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4" r:id="rId7"/>
    <p:sldMasterId id="2147483698" r:id="rId8"/>
  </p:sldMasterIdLst>
  <p:notesMasterIdLst>
    <p:notesMasterId r:id="rId39"/>
  </p:notesMasterIdLst>
  <p:handoutMasterIdLst>
    <p:handoutMasterId r:id="rId40"/>
  </p:handoutMasterIdLst>
  <p:sldIdLst>
    <p:sldId id="294" r:id="rId9"/>
    <p:sldId id="405" r:id="rId10"/>
    <p:sldId id="1741" r:id="rId11"/>
    <p:sldId id="570" r:id="rId12"/>
    <p:sldId id="4627" r:id="rId13"/>
    <p:sldId id="4628" r:id="rId14"/>
    <p:sldId id="4629" r:id="rId15"/>
    <p:sldId id="337" r:id="rId16"/>
    <p:sldId id="4630" r:id="rId17"/>
    <p:sldId id="4631" r:id="rId18"/>
    <p:sldId id="4632" r:id="rId19"/>
    <p:sldId id="4633" r:id="rId20"/>
    <p:sldId id="407" r:id="rId21"/>
    <p:sldId id="577" r:id="rId22"/>
    <p:sldId id="261" r:id="rId23"/>
    <p:sldId id="585" r:id="rId24"/>
    <p:sldId id="586" r:id="rId25"/>
    <p:sldId id="1732" r:id="rId26"/>
    <p:sldId id="265" r:id="rId27"/>
    <p:sldId id="283" r:id="rId28"/>
    <p:sldId id="295" r:id="rId29"/>
    <p:sldId id="344" r:id="rId30"/>
    <p:sldId id="531" r:id="rId31"/>
    <p:sldId id="579" r:id="rId32"/>
    <p:sldId id="533" r:id="rId33"/>
    <p:sldId id="580" r:id="rId34"/>
    <p:sldId id="535" r:id="rId35"/>
    <p:sldId id="536" r:id="rId36"/>
    <p:sldId id="537" r:id="rId37"/>
    <p:sldId id="29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BEF418AE-772C-408D-B4CB-773C9B4486A8}">
          <p14:sldIdLst>
            <p14:sldId id="294"/>
          </p14:sldIdLst>
        </p14:section>
        <p14:section name="Overview" id="{1F5622A9-A296-468C-A001-2FC9DD9DAD9D}">
          <p14:sldIdLst>
            <p14:sldId id="405"/>
            <p14:sldId id="1741"/>
            <p14:sldId id="570"/>
          </p14:sldIdLst>
        </p14:section>
        <p14:section name="Value Proposition" id="{2FD1B983-8BA5-5C45-96B0-3AF4298F49FB}">
          <p14:sldIdLst>
            <p14:sldId id="4627"/>
            <p14:sldId id="4628"/>
            <p14:sldId id="4629"/>
            <p14:sldId id="337"/>
            <p14:sldId id="4630"/>
            <p14:sldId id="4631"/>
            <p14:sldId id="4632"/>
            <p14:sldId id="4633"/>
          </p14:sldIdLst>
        </p14:section>
        <p14:section name="App Patterns &amp; Use Cases" id="{6F89EE6A-69AC-AF4C-BAE1-ED1FA0934FD3}">
          <p14:sldIdLst>
            <p14:sldId id="407"/>
            <p14:sldId id="577"/>
            <p14:sldId id="261"/>
            <p14:sldId id="585"/>
            <p14:sldId id="586"/>
            <p14:sldId id="1732"/>
            <p14:sldId id="265"/>
            <p14:sldId id="283"/>
            <p14:sldId id="295"/>
            <p14:sldId id="344"/>
          </p14:sldIdLst>
        </p14:section>
        <p14:section name="Resource Model" id="{5B66BA47-A4F3-420F-8E27-B013731EF827}">
          <p14:sldIdLst>
            <p14:sldId id="531"/>
            <p14:sldId id="579"/>
            <p14:sldId id="533"/>
            <p14:sldId id="580"/>
            <p14:sldId id="535"/>
            <p14:sldId id="536"/>
            <p14:sldId id="537"/>
          </p14:sldIdLst>
        </p14:section>
        <p14:section name="Closing" id="{91DCE3D9-2CA4-4CAE-AC42-295554943B01}">
          <p14:sldIdLst>
            <p14:sldId id="297"/>
          </p14:sldIdLst>
        </p14:section>
      </p14:sectionLst>
    </p:ext>
    <p:ext uri="{EFAFB233-063F-42B5-8137-9DF3F51BA10A}">
      <p15:sldGuideLst xmlns:p15="http://schemas.microsoft.com/office/powerpoint/2012/main">
        <p15:guide id="1" pos="264" userDrawn="1">
          <p15:clr>
            <a:srgbClr val="A4A3A4"/>
          </p15:clr>
        </p15:guide>
        <p15:guide id="2" pos="3840" userDrawn="1">
          <p15:clr>
            <a:srgbClr val="A4A3A4"/>
          </p15:clr>
        </p15:guide>
        <p15:guide id="3" orient="horz" pos="672" userDrawn="1">
          <p15:clr>
            <a:srgbClr val="A4A3A4"/>
          </p15:clr>
        </p15:guide>
        <p15:guide id="4" orient="horz" pos="432" userDrawn="1">
          <p15:clr>
            <a:srgbClr val="A4A3A4"/>
          </p15:clr>
        </p15:guide>
        <p15:guide id="5" orient="horz" pos="1344" userDrawn="1">
          <p15:clr>
            <a:srgbClr val="A4A3A4"/>
          </p15:clr>
        </p15:guide>
        <p15:guide id="6" orient="horz" pos="1872" userDrawn="1">
          <p15:clr>
            <a:srgbClr val="A4A3A4"/>
          </p15:clr>
        </p15:guide>
        <p15:guide id="7" orient="horz" pos="201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9" name="Author" initials="A" lastIdx="78" clrIdx="1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7B6D"/>
    <a:srgbClr val="505050"/>
    <a:srgbClr val="C7C7C7"/>
    <a:srgbClr val="F3F3F3"/>
    <a:srgbClr val="D83B01"/>
    <a:srgbClr val="0078D7"/>
    <a:srgbClr val="7F7F7F"/>
    <a:srgbClr val="F97407"/>
    <a:srgbClr val="92C2E8"/>
    <a:srgbClr val="0078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72" autoAdjust="0"/>
    <p:restoredTop sz="94660"/>
  </p:normalViewPr>
  <p:slideViewPr>
    <p:cSldViewPr snapToGrid="0">
      <p:cViewPr varScale="1">
        <p:scale>
          <a:sx n="94" d="100"/>
          <a:sy n="94" d="100"/>
        </p:scale>
        <p:origin x="268" y="52"/>
      </p:cViewPr>
      <p:guideLst>
        <p:guide pos="264"/>
        <p:guide pos="3840"/>
        <p:guide orient="horz" pos="672"/>
        <p:guide orient="horz" pos="432"/>
        <p:guide orient="horz" pos="1344"/>
        <p:guide orient="horz" pos="1872"/>
        <p:guide orient="horz" pos="201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notesMaster" Target="notesMasters/notesMaster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presProps" Target="presProps.xml"/><Relationship Id="rId7" Type="http://schemas.openxmlformats.org/officeDocument/2006/relationships/slideMaster" Target="slideMasters/slideMaster1.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viewProps" Target="viewProps.xml"/><Relationship Id="rId8" Type="http://schemas.openxmlformats.org/officeDocument/2006/relationships/slideMaster" Target="slideMasters/slideMaster2.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20" Type="http://schemas.openxmlformats.org/officeDocument/2006/relationships/slide" Target="slides/slide12.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76279B2-FEAB-4EA6-8627-AAC7230ACF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2B9B0DE-9347-4026-A1E1-817D2CEA56B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E25DC4-CFE3-4EAF-95D2-AC092812AC9F}" type="datetimeFigureOut">
              <a:rPr lang="en-US" smtClean="0"/>
              <a:t>2/4/2020</a:t>
            </a:fld>
            <a:endParaRPr lang="en-US"/>
          </a:p>
        </p:txBody>
      </p:sp>
      <p:sp>
        <p:nvSpPr>
          <p:cNvPr id="4" name="Footer Placeholder 3">
            <a:extLst>
              <a:ext uri="{FF2B5EF4-FFF2-40B4-BE49-F238E27FC236}">
                <a16:creationId xmlns:a16="http://schemas.microsoft.com/office/drawing/2014/main" id="{F3E7D66E-801D-42E3-9395-690217CA745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639271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6340F-A3E4-9041-ADD0-12BC00EA7419}" type="datetimeFigureOut">
              <a:rPr lang="en-US" smtClean="0"/>
              <a:t>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49A09B-4A39-974B-9594-129A7470D52A}" type="slidenum">
              <a:rPr lang="en-US" smtClean="0"/>
              <a:t>‹#›</a:t>
            </a:fld>
            <a:endParaRPr lang="en-US"/>
          </a:p>
        </p:txBody>
      </p:sp>
    </p:spTree>
    <p:extLst>
      <p:ext uri="{BB962C8B-B14F-4D97-AF65-F5344CB8AC3E}">
        <p14:creationId xmlns:p14="http://schemas.microsoft.com/office/powerpoint/2010/main" val="1367266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a:t>
            </a:fld>
            <a:endParaRPr lang="en-US"/>
          </a:p>
        </p:txBody>
      </p:sp>
    </p:spTree>
    <p:extLst>
      <p:ext uri="{BB962C8B-B14F-4D97-AF65-F5344CB8AC3E}">
        <p14:creationId xmlns:p14="http://schemas.microsoft.com/office/powerpoint/2010/main" val="2904642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HA 99.999% for multi-region read;</a:t>
            </a:r>
            <a:r>
              <a:rPr lang="en-US" b="0" baseline="0" dirty="0"/>
              <a:t> 99.99% for single region deployments</a:t>
            </a:r>
            <a:endParaRPr lang="en-US" b="0" dirty="0"/>
          </a:p>
        </p:txBody>
      </p:sp>
      <p:sp>
        <p:nvSpPr>
          <p:cNvPr id="4" name="Slide Number Placeholder 3"/>
          <p:cNvSpPr>
            <a:spLocks noGrp="1"/>
          </p:cNvSpPr>
          <p:nvPr>
            <p:ph type="sldNum" sz="quarter" idx="10"/>
          </p:nvPr>
        </p:nvSpPr>
        <p:spPr/>
        <p:txBody>
          <a:bodyPr/>
          <a:lstStyle/>
          <a:p>
            <a:fld id="{5996BA33-6360-40A1-9606-58E0047CF44A}" type="slidenum">
              <a:rPr lang="en-US" smtClean="0"/>
              <a:t>10</a:t>
            </a:fld>
            <a:endParaRPr lang="en-US"/>
          </a:p>
        </p:txBody>
      </p:sp>
    </p:spTree>
    <p:extLst>
      <p:ext uri="{BB962C8B-B14F-4D97-AF65-F5344CB8AC3E}">
        <p14:creationId xmlns:p14="http://schemas.microsoft.com/office/powerpoint/2010/main" val="696412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67C77-7EFA-4CAA-A410-E92D82C8E6E1}" type="slidenum">
              <a:rPr lang="en-US" smtClean="0"/>
              <a:pPr/>
              <a:t>11</a:t>
            </a:fld>
            <a:endParaRPr lang="en-US"/>
          </a:p>
        </p:txBody>
      </p:sp>
    </p:spTree>
    <p:extLst>
      <p:ext uri="{BB962C8B-B14F-4D97-AF65-F5344CB8AC3E}">
        <p14:creationId xmlns:p14="http://schemas.microsoft.com/office/powerpoint/2010/main" val="63012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400" spc="160" dirty="0">
                <a:latin typeface="Segoe UI Semilight" panose="020B0402040204020203" pitchFamily="34" charset="0"/>
                <a:cs typeface="Segoe UI Semilight" panose="020B0402040204020203" pitchFamily="34" charset="0"/>
              </a:rPr>
              <a:t>Encryption at Rest</a:t>
            </a:r>
          </a:p>
          <a:p>
            <a:pPr marL="285750" indent="-285750">
              <a:lnSpc>
                <a:spcPct val="100000"/>
              </a:lnSpc>
              <a:spcBef>
                <a:spcPts val="400"/>
              </a:spcBef>
              <a:buClr>
                <a:schemeClr val="tx2"/>
              </a:buClr>
              <a:buFont typeface="Arial" charset="0"/>
              <a:buChar char="•"/>
            </a:pPr>
            <a:r>
              <a:rPr lang="en-US" sz="1200" spc="100" dirty="0">
                <a:latin typeface="Segoe UI Semilight" panose="020B0402040204020203" pitchFamily="34" charset="0"/>
                <a:cs typeface="Segoe UI Semilight" panose="020B0402040204020203" pitchFamily="34" charset="0"/>
              </a:rPr>
              <a:t>Always encrypted at rest and in motion</a:t>
            </a:r>
          </a:p>
          <a:p>
            <a:pPr marL="285750" indent="-285750">
              <a:lnSpc>
                <a:spcPct val="100000"/>
              </a:lnSpc>
              <a:spcBef>
                <a:spcPts val="400"/>
              </a:spcBef>
              <a:buClr>
                <a:schemeClr val="tx2"/>
              </a:buClr>
              <a:buFont typeface="Arial" charset="0"/>
              <a:buChar char="•"/>
            </a:pPr>
            <a:r>
              <a:rPr lang="en-US" sz="1200" spc="100" dirty="0">
                <a:latin typeface="Segoe UI Semilight" panose="020B0402040204020203" pitchFamily="34" charset="0"/>
                <a:cs typeface="Segoe UI Semilight" panose="020B0402040204020203" pitchFamily="34" charset="0"/>
              </a:rPr>
              <a:t>Data, index, backups, and attachments encrypted</a:t>
            </a:r>
          </a:p>
          <a:p>
            <a:pPr marL="0" indent="0">
              <a:lnSpc>
                <a:spcPct val="100000"/>
              </a:lnSpc>
              <a:buNone/>
            </a:pPr>
            <a:r>
              <a:rPr lang="en-US" sz="1400" spc="160" dirty="0">
                <a:latin typeface="Segoe UI Semilight" panose="020B0402040204020203" pitchFamily="34" charset="0"/>
                <a:cs typeface="Segoe UI Semilight" panose="020B0402040204020203" pitchFamily="34" charset="0"/>
              </a:rPr>
              <a:t>Encryption is enabled automatically by default </a:t>
            </a:r>
          </a:p>
          <a:p>
            <a:pPr marL="285750" indent="-285750">
              <a:lnSpc>
                <a:spcPct val="100000"/>
              </a:lnSpc>
              <a:spcBef>
                <a:spcPts val="400"/>
              </a:spcBef>
              <a:buClr>
                <a:schemeClr val="tx2"/>
              </a:buClr>
              <a:buFont typeface="Arial" charset="0"/>
              <a:buChar char="•"/>
            </a:pPr>
            <a:r>
              <a:rPr lang="en-US" sz="1200" spc="100" dirty="0">
                <a:latin typeface="Segoe UI Semilight" panose="020B0402040204020203" pitchFamily="34" charset="0"/>
                <a:cs typeface="Segoe UI Semilight" panose="020B0402040204020203" pitchFamily="34" charset="0"/>
              </a:rPr>
              <a:t>No impact on performance, throughput or availability</a:t>
            </a:r>
          </a:p>
          <a:p>
            <a:pPr marL="285750" indent="-285750">
              <a:lnSpc>
                <a:spcPct val="100000"/>
              </a:lnSpc>
              <a:spcBef>
                <a:spcPts val="400"/>
              </a:spcBef>
              <a:buClr>
                <a:schemeClr val="tx2"/>
              </a:buClr>
              <a:buFont typeface="Arial" charset="0"/>
              <a:buChar char="•"/>
            </a:pPr>
            <a:r>
              <a:rPr lang="en-US" sz="1200" spc="100" dirty="0">
                <a:latin typeface="Segoe UI Semilight" panose="020B0402040204020203" pitchFamily="34" charset="0"/>
                <a:cs typeface="Segoe UI Semilight" panose="020B0402040204020203" pitchFamily="34" charset="0"/>
              </a:rPr>
              <a:t>Transparent to your application</a:t>
            </a:r>
          </a:p>
          <a:p>
            <a:pPr marL="0" indent="0">
              <a:lnSpc>
                <a:spcPct val="100000"/>
              </a:lnSpc>
              <a:buNone/>
            </a:pPr>
            <a:r>
              <a:rPr lang="en-US" sz="1400" spc="160" dirty="0">
                <a:latin typeface="Segoe UI Semilight" panose="020B0402040204020203" pitchFamily="34" charset="0"/>
                <a:cs typeface="Segoe UI Semilight" panose="020B0402040204020203" pitchFamily="34" charset="0"/>
              </a:rPr>
              <a:t>Comprehensive Azure compliance certification</a:t>
            </a:r>
          </a:p>
          <a:p>
            <a:pPr marL="285750" indent="-285750">
              <a:lnSpc>
                <a:spcPct val="100000"/>
              </a:lnSpc>
              <a:spcBef>
                <a:spcPts val="400"/>
              </a:spcBef>
              <a:buClr>
                <a:schemeClr val="tx2"/>
              </a:buClr>
              <a:buFont typeface="Arial" charset="0"/>
              <a:buChar char="•"/>
            </a:pPr>
            <a:r>
              <a:rPr lang="en-US" sz="1200" spc="50" dirty="0">
                <a:latin typeface="Segoe UI Semilight" panose="020B0402040204020203" pitchFamily="34" charset="0"/>
                <a:cs typeface="Segoe UI Semilight" panose="020B0402040204020203" pitchFamily="34" charset="0"/>
              </a:rPr>
              <a:t>ISO 27001, ISO 27018, EUMC, HIPAA, PCI</a:t>
            </a:r>
          </a:p>
          <a:p>
            <a:pPr marL="285750" indent="-285750">
              <a:lnSpc>
                <a:spcPct val="100000"/>
              </a:lnSpc>
              <a:spcBef>
                <a:spcPts val="400"/>
              </a:spcBef>
              <a:buClr>
                <a:schemeClr val="tx2"/>
              </a:buClr>
              <a:buFont typeface="Arial" charset="0"/>
              <a:buChar char="•"/>
            </a:pPr>
            <a:r>
              <a:rPr lang="en-US" sz="1200" spc="50" dirty="0">
                <a:latin typeface="Segoe UI Semilight" panose="020B0402040204020203" pitchFamily="34" charset="0"/>
                <a:cs typeface="Segoe UI Semilight" panose="020B0402040204020203" pitchFamily="34" charset="0"/>
              </a:rPr>
              <a:t>SOC1 and SOC2 (Audit complete, Certification in Q2 2017)</a:t>
            </a:r>
          </a:p>
          <a:p>
            <a:pPr marL="285750" indent="-285750">
              <a:lnSpc>
                <a:spcPct val="100000"/>
              </a:lnSpc>
              <a:spcBef>
                <a:spcPts val="400"/>
              </a:spcBef>
              <a:buClr>
                <a:schemeClr val="tx2"/>
              </a:buClr>
              <a:buFont typeface="Arial" charset="0"/>
              <a:buChar char="•"/>
            </a:pPr>
            <a:r>
              <a:rPr lang="en-US" sz="1200" spc="50" dirty="0">
                <a:latin typeface="Segoe UI Semilight" panose="020B0402040204020203" pitchFamily="34" charset="0"/>
                <a:cs typeface="Segoe UI Semilight" panose="020B0402040204020203" pitchFamily="34" charset="0"/>
              </a:rPr>
              <a:t>FedRAMP, IRS 1075, UK Official (IL2) (Q2 2017) </a:t>
            </a:r>
          </a:p>
          <a:p>
            <a:pPr marL="285750" indent="-285750">
              <a:lnSpc>
                <a:spcPct val="100000"/>
              </a:lnSpc>
              <a:spcBef>
                <a:spcPts val="400"/>
              </a:spcBef>
              <a:buClr>
                <a:schemeClr val="tx2"/>
              </a:buClr>
              <a:buFont typeface="Arial" charset="0"/>
              <a:buChar char="•"/>
            </a:pPr>
            <a:r>
              <a:rPr lang="en-US" sz="1200" spc="50" dirty="0">
                <a:latin typeface="Segoe UI Semilight" panose="020B0402040204020203" pitchFamily="34" charset="0"/>
                <a:cs typeface="Segoe UI Semilight" panose="020B0402040204020203" pitchFamily="34" charset="0"/>
              </a:rPr>
              <a:t>HITRUST (H2 2017)</a:t>
            </a:r>
          </a:p>
          <a:p>
            <a:endParaRPr lang="en-US" dirty="0"/>
          </a:p>
        </p:txBody>
      </p:sp>
      <p:sp>
        <p:nvSpPr>
          <p:cNvPr id="4" name="Slide Number Placeholder 3"/>
          <p:cNvSpPr>
            <a:spLocks noGrp="1"/>
          </p:cNvSpPr>
          <p:nvPr>
            <p:ph type="sldNum" sz="quarter" idx="10"/>
          </p:nvPr>
        </p:nvSpPr>
        <p:spPr/>
        <p:txBody>
          <a:bodyPr/>
          <a:lstStyle/>
          <a:p>
            <a:fld id="{49F67C77-7EFA-4CAA-A410-E92D82C8E6E1}" type="slidenum">
              <a:rPr lang="en-US" smtClean="0"/>
              <a:pPr/>
              <a:t>12</a:t>
            </a:fld>
            <a:endParaRPr lang="en-US"/>
          </a:p>
        </p:txBody>
      </p:sp>
    </p:spTree>
    <p:extLst>
      <p:ext uri="{BB962C8B-B14F-4D97-AF65-F5344CB8AC3E}">
        <p14:creationId xmlns:p14="http://schemas.microsoft.com/office/powerpoint/2010/main" val="1500570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13</a:t>
            </a:fld>
            <a:endParaRPr lang="en-US"/>
          </a:p>
        </p:txBody>
      </p:sp>
    </p:spTree>
    <p:extLst>
      <p:ext uri="{BB962C8B-B14F-4D97-AF65-F5344CB8AC3E}">
        <p14:creationId xmlns:p14="http://schemas.microsoft.com/office/powerpoint/2010/main" val="317572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96BA33-6360-40A1-9606-58E0047CF44A}" type="slidenum">
              <a:rPr lang="en-US" smtClean="0"/>
              <a:t>14</a:t>
            </a:fld>
            <a:endParaRPr lang="en-US"/>
          </a:p>
        </p:txBody>
      </p:sp>
    </p:spTree>
    <p:extLst>
      <p:ext uri="{BB962C8B-B14F-4D97-AF65-F5344CB8AC3E}">
        <p14:creationId xmlns:p14="http://schemas.microsoft.com/office/powerpoint/2010/main" val="711015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15</a:t>
            </a:fld>
            <a:endParaRPr lang="en-US"/>
          </a:p>
        </p:txBody>
      </p:sp>
    </p:spTree>
    <p:extLst>
      <p:ext uri="{BB962C8B-B14F-4D97-AF65-F5344CB8AC3E}">
        <p14:creationId xmlns:p14="http://schemas.microsoft.com/office/powerpoint/2010/main" val="3500870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Old copy: Gather insight and deliver personalized recommendations, updates, and content to customers.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Architecture</a:t>
            </a:r>
            <a:r>
              <a:rPr lang="en-US" baseline="0"/>
              <a:t> design </a:t>
            </a:r>
            <a:r>
              <a:rPr lang="mr-IN" baseline="0"/>
              <a:t>–</a:t>
            </a:r>
            <a:r>
              <a:rPr lang="en-US" baseline="0"/>
              <a:t> remove any ASOS-specific elements; remove header and sub-header</a:t>
            </a:r>
            <a:endParaRPr lang="en-US"/>
          </a:p>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16</a:t>
            </a:fld>
            <a:endParaRPr lang="en-US"/>
          </a:p>
        </p:txBody>
      </p:sp>
    </p:spTree>
    <p:extLst>
      <p:ext uri="{BB962C8B-B14F-4D97-AF65-F5344CB8AC3E}">
        <p14:creationId xmlns:p14="http://schemas.microsoft.com/office/powerpoint/2010/main" val="2775638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17</a:t>
            </a:fld>
            <a:endParaRPr lang="en-US"/>
          </a:p>
        </p:txBody>
      </p:sp>
    </p:spTree>
    <p:extLst>
      <p:ext uri="{BB962C8B-B14F-4D97-AF65-F5344CB8AC3E}">
        <p14:creationId xmlns:p14="http://schemas.microsoft.com/office/powerpoint/2010/main" val="1026041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5744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19</a:t>
            </a:fld>
            <a:endParaRPr lang="en-US"/>
          </a:p>
        </p:txBody>
      </p:sp>
    </p:spTree>
    <p:extLst>
      <p:ext uri="{BB962C8B-B14F-4D97-AF65-F5344CB8AC3E}">
        <p14:creationId xmlns:p14="http://schemas.microsoft.com/office/powerpoint/2010/main" val="3914057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96BA33-6360-40A1-9606-58E0047CF44A}" type="slidenum">
              <a:rPr lang="en-US" smtClean="0"/>
              <a:t>2</a:t>
            </a:fld>
            <a:endParaRPr lang="en-US"/>
          </a:p>
        </p:txBody>
      </p:sp>
    </p:spTree>
    <p:extLst>
      <p:ext uri="{BB962C8B-B14F-4D97-AF65-F5344CB8AC3E}">
        <p14:creationId xmlns:p14="http://schemas.microsoft.com/office/powerpoint/2010/main" val="4027604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20</a:t>
            </a:fld>
            <a:endParaRPr lang="en-US"/>
          </a:p>
        </p:txBody>
      </p:sp>
    </p:spTree>
    <p:extLst>
      <p:ext uri="{BB962C8B-B14F-4D97-AF65-F5344CB8AC3E}">
        <p14:creationId xmlns:p14="http://schemas.microsoft.com/office/powerpoint/2010/main" val="1051740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21</a:t>
            </a:fld>
            <a:endParaRPr lang="en-US"/>
          </a:p>
        </p:txBody>
      </p:sp>
    </p:spTree>
    <p:extLst>
      <p:ext uri="{BB962C8B-B14F-4D97-AF65-F5344CB8AC3E}">
        <p14:creationId xmlns:p14="http://schemas.microsoft.com/office/powerpoint/2010/main" val="3244519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22</a:t>
            </a:fld>
            <a:endParaRPr lang="en-US"/>
          </a:p>
        </p:txBody>
      </p:sp>
    </p:spTree>
    <p:extLst>
      <p:ext uri="{BB962C8B-B14F-4D97-AF65-F5344CB8AC3E}">
        <p14:creationId xmlns:p14="http://schemas.microsoft.com/office/powerpoint/2010/main" val="7473938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a:p>
          <a:p>
            <a:r>
              <a:rPr lang="en-US"/>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a:p>
          <a:p>
            <a:r>
              <a:rPr lang="en-US"/>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a:p>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23</a:t>
            </a:fld>
            <a:endParaRPr lang="en-US"/>
          </a:p>
        </p:txBody>
      </p:sp>
    </p:spTree>
    <p:extLst>
      <p:ext uri="{BB962C8B-B14F-4D97-AF65-F5344CB8AC3E}">
        <p14:creationId xmlns:p14="http://schemas.microsoft.com/office/powerpoint/2010/main" val="38357193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24</a:t>
            </a:fld>
            <a:endParaRPr lang="en-US"/>
          </a:p>
        </p:txBody>
      </p:sp>
    </p:spTree>
    <p:extLst>
      <p:ext uri="{BB962C8B-B14F-4D97-AF65-F5344CB8AC3E}">
        <p14:creationId xmlns:p14="http://schemas.microsoft.com/office/powerpoint/2010/main" val="2424586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25</a:t>
            </a:fld>
            <a:endParaRPr lang="en-US"/>
          </a:p>
        </p:txBody>
      </p:sp>
    </p:spTree>
    <p:extLst>
      <p:ext uri="{BB962C8B-B14F-4D97-AF65-F5344CB8AC3E}">
        <p14:creationId xmlns:p14="http://schemas.microsoft.com/office/powerpoint/2010/main" val="362634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26</a:t>
            </a:fld>
            <a:endParaRPr lang="en-US"/>
          </a:p>
        </p:txBody>
      </p:sp>
    </p:spTree>
    <p:extLst>
      <p:ext uri="{BB962C8B-B14F-4D97-AF65-F5344CB8AC3E}">
        <p14:creationId xmlns:p14="http://schemas.microsoft.com/office/powerpoint/2010/main" val="6943152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27</a:t>
            </a:fld>
            <a:endParaRPr lang="en-US"/>
          </a:p>
        </p:txBody>
      </p:sp>
    </p:spTree>
    <p:extLst>
      <p:ext uri="{BB962C8B-B14F-4D97-AF65-F5344CB8AC3E}">
        <p14:creationId xmlns:p14="http://schemas.microsoft.com/office/powerpoint/2010/main" val="7853969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28</a:t>
            </a:fld>
            <a:endParaRPr lang="en-US"/>
          </a:p>
        </p:txBody>
      </p:sp>
    </p:spTree>
    <p:extLst>
      <p:ext uri="{BB962C8B-B14F-4D97-AF65-F5344CB8AC3E}">
        <p14:creationId xmlns:p14="http://schemas.microsoft.com/office/powerpoint/2010/main" val="19526072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49A09B-4A39-974B-9594-129A7470D52A}" type="slidenum">
              <a:rPr lang="en-US" smtClean="0"/>
              <a:t>29</a:t>
            </a:fld>
            <a:endParaRPr lang="en-US"/>
          </a:p>
        </p:txBody>
      </p:sp>
    </p:spTree>
    <p:extLst>
      <p:ext uri="{BB962C8B-B14F-4D97-AF65-F5344CB8AC3E}">
        <p14:creationId xmlns:p14="http://schemas.microsoft.com/office/powerpoint/2010/main" val="2547151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04995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30</a:t>
            </a:fld>
            <a:endParaRPr lang="en-US"/>
          </a:p>
        </p:txBody>
      </p:sp>
    </p:spTree>
    <p:extLst>
      <p:ext uri="{BB962C8B-B14F-4D97-AF65-F5344CB8AC3E}">
        <p14:creationId xmlns:p14="http://schemas.microsoft.com/office/powerpoint/2010/main" val="219683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4</a:t>
            </a:fld>
            <a:endParaRPr lang="en-US"/>
          </a:p>
        </p:txBody>
      </p:sp>
    </p:spTree>
    <p:extLst>
      <p:ext uri="{BB962C8B-B14F-4D97-AF65-F5344CB8AC3E}">
        <p14:creationId xmlns:p14="http://schemas.microsoft.com/office/powerpoint/2010/main" val="3191466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96BA33-6360-40A1-9606-58E0047CF44A}" type="slidenum">
              <a:rPr lang="en-US" smtClean="0"/>
              <a:t>5</a:t>
            </a:fld>
            <a:endParaRPr lang="en-US"/>
          </a:p>
        </p:txBody>
      </p:sp>
    </p:spTree>
    <p:extLst>
      <p:ext uri="{BB962C8B-B14F-4D97-AF65-F5344CB8AC3E}">
        <p14:creationId xmlns:p14="http://schemas.microsoft.com/office/powerpoint/2010/main" val="171253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96BA33-6360-40A1-9606-58E0047CF44A}" type="slidenum">
              <a:rPr lang="en-US" smtClean="0"/>
              <a:t>6</a:t>
            </a:fld>
            <a:endParaRPr lang="en-US"/>
          </a:p>
        </p:txBody>
      </p:sp>
    </p:spTree>
    <p:extLst>
      <p:ext uri="{BB962C8B-B14F-4D97-AF65-F5344CB8AC3E}">
        <p14:creationId xmlns:p14="http://schemas.microsoft.com/office/powerpoint/2010/main" val="499001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96BA33-6360-40A1-9606-58E0047CF44A}" type="slidenum">
              <a:rPr lang="en-US" smtClean="0"/>
              <a:t>7</a:t>
            </a:fld>
            <a:endParaRPr lang="en-US"/>
          </a:p>
        </p:txBody>
      </p:sp>
    </p:spTree>
    <p:extLst>
      <p:ext uri="{BB962C8B-B14F-4D97-AF65-F5344CB8AC3E}">
        <p14:creationId xmlns:p14="http://schemas.microsoft.com/office/powerpoint/2010/main" val="1957981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96BA33-6360-40A1-9606-58E0047CF44A}" type="slidenum">
              <a:rPr lang="en-US" smtClean="0"/>
              <a:t>8</a:t>
            </a:fld>
            <a:endParaRPr lang="en-US"/>
          </a:p>
        </p:txBody>
      </p:sp>
    </p:spTree>
    <p:extLst>
      <p:ext uri="{BB962C8B-B14F-4D97-AF65-F5344CB8AC3E}">
        <p14:creationId xmlns:p14="http://schemas.microsoft.com/office/powerpoint/2010/main" val="1453159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96BA33-6360-40A1-9606-58E0047CF44A}" type="slidenum">
              <a:rPr lang="en-US" smtClean="0"/>
              <a:t>9</a:t>
            </a:fld>
            <a:endParaRPr lang="en-US"/>
          </a:p>
        </p:txBody>
      </p:sp>
    </p:spTree>
    <p:extLst>
      <p:ext uri="{BB962C8B-B14F-4D97-AF65-F5344CB8AC3E}">
        <p14:creationId xmlns:p14="http://schemas.microsoft.com/office/powerpoint/2010/main" val="13219408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bwMode="gray">
      <p:bgRef idx="1001">
        <a:schemeClr val="bg2"/>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CB9D2F-F5F8-42D4-BF59-2CA4DB9E49E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76C5A0B1-2BDC-4805-909D-0A060D505BA1}"/>
              </a:ext>
            </a:extLst>
          </p:cNvPr>
          <p:cNvSpPr/>
          <p:nvPr userDrawn="1"/>
        </p:nvSpPr>
        <p:spPr bwMode="auto">
          <a:xfrm>
            <a:off x="-1" y="0"/>
            <a:ext cx="8065827" cy="6858000"/>
          </a:xfrm>
          <a:prstGeom prst="rect">
            <a:avLst/>
          </a:prstGeom>
          <a:gradFill>
            <a:gsLst>
              <a:gs pos="28000">
                <a:srgbClr val="000000">
                  <a:alpha val="56000"/>
                </a:srgbClr>
              </a:gs>
              <a:gs pos="100000">
                <a:srgbClr val="000000">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8" name="MS logo white - EMF">
            <a:extLst>
              <a:ext uri="{FF2B5EF4-FFF2-40B4-BE49-F238E27FC236}">
                <a16:creationId xmlns:a16="http://schemas.microsoft.com/office/drawing/2014/main" id="{4B2448B7-4736-40F6-B6E5-8B83FDA251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1633" y="470067"/>
            <a:ext cx="1423303" cy="304828"/>
          </a:xfrm>
          <a:prstGeom prst="rect">
            <a:avLst/>
          </a:prstGeom>
        </p:spPr>
      </p:pic>
      <p:sp>
        <p:nvSpPr>
          <p:cNvPr id="11" name="Title 1">
            <a:extLst>
              <a:ext uri="{FF2B5EF4-FFF2-40B4-BE49-F238E27FC236}">
                <a16:creationId xmlns:a16="http://schemas.microsoft.com/office/drawing/2014/main" id="{381554F9-C402-420F-BE47-B4066E88E3B7}"/>
              </a:ext>
            </a:extLst>
          </p:cNvPr>
          <p:cNvSpPr>
            <a:spLocks noGrp="1"/>
          </p:cNvSpPr>
          <p:nvPr>
            <p:ph type="title" hasCustomPrompt="1"/>
          </p:nvPr>
        </p:nvSpPr>
        <p:spPr bwMode="gray">
          <a:xfrm>
            <a:off x="269302" y="1634613"/>
            <a:ext cx="6545155" cy="1793090"/>
          </a:xfrm>
          <a:noFill/>
        </p:spPr>
        <p:txBody>
          <a:bodyPr lIns="146304" tIns="91440" rIns="146304" bIns="91440" anchor="t" anchorCtr="0"/>
          <a:lstStyle>
            <a:lvl1pPr algn="l">
              <a:defRPr sz="5293" cap="none" spc="-98" baseline="0">
                <a:solidFill>
                  <a:schemeClr val="tx1"/>
                </a:solidFill>
                <a:latin typeface="+mj-lt"/>
              </a:defRPr>
            </a:lvl1pPr>
          </a:lstStyle>
          <a:p>
            <a:r>
              <a:rPr lang="en-US"/>
              <a:t>Presentation title</a:t>
            </a:r>
          </a:p>
        </p:txBody>
      </p:sp>
      <p:sp>
        <p:nvSpPr>
          <p:cNvPr id="12" name="Text Placeholder 4">
            <a:extLst>
              <a:ext uri="{FF2B5EF4-FFF2-40B4-BE49-F238E27FC236}">
                <a16:creationId xmlns:a16="http://schemas.microsoft.com/office/drawing/2014/main" id="{29BBA674-B9FC-4DBF-A40F-F694B1C5CE91}"/>
              </a:ext>
            </a:extLst>
          </p:cNvPr>
          <p:cNvSpPr>
            <a:spLocks noGrp="1"/>
          </p:cNvSpPr>
          <p:nvPr>
            <p:ph type="body" sz="quarter" idx="12" hasCustomPrompt="1"/>
          </p:nvPr>
        </p:nvSpPr>
        <p:spPr bwMode="gray">
          <a:xfrm>
            <a:off x="269302" y="3429000"/>
            <a:ext cx="6545155"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8676043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7"/>
            <a:ext cx="5378548" cy="1946751"/>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7"/>
            <a:ext cx="5378548" cy="1946751"/>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209716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616343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only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926584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stage_lef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5835769B-D947-4F65-8B06-B00FA97D0BD9}"/>
              </a:ext>
            </a:extLst>
          </p:cNvPr>
          <p:cNvSpPr>
            <a:spLocks noGrp="1"/>
          </p:cNvSpPr>
          <p:nvPr>
            <p:ph type="body" sz="quarter" idx="11"/>
          </p:nvPr>
        </p:nvSpPr>
        <p:spPr>
          <a:xfrm>
            <a:off x="269874" y="1584156"/>
            <a:ext cx="5686789" cy="4751330"/>
          </a:xfrm>
        </p:spPr>
        <p:txBody>
          <a:bodyPr/>
          <a:lstStyle>
            <a:lvl1pPr marL="0" indent="0">
              <a:spcBef>
                <a:spcPts val="1200"/>
              </a:spcBef>
              <a:buNone/>
              <a:defRPr lang="en-US" sz="1600" b="1" kern="1200" spc="0" baseline="0" dirty="0" smtClean="0">
                <a:solidFill>
                  <a:schemeClr val="tx2"/>
                </a:solidFill>
                <a:latin typeface="Segoe UI Semibold" charset="0"/>
                <a:ea typeface="Segoe UI Semibold" charset="0"/>
                <a:cs typeface="Segoe UI Semibold" charset="0"/>
              </a:defRPr>
            </a:lvl1pPr>
            <a:lvl2pPr marL="236538" indent="-236538">
              <a:spcBef>
                <a:spcPts val="800"/>
              </a:spcBef>
              <a:spcAft>
                <a:spcPts val="400"/>
              </a:spcAft>
              <a:buClr>
                <a:schemeClr val="tx2"/>
              </a:buClr>
              <a:defRPr lang="en-US" sz="1600" kern="1200" spc="0" baseline="0" dirty="0" smtClean="0">
                <a:solidFill>
                  <a:schemeClr val="tx1"/>
                </a:solidFill>
                <a:latin typeface="Segoe UI Semilight" charset="0"/>
                <a:ea typeface="Segoe UI Semilight" charset="0"/>
                <a:cs typeface="Segoe UI Semilight" charset="0"/>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6069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400"/>
            <a:r>
              <a:rPr lang="en-US"/>
              <a:t>Edit Master text styles</a:t>
            </a:r>
          </a:p>
        </p:txBody>
      </p:sp>
    </p:spTree>
    <p:extLst>
      <p:ext uri="{BB962C8B-B14F-4D97-AF65-F5344CB8AC3E}">
        <p14:creationId xmlns:p14="http://schemas.microsoft.com/office/powerpoint/2010/main" val="282431538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469984"/>
            <a:ext cx="12192000" cy="539524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400"/>
            <a:r>
              <a:rPr lang="en-US"/>
              <a:t>Edit Master text styles</a:t>
            </a: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23EC-4AC1-42C1-8097-95B60B661E1A}"/>
              </a:ext>
            </a:extLst>
          </p:cNvPr>
          <p:cNvSpPr>
            <a:spLocks noGrp="1"/>
          </p:cNvSpPr>
          <p:nvPr>
            <p:ph type="title"/>
          </p:nvPr>
        </p:nvSpPr>
        <p:spPr>
          <a:xfrm>
            <a:off x="269240" y="289511"/>
            <a:ext cx="5021217" cy="1046440"/>
          </a:xfrm>
        </p:spPr>
        <p:txBody>
          <a:bodyPr vert="horz" wrap="square" lIns="146304" tIns="91440" rIns="146304" bIns="91440" rtlCol="0" anchor="t">
            <a:noAutofit/>
          </a:bodyPr>
          <a:lstStyle>
            <a:lvl1pPr algn="l">
              <a:defRPr lang="en-US" sz="2800" cap="all" spc="500">
                <a:solidFill>
                  <a:schemeClr val="tx2"/>
                </a:solidFill>
                <a:latin typeface="Segoe UI Semilight" charset="0"/>
                <a:cs typeface="Segoe UI Semilight" charset="0"/>
              </a:defRPr>
            </a:lvl1pPr>
          </a:lstStyle>
          <a:p>
            <a:pPr marL="0" lvl="0" defTabSz="914400">
              <a:lnSpc>
                <a:spcPct val="100000"/>
              </a:lnSpc>
            </a:pPr>
            <a:r>
              <a:rPr lang="en-US"/>
              <a:t>Click to edit Master title style</a:t>
            </a:r>
          </a:p>
        </p:txBody>
      </p:sp>
    </p:spTree>
    <p:extLst>
      <p:ext uri="{BB962C8B-B14F-4D97-AF65-F5344CB8AC3E}">
        <p14:creationId xmlns:p14="http://schemas.microsoft.com/office/powerpoint/2010/main" val="40350070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
    <p:bg>
      <p:bgRef idx="1001">
        <a:schemeClr val="bg1"/>
      </p:bgRef>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9240" y="1591729"/>
            <a:ext cx="5265119" cy="3606200"/>
          </a:xfrm>
        </p:spPr>
        <p:txBody>
          <a:bodyPr/>
          <a:lstStyle>
            <a:lvl1pPr marL="0" indent="0">
              <a:spcBef>
                <a:spcPts val="1200"/>
              </a:spcBef>
              <a:spcAft>
                <a:spcPts val="800"/>
              </a:spcAft>
              <a:buNone/>
              <a:defRPr sz="1800" spc="0" baseline="0">
                <a:solidFill>
                  <a:schemeClr val="tx1"/>
                </a:solidFill>
              </a:defRPr>
            </a:lvl1pPr>
            <a:lvl2pPr marL="160020" indent="-160020" algn="l" defTabSz="762000" rtl="0" eaLnBrk="1" latinLnBrk="0" hangingPunct="1">
              <a:lnSpc>
                <a:spcPct val="107000"/>
              </a:lnSpc>
              <a:spcBef>
                <a:spcPts val="0"/>
              </a:spcBef>
              <a:spcAft>
                <a:spcPts val="600"/>
              </a:spcAft>
              <a:buClr>
                <a:schemeClr val="tx2"/>
              </a:buClr>
              <a:buFont typeface="Arial" panose="020B0604020202020204" pitchFamily="34" charset="0"/>
              <a:buChar char="•"/>
              <a:defRPr lang="en-US" sz="1600" kern="1200" spc="0" baseline="0" dirty="0" smtClean="0">
                <a:solidFill>
                  <a:schemeClr val="tx1"/>
                </a:solidFill>
                <a:latin typeface="+mn-lt"/>
                <a:ea typeface="+mn-ea"/>
                <a:cs typeface="Times New Roman" panose="02020603050405020304" pitchFamily="18" charset="0"/>
              </a:defRPr>
            </a:lvl2pPr>
            <a:lvl3pPr marL="569913" indent="-228600" defTabSz="762000">
              <a:buClr>
                <a:schemeClr val="tx2"/>
              </a:buClr>
              <a:defRPr sz="1200" spc="0" baseline="0">
                <a:solidFill>
                  <a:schemeClr val="tx1"/>
                </a:solidFill>
              </a:defRPr>
            </a:lvl3pPr>
            <a:lvl4pPr marL="914400" indent="-228600" defTabSz="762000">
              <a:buClr>
                <a:schemeClr val="tx2"/>
              </a:buClr>
              <a:defRPr sz="1100" spc="0" baseline="0">
                <a:solidFill>
                  <a:schemeClr val="tx1"/>
                </a:solidFill>
              </a:defRPr>
            </a:lvl4pPr>
            <a:lvl5pPr marL="1258888" indent="-228600" defTabSz="762000">
              <a:buClr>
                <a:schemeClr val="tx2"/>
              </a:buClr>
              <a:defRPr sz="1100" spc="0" baseline="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D3ED6A4-84B5-4E0F-AACB-5DDD65A08580}"/>
              </a:ext>
            </a:extLst>
          </p:cNvPr>
          <p:cNvSpPr/>
          <p:nvPr userDrawn="1"/>
        </p:nvSpPr>
        <p:spPr>
          <a:xfrm>
            <a:off x="6253842" y="1"/>
            <a:ext cx="5938157" cy="6865234"/>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976860"/>
          </a:xfrm>
        </p:spPr>
        <p:txBody>
          <a:bodyPr/>
          <a:lstStyle>
            <a:lvl1pPr algn="l">
              <a:defRPr/>
            </a:lvl1pPr>
          </a:lstStyle>
          <a:p>
            <a:r>
              <a:rPr lang="en-US"/>
              <a:t>Click to edit Master title style</a:t>
            </a:r>
          </a:p>
        </p:txBody>
      </p:sp>
    </p:spTree>
    <p:extLst>
      <p:ext uri="{BB962C8B-B14F-4D97-AF65-F5344CB8AC3E}">
        <p14:creationId xmlns:p14="http://schemas.microsoft.com/office/powerpoint/2010/main" val="331648423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ase study">
    <p:bg>
      <p:bgPr>
        <a:solidFill>
          <a:schemeClr val="tx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9240" y="2197702"/>
            <a:ext cx="5265119" cy="1898981"/>
          </a:xfrm>
        </p:spPr>
        <p:txBody>
          <a:bodyPr/>
          <a:lstStyle>
            <a:lvl1pPr marL="0" indent="0">
              <a:spcAft>
                <a:spcPts val="1800"/>
              </a:spcAft>
              <a:buNone/>
              <a:defRPr sz="2400" spc="100" baseline="0">
                <a:solidFill>
                  <a:schemeClr val="bg1"/>
                </a:solidFill>
              </a:defRPr>
            </a:lvl1pPr>
            <a:lvl2pPr marL="160020" indent="-160020" algn="l" defTabSz="762000" rtl="0" eaLnBrk="1" latinLnBrk="0" hangingPunct="1">
              <a:lnSpc>
                <a:spcPct val="107000"/>
              </a:lnSpc>
              <a:spcBef>
                <a:spcPts val="0"/>
              </a:spcBef>
              <a:spcAft>
                <a:spcPts val="600"/>
              </a:spcAft>
              <a:buClr>
                <a:schemeClr val="tx2"/>
              </a:buClr>
              <a:buFont typeface="Arial" panose="020B0604020202020204" pitchFamily="34" charset="0"/>
              <a:buChar char="•"/>
              <a:defRPr lang="en-US" sz="2000" kern="1200" spc="100" baseline="0" dirty="0" smtClean="0">
                <a:solidFill>
                  <a:schemeClr val="bg1"/>
                </a:solidFill>
                <a:latin typeface="+mn-lt"/>
                <a:ea typeface="+mn-ea"/>
                <a:cs typeface="Times New Roman" panose="02020603050405020304" pitchFamily="18" charset="0"/>
              </a:defRPr>
            </a:lvl2pPr>
            <a:lvl3pPr marL="569913" indent="-228600" defTabSz="762000">
              <a:buClr>
                <a:schemeClr val="tx2"/>
              </a:buClr>
              <a:defRPr spc="100" baseline="0">
                <a:solidFill>
                  <a:schemeClr val="bg1"/>
                </a:solidFill>
              </a:defRPr>
            </a:lvl3pPr>
            <a:lvl4pPr marL="914400" indent="-228600" defTabSz="762000">
              <a:buClr>
                <a:schemeClr val="tx2"/>
              </a:buClr>
              <a:defRPr spc="100" baseline="0">
                <a:solidFill>
                  <a:schemeClr val="bg1"/>
                </a:solidFill>
              </a:defRPr>
            </a:lvl4pPr>
            <a:lvl5pPr marL="1258888" indent="-228600" defTabSz="762000">
              <a:buClr>
                <a:schemeClr val="tx2"/>
              </a:buClr>
              <a:defRPr spc="100" baseline="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1617666"/>
          </a:xfrm>
        </p:spPr>
        <p:txBody>
          <a:bodyPr/>
          <a:lstStyle>
            <a:lvl1pPr algn="l">
              <a:defRPr>
                <a:solidFill>
                  <a:schemeClr val="bg1"/>
                </a:solidFill>
              </a:defRPr>
            </a:lvl1pPr>
          </a:lstStyle>
          <a:p>
            <a:r>
              <a:rPr lang="en-US"/>
              <a:t>Click to edit Master title style</a:t>
            </a:r>
          </a:p>
        </p:txBody>
      </p:sp>
      <p:sp>
        <p:nvSpPr>
          <p:cNvPr id="5" name="Rectangle 4">
            <a:extLst>
              <a:ext uri="{FF2B5EF4-FFF2-40B4-BE49-F238E27FC236}">
                <a16:creationId xmlns:a16="http://schemas.microsoft.com/office/drawing/2014/main" id="{3D3ED6A4-84B5-4E0F-AACB-5DDD65A08580}"/>
              </a:ext>
            </a:extLst>
          </p:cNvPr>
          <p:cNvSpPr/>
          <p:nvPr userDrawn="1"/>
        </p:nvSpPr>
        <p:spPr>
          <a:xfrm>
            <a:off x="6253842" y="1"/>
            <a:ext cx="5938157" cy="68652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6404DEB-A2FD-47E2-863C-BC52EB636058}"/>
              </a:ext>
            </a:extLst>
          </p:cNvPr>
          <p:cNvSpPr>
            <a:spLocks noGrp="1"/>
          </p:cNvSpPr>
          <p:nvPr>
            <p:ph type="title" hasCustomPrompt="1"/>
          </p:nvPr>
        </p:nvSpPr>
        <p:spPr>
          <a:xfrm>
            <a:off x="1166442" y="3084533"/>
            <a:ext cx="9859116" cy="738664"/>
          </a:xfrm>
          <a:noFill/>
        </p:spPr>
        <p:txBody>
          <a:bodyPr tIns="91440" bIns="91440" anchor="t" anchorCtr="0">
            <a:spAutoFit/>
          </a:bodyPr>
          <a:lstStyle>
            <a:lvl1pPr algn="ctr">
              <a:defRPr lang="en-US" sz="4000"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Demo title</a:t>
            </a:r>
          </a:p>
        </p:txBody>
      </p:sp>
      <p:sp>
        <p:nvSpPr>
          <p:cNvPr id="2" name="Rectangle 1"/>
          <p:cNvSpPr/>
          <p:nvPr userDrawn="1"/>
        </p:nvSpPr>
        <p:spPr>
          <a:xfrm>
            <a:off x="5550818" y="2715201"/>
            <a:ext cx="1090363" cy="369332"/>
          </a:xfrm>
          <a:prstGeom prst="rect">
            <a:avLst/>
          </a:prstGeom>
        </p:spPr>
        <p:txBody>
          <a:bodyPr wrap="none">
            <a:spAutoFit/>
          </a:bodyPr>
          <a:lstStyle/>
          <a:p>
            <a:pPr algn="ctr">
              <a:spcBef>
                <a:spcPts val="1200"/>
              </a:spcBef>
              <a:defRPr/>
            </a:pPr>
            <a:r>
              <a:rPr lang="en-US" sz="1800" cap="all" spc="500">
                <a:solidFill>
                  <a:srgbClr val="FFFFFF"/>
                </a:solidFill>
                <a:latin typeface="Segoe UI Semilight" charset="0"/>
                <a:ea typeface="Segoe UI Semilight" charset="0"/>
                <a:cs typeface="Segoe UI Semilight" charset="0"/>
              </a:rPr>
              <a:t>DEMO</a:t>
            </a:r>
          </a:p>
        </p:txBody>
      </p:sp>
    </p:spTree>
    <p:extLst>
      <p:ext uri="{BB962C8B-B14F-4D97-AF65-F5344CB8AC3E}">
        <p14:creationId xmlns:p14="http://schemas.microsoft.com/office/powerpoint/2010/main" val="32841424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bwMode="gray">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7" y="0"/>
            <a:ext cx="12187646" cy="6858000"/>
          </a:xfrm>
          <a:prstGeom prst="rect">
            <a:avLst/>
          </a:prstGeom>
        </p:spPr>
      </p:pic>
      <p:sp>
        <p:nvSpPr>
          <p:cNvPr id="6" name="Rectangle 5"/>
          <p:cNvSpPr/>
          <p:nvPr userDrawn="1"/>
        </p:nvSpPr>
        <p:spPr bwMode="auto">
          <a:xfrm>
            <a:off x="-1" y="0"/>
            <a:ext cx="8065827" cy="6858000"/>
          </a:xfrm>
          <a:prstGeom prst="rect">
            <a:avLst/>
          </a:prstGeom>
          <a:gradFill>
            <a:gsLst>
              <a:gs pos="28000">
                <a:srgbClr val="000000">
                  <a:alpha val="56000"/>
                </a:srgbClr>
              </a:gs>
              <a:gs pos="100000">
                <a:srgbClr val="000000">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gray">
          <a:xfrm>
            <a:off x="269302" y="1634613"/>
            <a:ext cx="6545155" cy="1793090"/>
          </a:xfrm>
          <a:noFill/>
        </p:spPr>
        <p:txBody>
          <a:bodyPr lIns="146304" tIns="91440" rIns="146304" bIns="91440" anchor="t" anchorCtr="0"/>
          <a:lstStyle>
            <a:lvl1pPr algn="l">
              <a:defRPr sz="5293" cap="none" spc="-98" baseline="0">
                <a:solidFill>
                  <a:schemeClr val="tx1"/>
                </a:solidFill>
                <a:latin typeface="+mj-lt"/>
              </a:defRPr>
            </a:lvl1pPr>
          </a:lstStyle>
          <a:p>
            <a:r>
              <a:rPr lang="en-US"/>
              <a:t>Presentation title</a:t>
            </a:r>
          </a:p>
        </p:txBody>
      </p:sp>
      <p:sp>
        <p:nvSpPr>
          <p:cNvPr id="5" name="Text Placeholder 4"/>
          <p:cNvSpPr>
            <a:spLocks noGrp="1"/>
          </p:cNvSpPr>
          <p:nvPr>
            <p:ph type="body" sz="quarter" idx="12" hasCustomPrompt="1"/>
          </p:nvPr>
        </p:nvSpPr>
        <p:spPr bwMode="gray">
          <a:xfrm>
            <a:off x="269302" y="3429000"/>
            <a:ext cx="6545155"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a:t>Speaker Name</a:t>
            </a:r>
          </a:p>
        </p:txBody>
      </p:sp>
      <p:pic>
        <p:nvPicPr>
          <p:cNvPr id="8" name="MS logo white - EMF">
            <a:extLst>
              <a:ext uri="{FF2B5EF4-FFF2-40B4-BE49-F238E27FC236}">
                <a16:creationId xmlns:a16="http://schemas.microsoft.com/office/drawing/2014/main" id="{4B2448B7-4736-40F6-B6E5-8B83FDA251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1633" y="470067"/>
            <a:ext cx="1423303" cy="304828"/>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3084533"/>
            <a:ext cx="9859116" cy="849463"/>
          </a:xfrm>
          <a:noFill/>
        </p:spPr>
        <p:txBody>
          <a:bodyPr tIns="91440" bIns="91440" anchor="t" anchorCtr="0">
            <a:spAutoFit/>
          </a:bodyPr>
          <a:lstStyle>
            <a:lvl1pPr algn="l">
              <a:defRPr lang="en-US" sz="4800"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5074397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lgn="l">
              <a:defRPr sz="7056" cap="none"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05133707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lgn="l">
              <a:defRPr sz="7056" cap="none"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0639360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se study diagr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44A0-101A-4FC0-8461-808AD7E0604F}"/>
              </a:ext>
            </a:extLst>
          </p:cNvPr>
          <p:cNvSpPr>
            <a:spLocks noGrp="1"/>
          </p:cNvSpPr>
          <p:nvPr>
            <p:ph type="title"/>
          </p:nvPr>
        </p:nvSpPr>
        <p:spPr>
          <a:xfrm>
            <a:off x="269240" y="289512"/>
            <a:ext cx="5606043" cy="899665"/>
          </a:xfrm>
        </p:spPr>
        <p:txBody>
          <a:bodyPr/>
          <a:lstStyle>
            <a:lvl1pPr algn="l">
              <a:defRPr/>
            </a:lvl1pPr>
          </a:lstStyle>
          <a:p>
            <a:r>
              <a:rPr lang="en-US"/>
              <a:t>Click to edit Master title style</a:t>
            </a:r>
          </a:p>
        </p:txBody>
      </p:sp>
      <p:sp>
        <p:nvSpPr>
          <p:cNvPr id="9" name="Text Placeholder 8">
            <a:extLst>
              <a:ext uri="{FF2B5EF4-FFF2-40B4-BE49-F238E27FC236}">
                <a16:creationId xmlns:a16="http://schemas.microsoft.com/office/drawing/2014/main" id="{90E9AADF-3FC2-4C6C-B73A-4CB1DCC20CFA}"/>
              </a:ext>
            </a:extLst>
          </p:cNvPr>
          <p:cNvSpPr>
            <a:spLocks noGrp="1"/>
          </p:cNvSpPr>
          <p:nvPr>
            <p:ph type="body" sz="quarter" idx="11"/>
          </p:nvPr>
        </p:nvSpPr>
        <p:spPr>
          <a:xfrm>
            <a:off x="269239" y="1858464"/>
            <a:ext cx="5606043" cy="889474"/>
          </a:xfrm>
        </p:spPr>
        <p:txBody>
          <a:bodyPr/>
          <a:lstStyle>
            <a:lvl1pPr marL="0" indent="0">
              <a:spcAft>
                <a:spcPts val="0"/>
              </a:spcAft>
              <a:buNone/>
              <a:defRPr kumimoji="0" lang="en-US" sz="1600" b="0" i="0" u="none" strike="noStrike" kern="1200" cap="none" spc="100" normalizeH="0" baseline="0" dirty="0" smtClean="0">
                <a:ln>
                  <a:noFill/>
                </a:ln>
                <a:solidFill>
                  <a:srgbClr val="0078D7"/>
                </a:solidFill>
                <a:effectLst/>
                <a:uLnTx/>
                <a:uFillTx/>
                <a:latin typeface="Segoe UI Semilight" charset="0"/>
                <a:ea typeface="Segoe UI Semilight" charset="0"/>
                <a:cs typeface="Segoe UI Semilight" charset="0"/>
              </a:defRPr>
            </a:lvl1pPr>
            <a:lvl2pPr marL="0" indent="0">
              <a:spcAft>
                <a:spcPts val="600"/>
              </a:spcAft>
              <a:buClr>
                <a:schemeClr val="tx2"/>
              </a:buClr>
              <a:buFont typeface="Arial" panose="020B0604020202020204" pitchFamily="34" charset="0"/>
              <a:buNone/>
              <a:defRPr kumimoji="0" lang="en-US" sz="1400" b="0" i="0" u="none" strike="noStrike" kern="1200" cap="none" spc="100" normalizeH="0" baseline="0" dirty="0" smtClean="0">
                <a:ln>
                  <a:noFill/>
                </a:ln>
                <a:solidFill>
                  <a:srgbClr val="D2D2D2">
                    <a:lumMod val="10000"/>
                  </a:srgbClr>
                </a:solidFill>
                <a:effectLst/>
                <a:uLnTx/>
                <a:uFillTx/>
                <a:latin typeface="Segoe UI Semilight" charset="0"/>
                <a:ea typeface="Segoe UI Semilight" charset="0"/>
                <a:cs typeface="Segoe UI Semilight" charset="0"/>
              </a:defRPr>
            </a:lvl2pPr>
            <a:lvl3pPr marL="0" indent="0">
              <a:buNone/>
              <a:defRPr kumimoji="0" lang="en-US" sz="1000" b="1" i="0" u="none" strike="noStrike" kern="1200" cap="none" spc="100" normalizeH="0" baseline="0" dirty="0" smtClean="0">
                <a:ln>
                  <a:noFill/>
                </a:ln>
                <a:solidFill>
                  <a:srgbClr val="0078D7"/>
                </a:solidFill>
                <a:effectLst/>
                <a:uLnTx/>
                <a:uFillTx/>
                <a:latin typeface="Segoe UI Semibold" charset="0"/>
                <a:ea typeface="Segoe UI Semibold" charset="0"/>
                <a:cs typeface="Segoe UI Semibold" charset="0"/>
              </a:defRPr>
            </a:lvl3pPr>
          </a:lstStyle>
          <a:p>
            <a:pPr lvl="0"/>
            <a:r>
              <a:rPr lang="en-US"/>
              <a:t>Edit Master text styles</a:t>
            </a:r>
          </a:p>
          <a:p>
            <a:pPr lvl="1"/>
            <a:r>
              <a:rPr lang="en-US"/>
              <a:t>Second level</a:t>
            </a:r>
          </a:p>
          <a:p>
            <a:pPr lvl="2"/>
            <a:r>
              <a:rPr lang="en-US"/>
              <a:t>Third level</a:t>
            </a:r>
          </a:p>
        </p:txBody>
      </p:sp>
      <p:sp>
        <p:nvSpPr>
          <p:cNvPr id="4" name="Rectangle 3">
            <a:extLst>
              <a:ext uri="{FF2B5EF4-FFF2-40B4-BE49-F238E27FC236}">
                <a16:creationId xmlns:a16="http://schemas.microsoft.com/office/drawing/2014/main" id="{780E5592-BCF2-4359-A15B-37F10939823B}"/>
              </a:ext>
            </a:extLst>
          </p:cNvPr>
          <p:cNvSpPr/>
          <p:nvPr userDrawn="1"/>
        </p:nvSpPr>
        <p:spPr bwMode="auto">
          <a:xfrm>
            <a:off x="0" y="5566611"/>
            <a:ext cx="12192000" cy="129138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spTree>
    <p:extLst>
      <p:ext uri="{BB962C8B-B14F-4D97-AF65-F5344CB8AC3E}">
        <p14:creationId xmlns:p14="http://schemas.microsoft.com/office/powerpoint/2010/main" val="362055706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42915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4148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5" name="Text Placeholder 4"/>
          <p:cNvSpPr>
            <a:spLocks noGrp="1"/>
          </p:cNvSpPr>
          <p:nvPr>
            <p:ph type="body" sz="quarter" idx="10"/>
          </p:nvPr>
        </p:nvSpPr>
        <p:spPr>
          <a:xfrm>
            <a:off x="269239" y="1366663"/>
            <a:ext cx="11653522" cy="1434239"/>
          </a:xfrm>
        </p:spPr>
        <p:txBody>
          <a:bodyPr/>
          <a:lstStyle>
            <a:lvl1pPr marL="0"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18847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7"/>
            <a:ext cx="11653522"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a:gradFill>
                  <a:gsLst>
                    <a:gs pos="0">
                      <a:srgbClr val="505050"/>
                    </a:gs>
                    <a:gs pos="100000">
                      <a:srgbClr val="505050"/>
                    </a:gs>
                  </a:gsLst>
                  <a:lin ang="5400000" scaled="0"/>
                </a:gradFill>
                <a:cs typeface="Segoe UI" pitchFamily="34" charset="0"/>
              </a:rPr>
              <a:t>© 2018 Microsoft Corporation. All rights reserved. </a:t>
            </a:r>
          </a:p>
        </p:txBody>
      </p:sp>
      <p:pic>
        <p:nvPicPr>
          <p:cNvPr id="4" name="Picture 3"/>
          <p:cNvPicPr>
            <a:picLocks noChangeAspect="1"/>
          </p:cNvPicPr>
          <p:nvPr userDrawn="1"/>
        </p:nvPicPr>
        <p:blipFill>
          <a:blip r:embed="rId2"/>
          <a:stretch>
            <a:fillRect/>
          </a:stretch>
        </p:blipFill>
        <p:spPr>
          <a:xfrm>
            <a:off x="450204" y="3083652"/>
            <a:ext cx="3227129" cy="692057"/>
          </a:xfrm>
          <a:prstGeom prst="rect">
            <a:avLst/>
          </a:prstGeom>
        </p:spPr>
      </p:pic>
    </p:spTree>
    <p:extLst>
      <p:ext uri="{BB962C8B-B14F-4D97-AF65-F5344CB8AC3E}">
        <p14:creationId xmlns:p14="http://schemas.microsoft.com/office/powerpoint/2010/main" val="185248047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7"/>
            <a:ext cx="11653522"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a:gradFill>
                  <a:gsLst>
                    <a:gs pos="0">
                      <a:srgbClr val="FFFFFF"/>
                    </a:gs>
                    <a:gs pos="100000">
                      <a:srgbClr val="FFFFFF"/>
                    </a:gs>
                  </a:gsLst>
                  <a:lin ang="5400000" scaled="0"/>
                </a:gradFill>
                <a:cs typeface="Segoe UI" pitchFamily="34" charset="0"/>
              </a:rPr>
              <a:t>© 2018 Microsoft Corporation. All rights reserved. </a:t>
            </a:r>
          </a:p>
        </p:txBody>
      </p:sp>
      <p:pic>
        <p:nvPicPr>
          <p:cNvPr id="4" name="Picture 3"/>
          <p:cNvPicPr>
            <a:picLocks noChangeAspect="1"/>
          </p:cNvPicPr>
          <p:nvPr userDrawn="1"/>
        </p:nvPicPr>
        <p:blipFill>
          <a:blip r:embed="rId2"/>
          <a:stretch>
            <a:fillRect/>
          </a:stretch>
        </p:blipFill>
        <p:spPr>
          <a:xfrm>
            <a:off x="450206" y="3083652"/>
            <a:ext cx="3227129" cy="692059"/>
          </a:xfrm>
          <a:prstGeom prst="rect">
            <a:avLst/>
          </a:prstGeom>
        </p:spPr>
      </p:pic>
    </p:spTree>
    <p:extLst>
      <p:ext uri="{BB962C8B-B14F-4D97-AF65-F5344CB8AC3E}">
        <p14:creationId xmlns:p14="http://schemas.microsoft.com/office/powerpoint/2010/main" val="7345323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35" indent="-284735">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219767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642233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0"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282396473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p:bg bwMode="gray">
      <p:bgRef idx="1001">
        <a:schemeClr val="bg2"/>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CB9D2F-F5F8-42D4-BF59-2CA4DB9E49E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E6DB8C22-FB56-485D-B4F9-E8FC084E9ED0}"/>
              </a:ext>
            </a:extLst>
          </p:cNvPr>
          <p:cNvSpPr/>
          <p:nvPr userDrawn="1"/>
        </p:nvSpPr>
        <p:spPr bwMode="auto">
          <a:xfrm>
            <a:off x="269303" y="2759102"/>
            <a:ext cx="6545155" cy="3586713"/>
          </a:xfrm>
          <a:prstGeom prst="rect">
            <a:avLst/>
          </a:prstGeom>
          <a:solidFill>
            <a:schemeClr val="bg2">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gray">
          <a:xfrm>
            <a:off x="269303" y="2759101"/>
            <a:ext cx="6545155" cy="1793090"/>
          </a:xfrm>
          <a:noFill/>
        </p:spPr>
        <p:txBody>
          <a:bodyPr lIns="146304" tIns="91440" rIns="146304" bIns="91440" anchor="t" anchorCtr="0"/>
          <a:lstStyle>
            <a:lvl1pPr algn="l">
              <a:defRPr sz="5292" cap="none" spc="-98" baseline="0">
                <a:solidFill>
                  <a:schemeClr val="tx1"/>
                </a:solidFill>
                <a:latin typeface="+mj-lt"/>
              </a:defRPr>
            </a:lvl1pPr>
          </a:lstStyle>
          <a:p>
            <a:r>
              <a:rPr lang="en-US"/>
              <a:t>Presentation title</a:t>
            </a:r>
          </a:p>
        </p:txBody>
      </p:sp>
      <p:sp>
        <p:nvSpPr>
          <p:cNvPr id="5" name="Text Placeholder 4"/>
          <p:cNvSpPr>
            <a:spLocks noGrp="1"/>
          </p:cNvSpPr>
          <p:nvPr>
            <p:ph type="body" sz="quarter" idx="12" hasCustomPrompt="1"/>
          </p:nvPr>
        </p:nvSpPr>
        <p:spPr bwMode="gray">
          <a:xfrm>
            <a:off x="269303" y="4553489"/>
            <a:ext cx="6545155" cy="1792326"/>
          </a:xfrm>
          <a:noFill/>
        </p:spPr>
        <p:txBody>
          <a:bodyPr lIns="146304" tIns="109728" rIns="146304" bIns="109728">
            <a:noAutofit/>
          </a:bodyPr>
          <a:lstStyle>
            <a:lvl1pPr marL="0" indent="0">
              <a:spcBef>
                <a:spcPts val="0"/>
              </a:spcBef>
              <a:buNone/>
              <a:defRPr sz="3135" spc="0" baseline="0">
                <a:gradFill>
                  <a:gsLst>
                    <a:gs pos="91000">
                      <a:schemeClr val="tx1"/>
                    </a:gs>
                    <a:gs pos="0">
                      <a:schemeClr val="tx1"/>
                    </a:gs>
                  </a:gsLst>
                  <a:lin ang="5400000" scaled="0"/>
                </a:gradFill>
                <a:latin typeface="+mj-lt"/>
              </a:defRPr>
            </a:lvl1pPr>
          </a:lstStyle>
          <a:p>
            <a:pPr lvl="0"/>
            <a:r>
              <a:rPr lang="en-US"/>
              <a:t>Speaker Name</a:t>
            </a:r>
          </a:p>
        </p:txBody>
      </p:sp>
      <p:pic>
        <p:nvPicPr>
          <p:cNvPr id="8" name="MS logo white - EMF">
            <a:extLst>
              <a:ext uri="{FF2B5EF4-FFF2-40B4-BE49-F238E27FC236}">
                <a16:creationId xmlns:a16="http://schemas.microsoft.com/office/drawing/2014/main" id="{4B2448B7-4736-40F6-B6E5-8B83FDA251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1634" y="470067"/>
            <a:ext cx="1423303" cy="304828"/>
          </a:xfrm>
          <a:prstGeom prst="rect">
            <a:avLst/>
          </a:prstGeom>
        </p:spPr>
      </p:pic>
    </p:spTree>
    <p:extLst>
      <p:ext uri="{BB962C8B-B14F-4D97-AF65-F5344CB8AC3E}">
        <p14:creationId xmlns:p14="http://schemas.microsoft.com/office/powerpoint/2010/main" val="23480545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lide">
    <p:bg bwMode="gray">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7" y="0"/>
            <a:ext cx="12187646" cy="6858000"/>
          </a:xfrm>
          <a:prstGeom prst="rect">
            <a:avLst/>
          </a:prstGeom>
        </p:spPr>
      </p:pic>
      <p:sp>
        <p:nvSpPr>
          <p:cNvPr id="6" name="Rectangle 5"/>
          <p:cNvSpPr/>
          <p:nvPr userDrawn="1"/>
        </p:nvSpPr>
        <p:spPr bwMode="auto">
          <a:xfrm>
            <a:off x="-1" y="0"/>
            <a:ext cx="8065827" cy="6858000"/>
          </a:xfrm>
          <a:prstGeom prst="rect">
            <a:avLst/>
          </a:prstGeom>
          <a:gradFill>
            <a:gsLst>
              <a:gs pos="28000">
                <a:srgbClr val="000000">
                  <a:alpha val="56000"/>
                </a:srgbClr>
              </a:gs>
              <a:gs pos="100000">
                <a:srgbClr val="000000">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gray">
          <a:xfrm>
            <a:off x="269303" y="1634613"/>
            <a:ext cx="6545155" cy="1793090"/>
          </a:xfrm>
          <a:noFill/>
        </p:spPr>
        <p:txBody>
          <a:bodyPr lIns="146304" tIns="91440" rIns="146304" bIns="91440" anchor="t" anchorCtr="0"/>
          <a:lstStyle>
            <a:lvl1pPr algn="l">
              <a:defRPr sz="5292" cap="none" spc="-98" baseline="0">
                <a:solidFill>
                  <a:schemeClr val="tx1"/>
                </a:solidFill>
                <a:latin typeface="+mj-lt"/>
              </a:defRPr>
            </a:lvl1pPr>
          </a:lstStyle>
          <a:p>
            <a:r>
              <a:rPr lang="en-US"/>
              <a:t>Presentation title</a:t>
            </a:r>
          </a:p>
        </p:txBody>
      </p:sp>
      <p:sp>
        <p:nvSpPr>
          <p:cNvPr id="5" name="Text Placeholder 4"/>
          <p:cNvSpPr>
            <a:spLocks noGrp="1"/>
          </p:cNvSpPr>
          <p:nvPr>
            <p:ph type="body" sz="quarter" idx="12" hasCustomPrompt="1"/>
          </p:nvPr>
        </p:nvSpPr>
        <p:spPr bwMode="gray">
          <a:xfrm>
            <a:off x="269303" y="3429000"/>
            <a:ext cx="6545155" cy="1792326"/>
          </a:xfrm>
          <a:noFill/>
        </p:spPr>
        <p:txBody>
          <a:bodyPr lIns="146304" tIns="109728" rIns="146304" bIns="109728">
            <a:noAutofit/>
          </a:bodyPr>
          <a:lstStyle>
            <a:lvl1pPr marL="0" indent="0">
              <a:spcBef>
                <a:spcPts val="0"/>
              </a:spcBef>
              <a:buNone/>
              <a:defRPr sz="3135" spc="0" baseline="0">
                <a:gradFill>
                  <a:gsLst>
                    <a:gs pos="91000">
                      <a:schemeClr val="tx1"/>
                    </a:gs>
                    <a:gs pos="0">
                      <a:schemeClr val="tx1"/>
                    </a:gs>
                  </a:gsLst>
                  <a:lin ang="5400000" scaled="0"/>
                </a:gradFill>
                <a:latin typeface="+mj-lt"/>
              </a:defRPr>
            </a:lvl1pPr>
          </a:lstStyle>
          <a:p>
            <a:pPr lvl="0"/>
            <a:r>
              <a:rPr lang="en-US"/>
              <a:t>Speaker Name</a:t>
            </a:r>
          </a:p>
        </p:txBody>
      </p:sp>
      <p:pic>
        <p:nvPicPr>
          <p:cNvPr id="8" name="MS logo white - EMF">
            <a:extLst>
              <a:ext uri="{FF2B5EF4-FFF2-40B4-BE49-F238E27FC236}">
                <a16:creationId xmlns:a16="http://schemas.microsoft.com/office/drawing/2014/main" id="{4B2448B7-4736-40F6-B6E5-8B83FDA251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1634" y="470067"/>
            <a:ext cx="1423303" cy="304828"/>
          </a:xfrm>
          <a:prstGeom prst="rect">
            <a:avLst/>
          </a:prstGeom>
        </p:spPr>
      </p:pic>
    </p:spTree>
    <p:extLst>
      <p:ext uri="{BB962C8B-B14F-4D97-AF65-F5344CB8AC3E}">
        <p14:creationId xmlns:p14="http://schemas.microsoft.com/office/powerpoint/2010/main" val="39555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1" y="1189178"/>
            <a:ext cx="11653523" cy="172505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11" indent="0">
              <a:buNone/>
              <a:defRPr/>
            </a:lvl3pPr>
            <a:lvl4pPr marL="448021" indent="0">
              <a:buNone/>
              <a:defRPr/>
            </a:lvl4pPr>
            <a:lvl5pPr marL="672032"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02176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1" y="1189178"/>
            <a:ext cx="11653523" cy="172505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11" indent="0">
              <a:buNone/>
              <a:defRPr/>
            </a:lvl3pPr>
            <a:lvl4pPr marL="448021" indent="0">
              <a:buNone/>
              <a:defRPr/>
            </a:lvl4pPr>
            <a:lvl5pPr marL="672032"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764714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189177"/>
            <a:ext cx="11653523" cy="1929185"/>
          </a:xfrm>
        </p:spPr>
        <p:txBody>
          <a:bodyPr>
            <a:spAutoFit/>
          </a:bodyPr>
          <a:lstStyle>
            <a:lvl1pPr>
              <a:defRPr sz="391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223713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189178"/>
            <a:ext cx="11653523" cy="1695314"/>
          </a:xfrm>
        </p:spPr>
        <p:txBody>
          <a:bodyPr>
            <a:spAutoFit/>
          </a:bodyPr>
          <a:lstStyle>
            <a:lvl1pPr>
              <a:defRPr sz="2400">
                <a:latin typeface="Segoe UI Semilight" panose="020B0402040204020203" pitchFamily="34" charset="0"/>
                <a:cs typeface="Segoe UI Semilight" panose="020B0402040204020203" pitchFamily="34" charset="0"/>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FA09FA5-87FE-4058-ABAF-64E38F7870C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1663985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6"/>
            <a:ext cx="5378548" cy="1904855"/>
          </a:xfrm>
        </p:spPr>
        <p:txBody>
          <a:bodyPr wrap="square">
            <a:spAutoFit/>
          </a:bodyPr>
          <a:lstStyle>
            <a:lvl1pPr marL="0" indent="0">
              <a:spcBef>
                <a:spcPts val="1200"/>
              </a:spcBef>
              <a:buClr>
                <a:schemeClr val="tx1"/>
              </a:buClr>
              <a:buFont typeface="Wingdings" pitchFamily="2" charset="2"/>
              <a:buNone/>
              <a:defRPr sz="3135">
                <a:gradFill>
                  <a:gsLst>
                    <a:gs pos="1250">
                      <a:schemeClr val="tx2"/>
                    </a:gs>
                    <a:gs pos="99000">
                      <a:schemeClr val="tx2"/>
                    </a:gs>
                  </a:gsLst>
                  <a:lin ang="5400000" scaled="0"/>
                </a:gradFill>
              </a:defRPr>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04855"/>
          </a:xfrm>
        </p:spPr>
        <p:txBody>
          <a:bodyPr wrap="square">
            <a:spAutoFit/>
          </a:bodyPr>
          <a:lstStyle>
            <a:lvl1pPr marL="0" indent="0">
              <a:spcBef>
                <a:spcPts val="1200"/>
              </a:spcBef>
              <a:buClr>
                <a:schemeClr val="tx1"/>
              </a:buClr>
              <a:buFont typeface="Wingdings" pitchFamily="2" charset="2"/>
              <a:buNone/>
              <a:defRPr sz="3135">
                <a:gradFill>
                  <a:gsLst>
                    <a:gs pos="1250">
                      <a:schemeClr val="tx2"/>
                    </a:gs>
                    <a:gs pos="99000">
                      <a:schemeClr val="tx2"/>
                    </a:gs>
                  </a:gsLst>
                  <a:lin ang="5400000" scaled="0"/>
                </a:gradFill>
              </a:defRPr>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633791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6"/>
            <a:ext cx="5378548" cy="1904855"/>
          </a:xfrm>
        </p:spPr>
        <p:txBody>
          <a:bodyPr wrap="square">
            <a:spAutoFit/>
          </a:bodyPr>
          <a:lstStyle>
            <a:lvl1pPr marL="0" indent="0">
              <a:spcBef>
                <a:spcPts val="1200"/>
              </a:spcBef>
              <a:buClr>
                <a:schemeClr val="tx1"/>
              </a:buClr>
              <a:buFont typeface="Wingdings" pitchFamily="2" charset="2"/>
              <a:buNone/>
              <a:defRPr sz="3135"/>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04855"/>
          </a:xfrm>
        </p:spPr>
        <p:txBody>
          <a:bodyPr wrap="square">
            <a:spAutoFit/>
          </a:bodyPr>
          <a:lstStyle>
            <a:lvl1pPr marL="0" indent="0">
              <a:spcBef>
                <a:spcPts val="1200"/>
              </a:spcBef>
              <a:buClr>
                <a:schemeClr val="tx1"/>
              </a:buClr>
              <a:buFont typeface="Wingdings" pitchFamily="2" charset="2"/>
              <a:buNone/>
              <a:defRPr sz="3135"/>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73226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8"/>
            <a:ext cx="5378548" cy="1977279"/>
          </a:xfrm>
        </p:spPr>
        <p:txBody>
          <a:bodyPr wrap="square">
            <a:spAutoFit/>
          </a:bodyPr>
          <a:lstStyle>
            <a:lvl1pPr marL="281569" indent="-281569">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8"/>
            <a:ext cx="5378548" cy="1977279"/>
          </a:xfrm>
        </p:spPr>
        <p:txBody>
          <a:bodyPr wrap="square">
            <a:spAutoFit/>
          </a:bodyPr>
          <a:lstStyle>
            <a:lvl1pPr marL="281569" indent="-281569">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131582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552669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8"/>
            <a:ext cx="5378548" cy="1977279"/>
          </a:xfrm>
        </p:spPr>
        <p:txBody>
          <a:bodyPr wrap="square">
            <a:spAutoFit/>
          </a:bodyPr>
          <a:lstStyle>
            <a:lvl1pPr marL="281569" indent="-281569">
              <a:spcBef>
                <a:spcPts val="1200"/>
              </a:spcBef>
              <a:buClr>
                <a:schemeClr val="tx1"/>
              </a:buClr>
              <a:buFont typeface="Arial" pitchFamily="34" charset="0"/>
              <a:buChar char="•"/>
              <a:defRPr sz="3135"/>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8"/>
            <a:ext cx="5378548" cy="1977279"/>
          </a:xfrm>
        </p:spPr>
        <p:txBody>
          <a:bodyPr wrap="square">
            <a:spAutoFit/>
          </a:bodyPr>
          <a:lstStyle>
            <a:lvl1pPr marL="281569" indent="-281569">
              <a:spcBef>
                <a:spcPts val="1200"/>
              </a:spcBef>
              <a:buClr>
                <a:schemeClr val="tx1"/>
              </a:buClr>
              <a:buFont typeface="Arial" pitchFamily="34" charset="0"/>
              <a:buChar char="•"/>
              <a:defRPr sz="3135"/>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513207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063350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2"/>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40" y="1925686"/>
            <a:ext cx="11655839" cy="312073"/>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225"/>
            <a:r>
              <a:rPr lang="en-US"/>
              <a:t>Edit Master text styles</a:t>
            </a:r>
          </a:p>
        </p:txBody>
      </p:sp>
    </p:spTree>
    <p:extLst>
      <p:ext uri="{BB962C8B-B14F-4D97-AF65-F5344CB8AC3E}">
        <p14:creationId xmlns:p14="http://schemas.microsoft.com/office/powerpoint/2010/main" val="32545738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2"/>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469984"/>
            <a:ext cx="12192000" cy="539524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40" y="1925686"/>
            <a:ext cx="11655839" cy="312073"/>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225"/>
            <a:r>
              <a:rPr lang="en-US"/>
              <a:t>Edit Master text styles</a:t>
            </a:r>
          </a:p>
        </p:txBody>
      </p:sp>
    </p:spTree>
    <p:extLst>
      <p:ext uri="{BB962C8B-B14F-4D97-AF65-F5344CB8AC3E}">
        <p14:creationId xmlns:p14="http://schemas.microsoft.com/office/powerpoint/2010/main" val="366513329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23EC-4AC1-42C1-8097-95B60B661E1A}"/>
              </a:ext>
            </a:extLst>
          </p:cNvPr>
          <p:cNvSpPr>
            <a:spLocks noGrp="1"/>
          </p:cNvSpPr>
          <p:nvPr>
            <p:ph type="title"/>
          </p:nvPr>
        </p:nvSpPr>
        <p:spPr>
          <a:xfrm>
            <a:off x="269241" y="289511"/>
            <a:ext cx="5021217" cy="1046440"/>
          </a:xfrm>
        </p:spPr>
        <p:txBody>
          <a:bodyPr vert="horz" wrap="square" lIns="146304" tIns="91440" rIns="146304" bIns="91440" rtlCol="0" anchor="t">
            <a:noAutofit/>
          </a:bodyPr>
          <a:lstStyle>
            <a:lvl1pPr algn="l">
              <a:defRPr lang="en-US" sz="2800" cap="all" spc="500">
                <a:solidFill>
                  <a:schemeClr val="tx2"/>
                </a:solidFill>
                <a:latin typeface="Segoe UI Semilight" charset="0"/>
                <a:cs typeface="Segoe UI Semilight" charset="0"/>
              </a:defRPr>
            </a:lvl1pPr>
          </a:lstStyle>
          <a:p>
            <a:pPr marL="0" lvl="0" defTabSz="914225">
              <a:lnSpc>
                <a:spcPct val="100000"/>
              </a:lnSpc>
            </a:pPr>
            <a:r>
              <a:rPr lang="en-US"/>
              <a:t>Click to edit Master title style</a:t>
            </a:r>
          </a:p>
        </p:txBody>
      </p:sp>
    </p:spTree>
    <p:extLst>
      <p:ext uri="{BB962C8B-B14F-4D97-AF65-F5344CB8AC3E}">
        <p14:creationId xmlns:p14="http://schemas.microsoft.com/office/powerpoint/2010/main" val="150426260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Pentagon 684"/>
          <p:cNvSpPr/>
          <p:nvPr userDrawn="1"/>
        </p:nvSpPr>
        <p:spPr>
          <a:xfrm>
            <a:off x="1" y="0"/>
            <a:ext cx="534706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93990" y="1995715"/>
            <a:ext cx="4147828" cy="2866570"/>
          </a:xfrm>
        </p:spPr>
        <p:txBody>
          <a:bodyPr anchor="ctr">
            <a:normAutofit/>
          </a:bodyPr>
          <a:lstStyle>
            <a:lvl1pPr algn="l">
              <a:lnSpc>
                <a:spcPct val="100000"/>
              </a:lnSpc>
              <a:defRPr lang="en-US" sz="3200" kern="1200" cap="all" spc="500" dirty="0">
                <a:ln w="3175">
                  <a:noFill/>
                </a:ln>
                <a:solidFill>
                  <a:srgbClr val="FFFFFF"/>
                </a:solidFill>
                <a:latin typeface="Segoe UI Semilight" charset="0"/>
                <a:ea typeface="+mn-ea"/>
                <a:cs typeface="Segoe UI Semilight" charset="0"/>
              </a:defRPr>
            </a:lvl1pPr>
          </a:lstStyle>
          <a:p>
            <a:r>
              <a:rPr lang="en-US"/>
              <a:t>Click to edit Master title style</a:t>
            </a:r>
          </a:p>
        </p:txBody>
      </p:sp>
    </p:spTree>
    <p:extLst>
      <p:ext uri="{BB962C8B-B14F-4D97-AF65-F5344CB8AC3E}">
        <p14:creationId xmlns:p14="http://schemas.microsoft.com/office/powerpoint/2010/main" val="58640414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ase study">
    <p:bg>
      <p:bgRef idx="1001">
        <a:schemeClr val="bg1"/>
      </p:bgRef>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9240" y="2197703"/>
            <a:ext cx="5265119" cy="1994065"/>
          </a:xfrm>
        </p:spPr>
        <p:txBody>
          <a:bodyPr/>
          <a:lstStyle>
            <a:lvl1pPr marL="0" indent="0">
              <a:spcAft>
                <a:spcPts val="1800"/>
              </a:spcAft>
              <a:buNone/>
              <a:defRPr sz="2400" spc="100" baseline="0">
                <a:solidFill>
                  <a:schemeClr val="tx1"/>
                </a:solidFill>
              </a:defRPr>
            </a:lvl1pPr>
            <a:lvl2pPr marL="159989" indent="-159989" algn="l" defTabSz="761854" rtl="0" eaLnBrk="1" latinLnBrk="0" hangingPunct="1">
              <a:lnSpc>
                <a:spcPct val="107000"/>
              </a:lnSpc>
              <a:spcBef>
                <a:spcPts val="0"/>
              </a:spcBef>
              <a:spcAft>
                <a:spcPts val="600"/>
              </a:spcAft>
              <a:buClr>
                <a:schemeClr val="tx2"/>
              </a:buClr>
              <a:buFont typeface="Arial" panose="020B0604020202020204" pitchFamily="34" charset="0"/>
              <a:buChar char="•"/>
              <a:defRPr lang="en-US" sz="2000" kern="1200" spc="100" baseline="0" dirty="0" smtClean="0">
                <a:solidFill>
                  <a:schemeClr val="tx1"/>
                </a:solidFill>
                <a:latin typeface="+mn-lt"/>
                <a:ea typeface="+mn-ea"/>
                <a:cs typeface="Times New Roman" panose="02020603050405020304" pitchFamily="18" charset="0"/>
              </a:defRPr>
            </a:lvl2pPr>
            <a:lvl3pPr marL="569803" indent="-228556" defTabSz="761854">
              <a:buClr>
                <a:schemeClr val="tx2"/>
              </a:buClr>
              <a:defRPr spc="100" baseline="0">
                <a:solidFill>
                  <a:schemeClr val="tx1"/>
                </a:solidFill>
              </a:defRPr>
            </a:lvl3pPr>
            <a:lvl4pPr marL="914225" indent="-228556" defTabSz="761854">
              <a:buClr>
                <a:schemeClr val="tx2"/>
              </a:buClr>
              <a:defRPr spc="100" baseline="0">
                <a:solidFill>
                  <a:schemeClr val="tx1"/>
                </a:solidFill>
              </a:defRPr>
            </a:lvl4pPr>
            <a:lvl5pPr marL="1258646" indent="-228556" defTabSz="761854">
              <a:buClr>
                <a:schemeClr val="tx2"/>
              </a:buClr>
              <a:defRPr spc="100" baseline="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D3ED6A4-84B5-4E0F-AACB-5DDD65A08580}"/>
              </a:ext>
            </a:extLst>
          </p:cNvPr>
          <p:cNvSpPr/>
          <p:nvPr userDrawn="1"/>
        </p:nvSpPr>
        <p:spPr>
          <a:xfrm>
            <a:off x="6253843" y="1"/>
            <a:ext cx="5938157" cy="6865234"/>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1617666"/>
          </a:xfrm>
        </p:spPr>
        <p:txBody>
          <a:bodyPr/>
          <a:lstStyle>
            <a:lvl1pPr algn="l">
              <a:defRPr/>
            </a:lvl1pPr>
          </a:lstStyle>
          <a:p>
            <a:r>
              <a:rPr lang="en-US"/>
              <a:t>Click to edit Master title style</a:t>
            </a:r>
          </a:p>
        </p:txBody>
      </p:sp>
    </p:spTree>
    <p:extLst>
      <p:ext uri="{BB962C8B-B14F-4D97-AF65-F5344CB8AC3E}">
        <p14:creationId xmlns:p14="http://schemas.microsoft.com/office/powerpoint/2010/main" val="7808166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Case study">
    <p:bg>
      <p:bgPr>
        <a:solidFill>
          <a:schemeClr val="tx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9240" y="2197703"/>
            <a:ext cx="5265119" cy="1994065"/>
          </a:xfrm>
        </p:spPr>
        <p:txBody>
          <a:bodyPr/>
          <a:lstStyle>
            <a:lvl1pPr marL="0" indent="0">
              <a:spcAft>
                <a:spcPts val="1800"/>
              </a:spcAft>
              <a:buNone/>
              <a:defRPr sz="2400" spc="100" baseline="0">
                <a:solidFill>
                  <a:schemeClr val="bg1"/>
                </a:solidFill>
              </a:defRPr>
            </a:lvl1pPr>
            <a:lvl2pPr marL="159989" indent="-159989" algn="l" defTabSz="761854" rtl="0" eaLnBrk="1" latinLnBrk="0" hangingPunct="1">
              <a:lnSpc>
                <a:spcPct val="107000"/>
              </a:lnSpc>
              <a:spcBef>
                <a:spcPts val="0"/>
              </a:spcBef>
              <a:spcAft>
                <a:spcPts val="600"/>
              </a:spcAft>
              <a:buClr>
                <a:schemeClr val="tx2"/>
              </a:buClr>
              <a:buFont typeface="Arial" panose="020B0604020202020204" pitchFamily="34" charset="0"/>
              <a:buChar char="•"/>
              <a:defRPr lang="en-US" sz="2000" kern="1200" spc="100" baseline="0" dirty="0" smtClean="0">
                <a:solidFill>
                  <a:schemeClr val="bg1"/>
                </a:solidFill>
                <a:latin typeface="+mn-lt"/>
                <a:ea typeface="+mn-ea"/>
                <a:cs typeface="Times New Roman" panose="02020603050405020304" pitchFamily="18" charset="0"/>
              </a:defRPr>
            </a:lvl2pPr>
            <a:lvl3pPr marL="569803" indent="-228556" defTabSz="761854">
              <a:buClr>
                <a:schemeClr val="tx2"/>
              </a:buClr>
              <a:defRPr spc="100" baseline="0">
                <a:solidFill>
                  <a:schemeClr val="bg1"/>
                </a:solidFill>
              </a:defRPr>
            </a:lvl3pPr>
            <a:lvl4pPr marL="914225" indent="-228556" defTabSz="761854">
              <a:buClr>
                <a:schemeClr val="tx2"/>
              </a:buClr>
              <a:defRPr spc="100" baseline="0">
                <a:solidFill>
                  <a:schemeClr val="bg1"/>
                </a:solidFill>
              </a:defRPr>
            </a:lvl4pPr>
            <a:lvl5pPr marL="1258646" indent="-228556" defTabSz="761854">
              <a:buClr>
                <a:schemeClr val="tx2"/>
              </a:buClr>
              <a:defRPr spc="100" baseline="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1617666"/>
          </a:xfrm>
        </p:spPr>
        <p:txBody>
          <a:bodyPr/>
          <a:lstStyle>
            <a:lvl1pPr algn="l">
              <a:defRPr>
                <a:solidFill>
                  <a:schemeClr val="bg1"/>
                </a:solidFill>
              </a:defRPr>
            </a:lvl1pPr>
          </a:lstStyle>
          <a:p>
            <a:r>
              <a:rPr lang="en-US"/>
              <a:t>Click to edit Master title style</a:t>
            </a:r>
          </a:p>
        </p:txBody>
      </p:sp>
      <p:sp>
        <p:nvSpPr>
          <p:cNvPr id="5" name="Rectangle 4">
            <a:extLst>
              <a:ext uri="{FF2B5EF4-FFF2-40B4-BE49-F238E27FC236}">
                <a16:creationId xmlns:a16="http://schemas.microsoft.com/office/drawing/2014/main" id="{3D3ED6A4-84B5-4E0F-AACB-5DDD65A08580}"/>
              </a:ext>
            </a:extLst>
          </p:cNvPr>
          <p:cNvSpPr/>
          <p:nvPr userDrawn="1"/>
        </p:nvSpPr>
        <p:spPr>
          <a:xfrm>
            <a:off x="6253843" y="1"/>
            <a:ext cx="5938157" cy="68652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29213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6404DEB-A2FD-47E2-863C-BC52EB636058}"/>
              </a:ext>
            </a:extLst>
          </p:cNvPr>
          <p:cNvSpPr>
            <a:spLocks noGrp="1"/>
          </p:cNvSpPr>
          <p:nvPr>
            <p:ph type="title" hasCustomPrompt="1"/>
          </p:nvPr>
        </p:nvSpPr>
        <p:spPr>
          <a:xfrm>
            <a:off x="1166442" y="3084533"/>
            <a:ext cx="9859116" cy="738664"/>
          </a:xfrm>
          <a:noFill/>
        </p:spPr>
        <p:txBody>
          <a:bodyPr tIns="91440" bIns="91440" anchor="t" anchorCtr="0">
            <a:spAutoFit/>
          </a:bodyPr>
          <a:lstStyle>
            <a:lvl1pPr algn="ctr">
              <a:defRPr lang="en-US" sz="4000"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Demo title</a:t>
            </a:r>
          </a:p>
        </p:txBody>
      </p:sp>
      <p:sp>
        <p:nvSpPr>
          <p:cNvPr id="2" name="Rectangle 1"/>
          <p:cNvSpPr/>
          <p:nvPr userDrawn="1"/>
        </p:nvSpPr>
        <p:spPr>
          <a:xfrm>
            <a:off x="5541842" y="2715201"/>
            <a:ext cx="1108317" cy="374846"/>
          </a:xfrm>
          <a:prstGeom prst="rect">
            <a:avLst/>
          </a:prstGeom>
        </p:spPr>
        <p:txBody>
          <a:bodyPr wrap="none">
            <a:spAutoFit/>
          </a:bodyPr>
          <a:lstStyle/>
          <a:p>
            <a:pPr algn="ctr">
              <a:spcBef>
                <a:spcPts val="1200"/>
              </a:spcBef>
              <a:defRPr/>
            </a:pPr>
            <a:r>
              <a:rPr lang="en-US" sz="1800" cap="all" spc="500">
                <a:solidFill>
                  <a:srgbClr val="FFFFFF"/>
                </a:solidFill>
                <a:latin typeface="Segoe UI Semilight" charset="0"/>
                <a:ea typeface="Segoe UI Semilight" charset="0"/>
                <a:cs typeface="Segoe UI Semilight" charset="0"/>
              </a:rPr>
              <a:t>DEMO</a:t>
            </a:r>
          </a:p>
        </p:txBody>
      </p:sp>
    </p:spTree>
    <p:extLst>
      <p:ext uri="{BB962C8B-B14F-4D97-AF65-F5344CB8AC3E}">
        <p14:creationId xmlns:p14="http://schemas.microsoft.com/office/powerpoint/2010/main" val="25694045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3084533"/>
            <a:ext cx="9859116" cy="849463"/>
          </a:xfrm>
          <a:noFill/>
        </p:spPr>
        <p:txBody>
          <a:bodyPr tIns="91440" bIns="91440" anchor="t" anchorCtr="0">
            <a:spAutoFit/>
          </a:bodyPr>
          <a:lstStyle>
            <a:lvl1pPr algn="l">
              <a:defRPr lang="en-US" sz="4800"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2435320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55184372"/>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4"/>
            <a:ext cx="11653523" cy="1158793"/>
          </a:xfrm>
          <a:noFill/>
        </p:spPr>
        <p:txBody>
          <a:bodyPr tIns="91440" bIns="91440" anchor="t" anchorCtr="0">
            <a:spAutoFit/>
          </a:bodyPr>
          <a:lstStyle>
            <a:lvl1pPr algn="l">
              <a:defRPr sz="7054" cap="none"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61353081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4"/>
            <a:ext cx="11653523" cy="1158793"/>
          </a:xfrm>
          <a:noFill/>
        </p:spPr>
        <p:txBody>
          <a:bodyPr tIns="91440" bIns="91440" anchor="t" anchorCtr="0">
            <a:spAutoFit/>
          </a:bodyPr>
          <a:lstStyle>
            <a:lvl1pPr algn="l">
              <a:defRPr sz="7054" cap="none"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982665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ase study diagr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44A0-101A-4FC0-8461-808AD7E0604F}"/>
              </a:ext>
            </a:extLst>
          </p:cNvPr>
          <p:cNvSpPr>
            <a:spLocks noGrp="1"/>
          </p:cNvSpPr>
          <p:nvPr>
            <p:ph type="title"/>
          </p:nvPr>
        </p:nvSpPr>
        <p:spPr>
          <a:xfrm>
            <a:off x="269240" y="289513"/>
            <a:ext cx="5606043" cy="899665"/>
          </a:xfrm>
        </p:spPr>
        <p:txBody>
          <a:bodyPr/>
          <a:lstStyle>
            <a:lvl1pPr algn="l">
              <a:defRPr/>
            </a:lvl1pPr>
          </a:lstStyle>
          <a:p>
            <a:r>
              <a:rPr lang="en-US"/>
              <a:t>Click to edit Master title style</a:t>
            </a:r>
          </a:p>
        </p:txBody>
      </p:sp>
      <p:sp>
        <p:nvSpPr>
          <p:cNvPr id="9" name="Text Placeholder 8">
            <a:extLst>
              <a:ext uri="{FF2B5EF4-FFF2-40B4-BE49-F238E27FC236}">
                <a16:creationId xmlns:a16="http://schemas.microsoft.com/office/drawing/2014/main" id="{90E9AADF-3FC2-4C6C-B73A-4CB1DCC20CFA}"/>
              </a:ext>
            </a:extLst>
          </p:cNvPr>
          <p:cNvSpPr>
            <a:spLocks noGrp="1"/>
          </p:cNvSpPr>
          <p:nvPr>
            <p:ph type="body" sz="quarter" idx="11"/>
          </p:nvPr>
        </p:nvSpPr>
        <p:spPr>
          <a:xfrm>
            <a:off x="269239" y="1858464"/>
            <a:ext cx="5606043" cy="945984"/>
          </a:xfrm>
        </p:spPr>
        <p:txBody>
          <a:bodyPr/>
          <a:lstStyle>
            <a:lvl1pPr marL="0" indent="0">
              <a:spcAft>
                <a:spcPts val="0"/>
              </a:spcAft>
              <a:buNone/>
              <a:defRPr kumimoji="0" lang="en-US" sz="1600" b="0" i="0" u="none" strike="noStrike" kern="1200" cap="none" spc="100" normalizeH="0" baseline="0" dirty="0" smtClean="0">
                <a:ln>
                  <a:noFill/>
                </a:ln>
                <a:solidFill>
                  <a:srgbClr val="0078D7"/>
                </a:solidFill>
                <a:effectLst/>
                <a:uLnTx/>
                <a:uFillTx/>
                <a:latin typeface="Segoe UI Semilight" charset="0"/>
                <a:ea typeface="Segoe UI Semilight" charset="0"/>
                <a:cs typeface="Segoe UI Semilight" charset="0"/>
              </a:defRPr>
            </a:lvl1pPr>
            <a:lvl2pPr marL="0" indent="0">
              <a:spcAft>
                <a:spcPts val="600"/>
              </a:spcAft>
              <a:buClr>
                <a:schemeClr val="tx2"/>
              </a:buClr>
              <a:buFont typeface="Arial" panose="020B0604020202020204" pitchFamily="34" charset="0"/>
              <a:buNone/>
              <a:defRPr kumimoji="0" lang="en-US" sz="1400" b="0" i="0" u="none" strike="noStrike" kern="1200" cap="none" spc="100" normalizeH="0" baseline="0" dirty="0" smtClean="0">
                <a:ln>
                  <a:noFill/>
                </a:ln>
                <a:solidFill>
                  <a:srgbClr val="D2D2D2">
                    <a:lumMod val="10000"/>
                  </a:srgbClr>
                </a:solidFill>
                <a:effectLst/>
                <a:uLnTx/>
                <a:uFillTx/>
                <a:latin typeface="Segoe UI Semilight" charset="0"/>
                <a:ea typeface="Segoe UI Semilight" charset="0"/>
                <a:cs typeface="Segoe UI Semilight" charset="0"/>
              </a:defRPr>
            </a:lvl2pPr>
            <a:lvl3pPr marL="0" indent="0">
              <a:buNone/>
              <a:defRPr kumimoji="0" lang="en-US" sz="1000" b="1" i="0" u="none" strike="noStrike" kern="1200" cap="none" spc="100" normalizeH="0" baseline="0" dirty="0" smtClean="0">
                <a:ln>
                  <a:noFill/>
                </a:ln>
                <a:solidFill>
                  <a:srgbClr val="0078D7"/>
                </a:solidFill>
                <a:effectLst/>
                <a:uLnTx/>
                <a:uFillTx/>
                <a:latin typeface="Segoe UI Semibold" charset="0"/>
                <a:ea typeface="Segoe UI Semibold" charset="0"/>
                <a:cs typeface="Segoe UI Semibold" charset="0"/>
              </a:defRPr>
            </a:lvl3pPr>
          </a:lstStyle>
          <a:p>
            <a:pPr lvl="0"/>
            <a:r>
              <a:rPr lang="en-US"/>
              <a:t>Edit Master text styles</a:t>
            </a:r>
          </a:p>
          <a:p>
            <a:pPr lvl="1"/>
            <a:r>
              <a:rPr lang="en-US"/>
              <a:t>Second level</a:t>
            </a:r>
          </a:p>
          <a:p>
            <a:pPr lvl="2"/>
            <a:r>
              <a:rPr lang="en-US"/>
              <a:t>Third level</a:t>
            </a:r>
          </a:p>
        </p:txBody>
      </p:sp>
      <p:sp>
        <p:nvSpPr>
          <p:cNvPr id="4" name="Rectangle 3">
            <a:extLst>
              <a:ext uri="{FF2B5EF4-FFF2-40B4-BE49-F238E27FC236}">
                <a16:creationId xmlns:a16="http://schemas.microsoft.com/office/drawing/2014/main" id="{780E5592-BCF2-4359-A15B-37F10939823B}"/>
              </a:ext>
            </a:extLst>
          </p:cNvPr>
          <p:cNvSpPr/>
          <p:nvPr userDrawn="1"/>
        </p:nvSpPr>
        <p:spPr bwMode="auto">
          <a:xfrm>
            <a:off x="0" y="5566612"/>
            <a:ext cx="12192000" cy="129138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err="1"/>
          </a:p>
        </p:txBody>
      </p:sp>
    </p:spTree>
    <p:extLst>
      <p:ext uri="{BB962C8B-B14F-4D97-AF65-F5344CB8AC3E}">
        <p14:creationId xmlns:p14="http://schemas.microsoft.com/office/powerpoint/2010/main" val="282255498"/>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8735903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59847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751"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3"/>
            <a:ext cx="11653522" cy="1823566"/>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9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6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20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9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593165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25029681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a:gradFill>
                  <a:gsLst>
                    <a:gs pos="0">
                      <a:srgbClr val="FFFFFF"/>
                    </a:gs>
                    <a:gs pos="100000">
                      <a:srgbClr val="FFFFFF"/>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stretch>
            <a:fillRect/>
          </a:stretch>
        </p:blipFill>
        <p:spPr>
          <a:xfrm>
            <a:off x="450207" y="3083652"/>
            <a:ext cx="3227129" cy="692059"/>
          </a:xfrm>
          <a:prstGeom prst="rect">
            <a:avLst/>
          </a:prstGeom>
        </p:spPr>
      </p:pic>
    </p:spTree>
    <p:extLst>
      <p:ext uri="{BB962C8B-B14F-4D97-AF65-F5344CB8AC3E}">
        <p14:creationId xmlns:p14="http://schemas.microsoft.com/office/powerpoint/2010/main" val="27756455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1" y="1189179"/>
            <a:ext cx="11653523" cy="2606594"/>
          </a:xfrm>
          <a:prstGeom prst="rect">
            <a:avLst/>
          </a:prstGeom>
        </p:spPr>
        <p:txBody>
          <a:bodyPr/>
          <a:lstStyle>
            <a:lvl1pPr marL="284680" indent="-284680">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27" indent="-275348">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07" indent="-28468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18" indent="-224011">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27" indent="-224011">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3"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872300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566583"/>
          </a:xfrm>
        </p:spPr>
        <p:txBody>
          <a:bodyPr>
            <a:spAutoFit/>
          </a:bodyPr>
          <a:lstStyle>
            <a:lvl1pPr>
              <a:defRPr sz="2400">
                <a:latin typeface="Segoe UI Semilight" panose="020B0402040204020203" pitchFamily="34" charset="0"/>
                <a:cs typeface="Segoe UI Semilight" panose="020B0402040204020203" pitchFamily="34" charset="0"/>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FA09FA5-87FE-4058-ABAF-64E38F7870C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685163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07509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12876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7"/>
            <a:ext cx="5378548" cy="1946751"/>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7"/>
            <a:ext cx="5378548" cy="1946751"/>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297432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theme" Target="../theme/theme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1698927"/>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1796788"/>
      </p:ext>
    </p:extLst>
  </p:cSld>
  <p:clrMap bg1="lt1" tx1="dk1" bg2="lt2" tx2="dk2" accent1="accent1" accent2="accent2" accent3="accent3" accent4="accent4" accent5="accent5" accent6="accent6" hlink="hlink" folHlink="folHlink"/>
  <p:sldLayoutIdLst>
    <p:sldLayoutId id="2147483690" r:id="rId1"/>
    <p:sldLayoutId id="2147483695"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97" r:id="rId12"/>
    <p:sldLayoutId id="2147483696" r:id="rId13"/>
    <p:sldLayoutId id="2147483692" r:id="rId14"/>
    <p:sldLayoutId id="2147483694" r:id="rId15"/>
    <p:sldLayoutId id="2147483676" r:id="rId16"/>
    <p:sldLayoutId id="2147483691" r:id="rId17"/>
    <p:sldLayoutId id="2147483693" r:id="rId18"/>
    <p:sldLayoutId id="2147483677" r:id="rId19"/>
    <p:sldLayoutId id="2147483678" r:id="rId20"/>
    <p:sldLayoutId id="2147483679" r:id="rId21"/>
    <p:sldLayoutId id="2147483680" r:id="rId22"/>
    <p:sldLayoutId id="2147483682" r:id="rId23"/>
    <p:sldLayoutId id="2147483684" r:id="rId24"/>
    <p:sldLayoutId id="2147483685" r:id="rId25"/>
    <p:sldLayoutId id="2147483686" r:id="rId26"/>
    <p:sldLayoutId id="2147483687" r:id="rId27"/>
    <p:sldLayoutId id="2147483688" r:id="rId28"/>
    <p:sldLayoutId id="2147483689" r:id="rId29"/>
    <p:sldLayoutId id="2147483727" r:id="rId30"/>
  </p:sldLayoutIdLst>
  <p:transition>
    <p:fade/>
  </p:transition>
  <p:txStyles>
    <p:titleStyle>
      <a:lvl1pPr algn="ctr" defTabSz="914367" rtl="0" eaLnBrk="1" latinLnBrk="0" hangingPunct="1">
        <a:lnSpc>
          <a:spcPct val="90000"/>
        </a:lnSpc>
        <a:spcBef>
          <a:spcPct val="0"/>
        </a:spcBef>
        <a:buNone/>
        <a:defRPr lang="en-US" sz="2800" b="0" kern="1200" cap="all" spc="500" baseline="0" dirty="0">
          <a:ln w="3175">
            <a:noFill/>
          </a:ln>
          <a:solidFill>
            <a:schemeClr val="tx2"/>
          </a:solidFill>
          <a:effectLst/>
          <a:latin typeface="Segoe UI Semilight" charset="0"/>
          <a:ea typeface="+mn-ea"/>
          <a:cs typeface="Segoe UI Semilight" charset="0"/>
        </a:defRPr>
      </a:lvl1pPr>
    </p:titleStyle>
    <p:bodyStyle>
      <a:lvl1pPr marL="336145" marR="0" indent="-336145" algn="l" defTabSz="914367"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solidFill>
            <a:schemeClr val="tx1"/>
          </a:solidFill>
          <a:latin typeface="+mj-lt"/>
          <a:ea typeface="+mn-ea"/>
          <a:cs typeface="+mn-cs"/>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1698927"/>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666422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Lst>
  <p:transition>
    <p:fade/>
  </p:transition>
  <p:txStyles>
    <p:titleStyle>
      <a:lvl1pPr algn="ctr" defTabSz="914192" rtl="0" eaLnBrk="1" latinLnBrk="0" hangingPunct="1">
        <a:lnSpc>
          <a:spcPct val="90000"/>
        </a:lnSpc>
        <a:spcBef>
          <a:spcPct val="0"/>
        </a:spcBef>
        <a:buNone/>
        <a:defRPr lang="en-US" sz="2800" b="0" kern="1200" cap="all" spc="500" baseline="0" dirty="0">
          <a:ln w="3175">
            <a:noFill/>
          </a:ln>
          <a:solidFill>
            <a:schemeClr val="tx2"/>
          </a:solidFill>
          <a:effectLst/>
          <a:latin typeface="Segoe UI Semilight" charset="0"/>
          <a:ea typeface="+mn-ea"/>
          <a:cs typeface="Segoe UI Semilight" charset="0"/>
        </a:defRPr>
      </a:lvl1pPr>
    </p:titleStyle>
    <p:bodyStyle>
      <a:lvl1pPr marL="336080" marR="0" indent="-336080" algn="l" defTabSz="914192"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solidFill>
            <a:schemeClr val="tx1"/>
          </a:solidFill>
          <a:latin typeface="+mj-lt"/>
          <a:ea typeface="+mn-ea"/>
          <a:cs typeface="+mn-cs"/>
        </a:defRPr>
      </a:lvl1pPr>
      <a:lvl2pPr marL="572581" marR="0" indent="-236500" algn="l" defTabSz="914192"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187" marR="0" indent="-224054" algn="l" defTabSz="914192"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241" marR="0" indent="-224054" algn="l" defTabSz="914192"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294" marR="0" indent="-224054" algn="l" defTabSz="914192"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3.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2.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5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sv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3.xml"/><Relationship Id="rId6" Type="http://schemas.openxmlformats.org/officeDocument/2006/relationships/image" Target="../media/image17.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notesSlide" Target="../notesSlides/notesSlide3.xml"/><Relationship Id="rId1" Type="http://schemas.openxmlformats.org/officeDocument/2006/relationships/slideLayout" Target="../slideLayouts/slideLayout3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regions/"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35A3888-611A-4FC3-8A75-2D38F84CB14B}"/>
              </a:ext>
            </a:extLst>
          </p:cNvPr>
          <p:cNvSpPr>
            <a:spLocks noGrp="1"/>
          </p:cNvSpPr>
          <p:nvPr>
            <p:ph type="title"/>
          </p:nvPr>
        </p:nvSpPr>
        <p:spPr>
          <a:xfrm>
            <a:off x="269302" y="2016750"/>
            <a:ext cx="6545155" cy="1793090"/>
          </a:xfrm>
        </p:spPr>
        <p:txBody>
          <a:bodyPr/>
          <a:lstStyle/>
          <a:p>
            <a:pPr>
              <a:spcBef>
                <a:spcPts val="1200"/>
              </a:spcBef>
            </a:pPr>
            <a:r>
              <a:rPr lang="en-US" sz="5000" spc="0">
                <a:latin typeface="Segoe UI Semilight" charset="0"/>
                <a:ea typeface="Segoe UI Semilight" charset="0"/>
              </a:rPr>
              <a:t>Azure Cosmos DB</a:t>
            </a:r>
            <a:br>
              <a:rPr lang="en-US" sz="5000" spc="0">
                <a:latin typeface="Segoe UI Semilight" charset="0"/>
                <a:ea typeface="Segoe UI Semilight" charset="0"/>
              </a:rPr>
            </a:br>
            <a:r>
              <a:rPr lang="en-US" sz="2000" spc="0">
                <a:latin typeface="Segoe UI Semilight" charset="0"/>
                <a:ea typeface="Segoe UI Semilight" charset="0"/>
              </a:rPr>
              <a:t>Technical Deep Dive</a:t>
            </a:r>
            <a:endParaRPr lang="en-US" sz="3600" spc="0">
              <a:latin typeface="Segoe UI Semilight" charset="0"/>
              <a:ea typeface="Segoe UI Semilight" charset="0"/>
            </a:endParaRPr>
          </a:p>
        </p:txBody>
      </p:sp>
      <p:sp>
        <p:nvSpPr>
          <p:cNvPr id="9" name="Subtitle 2">
            <a:extLst>
              <a:ext uri="{FF2B5EF4-FFF2-40B4-BE49-F238E27FC236}">
                <a16:creationId xmlns:a16="http://schemas.microsoft.com/office/drawing/2014/main" id="{FA87184D-9D3E-46B5-A5D4-8E1D9812BF43}"/>
              </a:ext>
            </a:extLst>
          </p:cNvPr>
          <p:cNvSpPr>
            <a:spLocks noGrp="1"/>
          </p:cNvSpPr>
          <p:nvPr>
            <p:ph type="body" sz="quarter" idx="12"/>
          </p:nvPr>
        </p:nvSpPr>
        <p:spPr>
          <a:xfrm>
            <a:off x="269302" y="3811137"/>
            <a:ext cx="6545155" cy="1792326"/>
          </a:xfrm>
        </p:spPr>
        <p:txBody>
          <a:bodyPr anchor="t"/>
          <a:lstStyle/>
          <a:p>
            <a:r>
              <a:rPr lang="en-US" sz="2000" b="1">
                <a:latin typeface="Segoe UI Semibold" charset="0"/>
                <a:ea typeface="Segoe UI Semibold" charset="0"/>
                <a:cs typeface="Segoe UI Semibold" charset="0"/>
              </a:rPr>
              <a:t>&lt;Speaker&gt;</a:t>
            </a:r>
          </a:p>
          <a:p>
            <a:r>
              <a:rPr lang="en-US" sz="2000" b="1">
                <a:latin typeface="Segoe UI Semibold" charset="0"/>
                <a:ea typeface="Segoe UI Semibold" charset="0"/>
                <a:cs typeface="Segoe UI Semibold" charset="0"/>
              </a:rPr>
              <a:t>&lt;date&gt;</a:t>
            </a:r>
          </a:p>
        </p:txBody>
      </p:sp>
    </p:spTree>
    <p:extLst>
      <p:ext uri="{BB962C8B-B14F-4D97-AF65-F5344CB8AC3E}">
        <p14:creationId xmlns:p14="http://schemas.microsoft.com/office/powerpoint/2010/main" val="38055331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50"/>
                                        <p:tgtEl>
                                          <p:spTgt spid="8"/>
                                        </p:tgtEl>
                                      </p:cBhvr>
                                    </p:animEffect>
                                    <p:anim calcmode="lin" valueType="num">
                                      <p:cBhvr>
                                        <p:cTn id="8" dur="350" fill="hold"/>
                                        <p:tgtEl>
                                          <p:spTgt spid="8"/>
                                        </p:tgtEl>
                                        <p:attrNameLst>
                                          <p:attrName>ppt_x</p:attrName>
                                        </p:attrNameLst>
                                      </p:cBhvr>
                                      <p:tavLst>
                                        <p:tav tm="0">
                                          <p:val>
                                            <p:strVal val="#ppt_x"/>
                                          </p:val>
                                        </p:tav>
                                        <p:tav tm="100000">
                                          <p:val>
                                            <p:strVal val="#ppt_x"/>
                                          </p:val>
                                        </p:tav>
                                      </p:tavLst>
                                    </p:anim>
                                    <p:anim calcmode="lin" valueType="num">
                                      <p:cBhvr>
                                        <p:cTn id="9" dur="35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350"/>
                                        <p:tgtEl>
                                          <p:spTgt spid="9">
                                            <p:txEl>
                                              <p:pRg st="0" end="0"/>
                                            </p:txEl>
                                          </p:spTgt>
                                        </p:tgtEl>
                                      </p:cBhvr>
                                    </p:animEffect>
                                    <p:anim calcmode="lin" valueType="num">
                                      <p:cBhvr>
                                        <p:cTn id="13" dur="35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4" dur="350" fill="hold"/>
                                        <p:tgtEl>
                                          <p:spTgt spid="9">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0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350"/>
                                        <p:tgtEl>
                                          <p:spTgt spid="9">
                                            <p:txEl>
                                              <p:pRg st="1" end="1"/>
                                            </p:txEl>
                                          </p:spTgt>
                                        </p:tgtEl>
                                      </p:cBhvr>
                                    </p:animEffect>
                                    <p:anim calcmode="lin" valueType="num">
                                      <p:cBhvr>
                                        <p:cTn id="18" dur="35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9" dur="35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10">
            <a:extLst>
              <a:ext uri="{FF2B5EF4-FFF2-40B4-BE49-F238E27FC236}">
                <a16:creationId xmlns:a16="http://schemas.microsoft.com/office/drawing/2014/main" id="{9299B8BE-B00A-4787-A37F-DCCDF7DDF4D1}"/>
              </a:ext>
            </a:extLst>
          </p:cNvPr>
          <p:cNvSpPr>
            <a:spLocks noGrp="1"/>
          </p:cNvSpPr>
          <p:nvPr>
            <p:ph type="title"/>
          </p:nvPr>
        </p:nvSpPr>
        <p:spPr>
          <a:xfrm>
            <a:off x="268080" y="344989"/>
            <a:ext cx="11655840" cy="899665"/>
          </a:xfrm>
        </p:spPr>
        <p:txBody>
          <a:bodyPr/>
          <a:lstStyle/>
          <a:p>
            <a:pPr lvl="0"/>
            <a:r>
              <a:rPr lang="en-US" dirty="0"/>
              <a:t>COMPREHENSIVE SLA</a:t>
            </a:r>
            <a:r>
              <a:rPr lang="en-US" cap="none" dirty="0"/>
              <a:t>s</a:t>
            </a:r>
          </a:p>
        </p:txBody>
      </p:sp>
      <p:sp>
        <p:nvSpPr>
          <p:cNvPr id="3" name="Text Placeholder 2">
            <a:extLst>
              <a:ext uri="{FF2B5EF4-FFF2-40B4-BE49-F238E27FC236}">
                <a16:creationId xmlns:a16="http://schemas.microsoft.com/office/drawing/2014/main" id="{6253AE73-160C-4459-B599-846E3AE2C55F}"/>
              </a:ext>
            </a:extLst>
          </p:cNvPr>
          <p:cNvSpPr>
            <a:spLocks noGrp="1"/>
          </p:cNvSpPr>
          <p:nvPr>
            <p:ph type="body" sz="quarter" idx="10"/>
          </p:nvPr>
        </p:nvSpPr>
        <p:spPr>
          <a:xfrm>
            <a:off x="315734" y="1575607"/>
            <a:ext cx="7028966" cy="1256754"/>
          </a:xfrm>
        </p:spPr>
        <p:txBody>
          <a:bodyPr/>
          <a:lstStyle/>
          <a:p>
            <a:pPr>
              <a:lnSpc>
                <a:spcPct val="100000"/>
              </a:lnSpc>
              <a:spcBef>
                <a:spcPts val="1400"/>
              </a:spcBef>
            </a:pPr>
            <a:r>
              <a:rPr lang="en-US" sz="1600" cap="small" dirty="0"/>
              <a:t>RUN YOUR APP ON WORLD-CLASS INFRASTRUCTURE</a:t>
            </a:r>
          </a:p>
          <a:p>
            <a:pPr>
              <a:lnSpc>
                <a:spcPct val="100000"/>
              </a:lnSpc>
              <a:spcBef>
                <a:spcPts val="1400"/>
              </a:spcBef>
            </a:pPr>
            <a:r>
              <a:rPr lang="en-US" sz="1600" b="0" dirty="0">
                <a:solidFill>
                  <a:schemeClr val="tx1"/>
                </a:solidFill>
                <a:latin typeface="Segoe UI Semilight" charset="0"/>
                <a:ea typeface="Segoe UI Semilight" charset="0"/>
                <a:cs typeface="Segoe UI Semilight" charset="0"/>
              </a:rPr>
              <a:t>Azure Cosmos DB is the only service with financially-backed SLAs for single-digit millisecond read and write latency at the 99th percentile, 99.999% high availability and guaranteed throughput and consistency</a:t>
            </a:r>
          </a:p>
        </p:txBody>
      </p:sp>
      <p:grpSp>
        <p:nvGrpSpPr>
          <p:cNvPr id="4" name="Group 3"/>
          <p:cNvGrpSpPr/>
          <p:nvPr/>
        </p:nvGrpSpPr>
        <p:grpSpPr>
          <a:xfrm>
            <a:off x="1189038" y="3552953"/>
            <a:ext cx="4436769" cy="2596104"/>
            <a:chOff x="1189038" y="3552953"/>
            <a:chExt cx="4436769" cy="2596104"/>
          </a:xfrm>
        </p:grpSpPr>
        <p:sp>
          <p:nvSpPr>
            <p:cNvPr id="83" name="TextBox 82"/>
            <p:cNvSpPr txBox="1"/>
            <p:nvPr/>
          </p:nvSpPr>
          <p:spPr>
            <a:xfrm>
              <a:off x="3932238" y="3552953"/>
              <a:ext cx="1693569" cy="338554"/>
            </a:xfrm>
            <a:prstGeom prst="rect">
              <a:avLst/>
            </a:prstGeom>
            <a:noFill/>
          </p:spPr>
          <p:txBody>
            <a:bodyPr wrap="square" rtlCol="0">
              <a:spAutoFit/>
            </a:bodyPr>
            <a:lstStyle/>
            <a:p>
              <a:pPr algn="ctr"/>
              <a:r>
                <a:rPr lang="en-US" sz="1600" b="1" dirty="0">
                  <a:solidFill>
                    <a:srgbClr val="0078D7"/>
                  </a:solidFill>
                  <a:latin typeface="Segoe UI Semibold" charset="0"/>
                  <a:ea typeface="Segoe UI Semibold" charset="0"/>
                  <a:cs typeface="Segoe UI Semibold" charset="0"/>
                </a:rPr>
                <a:t>High Availability</a:t>
              </a:r>
            </a:p>
          </p:txBody>
        </p:sp>
        <p:sp>
          <p:nvSpPr>
            <p:cNvPr id="90" name="TextBox 89"/>
            <p:cNvSpPr txBox="1"/>
            <p:nvPr/>
          </p:nvSpPr>
          <p:spPr>
            <a:xfrm>
              <a:off x="1517071" y="3552953"/>
              <a:ext cx="983338" cy="338554"/>
            </a:xfrm>
            <a:prstGeom prst="rect">
              <a:avLst/>
            </a:prstGeom>
            <a:noFill/>
          </p:spPr>
          <p:txBody>
            <a:bodyPr wrap="square" rtlCol="0">
              <a:spAutoFit/>
            </a:bodyPr>
            <a:lstStyle/>
            <a:p>
              <a:pPr algn="ctr"/>
              <a:r>
                <a:rPr lang="en-US" sz="1600" b="1" dirty="0">
                  <a:solidFill>
                    <a:srgbClr val="0078D7"/>
                  </a:solidFill>
                  <a:latin typeface="Segoe UI Semibold" charset="0"/>
                  <a:ea typeface="Segoe UI Semibold" charset="0"/>
                  <a:cs typeface="Segoe UI Semibold" charset="0"/>
                </a:rPr>
                <a:t>Latency</a:t>
              </a:r>
            </a:p>
          </p:txBody>
        </p:sp>
        <p:grpSp>
          <p:nvGrpSpPr>
            <p:cNvPr id="33" name="Group 32">
              <a:extLst>
                <a:ext uri="{FF2B5EF4-FFF2-40B4-BE49-F238E27FC236}">
                  <a16:creationId xmlns:a16="http://schemas.microsoft.com/office/drawing/2014/main" id="{4DF029D3-9086-4835-B2F3-C6B0DF40B286}"/>
                </a:ext>
              </a:extLst>
            </p:cNvPr>
            <p:cNvGrpSpPr/>
            <p:nvPr/>
          </p:nvGrpSpPr>
          <p:grpSpPr>
            <a:xfrm>
              <a:off x="1189038" y="4000957"/>
              <a:ext cx="1693569" cy="2142934"/>
              <a:chOff x="9079741" y="2473250"/>
              <a:chExt cx="838336" cy="1060779"/>
            </a:xfrm>
            <a:solidFill>
              <a:srgbClr val="F3F3F3"/>
            </a:solidFill>
          </p:grpSpPr>
          <p:grpSp>
            <p:nvGrpSpPr>
              <p:cNvPr id="34" name="Group 33">
                <a:extLst>
                  <a:ext uri="{FF2B5EF4-FFF2-40B4-BE49-F238E27FC236}">
                    <a16:creationId xmlns:a16="http://schemas.microsoft.com/office/drawing/2014/main" id="{8A2A092F-479C-4DF4-B15B-C3095F41AA01}"/>
                  </a:ext>
                </a:extLst>
              </p:cNvPr>
              <p:cNvGrpSpPr/>
              <p:nvPr/>
            </p:nvGrpSpPr>
            <p:grpSpPr>
              <a:xfrm>
                <a:off x="9200636" y="3002224"/>
                <a:ext cx="596547" cy="531805"/>
                <a:chOff x="9209059" y="3002224"/>
                <a:chExt cx="596547" cy="531805"/>
              </a:xfrm>
              <a:grpFill/>
            </p:grpSpPr>
            <p:sp>
              <p:nvSpPr>
                <p:cNvPr id="37" name="Freeform: Shape 29">
                  <a:extLst>
                    <a:ext uri="{FF2B5EF4-FFF2-40B4-BE49-F238E27FC236}">
                      <a16:creationId xmlns:a16="http://schemas.microsoft.com/office/drawing/2014/main" id="{164AF23B-6642-4C7A-96EA-14D5B7DC7FFB}"/>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8" name="Freeform: Shape 30">
                  <a:extLst>
                    <a:ext uri="{FF2B5EF4-FFF2-40B4-BE49-F238E27FC236}">
                      <a16:creationId xmlns:a16="http://schemas.microsoft.com/office/drawing/2014/main" id="{78A44DC5-0120-4CC4-A0A4-23DF44ABD098}"/>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35" name="Star: 12 Points 27">
                <a:extLst>
                  <a:ext uri="{FF2B5EF4-FFF2-40B4-BE49-F238E27FC236}">
                    <a16:creationId xmlns:a16="http://schemas.microsoft.com/office/drawing/2014/main" id="{4EEE1946-A57D-4B2C-8C82-22C90D9EF4E2}"/>
                  </a:ext>
                </a:extLst>
              </p:cNvPr>
              <p:cNvSpPr/>
              <p:nvPr/>
            </p:nvSpPr>
            <p:spPr bwMode="auto">
              <a:xfrm>
                <a:off x="9079741" y="2473250"/>
                <a:ext cx="838336" cy="838336"/>
              </a:xfrm>
              <a:prstGeom prst="star12">
                <a:avLst>
                  <a:gd name="adj" fmla="val 40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6" name="Oval 35">
                <a:extLst>
                  <a:ext uri="{FF2B5EF4-FFF2-40B4-BE49-F238E27FC236}">
                    <a16:creationId xmlns:a16="http://schemas.microsoft.com/office/drawing/2014/main" id="{95BB437C-CBA0-4AC5-8AF1-737EC46E339F}"/>
                  </a:ext>
                </a:extLst>
              </p:cNvPr>
              <p:cNvSpPr/>
              <p:nvPr/>
            </p:nvSpPr>
            <p:spPr bwMode="auto">
              <a:xfrm>
                <a:off x="9253465" y="2646974"/>
                <a:ext cx="490884" cy="490884"/>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grpSp>
          <p:nvGrpSpPr>
            <p:cNvPr id="8" name="Group 7">
              <a:extLst>
                <a:ext uri="{FF2B5EF4-FFF2-40B4-BE49-F238E27FC236}">
                  <a16:creationId xmlns:a16="http://schemas.microsoft.com/office/drawing/2014/main" id="{E2C933D3-7899-47CD-8CC1-A1070C6491DE}"/>
                </a:ext>
              </a:extLst>
            </p:cNvPr>
            <p:cNvGrpSpPr/>
            <p:nvPr/>
          </p:nvGrpSpPr>
          <p:grpSpPr>
            <a:xfrm>
              <a:off x="1595311" y="4583033"/>
              <a:ext cx="892267" cy="490725"/>
              <a:chOff x="4750839" y="7810511"/>
              <a:chExt cx="936953" cy="515301"/>
            </a:xfrm>
            <a:solidFill>
              <a:schemeClr val="bg1"/>
            </a:solidFill>
          </p:grpSpPr>
          <p:sp>
            <p:nvSpPr>
              <p:cNvPr id="89" name="TextBox 88"/>
              <p:cNvSpPr txBox="1"/>
              <p:nvPr/>
            </p:nvSpPr>
            <p:spPr>
              <a:xfrm>
                <a:off x="4791720" y="7810511"/>
                <a:ext cx="816055" cy="358741"/>
              </a:xfrm>
              <a:prstGeom prst="rect">
                <a:avLst/>
              </a:prstGeom>
              <a:noFill/>
            </p:spPr>
            <p:txBody>
              <a:bodyPr wrap="none" rtlCol="0">
                <a:spAutoFit/>
              </a:bodyPr>
              <a:lstStyle/>
              <a:p>
                <a:pPr algn="ctr">
                  <a:lnSpc>
                    <a:spcPct val="90000"/>
                  </a:lnSpc>
                </a:pPr>
                <a:r>
                  <a:rPr lang="en-US" spc="-10" dirty="0">
                    <a:solidFill>
                      <a:schemeClr val="tx2"/>
                    </a:solidFill>
                    <a:latin typeface="Segoe UI Semilight" panose="020B0402040204020203" pitchFamily="34" charset="0"/>
                    <a:ea typeface="Segoe UI Black" panose="020B0A02040204020203" pitchFamily="34" charset="0"/>
                    <a:cs typeface="Segoe UI Semilight" panose="020B0402040204020203" pitchFamily="34" charset="0"/>
                  </a:rPr>
                  <a:t>&lt;10</a:t>
                </a:r>
                <a:r>
                  <a:rPr lang="en-US" sz="1200" dirty="0">
                    <a:solidFill>
                      <a:schemeClr val="tx2"/>
                    </a:solidFill>
                    <a:ea typeface="Segoe UI Black" panose="020B0A02040204020203" pitchFamily="34" charset="0"/>
                    <a:cs typeface="Segoe UI Black" panose="020B0A02040204020203" pitchFamily="34" charset="0"/>
                  </a:rPr>
                  <a:t> </a:t>
                </a:r>
                <a:r>
                  <a:rPr lang="en-US" sz="1200" dirty="0" err="1">
                    <a:solidFill>
                      <a:schemeClr val="tx2"/>
                    </a:solidFill>
                    <a:ea typeface="Segoe UI Black" panose="020B0A02040204020203" pitchFamily="34" charset="0"/>
                    <a:cs typeface="Segoe UI Black" panose="020B0A02040204020203" pitchFamily="34" charset="0"/>
                  </a:rPr>
                  <a:t>ms</a:t>
                </a:r>
                <a:endParaRPr lang="en-US" sz="1200" dirty="0">
                  <a:solidFill>
                    <a:schemeClr val="tx2"/>
                  </a:solidFill>
                  <a:ea typeface="Segoe UI Black" panose="020B0A02040204020203" pitchFamily="34" charset="0"/>
                  <a:cs typeface="Segoe UI Black" panose="020B0A02040204020203" pitchFamily="34" charset="0"/>
                </a:endParaRPr>
              </a:p>
            </p:txBody>
          </p:sp>
          <p:sp>
            <p:nvSpPr>
              <p:cNvPr id="107" name="TextBox 106"/>
              <p:cNvSpPr txBox="1"/>
              <p:nvPr/>
            </p:nvSpPr>
            <p:spPr>
              <a:xfrm>
                <a:off x="4750839" y="8122679"/>
                <a:ext cx="936953" cy="203133"/>
              </a:xfrm>
              <a:prstGeom prst="rect">
                <a:avLst/>
              </a:prstGeom>
              <a:noFill/>
            </p:spPr>
            <p:txBody>
              <a:bodyPr wrap="square" rtlCol="0">
                <a:spAutoFit/>
              </a:bodyPr>
              <a:lstStyle/>
              <a:p>
                <a:pPr algn="ctr">
                  <a:lnSpc>
                    <a:spcPct val="80000"/>
                  </a:lnSpc>
                </a:pPr>
                <a:r>
                  <a:rPr lang="en-US" sz="900" dirty="0">
                    <a:solidFill>
                      <a:schemeClr val="tx2"/>
                    </a:solidFill>
                    <a:ea typeface="Segoe UI Black" panose="020B0A02040204020203" pitchFamily="34" charset="0"/>
                    <a:cs typeface="Segoe UI Semilight" panose="020B0402040204020203" pitchFamily="34" charset="0"/>
                  </a:rPr>
                  <a:t>99</a:t>
                </a:r>
                <a:r>
                  <a:rPr lang="en-US" sz="900" baseline="30000" dirty="0">
                    <a:solidFill>
                      <a:schemeClr val="tx2"/>
                    </a:solidFill>
                    <a:ea typeface="Segoe UI Black" panose="020B0A02040204020203" pitchFamily="34" charset="0"/>
                    <a:cs typeface="Segoe UI Semilight" panose="020B0402040204020203" pitchFamily="34" charset="0"/>
                  </a:rPr>
                  <a:t>th</a:t>
                </a:r>
                <a:r>
                  <a:rPr lang="en-US" sz="900" dirty="0">
                    <a:solidFill>
                      <a:schemeClr val="tx2"/>
                    </a:solidFill>
                    <a:ea typeface="Segoe UI Black" panose="020B0A02040204020203" pitchFamily="34" charset="0"/>
                    <a:cs typeface="Segoe UI Semilight" panose="020B0402040204020203" pitchFamily="34" charset="0"/>
                  </a:rPr>
                  <a:t> </a:t>
                </a:r>
                <a:r>
                  <a:rPr lang="en-US" sz="800" spc="-10" dirty="0">
                    <a:solidFill>
                      <a:schemeClr val="tx2"/>
                    </a:solidFill>
                    <a:cs typeface="Segoe UI Semilight" panose="020B0402040204020203" pitchFamily="34" charset="0"/>
                  </a:rPr>
                  <a:t>percentile</a:t>
                </a:r>
                <a:endParaRPr lang="en-US" sz="950" spc="-10" dirty="0">
                  <a:solidFill>
                    <a:schemeClr val="tx2"/>
                  </a:solidFill>
                  <a:cs typeface="Segoe UI Semilight" panose="020B0402040204020203" pitchFamily="34" charset="0"/>
                </a:endParaRPr>
              </a:p>
            </p:txBody>
          </p:sp>
        </p:grpSp>
        <p:grpSp>
          <p:nvGrpSpPr>
            <p:cNvPr id="39" name="Group 38">
              <a:extLst>
                <a:ext uri="{FF2B5EF4-FFF2-40B4-BE49-F238E27FC236}">
                  <a16:creationId xmlns:a16="http://schemas.microsoft.com/office/drawing/2014/main" id="{4DF029D3-9086-4835-B2F3-C6B0DF40B286}"/>
                </a:ext>
              </a:extLst>
            </p:cNvPr>
            <p:cNvGrpSpPr/>
            <p:nvPr/>
          </p:nvGrpSpPr>
          <p:grpSpPr>
            <a:xfrm>
              <a:off x="3932238" y="4006123"/>
              <a:ext cx="1693569" cy="2142934"/>
              <a:chOff x="9079741" y="2473250"/>
              <a:chExt cx="838336" cy="1060779"/>
            </a:xfrm>
            <a:solidFill>
              <a:srgbClr val="F3F3F3"/>
            </a:solidFill>
          </p:grpSpPr>
          <p:grpSp>
            <p:nvGrpSpPr>
              <p:cNvPr id="40" name="Group 39">
                <a:extLst>
                  <a:ext uri="{FF2B5EF4-FFF2-40B4-BE49-F238E27FC236}">
                    <a16:creationId xmlns:a16="http://schemas.microsoft.com/office/drawing/2014/main" id="{8A2A092F-479C-4DF4-B15B-C3095F41AA01}"/>
                  </a:ext>
                </a:extLst>
              </p:cNvPr>
              <p:cNvGrpSpPr/>
              <p:nvPr/>
            </p:nvGrpSpPr>
            <p:grpSpPr>
              <a:xfrm>
                <a:off x="9200636" y="3002224"/>
                <a:ext cx="596547" cy="531805"/>
                <a:chOff x="9209059" y="3002224"/>
                <a:chExt cx="596547" cy="531805"/>
              </a:xfrm>
              <a:grpFill/>
            </p:grpSpPr>
            <p:sp>
              <p:nvSpPr>
                <p:cNvPr id="43" name="Freeform: Shape 29">
                  <a:extLst>
                    <a:ext uri="{FF2B5EF4-FFF2-40B4-BE49-F238E27FC236}">
                      <a16:creationId xmlns:a16="http://schemas.microsoft.com/office/drawing/2014/main" id="{164AF23B-6642-4C7A-96EA-14D5B7DC7FFB}"/>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4" name="Freeform: Shape 30">
                  <a:extLst>
                    <a:ext uri="{FF2B5EF4-FFF2-40B4-BE49-F238E27FC236}">
                      <a16:creationId xmlns:a16="http://schemas.microsoft.com/office/drawing/2014/main" id="{78A44DC5-0120-4CC4-A0A4-23DF44ABD098}"/>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41" name="Star: 12 Points 27">
                <a:extLst>
                  <a:ext uri="{FF2B5EF4-FFF2-40B4-BE49-F238E27FC236}">
                    <a16:creationId xmlns:a16="http://schemas.microsoft.com/office/drawing/2014/main" id="{4EEE1946-A57D-4B2C-8C82-22C90D9EF4E2}"/>
                  </a:ext>
                </a:extLst>
              </p:cNvPr>
              <p:cNvSpPr/>
              <p:nvPr/>
            </p:nvSpPr>
            <p:spPr bwMode="auto">
              <a:xfrm>
                <a:off x="9079741" y="2473250"/>
                <a:ext cx="838336" cy="838336"/>
              </a:xfrm>
              <a:prstGeom prst="star12">
                <a:avLst>
                  <a:gd name="adj" fmla="val 40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2" name="Oval 41">
                <a:extLst>
                  <a:ext uri="{FF2B5EF4-FFF2-40B4-BE49-F238E27FC236}">
                    <a16:creationId xmlns:a16="http://schemas.microsoft.com/office/drawing/2014/main" id="{95BB437C-CBA0-4AC5-8AF1-737EC46E339F}"/>
                  </a:ext>
                </a:extLst>
              </p:cNvPr>
              <p:cNvSpPr/>
              <p:nvPr/>
            </p:nvSpPr>
            <p:spPr bwMode="auto">
              <a:xfrm>
                <a:off x="9253465" y="2646974"/>
                <a:ext cx="490884" cy="490884"/>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45" name="TextBox 44"/>
            <p:cNvSpPr txBox="1"/>
            <p:nvPr/>
          </p:nvSpPr>
          <p:spPr>
            <a:xfrm>
              <a:off x="4300091" y="4611654"/>
              <a:ext cx="1037465" cy="400110"/>
            </a:xfrm>
            <a:prstGeom prst="rect">
              <a:avLst/>
            </a:prstGeom>
            <a:noFill/>
          </p:spPr>
          <p:txBody>
            <a:bodyPr wrap="none" rtlCol="0">
              <a:spAutoFit/>
            </a:bodyPr>
            <a:lstStyle/>
            <a:p>
              <a:pPr algn="ctr"/>
              <a:r>
                <a:rPr lang="en-US" sz="2000" dirty="0">
                  <a:solidFill>
                    <a:schemeClr val="tx2"/>
                  </a:solidFill>
                  <a:latin typeface="Segoe UI Semilight" panose="020B0402040204020203" pitchFamily="34" charset="0"/>
                  <a:ea typeface="Segoe UI Black" panose="020B0A02040204020203" pitchFamily="34" charset="0"/>
                  <a:cs typeface="Segoe UI Semilight" panose="020B0402040204020203" pitchFamily="34" charset="0"/>
                </a:rPr>
                <a:t>99</a:t>
              </a:r>
              <a:r>
                <a:rPr lang="en-US" sz="2000" dirty="0">
                  <a:solidFill>
                    <a:schemeClr val="tx2"/>
                  </a:solidFill>
                  <a:ea typeface="Segoe UI Black" panose="020B0A02040204020203" pitchFamily="34" charset="0"/>
                  <a:cs typeface="Segoe UI Black" panose="020B0A02040204020203" pitchFamily="34" charset="0"/>
                </a:rPr>
                <a:t>.999</a:t>
              </a:r>
              <a:r>
                <a:rPr lang="en-US" sz="1200" dirty="0">
                  <a:solidFill>
                    <a:schemeClr val="tx2"/>
                  </a:solidFill>
                  <a:ea typeface="Segoe UI Black" panose="020B0A02040204020203" pitchFamily="34" charset="0"/>
                  <a:cs typeface="Segoe UI Black" panose="020B0A02040204020203" pitchFamily="34" charset="0"/>
                </a:rPr>
                <a:t>%</a:t>
              </a:r>
            </a:p>
          </p:txBody>
        </p:sp>
      </p:grpSp>
      <p:grpSp>
        <p:nvGrpSpPr>
          <p:cNvPr id="5" name="Group 4"/>
          <p:cNvGrpSpPr/>
          <p:nvPr/>
        </p:nvGrpSpPr>
        <p:grpSpPr>
          <a:xfrm>
            <a:off x="6610862" y="3552953"/>
            <a:ext cx="4441935" cy="2590938"/>
            <a:chOff x="6610862" y="3552953"/>
            <a:chExt cx="4441935" cy="2590938"/>
          </a:xfrm>
        </p:grpSpPr>
        <p:sp>
          <p:nvSpPr>
            <p:cNvPr id="62" name="TextBox 61"/>
            <p:cNvSpPr txBox="1"/>
            <p:nvPr/>
          </p:nvSpPr>
          <p:spPr>
            <a:xfrm>
              <a:off x="6810674" y="3552953"/>
              <a:ext cx="1295484" cy="338554"/>
            </a:xfrm>
            <a:prstGeom prst="rect">
              <a:avLst/>
            </a:prstGeom>
            <a:noFill/>
          </p:spPr>
          <p:txBody>
            <a:bodyPr wrap="none" rtlCol="0">
              <a:spAutoFit/>
            </a:bodyPr>
            <a:lstStyle/>
            <a:p>
              <a:pPr algn="ctr"/>
              <a:r>
                <a:rPr lang="en-US" sz="1600" b="1" dirty="0">
                  <a:solidFill>
                    <a:srgbClr val="0078D7"/>
                  </a:solidFill>
                  <a:latin typeface="Segoe UI Semibold" charset="0"/>
                  <a:ea typeface="Segoe UI Semibold" charset="0"/>
                  <a:cs typeface="Segoe UI Semibold" charset="0"/>
                </a:rPr>
                <a:t>Throughput</a:t>
              </a:r>
            </a:p>
          </p:txBody>
        </p:sp>
        <p:sp>
          <p:nvSpPr>
            <p:cNvPr id="66" name="TextBox 65"/>
            <p:cNvSpPr txBox="1"/>
            <p:nvPr/>
          </p:nvSpPr>
          <p:spPr>
            <a:xfrm>
              <a:off x="9540000" y="3552953"/>
              <a:ext cx="1286506" cy="338554"/>
            </a:xfrm>
            <a:prstGeom prst="rect">
              <a:avLst/>
            </a:prstGeom>
            <a:noFill/>
          </p:spPr>
          <p:txBody>
            <a:bodyPr wrap="none" rtlCol="0">
              <a:spAutoFit/>
            </a:bodyPr>
            <a:lstStyle/>
            <a:p>
              <a:pPr algn="ctr"/>
              <a:r>
                <a:rPr lang="en-US" sz="1600" b="1" dirty="0">
                  <a:solidFill>
                    <a:srgbClr val="0078D7"/>
                  </a:solidFill>
                  <a:latin typeface="Segoe UI Semibold" charset="0"/>
                  <a:ea typeface="Segoe UI Semibold" charset="0"/>
                  <a:cs typeface="Segoe UI Semibold" charset="0"/>
                </a:rPr>
                <a:t>Consistency</a:t>
              </a:r>
            </a:p>
          </p:txBody>
        </p:sp>
        <p:grpSp>
          <p:nvGrpSpPr>
            <p:cNvPr id="47" name="Group 46">
              <a:extLst>
                <a:ext uri="{FF2B5EF4-FFF2-40B4-BE49-F238E27FC236}">
                  <a16:creationId xmlns:a16="http://schemas.microsoft.com/office/drawing/2014/main" id="{4DF029D3-9086-4835-B2F3-C6B0DF40B286}"/>
                </a:ext>
              </a:extLst>
            </p:cNvPr>
            <p:cNvGrpSpPr/>
            <p:nvPr/>
          </p:nvGrpSpPr>
          <p:grpSpPr>
            <a:xfrm>
              <a:off x="6610862" y="3995791"/>
              <a:ext cx="1693569" cy="2142934"/>
              <a:chOff x="9079741" y="2473250"/>
              <a:chExt cx="838336" cy="1060779"/>
            </a:xfrm>
            <a:solidFill>
              <a:srgbClr val="F3F3F3"/>
            </a:solidFill>
          </p:grpSpPr>
          <p:grpSp>
            <p:nvGrpSpPr>
              <p:cNvPr id="48" name="Group 47">
                <a:extLst>
                  <a:ext uri="{FF2B5EF4-FFF2-40B4-BE49-F238E27FC236}">
                    <a16:creationId xmlns:a16="http://schemas.microsoft.com/office/drawing/2014/main" id="{8A2A092F-479C-4DF4-B15B-C3095F41AA01}"/>
                  </a:ext>
                </a:extLst>
              </p:cNvPr>
              <p:cNvGrpSpPr/>
              <p:nvPr/>
            </p:nvGrpSpPr>
            <p:grpSpPr>
              <a:xfrm>
                <a:off x="9200636" y="3002224"/>
                <a:ext cx="596547" cy="531805"/>
                <a:chOff x="9209059" y="3002224"/>
                <a:chExt cx="596547" cy="531805"/>
              </a:xfrm>
              <a:grpFill/>
            </p:grpSpPr>
            <p:sp>
              <p:nvSpPr>
                <p:cNvPr id="51" name="Freeform: Shape 29">
                  <a:extLst>
                    <a:ext uri="{FF2B5EF4-FFF2-40B4-BE49-F238E27FC236}">
                      <a16:creationId xmlns:a16="http://schemas.microsoft.com/office/drawing/2014/main" id="{164AF23B-6642-4C7A-96EA-14D5B7DC7FFB}"/>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2" name="Freeform: Shape 30">
                  <a:extLst>
                    <a:ext uri="{FF2B5EF4-FFF2-40B4-BE49-F238E27FC236}">
                      <a16:creationId xmlns:a16="http://schemas.microsoft.com/office/drawing/2014/main" id="{78A44DC5-0120-4CC4-A0A4-23DF44ABD098}"/>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49" name="Star: 12 Points 27">
                <a:extLst>
                  <a:ext uri="{FF2B5EF4-FFF2-40B4-BE49-F238E27FC236}">
                    <a16:creationId xmlns:a16="http://schemas.microsoft.com/office/drawing/2014/main" id="{4EEE1946-A57D-4B2C-8C82-22C90D9EF4E2}"/>
                  </a:ext>
                </a:extLst>
              </p:cNvPr>
              <p:cNvSpPr/>
              <p:nvPr/>
            </p:nvSpPr>
            <p:spPr bwMode="auto">
              <a:xfrm>
                <a:off x="9079741" y="2473250"/>
                <a:ext cx="838336" cy="838336"/>
              </a:xfrm>
              <a:prstGeom prst="star12">
                <a:avLst>
                  <a:gd name="adj" fmla="val 40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0" name="Oval 49">
                <a:extLst>
                  <a:ext uri="{FF2B5EF4-FFF2-40B4-BE49-F238E27FC236}">
                    <a16:creationId xmlns:a16="http://schemas.microsoft.com/office/drawing/2014/main" id="{95BB437C-CBA0-4AC5-8AF1-737EC46E339F}"/>
                  </a:ext>
                </a:extLst>
              </p:cNvPr>
              <p:cNvSpPr/>
              <p:nvPr/>
            </p:nvSpPr>
            <p:spPr bwMode="auto">
              <a:xfrm>
                <a:off x="9253465" y="2646974"/>
                <a:ext cx="490884" cy="490884"/>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46" name="TextBox 45"/>
            <p:cNvSpPr txBox="1"/>
            <p:nvPr/>
          </p:nvSpPr>
          <p:spPr>
            <a:xfrm>
              <a:off x="7002110" y="4708966"/>
              <a:ext cx="936440" cy="249133"/>
            </a:xfrm>
            <a:prstGeom prst="rect">
              <a:avLst/>
            </a:prstGeom>
            <a:noFill/>
          </p:spPr>
          <p:txBody>
            <a:bodyPr wrap="square" rtlCol="0">
              <a:spAutoFit/>
            </a:bodyPr>
            <a:lstStyle/>
            <a:p>
              <a:pPr algn="ctr"/>
              <a:r>
                <a:rPr lang="en-US" sz="1100" dirty="0">
                  <a:solidFill>
                    <a:schemeClr val="tx2"/>
                  </a:solidFill>
                  <a:ea typeface="Segoe UI Black" panose="020B0A02040204020203" pitchFamily="34" charset="0"/>
                  <a:cs typeface="Segoe UI Black" panose="020B0A02040204020203" pitchFamily="34" charset="0"/>
                </a:rPr>
                <a:t>Guaranteed</a:t>
              </a:r>
            </a:p>
          </p:txBody>
        </p:sp>
        <p:grpSp>
          <p:nvGrpSpPr>
            <p:cNvPr id="59" name="Group 58">
              <a:extLst>
                <a:ext uri="{FF2B5EF4-FFF2-40B4-BE49-F238E27FC236}">
                  <a16:creationId xmlns:a16="http://schemas.microsoft.com/office/drawing/2014/main" id="{4DF029D3-9086-4835-B2F3-C6B0DF40B286}"/>
                </a:ext>
              </a:extLst>
            </p:cNvPr>
            <p:cNvGrpSpPr/>
            <p:nvPr/>
          </p:nvGrpSpPr>
          <p:grpSpPr>
            <a:xfrm>
              <a:off x="9359228" y="4000957"/>
              <a:ext cx="1693569" cy="2142934"/>
              <a:chOff x="9079741" y="2473250"/>
              <a:chExt cx="838336" cy="1060779"/>
            </a:xfrm>
            <a:solidFill>
              <a:srgbClr val="F3F3F3"/>
            </a:solidFill>
          </p:grpSpPr>
          <p:grpSp>
            <p:nvGrpSpPr>
              <p:cNvPr id="60" name="Group 59">
                <a:extLst>
                  <a:ext uri="{FF2B5EF4-FFF2-40B4-BE49-F238E27FC236}">
                    <a16:creationId xmlns:a16="http://schemas.microsoft.com/office/drawing/2014/main" id="{8A2A092F-479C-4DF4-B15B-C3095F41AA01}"/>
                  </a:ext>
                </a:extLst>
              </p:cNvPr>
              <p:cNvGrpSpPr/>
              <p:nvPr/>
            </p:nvGrpSpPr>
            <p:grpSpPr>
              <a:xfrm>
                <a:off x="9200636" y="3002224"/>
                <a:ext cx="596547" cy="531805"/>
                <a:chOff x="9209059" y="3002224"/>
                <a:chExt cx="596547" cy="531805"/>
              </a:xfrm>
              <a:grpFill/>
            </p:grpSpPr>
            <p:sp>
              <p:nvSpPr>
                <p:cNvPr id="65" name="Freeform: Shape 29">
                  <a:extLst>
                    <a:ext uri="{FF2B5EF4-FFF2-40B4-BE49-F238E27FC236}">
                      <a16:creationId xmlns:a16="http://schemas.microsoft.com/office/drawing/2014/main" id="{164AF23B-6642-4C7A-96EA-14D5B7DC7FFB}"/>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8" name="Freeform: Shape 30">
                  <a:extLst>
                    <a:ext uri="{FF2B5EF4-FFF2-40B4-BE49-F238E27FC236}">
                      <a16:creationId xmlns:a16="http://schemas.microsoft.com/office/drawing/2014/main" id="{78A44DC5-0120-4CC4-A0A4-23DF44ABD098}"/>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61" name="Star: 12 Points 27">
                <a:extLst>
                  <a:ext uri="{FF2B5EF4-FFF2-40B4-BE49-F238E27FC236}">
                    <a16:creationId xmlns:a16="http://schemas.microsoft.com/office/drawing/2014/main" id="{4EEE1946-A57D-4B2C-8C82-22C90D9EF4E2}"/>
                  </a:ext>
                </a:extLst>
              </p:cNvPr>
              <p:cNvSpPr/>
              <p:nvPr/>
            </p:nvSpPr>
            <p:spPr bwMode="auto">
              <a:xfrm>
                <a:off x="9079741" y="2473250"/>
                <a:ext cx="838336" cy="838336"/>
              </a:xfrm>
              <a:prstGeom prst="star12">
                <a:avLst>
                  <a:gd name="adj" fmla="val 40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4" name="Oval 63">
                <a:extLst>
                  <a:ext uri="{FF2B5EF4-FFF2-40B4-BE49-F238E27FC236}">
                    <a16:creationId xmlns:a16="http://schemas.microsoft.com/office/drawing/2014/main" id="{95BB437C-CBA0-4AC5-8AF1-737EC46E339F}"/>
                  </a:ext>
                </a:extLst>
              </p:cNvPr>
              <p:cNvSpPr/>
              <p:nvPr/>
            </p:nvSpPr>
            <p:spPr bwMode="auto">
              <a:xfrm>
                <a:off x="9253465" y="2646974"/>
                <a:ext cx="490884" cy="490884"/>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69" name="TextBox 68"/>
            <p:cNvSpPr txBox="1"/>
            <p:nvPr/>
          </p:nvSpPr>
          <p:spPr>
            <a:xfrm>
              <a:off x="9750476" y="4714132"/>
              <a:ext cx="936440" cy="249133"/>
            </a:xfrm>
            <a:prstGeom prst="rect">
              <a:avLst/>
            </a:prstGeom>
            <a:noFill/>
          </p:spPr>
          <p:txBody>
            <a:bodyPr wrap="square" rtlCol="0">
              <a:spAutoFit/>
            </a:bodyPr>
            <a:lstStyle/>
            <a:p>
              <a:pPr algn="ctr"/>
              <a:r>
                <a:rPr lang="en-US" sz="1100" dirty="0">
                  <a:solidFill>
                    <a:schemeClr val="tx2"/>
                  </a:solidFill>
                  <a:ea typeface="Segoe UI Black" panose="020B0A02040204020203" pitchFamily="34" charset="0"/>
                  <a:cs typeface="Segoe UI Black" panose="020B0A02040204020203" pitchFamily="34" charset="0"/>
                </a:rPr>
                <a:t>Guaranteed</a:t>
              </a:r>
            </a:p>
          </p:txBody>
        </p:sp>
      </p:grpSp>
    </p:spTree>
    <p:extLst>
      <p:ext uri="{BB962C8B-B14F-4D97-AF65-F5344CB8AC3E}">
        <p14:creationId xmlns:p14="http://schemas.microsoft.com/office/powerpoint/2010/main" val="207571656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0-#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5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9240" y="289511"/>
            <a:ext cx="7630597" cy="899665"/>
          </a:xfrm>
        </p:spPr>
        <p:txBody>
          <a:bodyPr/>
          <a:lstStyle/>
          <a:p>
            <a:r>
              <a:rPr lang="en-US" dirty="0"/>
              <a:t>Handle any data with no schema or indexing required</a:t>
            </a:r>
          </a:p>
        </p:txBody>
      </p:sp>
      <p:sp>
        <p:nvSpPr>
          <p:cNvPr id="3" name="Text Placeholder 2"/>
          <p:cNvSpPr>
            <a:spLocks noGrp="1"/>
          </p:cNvSpPr>
          <p:nvPr>
            <p:ph type="body" sz="quarter" idx="10"/>
          </p:nvPr>
        </p:nvSpPr>
        <p:spPr>
          <a:xfrm>
            <a:off x="324394" y="1821486"/>
            <a:ext cx="6825361" cy="1020792"/>
          </a:xfrm>
        </p:spPr>
        <p:txBody>
          <a:bodyPr/>
          <a:lstStyle/>
          <a:p>
            <a:pPr lvl="0" defTabSz="914400">
              <a:lnSpc>
                <a:spcPct val="100000"/>
              </a:lnSpc>
              <a:spcBef>
                <a:spcPts val="1000"/>
              </a:spcBef>
              <a:spcAft>
                <a:spcPts val="0"/>
              </a:spcAft>
              <a:buClr>
                <a:schemeClr val="bg1"/>
              </a:buClr>
              <a:buSzTx/>
            </a:pPr>
            <a:r>
              <a:rPr lang="en-US" sz="1600" dirty="0"/>
              <a:t>Azure Cosmos DB’s schema-less service automatically indexes all your data, regardless of the data model, to delivery blazing fast queries. </a:t>
            </a:r>
          </a:p>
          <a:p>
            <a:pPr lvl="0" defTabSz="914400">
              <a:lnSpc>
                <a:spcPct val="100000"/>
              </a:lnSpc>
              <a:spcBef>
                <a:spcPts val="1000"/>
              </a:spcBef>
              <a:spcAft>
                <a:spcPts val="0"/>
              </a:spcAft>
              <a:buClr>
                <a:schemeClr val="bg1"/>
              </a:buClr>
              <a:buSzTx/>
            </a:pPr>
            <a:endParaRPr lang="en-US" sz="2000" dirty="0">
              <a:latin typeface="Segoe UI Semilight" charset="0"/>
              <a:ea typeface="Segoe UI Semilight" charset="0"/>
              <a:cs typeface="Segoe UI Semilight" charset="0"/>
            </a:endParaRPr>
          </a:p>
        </p:txBody>
      </p:sp>
      <p:graphicFrame>
        <p:nvGraphicFramePr>
          <p:cNvPr id="2" name="Table 1">
            <a:extLst>
              <a:ext uri="{FF2B5EF4-FFF2-40B4-BE49-F238E27FC236}">
                <a16:creationId xmlns:a16="http://schemas.microsoft.com/office/drawing/2014/main" id="{CB36A72F-F43E-48B1-B15F-F1610E97BFE6}"/>
              </a:ext>
            </a:extLst>
          </p:cNvPr>
          <p:cNvGraphicFramePr>
            <a:graphicFrameLocks noGrp="1"/>
          </p:cNvGraphicFramePr>
          <p:nvPr/>
        </p:nvGraphicFramePr>
        <p:xfrm>
          <a:off x="6703292" y="4377916"/>
          <a:ext cx="5059218" cy="2011680"/>
        </p:xfrm>
        <a:graphic>
          <a:graphicData uri="http://schemas.openxmlformats.org/drawingml/2006/table">
            <a:tbl>
              <a:tblPr bandRow="1">
                <a:tableStyleId>{5940675A-B579-460E-94D1-54222C63F5DA}</a:tableStyleId>
              </a:tblPr>
              <a:tblGrid>
                <a:gridCol w="671510">
                  <a:extLst>
                    <a:ext uri="{9D8B030D-6E8A-4147-A177-3AD203B41FA5}">
                      <a16:colId xmlns:a16="http://schemas.microsoft.com/office/drawing/2014/main" val="2670246503"/>
                    </a:ext>
                  </a:extLst>
                </a:gridCol>
                <a:gridCol w="772203">
                  <a:extLst>
                    <a:ext uri="{9D8B030D-6E8A-4147-A177-3AD203B41FA5}">
                      <a16:colId xmlns:a16="http://schemas.microsoft.com/office/drawing/2014/main" val="2840900199"/>
                    </a:ext>
                  </a:extLst>
                </a:gridCol>
                <a:gridCol w="872842">
                  <a:extLst>
                    <a:ext uri="{9D8B030D-6E8A-4147-A177-3AD203B41FA5}">
                      <a16:colId xmlns:a16="http://schemas.microsoft.com/office/drawing/2014/main" val="1650129827"/>
                    </a:ext>
                  </a:extLst>
                </a:gridCol>
                <a:gridCol w="845286">
                  <a:extLst>
                    <a:ext uri="{9D8B030D-6E8A-4147-A177-3AD203B41FA5}">
                      <a16:colId xmlns:a16="http://schemas.microsoft.com/office/drawing/2014/main" val="950206156"/>
                    </a:ext>
                  </a:extLst>
                </a:gridCol>
                <a:gridCol w="592510">
                  <a:extLst>
                    <a:ext uri="{9D8B030D-6E8A-4147-A177-3AD203B41FA5}">
                      <a16:colId xmlns:a16="http://schemas.microsoft.com/office/drawing/2014/main" val="3466473001"/>
                    </a:ext>
                  </a:extLst>
                </a:gridCol>
                <a:gridCol w="670386">
                  <a:extLst>
                    <a:ext uri="{9D8B030D-6E8A-4147-A177-3AD203B41FA5}">
                      <a16:colId xmlns:a16="http://schemas.microsoft.com/office/drawing/2014/main" val="2620842981"/>
                    </a:ext>
                  </a:extLst>
                </a:gridCol>
                <a:gridCol w="634481">
                  <a:extLst>
                    <a:ext uri="{9D8B030D-6E8A-4147-A177-3AD203B41FA5}">
                      <a16:colId xmlns:a16="http://schemas.microsoft.com/office/drawing/2014/main" val="4196825317"/>
                    </a:ext>
                  </a:extLst>
                </a:gridCol>
              </a:tblGrid>
              <a:tr h="274320">
                <a:tc>
                  <a:txBody>
                    <a:bodyPr/>
                    <a:lstStyle/>
                    <a:p>
                      <a:r>
                        <a:rPr lang="en-US" sz="900" dirty="0">
                          <a:solidFill>
                            <a:schemeClr val="bg1"/>
                          </a:solidFill>
                          <a:latin typeface="Segoe UI Semibold" panose="020B0702040204020203" pitchFamily="34" charset="0"/>
                          <a:cs typeface="Segoe UI Semibold" panose="020B0702040204020203" pitchFamily="34" charset="0"/>
                        </a:rPr>
                        <a:t>Item</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Segoe UI Semibold" panose="020B0702040204020203" pitchFamily="34" charset="0"/>
                          <a:cs typeface="Segoe UI Semibold" panose="020B0702040204020203" pitchFamily="34" charset="0"/>
                        </a:rPr>
                        <a:t>Color</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Segoe UI Semibold" panose="020B0702040204020203" pitchFamily="34" charset="0"/>
                          <a:cs typeface="Segoe UI Semibold" panose="020B0702040204020203" pitchFamily="34" charset="0"/>
                        </a:rPr>
                        <a:t>Microwave safe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Segoe UI Semibold" panose="020B0702040204020203" pitchFamily="34" charset="0"/>
                          <a:cs typeface="Segoe UI Semibold" panose="020B0702040204020203" pitchFamily="34" charset="0"/>
                        </a:rPr>
                        <a:t>Liquid capacity</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Segoe UI Semibold" panose="020B0702040204020203" pitchFamily="34" charset="0"/>
                          <a:cs typeface="Segoe UI Semibold" panose="020B0702040204020203" pitchFamily="34" charset="0"/>
                        </a:rPr>
                        <a:t>CPU</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Segoe UI Semibold" panose="020B0702040204020203" pitchFamily="34" charset="0"/>
                          <a:cs typeface="Segoe UI Semibold" panose="020B0702040204020203" pitchFamily="34" charset="0"/>
                        </a:rPr>
                        <a:t>Memory</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Segoe UI Semibold" panose="020B0702040204020203" pitchFamily="34" charset="0"/>
                          <a:cs typeface="Segoe UI Semibold" panose="020B0702040204020203" pitchFamily="34" charset="0"/>
                        </a:rPr>
                        <a:t>Storage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3070670819"/>
                  </a:ext>
                </a:extLst>
              </a:tr>
              <a:tr h="163740">
                <a:tc>
                  <a:txBody>
                    <a:bodyPr/>
                    <a:lstStyle/>
                    <a:p>
                      <a:r>
                        <a:rPr lang="en-US" sz="900" dirty="0"/>
                        <a:t>Geek mug</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Graphite</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Yes</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16ox</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50616045"/>
                  </a:ext>
                </a:extLst>
              </a:tr>
              <a:tr h="163740">
                <a:tc>
                  <a:txBody>
                    <a:bodyPr/>
                    <a:lstStyle/>
                    <a:p>
                      <a:r>
                        <a:rPr lang="en-US" sz="900" dirty="0"/>
                        <a:t>Coffee Bean mug</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Tan</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No</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12oz</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355582824"/>
                  </a:ext>
                </a:extLst>
              </a:tr>
              <a:tr h="262432">
                <a:tc>
                  <a:txBody>
                    <a:bodyPr/>
                    <a:lstStyle/>
                    <a:p>
                      <a:r>
                        <a:rPr lang="en-US" sz="900" dirty="0"/>
                        <a:t>Surface book</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Gray</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3.4 GHz Intel Skylake Core i7-6600U</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16GB</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1 TB SSD</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69059149"/>
                  </a:ext>
                </a:extLst>
              </a:tr>
            </a:tbl>
          </a:graphicData>
        </a:graphic>
      </p:graphicFrame>
      <p:sp>
        <p:nvSpPr>
          <p:cNvPr id="5" name="Rectangle 4"/>
          <p:cNvSpPr/>
          <p:nvPr/>
        </p:nvSpPr>
        <p:spPr>
          <a:xfrm>
            <a:off x="324394" y="2536888"/>
            <a:ext cx="6096000" cy="1461939"/>
          </a:xfrm>
          <a:prstGeom prst="rect">
            <a:avLst/>
          </a:prstGeom>
        </p:spPr>
        <p:txBody>
          <a:bodyPr>
            <a:spAutoFit/>
          </a:bodyPr>
          <a:lstStyle/>
          <a:p>
            <a:pPr marL="285750" lvl="0" indent="-285750">
              <a:spcBef>
                <a:spcPts val="1000"/>
              </a:spcBef>
              <a:buClr>
                <a:srgbClr val="0177D7"/>
              </a:buClr>
              <a:buFont typeface="Arial" charset="0"/>
              <a:buChar char="•"/>
            </a:pPr>
            <a:r>
              <a:rPr lang="en-US" sz="1600" spc="50" dirty="0">
                <a:latin typeface="Segoe UI Semilight" charset="0"/>
                <a:ea typeface="Segoe UI Semilight" charset="0"/>
                <a:cs typeface="Segoe UI Semilight" charset="0"/>
              </a:rPr>
              <a:t>Automatic index management </a:t>
            </a:r>
          </a:p>
          <a:p>
            <a:pPr marL="285750" lvl="0" indent="-285750">
              <a:spcBef>
                <a:spcPts val="1000"/>
              </a:spcBef>
              <a:buClr>
                <a:srgbClr val="0177D7"/>
              </a:buClr>
              <a:buFont typeface="Arial" charset="0"/>
              <a:buChar char="•"/>
            </a:pPr>
            <a:r>
              <a:rPr lang="en-US" sz="1600" spc="50" dirty="0">
                <a:latin typeface="Segoe UI Semilight" charset="0"/>
                <a:ea typeface="Segoe UI Semilight" charset="0"/>
                <a:cs typeface="Segoe UI Semilight" charset="0"/>
              </a:rPr>
              <a:t>Synchronous auto-indexing</a:t>
            </a:r>
          </a:p>
          <a:p>
            <a:pPr marL="285750" lvl="0" indent="-285750">
              <a:spcBef>
                <a:spcPts val="1000"/>
              </a:spcBef>
              <a:buClr>
                <a:srgbClr val="0177D7"/>
              </a:buClr>
              <a:buFont typeface="Arial" charset="0"/>
              <a:buChar char="•"/>
            </a:pPr>
            <a:r>
              <a:rPr lang="en-US" sz="1600" spc="50" dirty="0">
                <a:latin typeface="Segoe UI Semilight" charset="0"/>
                <a:ea typeface="Segoe UI Semilight" charset="0"/>
                <a:cs typeface="Segoe UI Semilight" charset="0"/>
              </a:rPr>
              <a:t>No schemas or secondary indices needed</a:t>
            </a:r>
          </a:p>
          <a:p>
            <a:pPr marL="285750" lvl="0" indent="-285750">
              <a:spcBef>
                <a:spcPts val="1000"/>
              </a:spcBef>
              <a:buClr>
                <a:srgbClr val="0177D7"/>
              </a:buClr>
              <a:buFont typeface="Arial" charset="0"/>
              <a:buChar char="•"/>
            </a:pPr>
            <a:r>
              <a:rPr lang="en-US" sz="1600" spc="50" dirty="0">
                <a:latin typeface="Segoe UI Semilight" charset="0"/>
                <a:ea typeface="Segoe UI Semilight" charset="0"/>
                <a:cs typeface="Segoe UI Semilight" charset="0"/>
              </a:rPr>
              <a:t>Works across every data model</a:t>
            </a:r>
          </a:p>
        </p:txBody>
      </p:sp>
      <p:grpSp>
        <p:nvGrpSpPr>
          <p:cNvPr id="4" name="Group 3"/>
          <p:cNvGrpSpPr/>
          <p:nvPr/>
        </p:nvGrpSpPr>
        <p:grpSpPr>
          <a:xfrm>
            <a:off x="7002812" y="2108320"/>
            <a:ext cx="4460177" cy="1956692"/>
            <a:chOff x="7015941" y="869829"/>
            <a:chExt cx="4460177" cy="1956692"/>
          </a:xfrm>
        </p:grpSpPr>
        <p:sp>
          <p:nvSpPr>
            <p:cNvPr id="15" name="Rectangle 327">
              <a:extLst>
                <a:ext uri="{FF2B5EF4-FFF2-40B4-BE49-F238E27FC236}">
                  <a16:creationId xmlns:a16="http://schemas.microsoft.com/office/drawing/2014/main" id="{25F2C32C-9B46-47D7-9253-06EACF62CF49}"/>
                </a:ext>
              </a:extLst>
            </p:cNvPr>
            <p:cNvSpPr>
              <a:spLocks noChangeArrowheads="1"/>
            </p:cNvSpPr>
            <p:nvPr/>
          </p:nvSpPr>
          <p:spPr bwMode="auto">
            <a:xfrm>
              <a:off x="8229918" y="869829"/>
              <a:ext cx="1983517" cy="1255834"/>
            </a:xfrm>
            <a:prstGeom prst="rect">
              <a:avLst/>
            </a:prstGeom>
            <a:no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328">
              <a:extLst>
                <a:ext uri="{FF2B5EF4-FFF2-40B4-BE49-F238E27FC236}">
                  <a16:creationId xmlns:a16="http://schemas.microsoft.com/office/drawing/2014/main" id="{5A569C50-F2AE-45A3-8BD6-C47C2F5A5DA2}"/>
                </a:ext>
              </a:extLst>
            </p:cNvPr>
            <p:cNvSpPr>
              <a:spLocks/>
            </p:cNvSpPr>
            <p:nvPr/>
          </p:nvSpPr>
          <p:spPr bwMode="auto">
            <a:xfrm>
              <a:off x="7669097" y="2114687"/>
              <a:ext cx="3079259" cy="539890"/>
            </a:xfrm>
            <a:custGeom>
              <a:avLst/>
              <a:gdLst>
                <a:gd name="T0" fmla="*/ 212 w 257"/>
                <a:gd name="T1" fmla="*/ 1 h 46"/>
                <a:gd name="T2" fmla="*/ 257 w 257"/>
                <a:gd name="T3" fmla="*/ 46 h 46"/>
                <a:gd name="T4" fmla="*/ 0 w 257"/>
                <a:gd name="T5" fmla="*/ 46 h 46"/>
                <a:gd name="T6" fmla="*/ 47 w 257"/>
                <a:gd name="T7" fmla="*/ 0 h 46"/>
              </a:gdLst>
              <a:ahLst/>
              <a:cxnLst>
                <a:cxn ang="0">
                  <a:pos x="T0" y="T1"/>
                </a:cxn>
                <a:cxn ang="0">
                  <a:pos x="T2" y="T3"/>
                </a:cxn>
                <a:cxn ang="0">
                  <a:pos x="T4" y="T5"/>
                </a:cxn>
                <a:cxn ang="0">
                  <a:pos x="T6" y="T7"/>
                </a:cxn>
              </a:cxnLst>
              <a:rect l="0" t="0" r="r" b="b"/>
              <a:pathLst>
                <a:path w="257" h="46">
                  <a:moveTo>
                    <a:pt x="212" y="1"/>
                  </a:moveTo>
                  <a:lnTo>
                    <a:pt x="257" y="46"/>
                  </a:lnTo>
                  <a:lnTo>
                    <a:pt x="0" y="46"/>
                  </a:lnTo>
                  <a:lnTo>
                    <a:pt x="47" y="0"/>
                  </a:lnTo>
                </a:path>
              </a:pathLst>
            </a:custGeom>
            <a:no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Shape 24">
              <a:extLst>
                <a:ext uri="{FF2B5EF4-FFF2-40B4-BE49-F238E27FC236}">
                  <a16:creationId xmlns:a16="http://schemas.microsoft.com/office/drawing/2014/main" id="{7EE55A72-4E13-4712-8122-4F57735ADE3A}"/>
                </a:ext>
              </a:extLst>
            </p:cNvPr>
            <p:cNvSpPr>
              <a:spLocks/>
            </p:cNvSpPr>
            <p:nvPr/>
          </p:nvSpPr>
          <p:spPr bwMode="auto">
            <a:xfrm>
              <a:off x="10333038" y="2189788"/>
              <a:ext cx="1143080" cy="636733"/>
            </a:xfrm>
            <a:custGeom>
              <a:avLst/>
              <a:gdLst>
                <a:gd name="connsiteX0" fmla="*/ 508308 w 592784"/>
                <a:gd name="connsiteY0" fmla="*/ 51904 h 330200"/>
                <a:gd name="connsiteX1" fmla="*/ 481405 w 592784"/>
                <a:gd name="connsiteY1" fmla="*/ 56497 h 330200"/>
                <a:gd name="connsiteX2" fmla="*/ 449262 w 592784"/>
                <a:gd name="connsiteY2" fmla="*/ 71213 h 330200"/>
                <a:gd name="connsiteX3" fmla="*/ 449262 w 592784"/>
                <a:gd name="connsiteY3" fmla="*/ 182348 h 330200"/>
                <a:gd name="connsiteX4" fmla="*/ 449075 w 592784"/>
                <a:gd name="connsiteY4" fmla="*/ 182763 h 330200"/>
                <a:gd name="connsiteX5" fmla="*/ 449262 w 592784"/>
                <a:gd name="connsiteY5" fmla="*/ 183356 h 330200"/>
                <a:gd name="connsiteX6" fmla="*/ 448623 w 592784"/>
                <a:gd name="connsiteY6" fmla="*/ 185383 h 330200"/>
                <a:gd name="connsiteX7" fmla="*/ 457305 w 592784"/>
                <a:gd name="connsiteY7" fmla="*/ 181910 h 330200"/>
                <a:gd name="connsiteX8" fmla="*/ 497136 w 592784"/>
                <a:gd name="connsiteY8" fmla="*/ 164042 h 330200"/>
                <a:gd name="connsiteX9" fmla="*/ 510525 w 592784"/>
                <a:gd name="connsiteY9" fmla="*/ 158648 h 330200"/>
                <a:gd name="connsiteX10" fmla="*/ 548013 w 592784"/>
                <a:gd name="connsiteY10" fmla="*/ 80433 h 330200"/>
                <a:gd name="connsiteX11" fmla="*/ 531947 w 592784"/>
                <a:gd name="connsiteY11" fmla="*/ 56160 h 330200"/>
                <a:gd name="connsiteX12" fmla="*/ 508308 w 592784"/>
                <a:gd name="connsiteY12" fmla="*/ 51904 h 330200"/>
                <a:gd name="connsiteX13" fmla="*/ 13292 w 592784"/>
                <a:gd name="connsiteY13" fmla="*/ 0 h 330200"/>
                <a:gd name="connsiteX14" fmla="*/ 433312 w 592784"/>
                <a:gd name="connsiteY14" fmla="*/ 0 h 330200"/>
                <a:gd name="connsiteX15" fmla="*/ 449262 w 592784"/>
                <a:gd name="connsiteY15" fmla="*/ 16090 h 330200"/>
                <a:gd name="connsiteX16" fmla="*/ 449262 w 592784"/>
                <a:gd name="connsiteY16" fmla="*/ 25337 h 330200"/>
                <a:gd name="connsiteX17" fmla="*/ 467681 w 592784"/>
                <a:gd name="connsiteY17" fmla="*/ 18739 h 330200"/>
                <a:gd name="connsiteX18" fmla="*/ 548013 w 592784"/>
                <a:gd name="connsiteY18" fmla="*/ 18401 h 330200"/>
                <a:gd name="connsiteX19" fmla="*/ 588179 w 592784"/>
                <a:gd name="connsiteY19" fmla="*/ 72342 h 330200"/>
                <a:gd name="connsiteX20" fmla="*/ 526591 w 592784"/>
                <a:gd name="connsiteY20" fmla="*/ 196406 h 330200"/>
                <a:gd name="connsiteX21" fmla="*/ 521236 w 592784"/>
                <a:gd name="connsiteY21" fmla="*/ 199103 h 330200"/>
                <a:gd name="connsiteX22" fmla="*/ 468016 w 592784"/>
                <a:gd name="connsiteY22" fmla="*/ 222365 h 330200"/>
                <a:gd name="connsiteX23" fmla="*/ 432607 w 592784"/>
                <a:gd name="connsiteY23" fmla="*/ 236120 h 330200"/>
                <a:gd name="connsiteX24" fmla="*/ 431610 w 592784"/>
                <a:gd name="connsiteY24" fmla="*/ 239278 h 330200"/>
                <a:gd name="connsiteX25" fmla="*/ 383469 w 592784"/>
                <a:gd name="connsiteY25" fmla="*/ 284945 h 330200"/>
                <a:gd name="connsiteX26" fmla="*/ 344364 w 592784"/>
                <a:gd name="connsiteY26" fmla="*/ 301808 h 330200"/>
                <a:gd name="connsiteX27" fmla="*/ 347663 w 592784"/>
                <a:gd name="connsiteY27" fmla="*/ 309033 h 330200"/>
                <a:gd name="connsiteX28" fmla="*/ 347663 w 592784"/>
                <a:gd name="connsiteY28" fmla="*/ 322263 h 330200"/>
                <a:gd name="connsiteX29" fmla="*/ 337033 w 592784"/>
                <a:gd name="connsiteY29" fmla="*/ 330200 h 330200"/>
                <a:gd name="connsiteX30" fmla="*/ 113817 w 592784"/>
                <a:gd name="connsiteY30" fmla="*/ 330200 h 330200"/>
                <a:gd name="connsiteX31" fmla="*/ 103188 w 592784"/>
                <a:gd name="connsiteY31" fmla="*/ 322263 h 330200"/>
                <a:gd name="connsiteX32" fmla="*/ 103188 w 592784"/>
                <a:gd name="connsiteY32" fmla="*/ 309033 h 330200"/>
                <a:gd name="connsiteX33" fmla="*/ 106225 w 592784"/>
                <a:gd name="connsiteY33" fmla="*/ 302380 h 330200"/>
                <a:gd name="connsiteX34" fmla="*/ 65793 w 592784"/>
                <a:gd name="connsiteY34" fmla="*/ 284945 h 330200"/>
                <a:gd name="connsiteX35" fmla="*/ 0 w 592784"/>
                <a:gd name="connsiteY35" fmla="*/ 183356 h 330200"/>
                <a:gd name="connsiteX36" fmla="*/ 163 w 592784"/>
                <a:gd name="connsiteY36" fmla="*/ 182840 h 330200"/>
                <a:gd name="connsiteX37" fmla="*/ 0 w 592784"/>
                <a:gd name="connsiteY37" fmla="*/ 182348 h 330200"/>
                <a:gd name="connsiteX38" fmla="*/ 0 w 592784"/>
                <a:gd name="connsiteY38" fmla="*/ 16090 h 330200"/>
                <a:gd name="connsiteX39" fmla="*/ 13292 w 592784"/>
                <a:gd name="connsiteY39"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2784" h="330200">
                  <a:moveTo>
                    <a:pt x="508308" y="51904"/>
                  </a:moveTo>
                  <a:cubicBezTo>
                    <a:pt x="499563" y="52199"/>
                    <a:pt x="490275" y="53969"/>
                    <a:pt x="481405" y="56497"/>
                  </a:cubicBezTo>
                  <a:lnTo>
                    <a:pt x="449262" y="71213"/>
                  </a:lnTo>
                  <a:lnTo>
                    <a:pt x="449262" y="182348"/>
                  </a:lnTo>
                  <a:lnTo>
                    <a:pt x="449075" y="182763"/>
                  </a:lnTo>
                  <a:lnTo>
                    <a:pt x="449262" y="183356"/>
                  </a:lnTo>
                  <a:lnTo>
                    <a:pt x="448623" y="185383"/>
                  </a:lnTo>
                  <a:lnTo>
                    <a:pt x="457305" y="181910"/>
                  </a:lnTo>
                  <a:cubicBezTo>
                    <a:pt x="477723" y="173481"/>
                    <a:pt x="493120" y="166739"/>
                    <a:pt x="497136" y="164042"/>
                  </a:cubicBezTo>
                  <a:cubicBezTo>
                    <a:pt x="502492" y="161345"/>
                    <a:pt x="505170" y="161345"/>
                    <a:pt x="510525" y="158648"/>
                  </a:cubicBezTo>
                  <a:cubicBezTo>
                    <a:pt x="531947" y="150557"/>
                    <a:pt x="561401" y="137071"/>
                    <a:pt x="548013" y="80433"/>
                  </a:cubicBezTo>
                  <a:cubicBezTo>
                    <a:pt x="545335" y="64251"/>
                    <a:pt x="537302" y="58857"/>
                    <a:pt x="531947" y="56160"/>
                  </a:cubicBezTo>
                  <a:cubicBezTo>
                    <a:pt x="525253" y="52789"/>
                    <a:pt x="517052" y="51609"/>
                    <a:pt x="508308" y="51904"/>
                  </a:cubicBezTo>
                  <a:close/>
                  <a:moveTo>
                    <a:pt x="13292" y="0"/>
                  </a:moveTo>
                  <a:cubicBezTo>
                    <a:pt x="433312" y="0"/>
                    <a:pt x="433312" y="0"/>
                    <a:pt x="433312" y="0"/>
                  </a:cubicBezTo>
                  <a:cubicBezTo>
                    <a:pt x="441287" y="0"/>
                    <a:pt x="449262" y="8045"/>
                    <a:pt x="449262" y="16090"/>
                  </a:cubicBezTo>
                  <a:lnTo>
                    <a:pt x="449262" y="25337"/>
                  </a:lnTo>
                  <a:lnTo>
                    <a:pt x="467681" y="18739"/>
                  </a:lnTo>
                  <a:cubicBezTo>
                    <a:pt x="492450" y="11659"/>
                    <a:pt x="522574" y="7613"/>
                    <a:pt x="548013" y="18401"/>
                  </a:cubicBezTo>
                  <a:cubicBezTo>
                    <a:pt x="561401" y="23795"/>
                    <a:pt x="580145" y="37281"/>
                    <a:pt x="588179" y="72342"/>
                  </a:cubicBezTo>
                  <a:cubicBezTo>
                    <a:pt x="609600" y="161345"/>
                    <a:pt x="550691" y="185618"/>
                    <a:pt x="526591" y="196406"/>
                  </a:cubicBezTo>
                  <a:cubicBezTo>
                    <a:pt x="523913" y="196406"/>
                    <a:pt x="521236" y="199103"/>
                    <a:pt x="521236" y="199103"/>
                  </a:cubicBezTo>
                  <a:cubicBezTo>
                    <a:pt x="514541" y="203149"/>
                    <a:pt x="492450" y="212589"/>
                    <a:pt x="468016" y="222365"/>
                  </a:cubicBezTo>
                  <a:lnTo>
                    <a:pt x="432607" y="236120"/>
                  </a:lnTo>
                  <a:lnTo>
                    <a:pt x="431610" y="239278"/>
                  </a:lnTo>
                  <a:cubicBezTo>
                    <a:pt x="420243" y="256467"/>
                    <a:pt x="403794" y="271946"/>
                    <a:pt x="383469" y="284945"/>
                  </a:cubicBezTo>
                  <a:lnTo>
                    <a:pt x="344364" y="301808"/>
                  </a:lnTo>
                  <a:lnTo>
                    <a:pt x="347663" y="309033"/>
                  </a:lnTo>
                  <a:lnTo>
                    <a:pt x="347663" y="322263"/>
                  </a:lnTo>
                  <a:cubicBezTo>
                    <a:pt x="347663" y="327554"/>
                    <a:pt x="342348" y="330200"/>
                    <a:pt x="337033" y="330200"/>
                  </a:cubicBezTo>
                  <a:cubicBezTo>
                    <a:pt x="113817" y="330200"/>
                    <a:pt x="113817" y="330200"/>
                    <a:pt x="113817" y="330200"/>
                  </a:cubicBezTo>
                  <a:cubicBezTo>
                    <a:pt x="108502" y="330200"/>
                    <a:pt x="103188" y="327554"/>
                    <a:pt x="103188" y="322263"/>
                  </a:cubicBezTo>
                  <a:cubicBezTo>
                    <a:pt x="103188" y="309033"/>
                    <a:pt x="103188" y="309033"/>
                    <a:pt x="103188" y="309033"/>
                  </a:cubicBezTo>
                  <a:lnTo>
                    <a:pt x="106225" y="302380"/>
                  </a:lnTo>
                  <a:lnTo>
                    <a:pt x="65793" y="284945"/>
                  </a:lnTo>
                  <a:cubicBezTo>
                    <a:pt x="25143" y="258946"/>
                    <a:pt x="0" y="223029"/>
                    <a:pt x="0" y="183356"/>
                  </a:cubicBezTo>
                  <a:lnTo>
                    <a:pt x="163" y="182840"/>
                  </a:lnTo>
                  <a:lnTo>
                    <a:pt x="0" y="182348"/>
                  </a:lnTo>
                  <a:cubicBezTo>
                    <a:pt x="0" y="16090"/>
                    <a:pt x="0" y="16090"/>
                    <a:pt x="0" y="16090"/>
                  </a:cubicBezTo>
                  <a:cubicBezTo>
                    <a:pt x="0" y="8045"/>
                    <a:pt x="5316" y="0"/>
                    <a:pt x="13292" y="0"/>
                  </a:cubicBezTo>
                  <a:close/>
                </a:path>
              </a:pathLst>
            </a:custGeom>
            <a:solidFill>
              <a:srgbClr val="F3F3F3"/>
            </a:solidFill>
            <a:ln w="12700">
              <a:solidFill>
                <a:schemeClr val="tx2"/>
              </a:solid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 name="Freeform 11">
              <a:extLst>
                <a:ext uri="{FF2B5EF4-FFF2-40B4-BE49-F238E27FC236}">
                  <a16:creationId xmlns:a16="http://schemas.microsoft.com/office/drawing/2014/main" id="{56063A5C-2611-4FD0-84CD-53ED5ED8602E}"/>
                </a:ext>
              </a:extLst>
            </p:cNvPr>
            <p:cNvSpPr>
              <a:spLocks/>
            </p:cNvSpPr>
            <p:nvPr/>
          </p:nvSpPr>
          <p:spPr bwMode="auto">
            <a:xfrm>
              <a:off x="10601773" y="2327715"/>
              <a:ext cx="303060" cy="296937"/>
            </a:xfrm>
            <a:custGeom>
              <a:avLst/>
              <a:gdLst>
                <a:gd name="T0" fmla="*/ 47 w 59"/>
                <a:gd name="T1" fmla="*/ 46 h 57"/>
                <a:gd name="T2" fmla="*/ 15 w 59"/>
                <a:gd name="T3" fmla="*/ 53 h 57"/>
                <a:gd name="T4" fmla="*/ 36 w 59"/>
                <a:gd name="T5" fmla="*/ 16 h 57"/>
                <a:gd name="T6" fmla="*/ 9 w 59"/>
                <a:gd name="T7" fmla="*/ 51 h 57"/>
                <a:gd name="T8" fmla="*/ 11 w 59"/>
                <a:gd name="T9" fmla="*/ 19 h 57"/>
                <a:gd name="T10" fmla="*/ 48 w 59"/>
                <a:gd name="T11" fmla="*/ 8 h 57"/>
                <a:gd name="T12" fmla="*/ 47 w 59"/>
                <a:gd name="T13" fmla="*/ 46 h 57"/>
              </a:gdLst>
              <a:ahLst/>
              <a:cxnLst>
                <a:cxn ang="0">
                  <a:pos x="T0" y="T1"/>
                </a:cxn>
                <a:cxn ang="0">
                  <a:pos x="T2" y="T3"/>
                </a:cxn>
                <a:cxn ang="0">
                  <a:pos x="T4" y="T5"/>
                </a:cxn>
                <a:cxn ang="0">
                  <a:pos x="T6" y="T7"/>
                </a:cxn>
                <a:cxn ang="0">
                  <a:pos x="T8" y="T9"/>
                </a:cxn>
                <a:cxn ang="0">
                  <a:pos x="T10" y="T11"/>
                </a:cxn>
                <a:cxn ang="0">
                  <a:pos x="T12" y="T13"/>
                </a:cxn>
              </a:cxnLst>
              <a:rect l="0" t="0" r="r" b="b"/>
              <a:pathLst>
                <a:path w="59" h="57">
                  <a:moveTo>
                    <a:pt x="47" y="46"/>
                  </a:moveTo>
                  <a:cubicBezTo>
                    <a:pt x="38" y="57"/>
                    <a:pt x="22" y="57"/>
                    <a:pt x="15" y="53"/>
                  </a:cubicBezTo>
                  <a:cubicBezTo>
                    <a:pt x="15" y="53"/>
                    <a:pt x="21" y="27"/>
                    <a:pt x="36" y="16"/>
                  </a:cubicBezTo>
                  <a:cubicBezTo>
                    <a:pt x="36" y="16"/>
                    <a:pt x="19" y="25"/>
                    <a:pt x="9" y="51"/>
                  </a:cubicBezTo>
                  <a:cubicBezTo>
                    <a:pt x="3" y="45"/>
                    <a:pt x="0" y="32"/>
                    <a:pt x="11" y="19"/>
                  </a:cubicBezTo>
                  <a:cubicBezTo>
                    <a:pt x="21" y="5"/>
                    <a:pt x="38" y="0"/>
                    <a:pt x="48" y="8"/>
                  </a:cubicBezTo>
                  <a:cubicBezTo>
                    <a:pt x="59" y="16"/>
                    <a:pt x="58" y="32"/>
                    <a:pt x="47" y="46"/>
                  </a:cubicBezTo>
                  <a:close/>
                </a:path>
              </a:pathLst>
            </a:custGeom>
            <a:noFill/>
            <a:ln w="12700">
              <a:solidFill>
                <a:schemeClr val="tx2"/>
              </a:solidFill>
              <a:bevel/>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2" name="Freeform 150">
              <a:extLst>
                <a:ext uri="{FF2B5EF4-FFF2-40B4-BE49-F238E27FC236}">
                  <a16:creationId xmlns:a16="http://schemas.microsoft.com/office/drawing/2014/main" id="{9CFB6490-B122-4C1D-9111-3A4888018722}"/>
                </a:ext>
              </a:extLst>
            </p:cNvPr>
            <p:cNvSpPr>
              <a:spLocks noEditPoints="1"/>
            </p:cNvSpPr>
            <p:nvPr/>
          </p:nvSpPr>
          <p:spPr bwMode="auto">
            <a:xfrm>
              <a:off x="7094600" y="1961803"/>
              <a:ext cx="990476" cy="856408"/>
            </a:xfrm>
            <a:custGeom>
              <a:avLst/>
              <a:gdLst>
                <a:gd name="T0" fmla="*/ 138 w 165"/>
                <a:gd name="T1" fmla="*/ 28 h 143"/>
                <a:gd name="T2" fmla="*/ 118 w 165"/>
                <a:gd name="T3" fmla="*/ 28 h 143"/>
                <a:gd name="T4" fmla="*/ 118 w 165"/>
                <a:gd name="T5" fmla="*/ 5 h 143"/>
                <a:gd name="T6" fmla="*/ 113 w 165"/>
                <a:gd name="T7" fmla="*/ 0 h 143"/>
                <a:gd name="T8" fmla="*/ 5 w 165"/>
                <a:gd name="T9" fmla="*/ 0 h 143"/>
                <a:gd name="T10" fmla="*/ 0 w 165"/>
                <a:gd name="T11" fmla="*/ 5 h 143"/>
                <a:gd name="T12" fmla="*/ 0 w 165"/>
                <a:gd name="T13" fmla="*/ 131 h 143"/>
                <a:gd name="T14" fmla="*/ 5 w 165"/>
                <a:gd name="T15" fmla="*/ 136 h 143"/>
                <a:gd name="T16" fmla="*/ 10 w 165"/>
                <a:gd name="T17" fmla="*/ 136 h 143"/>
                <a:gd name="T18" fmla="*/ 10 w 165"/>
                <a:gd name="T19" fmla="*/ 143 h 143"/>
                <a:gd name="T20" fmla="*/ 108 w 165"/>
                <a:gd name="T21" fmla="*/ 143 h 143"/>
                <a:gd name="T22" fmla="*/ 108 w 165"/>
                <a:gd name="T23" fmla="*/ 136 h 143"/>
                <a:gd name="T24" fmla="*/ 113 w 165"/>
                <a:gd name="T25" fmla="*/ 136 h 143"/>
                <a:gd name="T26" fmla="*/ 118 w 165"/>
                <a:gd name="T27" fmla="*/ 131 h 143"/>
                <a:gd name="T28" fmla="*/ 118 w 165"/>
                <a:gd name="T29" fmla="*/ 107 h 143"/>
                <a:gd name="T30" fmla="*/ 138 w 165"/>
                <a:gd name="T31" fmla="*/ 107 h 143"/>
                <a:gd name="T32" fmla="*/ 165 w 165"/>
                <a:gd name="T33" fmla="*/ 80 h 143"/>
                <a:gd name="T34" fmla="*/ 165 w 165"/>
                <a:gd name="T35" fmla="*/ 54 h 143"/>
                <a:gd name="T36" fmla="*/ 138 w 165"/>
                <a:gd name="T37" fmla="*/ 28 h 143"/>
                <a:gd name="T38" fmla="*/ 151 w 165"/>
                <a:gd name="T39" fmla="*/ 80 h 143"/>
                <a:gd name="T40" fmla="*/ 138 w 165"/>
                <a:gd name="T41" fmla="*/ 93 h 143"/>
                <a:gd name="T42" fmla="*/ 118 w 165"/>
                <a:gd name="T43" fmla="*/ 93 h 143"/>
                <a:gd name="T44" fmla="*/ 118 w 165"/>
                <a:gd name="T45" fmla="*/ 41 h 143"/>
                <a:gd name="T46" fmla="*/ 138 w 165"/>
                <a:gd name="T47" fmla="*/ 41 h 143"/>
                <a:gd name="T48" fmla="*/ 151 w 165"/>
                <a:gd name="T49" fmla="*/ 54 h 143"/>
                <a:gd name="T50" fmla="*/ 151 w 165"/>
                <a:gd name="T51" fmla="*/ 8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5" h="143">
                  <a:moveTo>
                    <a:pt x="138" y="28"/>
                  </a:moveTo>
                  <a:cubicBezTo>
                    <a:pt x="118" y="28"/>
                    <a:pt x="118" y="28"/>
                    <a:pt x="118" y="28"/>
                  </a:cubicBezTo>
                  <a:cubicBezTo>
                    <a:pt x="118" y="5"/>
                    <a:pt x="118" y="5"/>
                    <a:pt x="118" y="5"/>
                  </a:cubicBezTo>
                  <a:cubicBezTo>
                    <a:pt x="118" y="3"/>
                    <a:pt x="115" y="0"/>
                    <a:pt x="113" y="0"/>
                  </a:cubicBezTo>
                  <a:cubicBezTo>
                    <a:pt x="5" y="0"/>
                    <a:pt x="5" y="0"/>
                    <a:pt x="5" y="0"/>
                  </a:cubicBezTo>
                  <a:cubicBezTo>
                    <a:pt x="2" y="0"/>
                    <a:pt x="0" y="3"/>
                    <a:pt x="0" y="5"/>
                  </a:cubicBezTo>
                  <a:cubicBezTo>
                    <a:pt x="0" y="131"/>
                    <a:pt x="0" y="131"/>
                    <a:pt x="0" y="131"/>
                  </a:cubicBezTo>
                  <a:cubicBezTo>
                    <a:pt x="0" y="134"/>
                    <a:pt x="2" y="136"/>
                    <a:pt x="5" y="136"/>
                  </a:cubicBezTo>
                  <a:cubicBezTo>
                    <a:pt x="10" y="136"/>
                    <a:pt x="10" y="136"/>
                    <a:pt x="10" y="136"/>
                  </a:cubicBezTo>
                  <a:cubicBezTo>
                    <a:pt x="10" y="143"/>
                    <a:pt x="10" y="143"/>
                    <a:pt x="10" y="143"/>
                  </a:cubicBezTo>
                  <a:cubicBezTo>
                    <a:pt x="108" y="143"/>
                    <a:pt x="108" y="143"/>
                    <a:pt x="108" y="143"/>
                  </a:cubicBezTo>
                  <a:cubicBezTo>
                    <a:pt x="108" y="136"/>
                    <a:pt x="108" y="136"/>
                    <a:pt x="108" y="136"/>
                  </a:cubicBezTo>
                  <a:cubicBezTo>
                    <a:pt x="113" y="136"/>
                    <a:pt x="113" y="136"/>
                    <a:pt x="113" y="136"/>
                  </a:cubicBezTo>
                  <a:cubicBezTo>
                    <a:pt x="115" y="136"/>
                    <a:pt x="118" y="134"/>
                    <a:pt x="118" y="131"/>
                  </a:cubicBezTo>
                  <a:cubicBezTo>
                    <a:pt x="118" y="107"/>
                    <a:pt x="118" y="107"/>
                    <a:pt x="118" y="107"/>
                  </a:cubicBezTo>
                  <a:cubicBezTo>
                    <a:pt x="138" y="107"/>
                    <a:pt x="138" y="107"/>
                    <a:pt x="138" y="107"/>
                  </a:cubicBezTo>
                  <a:cubicBezTo>
                    <a:pt x="153" y="107"/>
                    <a:pt x="165" y="95"/>
                    <a:pt x="165" y="80"/>
                  </a:cubicBezTo>
                  <a:cubicBezTo>
                    <a:pt x="165" y="54"/>
                    <a:pt x="165" y="54"/>
                    <a:pt x="165" y="54"/>
                  </a:cubicBezTo>
                  <a:cubicBezTo>
                    <a:pt x="165" y="40"/>
                    <a:pt x="153" y="28"/>
                    <a:pt x="138" y="28"/>
                  </a:cubicBezTo>
                  <a:close/>
                  <a:moveTo>
                    <a:pt x="151" y="80"/>
                  </a:moveTo>
                  <a:cubicBezTo>
                    <a:pt x="151" y="87"/>
                    <a:pt x="145" y="93"/>
                    <a:pt x="138" y="93"/>
                  </a:cubicBezTo>
                  <a:cubicBezTo>
                    <a:pt x="118" y="93"/>
                    <a:pt x="118" y="93"/>
                    <a:pt x="118" y="93"/>
                  </a:cubicBezTo>
                  <a:cubicBezTo>
                    <a:pt x="118" y="41"/>
                    <a:pt x="118" y="41"/>
                    <a:pt x="118" y="41"/>
                  </a:cubicBezTo>
                  <a:cubicBezTo>
                    <a:pt x="138" y="41"/>
                    <a:pt x="138" y="41"/>
                    <a:pt x="138" y="41"/>
                  </a:cubicBezTo>
                  <a:cubicBezTo>
                    <a:pt x="145" y="41"/>
                    <a:pt x="151" y="47"/>
                    <a:pt x="151" y="54"/>
                  </a:cubicBezTo>
                  <a:lnTo>
                    <a:pt x="151" y="80"/>
                  </a:lnTo>
                  <a:close/>
                </a:path>
              </a:pathLst>
            </a:custGeom>
            <a:solidFill>
              <a:srgbClr val="F3F3F3"/>
            </a:solidFill>
            <a:ln w="12700">
              <a:solidFill>
                <a:schemeClr val="tx2"/>
              </a:solid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chemeClr val="tx2"/>
                </a:solidFill>
                <a:effectLst/>
                <a:uLnTx/>
                <a:uFillTx/>
              </a:endParaRPr>
            </a:p>
          </p:txBody>
        </p:sp>
        <p:grpSp>
          <p:nvGrpSpPr>
            <p:cNvPr id="19" name="Group 18"/>
            <p:cNvGrpSpPr/>
            <p:nvPr/>
          </p:nvGrpSpPr>
          <p:grpSpPr>
            <a:xfrm>
              <a:off x="7015941" y="2114955"/>
              <a:ext cx="883896" cy="703256"/>
              <a:chOff x="7015941" y="2114955"/>
              <a:chExt cx="883896" cy="703256"/>
            </a:xfrm>
          </p:grpSpPr>
          <p:sp>
            <p:nvSpPr>
              <p:cNvPr id="11" name="TextBox 10"/>
              <p:cNvSpPr txBox="1"/>
              <p:nvPr/>
            </p:nvSpPr>
            <p:spPr>
              <a:xfrm>
                <a:off x="7015941" y="2114955"/>
                <a:ext cx="883896"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rgbClr val="0177D7"/>
                    </a:solidFill>
                  </a:rPr>
                  <a:t>GEEK</a:t>
                </a:r>
              </a:p>
            </p:txBody>
          </p:sp>
          <p:cxnSp>
            <p:nvCxnSpPr>
              <p:cNvPr id="14" name="Straight Connector 13"/>
              <p:cNvCxnSpPr/>
              <p:nvPr/>
            </p:nvCxnSpPr>
            <p:spPr>
              <a:xfrm>
                <a:off x="7151454" y="2818211"/>
                <a:ext cx="591118" cy="0"/>
              </a:xfrm>
              <a:prstGeom prst="line">
                <a:avLst/>
              </a:prstGeom>
              <a:ln w="12700">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16360273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14:bounceEnd="50000">
                                          <p:cBhvr additive="base">
                                            <p:cTn id="11"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9240" y="289511"/>
            <a:ext cx="8329037" cy="899665"/>
          </a:xfrm>
        </p:spPr>
        <p:txBody>
          <a:bodyPr/>
          <a:lstStyle/>
          <a:p>
            <a:pPr algn="l"/>
            <a:r>
              <a:rPr lang="en-US" dirty="0"/>
              <a:t>Trust your data to industry-leading Security &amp; Compliance</a:t>
            </a:r>
          </a:p>
        </p:txBody>
      </p:sp>
      <p:sp>
        <p:nvSpPr>
          <p:cNvPr id="3" name="Text Placeholder 2"/>
          <p:cNvSpPr>
            <a:spLocks noGrp="1"/>
          </p:cNvSpPr>
          <p:nvPr>
            <p:ph type="body" sz="quarter" idx="10"/>
          </p:nvPr>
        </p:nvSpPr>
        <p:spPr>
          <a:xfrm>
            <a:off x="315539" y="1811760"/>
            <a:ext cx="5853769" cy="897682"/>
          </a:xfrm>
        </p:spPr>
        <p:txBody>
          <a:bodyPr/>
          <a:lstStyle/>
          <a:p>
            <a:pPr lvl="0"/>
            <a:r>
              <a:rPr lang="en-US" sz="1600" dirty="0"/>
              <a:t>Azure is the world’s most trusted cloud, with more certifications than any other cloud provider.</a:t>
            </a:r>
          </a:p>
          <a:p>
            <a:pPr lvl="0" defTabSz="914400">
              <a:spcBef>
                <a:spcPts val="1000"/>
              </a:spcBef>
              <a:spcAft>
                <a:spcPts val="0"/>
              </a:spcAft>
              <a:buClr>
                <a:schemeClr val="bg1"/>
              </a:buClr>
              <a:buSzTx/>
            </a:pPr>
            <a:endParaRPr lang="en-US" sz="1200" spc="50" dirty="0">
              <a:latin typeface="Segoe UI Semilight" charset="0"/>
              <a:ea typeface="Segoe UI Semilight" charset="0"/>
              <a:cs typeface="Segoe UI Semilight" charset="0"/>
            </a:endParaRPr>
          </a:p>
        </p:txBody>
      </p:sp>
      <p:grpSp>
        <p:nvGrpSpPr>
          <p:cNvPr id="13" name="Group 12">
            <a:extLst>
              <a:ext uri="{FF2B5EF4-FFF2-40B4-BE49-F238E27FC236}">
                <a16:creationId xmlns:a16="http://schemas.microsoft.com/office/drawing/2014/main" id="{684EDD64-DCBF-4657-8F05-4AD9B8753EF9}"/>
              </a:ext>
            </a:extLst>
          </p:cNvPr>
          <p:cNvGrpSpPr/>
          <p:nvPr/>
        </p:nvGrpSpPr>
        <p:grpSpPr>
          <a:xfrm>
            <a:off x="7853583" y="2976875"/>
            <a:ext cx="2325010" cy="2462870"/>
            <a:chOff x="8436858" y="2535046"/>
            <a:chExt cx="1539405" cy="1630683"/>
          </a:xfrm>
          <a:noFill/>
        </p:grpSpPr>
        <p:sp>
          <p:nvSpPr>
            <p:cNvPr id="14" name="Freeform 764">
              <a:extLst>
                <a:ext uri="{FF2B5EF4-FFF2-40B4-BE49-F238E27FC236}">
                  <a16:creationId xmlns:a16="http://schemas.microsoft.com/office/drawing/2014/main" id="{3CE76370-EDC0-4DD4-8920-C40300765F56}"/>
                </a:ext>
              </a:extLst>
            </p:cNvPr>
            <p:cNvSpPr>
              <a:spLocks/>
            </p:cNvSpPr>
            <p:nvPr/>
          </p:nvSpPr>
          <p:spPr bwMode="auto">
            <a:xfrm>
              <a:off x="8436858" y="2535046"/>
              <a:ext cx="1539405" cy="1630683"/>
            </a:xfrm>
            <a:custGeom>
              <a:avLst/>
              <a:gdLst>
                <a:gd name="T0" fmla="*/ 440 w 455"/>
                <a:gd name="T1" fmla="*/ 67 h 493"/>
                <a:gd name="T2" fmla="*/ 228 w 455"/>
                <a:gd name="T3" fmla="*/ 0 h 493"/>
                <a:gd name="T4" fmla="*/ 16 w 455"/>
                <a:gd name="T5" fmla="*/ 67 h 493"/>
                <a:gd name="T6" fmla="*/ 228 w 455"/>
                <a:gd name="T7" fmla="*/ 493 h 493"/>
                <a:gd name="T8" fmla="*/ 440 w 455"/>
                <a:gd name="T9" fmla="*/ 67 h 493"/>
              </a:gdLst>
              <a:ahLst/>
              <a:cxnLst>
                <a:cxn ang="0">
                  <a:pos x="T0" y="T1"/>
                </a:cxn>
                <a:cxn ang="0">
                  <a:pos x="T2" y="T3"/>
                </a:cxn>
                <a:cxn ang="0">
                  <a:pos x="T4" y="T5"/>
                </a:cxn>
                <a:cxn ang="0">
                  <a:pos x="T6" y="T7"/>
                </a:cxn>
                <a:cxn ang="0">
                  <a:pos x="T8" y="T9"/>
                </a:cxn>
              </a:cxnLst>
              <a:rect l="0" t="0" r="r" b="b"/>
              <a:pathLst>
                <a:path w="455" h="493">
                  <a:moveTo>
                    <a:pt x="440" y="67"/>
                  </a:moveTo>
                  <a:cubicBezTo>
                    <a:pt x="324" y="67"/>
                    <a:pt x="228" y="0"/>
                    <a:pt x="228" y="0"/>
                  </a:cubicBezTo>
                  <a:cubicBezTo>
                    <a:pt x="228" y="0"/>
                    <a:pt x="131" y="67"/>
                    <a:pt x="16" y="67"/>
                  </a:cubicBezTo>
                  <a:cubicBezTo>
                    <a:pt x="16" y="67"/>
                    <a:pt x="0" y="414"/>
                    <a:pt x="228" y="493"/>
                  </a:cubicBezTo>
                  <a:cubicBezTo>
                    <a:pt x="455" y="414"/>
                    <a:pt x="440" y="67"/>
                    <a:pt x="440" y="67"/>
                  </a:cubicBezTo>
                </a:path>
              </a:pathLst>
            </a:custGeom>
            <a:noFill/>
            <a:ln w="12700">
              <a:solidFill>
                <a:srgbClr val="0177D7"/>
              </a:solidFill>
              <a:miter lim="800000"/>
            </a:ln>
          </p:spPr>
          <p:txBody>
            <a:bodyPr vert="horz" wrap="square" lIns="89642" tIns="44821" rIns="89642" bIns="44821" numCol="1" anchor="t" anchorCtr="0" compatLnSpc="1">
              <a:prstTxWarp prst="textNoShape">
                <a:avLst/>
              </a:prstTxWarp>
            </a:bodyPr>
            <a:lstStyle/>
            <a:p>
              <a:endParaRPr lang="en-US" sz="1765"/>
            </a:p>
          </p:txBody>
        </p:sp>
        <p:sp>
          <p:nvSpPr>
            <p:cNvPr id="15" name="Freeform 785">
              <a:extLst>
                <a:ext uri="{FF2B5EF4-FFF2-40B4-BE49-F238E27FC236}">
                  <a16:creationId xmlns:a16="http://schemas.microsoft.com/office/drawing/2014/main" id="{01FA826D-5913-4B7F-97CB-0AEF159A722A}"/>
                </a:ext>
              </a:extLst>
            </p:cNvPr>
            <p:cNvSpPr>
              <a:spLocks/>
            </p:cNvSpPr>
            <p:nvPr/>
          </p:nvSpPr>
          <p:spPr bwMode="auto">
            <a:xfrm>
              <a:off x="8961782" y="2893235"/>
              <a:ext cx="489553" cy="794032"/>
            </a:xfrm>
            <a:custGeom>
              <a:avLst/>
              <a:gdLst>
                <a:gd name="connsiteX0" fmla="*/ 850106 w 1704975"/>
                <a:gd name="connsiteY0" fmla="*/ 1681163 h 2765425"/>
                <a:gd name="connsiteX1" fmla="*/ 677862 w 1704975"/>
                <a:gd name="connsiteY1" fmla="*/ 1857642 h 2765425"/>
                <a:gd name="connsiteX2" fmla="*/ 791051 w 1704975"/>
                <a:gd name="connsiteY2" fmla="*/ 2019415 h 2765425"/>
                <a:gd name="connsiteX3" fmla="*/ 791051 w 1704975"/>
                <a:gd name="connsiteY3" fmla="*/ 2293938 h 2765425"/>
                <a:gd name="connsiteX4" fmla="*/ 909161 w 1704975"/>
                <a:gd name="connsiteY4" fmla="*/ 2293938 h 2765425"/>
                <a:gd name="connsiteX5" fmla="*/ 909161 w 1704975"/>
                <a:gd name="connsiteY5" fmla="*/ 2019415 h 2765425"/>
                <a:gd name="connsiteX6" fmla="*/ 1022350 w 1704975"/>
                <a:gd name="connsiteY6" fmla="*/ 1857642 h 2765425"/>
                <a:gd name="connsiteX7" fmla="*/ 850106 w 1704975"/>
                <a:gd name="connsiteY7" fmla="*/ 1681163 h 2765425"/>
                <a:gd name="connsiteX8" fmla="*/ 850826 w 1704975"/>
                <a:gd name="connsiteY8" fmla="*/ 230842 h 2765425"/>
                <a:gd name="connsiteX9" fmla="*/ 561044 w 1704975"/>
                <a:gd name="connsiteY9" fmla="*/ 525534 h 2765425"/>
                <a:gd name="connsiteX10" fmla="*/ 561044 w 1704975"/>
                <a:gd name="connsiteY10" fmla="*/ 1118601 h 2765425"/>
                <a:gd name="connsiteX11" fmla="*/ 561044 w 1704975"/>
                <a:gd name="connsiteY11" fmla="*/ 1165225 h 2765425"/>
                <a:gd name="connsiteX12" fmla="*/ 1145520 w 1704975"/>
                <a:gd name="connsiteY12" fmla="*/ 1165225 h 2765425"/>
                <a:gd name="connsiteX13" fmla="*/ 1145520 w 1704975"/>
                <a:gd name="connsiteY13" fmla="*/ 1084017 h 2765425"/>
                <a:gd name="connsiteX14" fmla="*/ 1145520 w 1704975"/>
                <a:gd name="connsiteY14" fmla="*/ 525534 h 2765425"/>
                <a:gd name="connsiteX15" fmla="*/ 850826 w 1704975"/>
                <a:gd name="connsiteY15" fmla="*/ 230842 h 2765425"/>
                <a:gd name="connsiteX16" fmla="*/ 850826 w 1704975"/>
                <a:gd name="connsiteY16" fmla="*/ 0 h 2765425"/>
                <a:gd name="connsiteX17" fmla="*/ 1376363 w 1704975"/>
                <a:gd name="connsiteY17" fmla="*/ 525534 h 2765425"/>
                <a:gd name="connsiteX18" fmla="*/ 1376363 w 1704975"/>
                <a:gd name="connsiteY18" fmla="*/ 1165225 h 2765425"/>
                <a:gd name="connsiteX19" fmla="*/ 1704975 w 1704975"/>
                <a:gd name="connsiteY19" fmla="*/ 1165225 h 2765425"/>
                <a:gd name="connsiteX20" fmla="*/ 1704975 w 1704975"/>
                <a:gd name="connsiteY20" fmla="*/ 2765425 h 2765425"/>
                <a:gd name="connsiteX21" fmla="*/ 0 w 1704975"/>
                <a:gd name="connsiteY21" fmla="*/ 2765425 h 2765425"/>
                <a:gd name="connsiteX22" fmla="*/ 0 w 1704975"/>
                <a:gd name="connsiteY22" fmla="*/ 1165225 h 2765425"/>
                <a:gd name="connsiteX23" fmla="*/ 330200 w 1704975"/>
                <a:gd name="connsiteY23" fmla="*/ 1165225 h 2765425"/>
                <a:gd name="connsiteX24" fmla="*/ 330200 w 1704975"/>
                <a:gd name="connsiteY24" fmla="*/ 1084017 h 2765425"/>
                <a:gd name="connsiteX25" fmla="*/ 330200 w 1704975"/>
                <a:gd name="connsiteY25" fmla="*/ 525534 h 2765425"/>
                <a:gd name="connsiteX26" fmla="*/ 850826 w 1704975"/>
                <a:gd name="connsiteY26" fmla="*/ 0 h 276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04975" h="2765425">
                  <a:moveTo>
                    <a:pt x="850106" y="1681163"/>
                  </a:moveTo>
                  <a:cubicBezTo>
                    <a:pt x="756602" y="1681163"/>
                    <a:pt x="677862" y="1759598"/>
                    <a:pt x="677862" y="1857642"/>
                  </a:cubicBezTo>
                  <a:cubicBezTo>
                    <a:pt x="677862" y="1931175"/>
                    <a:pt x="727075" y="1994904"/>
                    <a:pt x="791051" y="2019415"/>
                  </a:cubicBezTo>
                  <a:cubicBezTo>
                    <a:pt x="791051" y="2293938"/>
                    <a:pt x="791051" y="2293938"/>
                    <a:pt x="791051" y="2293938"/>
                  </a:cubicBezTo>
                  <a:cubicBezTo>
                    <a:pt x="909161" y="2293938"/>
                    <a:pt x="909161" y="2293938"/>
                    <a:pt x="909161" y="2293938"/>
                  </a:cubicBezTo>
                  <a:cubicBezTo>
                    <a:pt x="909161" y="2019415"/>
                    <a:pt x="909161" y="2019415"/>
                    <a:pt x="909161" y="2019415"/>
                  </a:cubicBezTo>
                  <a:cubicBezTo>
                    <a:pt x="978059" y="1994904"/>
                    <a:pt x="1022350" y="1931175"/>
                    <a:pt x="1022350" y="1857642"/>
                  </a:cubicBezTo>
                  <a:cubicBezTo>
                    <a:pt x="1022350" y="1759598"/>
                    <a:pt x="948531" y="1681163"/>
                    <a:pt x="850106" y="1681163"/>
                  </a:cubicBezTo>
                  <a:close/>
                  <a:moveTo>
                    <a:pt x="850826" y="230842"/>
                  </a:moveTo>
                  <a:cubicBezTo>
                    <a:pt x="688744" y="230842"/>
                    <a:pt x="561044" y="363453"/>
                    <a:pt x="561044" y="525534"/>
                  </a:cubicBezTo>
                  <a:cubicBezTo>
                    <a:pt x="561044" y="864430"/>
                    <a:pt x="561044" y="1033877"/>
                    <a:pt x="561044" y="1118601"/>
                  </a:cubicBezTo>
                  <a:lnTo>
                    <a:pt x="561044" y="1165225"/>
                  </a:lnTo>
                  <a:lnTo>
                    <a:pt x="1145520" y="1165225"/>
                  </a:lnTo>
                  <a:lnTo>
                    <a:pt x="1145520" y="1084017"/>
                  </a:lnTo>
                  <a:cubicBezTo>
                    <a:pt x="1145520" y="525534"/>
                    <a:pt x="1145520" y="525534"/>
                    <a:pt x="1145520" y="525534"/>
                  </a:cubicBezTo>
                  <a:cubicBezTo>
                    <a:pt x="1145520" y="363453"/>
                    <a:pt x="1012908" y="230842"/>
                    <a:pt x="850826" y="230842"/>
                  </a:cubicBezTo>
                  <a:close/>
                  <a:moveTo>
                    <a:pt x="850826" y="0"/>
                  </a:moveTo>
                  <a:cubicBezTo>
                    <a:pt x="1140608" y="0"/>
                    <a:pt x="1376363" y="235754"/>
                    <a:pt x="1376363" y="525534"/>
                  </a:cubicBezTo>
                  <a:lnTo>
                    <a:pt x="1376363" y="1165225"/>
                  </a:lnTo>
                  <a:lnTo>
                    <a:pt x="1704975" y="1165225"/>
                  </a:lnTo>
                  <a:lnTo>
                    <a:pt x="1704975" y="2765425"/>
                  </a:lnTo>
                  <a:lnTo>
                    <a:pt x="0" y="2765425"/>
                  </a:lnTo>
                  <a:lnTo>
                    <a:pt x="0" y="1165225"/>
                  </a:lnTo>
                  <a:lnTo>
                    <a:pt x="330200" y="1165225"/>
                  </a:lnTo>
                  <a:lnTo>
                    <a:pt x="330200" y="1084017"/>
                  </a:lnTo>
                  <a:cubicBezTo>
                    <a:pt x="330200" y="525534"/>
                    <a:pt x="330200" y="525534"/>
                    <a:pt x="330200" y="525534"/>
                  </a:cubicBezTo>
                  <a:cubicBezTo>
                    <a:pt x="330200" y="235754"/>
                    <a:pt x="561044" y="0"/>
                    <a:pt x="850826" y="0"/>
                  </a:cubicBezTo>
                  <a:close/>
                </a:path>
              </a:pathLst>
            </a:custGeom>
            <a:grp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ndParaRPr>
            </a:p>
          </p:txBody>
        </p:sp>
      </p:grpSp>
      <p:sp>
        <p:nvSpPr>
          <p:cNvPr id="2" name="Rectangle 1"/>
          <p:cNvSpPr/>
          <p:nvPr/>
        </p:nvSpPr>
        <p:spPr>
          <a:xfrm>
            <a:off x="358757" y="2515121"/>
            <a:ext cx="6096000" cy="1461939"/>
          </a:xfrm>
          <a:prstGeom prst="rect">
            <a:avLst/>
          </a:prstGeom>
        </p:spPr>
        <p:txBody>
          <a:bodyPr>
            <a:spAutoFit/>
          </a:bodyPr>
          <a:lstStyle/>
          <a:p>
            <a:pPr marL="285750" lvl="0" indent="-285750">
              <a:spcBef>
                <a:spcPts val="1000"/>
              </a:spcBef>
              <a:buClr>
                <a:srgbClr val="0177D7"/>
              </a:buClr>
              <a:buFont typeface="Arial" charset="0"/>
              <a:buChar char="•"/>
            </a:pPr>
            <a:r>
              <a:rPr lang="en-US" sz="1600" spc="50" dirty="0">
                <a:latin typeface="Segoe UI Semilight" charset="0"/>
                <a:ea typeface="Segoe UI Semilight" charset="0"/>
                <a:cs typeface="Segoe UI Semilight" charset="0"/>
              </a:rPr>
              <a:t>Enterprise grade security </a:t>
            </a:r>
          </a:p>
          <a:p>
            <a:pPr marL="285750" lvl="0" indent="-285750">
              <a:spcBef>
                <a:spcPts val="1000"/>
              </a:spcBef>
              <a:buClr>
                <a:srgbClr val="0177D7"/>
              </a:buClr>
              <a:buFont typeface="Arial" charset="0"/>
              <a:buChar char="•"/>
            </a:pPr>
            <a:r>
              <a:rPr lang="en-US" sz="1600" spc="50" dirty="0">
                <a:latin typeface="Segoe UI Semilight" charset="0"/>
                <a:ea typeface="Segoe UI Semilight" charset="0"/>
                <a:cs typeface="Segoe UI Semilight" charset="0"/>
              </a:rPr>
              <a:t>Encryption at Rest</a:t>
            </a:r>
          </a:p>
          <a:p>
            <a:pPr marL="285750" lvl="0" indent="-285750">
              <a:spcBef>
                <a:spcPts val="1000"/>
              </a:spcBef>
              <a:buClr>
                <a:srgbClr val="0177D7"/>
              </a:buClr>
              <a:buFont typeface="Arial" charset="0"/>
              <a:buChar char="•"/>
            </a:pPr>
            <a:r>
              <a:rPr lang="en-US" sz="1600" spc="50" dirty="0">
                <a:latin typeface="Segoe UI Semilight" charset="0"/>
                <a:ea typeface="Segoe UI Semilight" charset="0"/>
                <a:cs typeface="Segoe UI Semilight" charset="0"/>
              </a:rPr>
              <a:t>Encryption is enabled automatically by default </a:t>
            </a:r>
          </a:p>
          <a:p>
            <a:pPr marL="285750" lvl="0" indent="-285750">
              <a:spcBef>
                <a:spcPts val="1000"/>
              </a:spcBef>
              <a:buClr>
                <a:srgbClr val="0177D7"/>
              </a:buClr>
              <a:buFont typeface="Arial" charset="0"/>
              <a:buChar char="•"/>
            </a:pPr>
            <a:r>
              <a:rPr lang="en-US" sz="1600" spc="50" dirty="0">
                <a:latin typeface="Segoe UI Semilight" charset="0"/>
                <a:ea typeface="Segoe UI Semilight" charset="0"/>
                <a:cs typeface="Segoe UI Semilight" charset="0"/>
              </a:rPr>
              <a:t>Comprehensive Azure compliance certification</a:t>
            </a:r>
          </a:p>
        </p:txBody>
      </p:sp>
      <p:grpSp>
        <p:nvGrpSpPr>
          <p:cNvPr id="4" name="Group 3"/>
          <p:cNvGrpSpPr/>
          <p:nvPr/>
        </p:nvGrpSpPr>
        <p:grpSpPr>
          <a:xfrm>
            <a:off x="6920502" y="1990487"/>
            <a:ext cx="4445122" cy="4386629"/>
            <a:chOff x="7128847" y="1677971"/>
            <a:chExt cx="4445122" cy="4386629"/>
          </a:xfrm>
        </p:grpSpPr>
        <p:grpSp>
          <p:nvGrpSpPr>
            <p:cNvPr id="9" name="Group 8"/>
            <p:cNvGrpSpPr/>
            <p:nvPr/>
          </p:nvGrpSpPr>
          <p:grpSpPr>
            <a:xfrm>
              <a:off x="10355568" y="1678135"/>
              <a:ext cx="656510" cy="656510"/>
              <a:chOff x="1453808" y="2147980"/>
              <a:chExt cx="177800" cy="177800"/>
            </a:xfrm>
          </p:grpSpPr>
          <p:sp>
            <p:nvSpPr>
              <p:cNvPr id="10" name="Oval 9"/>
              <p:cNvSpPr/>
              <p:nvPr/>
            </p:nvSpPr>
            <p:spPr bwMode="auto">
              <a:xfrm>
                <a:off x="1453808" y="2147980"/>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Freeform 10"/>
              <p:cNvSpPr/>
              <p:nvPr/>
            </p:nvSpPr>
            <p:spPr bwMode="auto">
              <a:xfrm>
                <a:off x="1490321" y="2203543"/>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12" name="Group 11"/>
            <p:cNvGrpSpPr/>
            <p:nvPr/>
          </p:nvGrpSpPr>
          <p:grpSpPr>
            <a:xfrm>
              <a:off x="7128847" y="4217678"/>
              <a:ext cx="442757" cy="442757"/>
              <a:chOff x="1517650" y="1863725"/>
              <a:chExt cx="177800" cy="177800"/>
            </a:xfrm>
          </p:grpSpPr>
          <p:sp>
            <p:nvSpPr>
              <p:cNvPr id="16" name="Oval 15"/>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Freeform 16"/>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18" name="Group 17"/>
            <p:cNvGrpSpPr/>
            <p:nvPr/>
          </p:nvGrpSpPr>
          <p:grpSpPr>
            <a:xfrm>
              <a:off x="10652015" y="4660435"/>
              <a:ext cx="921954" cy="921954"/>
              <a:chOff x="1517650" y="1863725"/>
              <a:chExt cx="177800" cy="177800"/>
            </a:xfrm>
          </p:grpSpPr>
          <p:sp>
            <p:nvSpPr>
              <p:cNvPr id="19" name="Oval 18"/>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Freeform 19"/>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1" name="Group 20"/>
            <p:cNvGrpSpPr/>
            <p:nvPr/>
          </p:nvGrpSpPr>
          <p:grpSpPr>
            <a:xfrm>
              <a:off x="7198616" y="1677971"/>
              <a:ext cx="598236" cy="598236"/>
              <a:chOff x="1567855" y="1980501"/>
              <a:chExt cx="177800" cy="177800"/>
            </a:xfrm>
          </p:grpSpPr>
          <p:sp>
            <p:nvSpPr>
              <p:cNvPr id="22" name="Oval 21"/>
              <p:cNvSpPr/>
              <p:nvPr/>
            </p:nvSpPr>
            <p:spPr bwMode="auto">
              <a:xfrm>
                <a:off x="1567855" y="1980501"/>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p:nvSpPr>
            <p:spPr bwMode="auto">
              <a:xfrm>
                <a:off x="1604368" y="2036064"/>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4" name="Group 23"/>
            <p:cNvGrpSpPr/>
            <p:nvPr/>
          </p:nvGrpSpPr>
          <p:grpSpPr>
            <a:xfrm>
              <a:off x="8371008" y="5778599"/>
              <a:ext cx="286001" cy="286001"/>
              <a:chOff x="1517650" y="1863725"/>
              <a:chExt cx="177800" cy="177800"/>
            </a:xfrm>
          </p:grpSpPr>
          <p:sp>
            <p:nvSpPr>
              <p:cNvPr id="25" name="Oval 24"/>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Freeform 25"/>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7" name="Group 26"/>
            <p:cNvGrpSpPr/>
            <p:nvPr/>
          </p:nvGrpSpPr>
          <p:grpSpPr>
            <a:xfrm>
              <a:off x="11098640" y="3011830"/>
              <a:ext cx="286001" cy="286001"/>
              <a:chOff x="1517650" y="1863725"/>
              <a:chExt cx="177800" cy="177800"/>
            </a:xfrm>
          </p:grpSpPr>
          <p:sp>
            <p:nvSpPr>
              <p:cNvPr id="28" name="Oval 27"/>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8"/>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8837213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582265-D437-43DE-8894-A0F96529118A}"/>
              </a:ext>
            </a:extLst>
          </p:cNvPr>
          <p:cNvSpPr>
            <a:spLocks noGrp="1"/>
          </p:cNvSpPr>
          <p:nvPr>
            <p:ph type="title"/>
          </p:nvPr>
        </p:nvSpPr>
        <p:spPr/>
        <p:txBody>
          <a:bodyPr/>
          <a:lstStyle/>
          <a:p>
            <a:r>
              <a:rPr lang="en-US"/>
              <a:t>Top 10 reasons why customers use</a:t>
            </a:r>
            <a:br>
              <a:rPr lang="en-US"/>
            </a:br>
            <a:r>
              <a:rPr lang="en-US"/>
              <a:t>Azure Cosmos DB</a:t>
            </a:r>
          </a:p>
        </p:txBody>
      </p:sp>
      <p:grpSp>
        <p:nvGrpSpPr>
          <p:cNvPr id="55" name="Group 54"/>
          <p:cNvGrpSpPr/>
          <p:nvPr/>
        </p:nvGrpSpPr>
        <p:grpSpPr>
          <a:xfrm>
            <a:off x="7164168" y="2162738"/>
            <a:ext cx="2082409" cy="3832887"/>
            <a:chOff x="7164168" y="2162738"/>
            <a:chExt cx="2082409" cy="3832887"/>
          </a:xfrm>
        </p:grpSpPr>
        <p:sp>
          <p:nvSpPr>
            <p:cNvPr id="8" name="TextBox 7">
              <a:extLst>
                <a:ext uri="{FF2B5EF4-FFF2-40B4-BE49-F238E27FC236}">
                  <a16:creationId xmlns:a16="http://schemas.microsoft.com/office/drawing/2014/main" id="{3C284CC6-F706-49D6-9791-D63061F0330A}"/>
                </a:ext>
              </a:extLst>
            </p:cNvPr>
            <p:cNvSpPr txBox="1"/>
            <p:nvPr/>
          </p:nvSpPr>
          <p:spPr>
            <a:xfrm>
              <a:off x="7164168" y="2747554"/>
              <a:ext cx="2082409" cy="757130"/>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Natively supports </a:t>
              </a:r>
              <a:r>
                <a:rPr lang="en-US" sz="1600">
                  <a:solidFill>
                    <a:schemeClr val="tx2"/>
                  </a:solidFill>
                </a:rPr>
                <a:t>different types of data </a:t>
              </a:r>
              <a:r>
                <a:rPr lang="en-US" sz="1600">
                  <a:gradFill>
                    <a:gsLst>
                      <a:gs pos="2917">
                        <a:schemeClr val="tx1"/>
                      </a:gs>
                      <a:gs pos="30000">
                        <a:schemeClr val="tx1"/>
                      </a:gs>
                    </a:gsLst>
                    <a:lin ang="5400000" scaled="0"/>
                  </a:gradFill>
                </a:rPr>
                <a:t>at massive scale</a:t>
              </a:r>
            </a:p>
          </p:txBody>
        </p:sp>
        <p:sp>
          <p:nvSpPr>
            <p:cNvPr id="13" name="TextBox 12">
              <a:extLst>
                <a:ext uri="{FF2B5EF4-FFF2-40B4-BE49-F238E27FC236}">
                  <a16:creationId xmlns:a16="http://schemas.microsoft.com/office/drawing/2014/main" id="{64E8FBC9-26F7-4799-8101-661CDAF0E4F1}"/>
                </a:ext>
              </a:extLst>
            </p:cNvPr>
            <p:cNvSpPr txBox="1"/>
            <p:nvPr/>
          </p:nvSpPr>
          <p:spPr>
            <a:xfrm>
              <a:off x="7164168" y="5016896"/>
              <a:ext cx="2082409" cy="978729"/>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Provides </a:t>
              </a:r>
              <a:r>
                <a:rPr lang="en-US" sz="1600">
                  <a:solidFill>
                    <a:schemeClr val="tx2"/>
                  </a:solidFill>
                </a:rPr>
                <a:t>multi-tenancy and enterprise-grade security</a:t>
              </a:r>
            </a:p>
          </p:txBody>
        </p:sp>
        <p:grpSp>
          <p:nvGrpSpPr>
            <p:cNvPr id="22" name="Group 21">
              <a:extLst>
                <a:ext uri="{FF2B5EF4-FFF2-40B4-BE49-F238E27FC236}">
                  <a16:creationId xmlns:a16="http://schemas.microsoft.com/office/drawing/2014/main" id="{196F2F7C-6800-4AC4-AC9B-046BFC06DCB6}"/>
                </a:ext>
              </a:extLst>
            </p:cNvPr>
            <p:cNvGrpSpPr/>
            <p:nvPr/>
          </p:nvGrpSpPr>
          <p:grpSpPr>
            <a:xfrm>
              <a:off x="7339292" y="4415688"/>
              <a:ext cx="266966" cy="461546"/>
              <a:chOff x="9483369" y="4036570"/>
              <a:chExt cx="385258" cy="666058"/>
            </a:xfrm>
            <a:noFill/>
          </p:grpSpPr>
          <p:sp>
            <p:nvSpPr>
              <p:cNvPr id="23" name="Freeform: Shape 22">
                <a:extLst>
                  <a:ext uri="{FF2B5EF4-FFF2-40B4-BE49-F238E27FC236}">
                    <a16:creationId xmlns:a16="http://schemas.microsoft.com/office/drawing/2014/main" id="{FB855218-7205-4063-A0C1-8DE45D5D1F63}"/>
                  </a:ext>
                </a:extLst>
              </p:cNvPr>
              <p:cNvSpPr/>
              <p:nvPr/>
            </p:nvSpPr>
            <p:spPr bwMode="auto">
              <a:xfrm>
                <a:off x="9545328" y="4036570"/>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grp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endParaRPr lang="en-US" kern="0">
                  <a:solidFill>
                    <a:srgbClr val="505050"/>
                  </a:solidFill>
                  <a:latin typeface="Calibri Light" panose="020F0302020204030204"/>
                </a:endParaRPr>
              </a:p>
            </p:txBody>
          </p:sp>
          <p:sp useBgFill="1">
            <p:nvSpPr>
              <p:cNvPr id="24" name="Freeform: Shape 23">
                <a:extLst>
                  <a:ext uri="{FF2B5EF4-FFF2-40B4-BE49-F238E27FC236}">
                    <a16:creationId xmlns:a16="http://schemas.microsoft.com/office/drawing/2014/main" id="{2359C72F-1BF9-4E8B-86AF-E2E0C58C0215}"/>
                  </a:ext>
                </a:extLst>
              </p:cNvPr>
              <p:cNvSpPr/>
              <p:nvPr/>
            </p:nvSpPr>
            <p:spPr bwMode="auto">
              <a:xfrm>
                <a:off x="9483369" y="4341050"/>
                <a:ext cx="385258" cy="361578"/>
              </a:xfrm>
              <a:custGeom>
                <a:avLst/>
                <a:gdLst>
                  <a:gd name="connsiteX0" fmla="*/ 0 w 467028"/>
                  <a:gd name="connsiteY0" fmla="*/ 0 h 438322"/>
                  <a:gd name="connsiteX1" fmla="*/ 40334 w 467028"/>
                  <a:gd name="connsiteY1" fmla="*/ 0 h 438322"/>
                  <a:gd name="connsiteX2" fmla="*/ 40334 w 467028"/>
                  <a:gd name="connsiteY2" fmla="*/ 55025 h 438322"/>
                  <a:gd name="connsiteX3" fmla="*/ 398202 w 467028"/>
                  <a:gd name="connsiteY3" fmla="*/ 55025 h 438322"/>
                  <a:gd name="connsiteX4" fmla="*/ 398202 w 467028"/>
                  <a:gd name="connsiteY4" fmla="*/ 0 h 438322"/>
                  <a:gd name="connsiteX5" fmla="*/ 467028 w 467028"/>
                  <a:gd name="connsiteY5" fmla="*/ 0 h 438322"/>
                  <a:gd name="connsiteX6" fmla="*/ 467028 w 467028"/>
                  <a:gd name="connsiteY6" fmla="*/ 438322 h 438322"/>
                  <a:gd name="connsiteX7" fmla="*/ 0 w 467028"/>
                  <a:gd name="connsiteY7" fmla="*/ 438322 h 438322"/>
                  <a:gd name="connsiteX8" fmla="*/ 0 w 467028"/>
                  <a:gd name="connsiteY8" fmla="*/ 0 h 438322"/>
                  <a:gd name="connsiteX9" fmla="*/ 232862 w 467028"/>
                  <a:gd name="connsiteY9" fmla="*/ 141324 h 438322"/>
                  <a:gd name="connsiteX10" fmla="*/ 185680 w 467028"/>
                  <a:gd name="connsiteY10" fmla="*/ 189665 h 438322"/>
                  <a:gd name="connsiteX11" fmla="*/ 216685 w 467028"/>
                  <a:gd name="connsiteY11" fmla="*/ 233977 h 438322"/>
                  <a:gd name="connsiteX12" fmla="*/ 216685 w 467028"/>
                  <a:gd name="connsiteY12" fmla="*/ 309174 h 438322"/>
                  <a:gd name="connsiteX13" fmla="*/ 249038 w 467028"/>
                  <a:gd name="connsiteY13" fmla="*/ 309174 h 438322"/>
                  <a:gd name="connsiteX14" fmla="*/ 249038 w 467028"/>
                  <a:gd name="connsiteY14" fmla="*/ 233977 h 438322"/>
                  <a:gd name="connsiteX15" fmla="*/ 280043 w 467028"/>
                  <a:gd name="connsiteY15" fmla="*/ 189665 h 438322"/>
                  <a:gd name="connsiteX16" fmla="*/ 232862 w 467028"/>
                  <a:gd name="connsiteY16" fmla="*/ 141324 h 438322"/>
                  <a:gd name="connsiteX0" fmla="*/ 0 w 467028"/>
                  <a:gd name="connsiteY0" fmla="*/ 0 h 438322"/>
                  <a:gd name="connsiteX1" fmla="*/ 40334 w 467028"/>
                  <a:gd name="connsiteY1" fmla="*/ 0 h 438322"/>
                  <a:gd name="connsiteX2" fmla="*/ 398202 w 467028"/>
                  <a:gd name="connsiteY2" fmla="*/ 55025 h 438322"/>
                  <a:gd name="connsiteX3" fmla="*/ 398202 w 467028"/>
                  <a:gd name="connsiteY3" fmla="*/ 0 h 438322"/>
                  <a:gd name="connsiteX4" fmla="*/ 467028 w 467028"/>
                  <a:gd name="connsiteY4" fmla="*/ 0 h 438322"/>
                  <a:gd name="connsiteX5" fmla="*/ 467028 w 467028"/>
                  <a:gd name="connsiteY5" fmla="*/ 438322 h 438322"/>
                  <a:gd name="connsiteX6" fmla="*/ 0 w 467028"/>
                  <a:gd name="connsiteY6" fmla="*/ 438322 h 438322"/>
                  <a:gd name="connsiteX7" fmla="*/ 0 w 467028"/>
                  <a:gd name="connsiteY7" fmla="*/ 0 h 438322"/>
                  <a:gd name="connsiteX8" fmla="*/ 232862 w 467028"/>
                  <a:gd name="connsiteY8" fmla="*/ 141324 h 438322"/>
                  <a:gd name="connsiteX9" fmla="*/ 185680 w 467028"/>
                  <a:gd name="connsiteY9" fmla="*/ 189665 h 438322"/>
                  <a:gd name="connsiteX10" fmla="*/ 216685 w 467028"/>
                  <a:gd name="connsiteY10" fmla="*/ 233977 h 438322"/>
                  <a:gd name="connsiteX11" fmla="*/ 216685 w 467028"/>
                  <a:gd name="connsiteY11" fmla="*/ 309174 h 438322"/>
                  <a:gd name="connsiteX12" fmla="*/ 249038 w 467028"/>
                  <a:gd name="connsiteY12" fmla="*/ 309174 h 438322"/>
                  <a:gd name="connsiteX13" fmla="*/ 249038 w 467028"/>
                  <a:gd name="connsiteY13" fmla="*/ 233977 h 438322"/>
                  <a:gd name="connsiteX14" fmla="*/ 280043 w 467028"/>
                  <a:gd name="connsiteY14" fmla="*/ 189665 h 438322"/>
                  <a:gd name="connsiteX15" fmla="*/ 232862 w 467028"/>
                  <a:gd name="connsiteY15" fmla="*/ 141324 h 438322"/>
                  <a:gd name="connsiteX0" fmla="*/ 0 w 467028"/>
                  <a:gd name="connsiteY0" fmla="*/ 0 h 438322"/>
                  <a:gd name="connsiteX1" fmla="*/ 40334 w 467028"/>
                  <a:gd name="connsiteY1" fmla="*/ 0 h 438322"/>
                  <a:gd name="connsiteX2" fmla="*/ 398202 w 467028"/>
                  <a:gd name="connsiteY2" fmla="*/ 0 h 438322"/>
                  <a:gd name="connsiteX3" fmla="*/ 467028 w 467028"/>
                  <a:gd name="connsiteY3" fmla="*/ 0 h 438322"/>
                  <a:gd name="connsiteX4" fmla="*/ 467028 w 467028"/>
                  <a:gd name="connsiteY4" fmla="*/ 438322 h 438322"/>
                  <a:gd name="connsiteX5" fmla="*/ 0 w 467028"/>
                  <a:gd name="connsiteY5" fmla="*/ 438322 h 438322"/>
                  <a:gd name="connsiteX6" fmla="*/ 0 w 467028"/>
                  <a:gd name="connsiteY6" fmla="*/ 0 h 438322"/>
                  <a:gd name="connsiteX7" fmla="*/ 232862 w 467028"/>
                  <a:gd name="connsiteY7" fmla="*/ 141324 h 438322"/>
                  <a:gd name="connsiteX8" fmla="*/ 185680 w 467028"/>
                  <a:gd name="connsiteY8" fmla="*/ 189665 h 438322"/>
                  <a:gd name="connsiteX9" fmla="*/ 216685 w 467028"/>
                  <a:gd name="connsiteY9" fmla="*/ 233977 h 438322"/>
                  <a:gd name="connsiteX10" fmla="*/ 216685 w 467028"/>
                  <a:gd name="connsiteY10" fmla="*/ 309174 h 438322"/>
                  <a:gd name="connsiteX11" fmla="*/ 249038 w 467028"/>
                  <a:gd name="connsiteY11" fmla="*/ 309174 h 438322"/>
                  <a:gd name="connsiteX12" fmla="*/ 249038 w 467028"/>
                  <a:gd name="connsiteY12" fmla="*/ 233977 h 438322"/>
                  <a:gd name="connsiteX13" fmla="*/ 280043 w 467028"/>
                  <a:gd name="connsiteY13" fmla="*/ 189665 h 438322"/>
                  <a:gd name="connsiteX14" fmla="*/ 232862 w 467028"/>
                  <a:gd name="connsiteY14" fmla="*/ 141324 h 438322"/>
                  <a:gd name="connsiteX0" fmla="*/ 0 w 467028"/>
                  <a:gd name="connsiteY0" fmla="*/ 0 h 438322"/>
                  <a:gd name="connsiteX1" fmla="*/ 40334 w 467028"/>
                  <a:gd name="connsiteY1" fmla="*/ 0 h 438322"/>
                  <a:gd name="connsiteX2" fmla="*/ 467028 w 467028"/>
                  <a:gd name="connsiteY2" fmla="*/ 0 h 438322"/>
                  <a:gd name="connsiteX3" fmla="*/ 467028 w 467028"/>
                  <a:gd name="connsiteY3" fmla="*/ 438322 h 438322"/>
                  <a:gd name="connsiteX4" fmla="*/ 0 w 467028"/>
                  <a:gd name="connsiteY4" fmla="*/ 438322 h 438322"/>
                  <a:gd name="connsiteX5" fmla="*/ 0 w 467028"/>
                  <a:gd name="connsiteY5" fmla="*/ 0 h 438322"/>
                  <a:gd name="connsiteX6" fmla="*/ 232862 w 467028"/>
                  <a:gd name="connsiteY6" fmla="*/ 141324 h 438322"/>
                  <a:gd name="connsiteX7" fmla="*/ 185680 w 467028"/>
                  <a:gd name="connsiteY7" fmla="*/ 189665 h 438322"/>
                  <a:gd name="connsiteX8" fmla="*/ 216685 w 467028"/>
                  <a:gd name="connsiteY8" fmla="*/ 233977 h 438322"/>
                  <a:gd name="connsiteX9" fmla="*/ 216685 w 467028"/>
                  <a:gd name="connsiteY9" fmla="*/ 309174 h 438322"/>
                  <a:gd name="connsiteX10" fmla="*/ 249038 w 467028"/>
                  <a:gd name="connsiteY10" fmla="*/ 309174 h 438322"/>
                  <a:gd name="connsiteX11" fmla="*/ 249038 w 467028"/>
                  <a:gd name="connsiteY11" fmla="*/ 233977 h 438322"/>
                  <a:gd name="connsiteX12" fmla="*/ 280043 w 467028"/>
                  <a:gd name="connsiteY12" fmla="*/ 189665 h 438322"/>
                  <a:gd name="connsiteX13" fmla="*/ 232862 w 467028"/>
                  <a:gd name="connsiteY13" fmla="*/ 141324 h 438322"/>
                  <a:gd name="connsiteX0" fmla="*/ 0 w 467028"/>
                  <a:gd name="connsiteY0" fmla="*/ 0 h 438322"/>
                  <a:gd name="connsiteX1" fmla="*/ 467028 w 467028"/>
                  <a:gd name="connsiteY1" fmla="*/ 0 h 438322"/>
                  <a:gd name="connsiteX2" fmla="*/ 467028 w 467028"/>
                  <a:gd name="connsiteY2" fmla="*/ 438322 h 438322"/>
                  <a:gd name="connsiteX3" fmla="*/ 0 w 467028"/>
                  <a:gd name="connsiteY3" fmla="*/ 438322 h 438322"/>
                  <a:gd name="connsiteX4" fmla="*/ 0 w 467028"/>
                  <a:gd name="connsiteY4" fmla="*/ 0 h 438322"/>
                  <a:gd name="connsiteX5" fmla="*/ 232862 w 467028"/>
                  <a:gd name="connsiteY5" fmla="*/ 141324 h 438322"/>
                  <a:gd name="connsiteX6" fmla="*/ 185680 w 467028"/>
                  <a:gd name="connsiteY6" fmla="*/ 189665 h 438322"/>
                  <a:gd name="connsiteX7" fmla="*/ 216685 w 467028"/>
                  <a:gd name="connsiteY7" fmla="*/ 233977 h 438322"/>
                  <a:gd name="connsiteX8" fmla="*/ 216685 w 467028"/>
                  <a:gd name="connsiteY8" fmla="*/ 309174 h 438322"/>
                  <a:gd name="connsiteX9" fmla="*/ 249038 w 467028"/>
                  <a:gd name="connsiteY9" fmla="*/ 309174 h 438322"/>
                  <a:gd name="connsiteX10" fmla="*/ 249038 w 467028"/>
                  <a:gd name="connsiteY10" fmla="*/ 233977 h 438322"/>
                  <a:gd name="connsiteX11" fmla="*/ 280043 w 467028"/>
                  <a:gd name="connsiteY11" fmla="*/ 189665 h 438322"/>
                  <a:gd name="connsiteX12" fmla="*/ 232862 w 467028"/>
                  <a:gd name="connsiteY12" fmla="*/ 141324 h 438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7028" h="438322">
                    <a:moveTo>
                      <a:pt x="0" y="0"/>
                    </a:moveTo>
                    <a:lnTo>
                      <a:pt x="467028" y="0"/>
                    </a:lnTo>
                    <a:lnTo>
                      <a:pt x="467028" y="438322"/>
                    </a:lnTo>
                    <a:lnTo>
                      <a:pt x="0" y="438322"/>
                    </a:lnTo>
                    <a:lnTo>
                      <a:pt x="0" y="0"/>
                    </a:lnTo>
                    <a:close/>
                    <a:moveTo>
                      <a:pt x="232862" y="141324"/>
                    </a:moveTo>
                    <a:cubicBezTo>
                      <a:pt x="207249" y="141324"/>
                      <a:pt x="185680" y="162809"/>
                      <a:pt x="185680" y="189665"/>
                    </a:cubicBezTo>
                    <a:cubicBezTo>
                      <a:pt x="185680" y="209807"/>
                      <a:pt x="199161" y="227263"/>
                      <a:pt x="216685" y="233977"/>
                    </a:cubicBezTo>
                    <a:lnTo>
                      <a:pt x="216685" y="309174"/>
                    </a:lnTo>
                    <a:lnTo>
                      <a:pt x="249038" y="309174"/>
                    </a:lnTo>
                    <a:lnTo>
                      <a:pt x="249038" y="233977"/>
                    </a:lnTo>
                    <a:cubicBezTo>
                      <a:pt x="267911" y="227263"/>
                      <a:pt x="280043" y="209807"/>
                      <a:pt x="280043" y="189665"/>
                    </a:cubicBezTo>
                    <a:cubicBezTo>
                      <a:pt x="280043" y="162809"/>
                      <a:pt x="259822" y="141324"/>
                      <a:pt x="232862" y="141324"/>
                    </a:cubicBezTo>
                    <a:close/>
                  </a:path>
                </a:pathLst>
              </a:custGeom>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endParaRPr lang="en-US" kern="0">
                  <a:solidFill>
                    <a:srgbClr val="505050"/>
                  </a:solidFill>
                  <a:latin typeface="Calibri Light" panose="020F0302020204030204"/>
                </a:endParaRPr>
              </a:p>
            </p:txBody>
          </p:sp>
        </p:grpSp>
        <p:sp>
          <p:nvSpPr>
            <p:cNvPr id="25" name="Freeform 5">
              <a:extLst>
                <a:ext uri="{FF2B5EF4-FFF2-40B4-BE49-F238E27FC236}">
                  <a16:creationId xmlns:a16="http://schemas.microsoft.com/office/drawing/2014/main" id="{E53F5E30-CE6A-4CE1-86CA-8A9DFE560E6D}"/>
                </a:ext>
              </a:extLst>
            </p:cNvPr>
            <p:cNvSpPr>
              <a:spLocks noEditPoints="1"/>
            </p:cNvSpPr>
            <p:nvPr/>
          </p:nvSpPr>
          <p:spPr bwMode="auto">
            <a:xfrm>
              <a:off x="7339292" y="2162738"/>
              <a:ext cx="251420" cy="418150"/>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latin typeface="Segoe UI Semilight"/>
              </a:endParaRPr>
            </a:p>
          </p:txBody>
        </p:sp>
      </p:grpSp>
      <p:grpSp>
        <p:nvGrpSpPr>
          <p:cNvPr id="2" name="Group 1"/>
          <p:cNvGrpSpPr/>
          <p:nvPr/>
        </p:nvGrpSpPr>
        <p:grpSpPr>
          <a:xfrm>
            <a:off x="351971" y="2162738"/>
            <a:ext cx="1977572" cy="3611288"/>
            <a:chOff x="351971" y="2162738"/>
            <a:chExt cx="1977572" cy="3611288"/>
          </a:xfrm>
        </p:grpSpPr>
        <p:sp>
          <p:nvSpPr>
            <p:cNvPr id="4" name="TextBox 3">
              <a:extLst>
                <a:ext uri="{FF2B5EF4-FFF2-40B4-BE49-F238E27FC236}">
                  <a16:creationId xmlns:a16="http://schemas.microsoft.com/office/drawing/2014/main" id="{E4E01665-C1A6-4E70-BB03-24B2B0DE77B8}"/>
                </a:ext>
              </a:extLst>
            </p:cNvPr>
            <p:cNvSpPr txBox="1"/>
            <p:nvPr/>
          </p:nvSpPr>
          <p:spPr>
            <a:xfrm>
              <a:off x="351971" y="2747554"/>
              <a:ext cx="1977572" cy="978729"/>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The 1</a:t>
              </a:r>
              <a:r>
                <a:rPr lang="en-US" sz="1600" baseline="30000">
                  <a:gradFill>
                    <a:gsLst>
                      <a:gs pos="2917">
                        <a:schemeClr val="tx1"/>
                      </a:gs>
                      <a:gs pos="30000">
                        <a:schemeClr val="tx1"/>
                      </a:gs>
                    </a:gsLst>
                    <a:lin ang="5400000" scaled="0"/>
                  </a:gradFill>
                </a:rPr>
                <a:t>st</a:t>
              </a:r>
              <a:r>
                <a:rPr lang="en-US" sz="1600">
                  <a:gradFill>
                    <a:gsLst>
                      <a:gs pos="2917">
                        <a:schemeClr val="tx1"/>
                      </a:gs>
                      <a:gs pos="30000">
                        <a:schemeClr val="tx1"/>
                      </a:gs>
                    </a:gsLst>
                    <a:lin ang="5400000" scaled="0"/>
                  </a:gradFill>
                </a:rPr>
                <a:t> and only database with </a:t>
              </a:r>
              <a:r>
                <a:rPr lang="en-US" sz="1600">
                  <a:solidFill>
                    <a:schemeClr val="tx2"/>
                  </a:solidFill>
                </a:rPr>
                <a:t>global distribution turnkey capability</a:t>
              </a:r>
            </a:p>
          </p:txBody>
        </p:sp>
        <p:sp>
          <p:nvSpPr>
            <p:cNvPr id="10" name="TextBox 9">
              <a:extLst>
                <a:ext uri="{FF2B5EF4-FFF2-40B4-BE49-F238E27FC236}">
                  <a16:creationId xmlns:a16="http://schemas.microsoft.com/office/drawing/2014/main" id="{40BC8211-ED08-422F-B8E4-85034ACCF383}"/>
                </a:ext>
              </a:extLst>
            </p:cNvPr>
            <p:cNvSpPr txBox="1"/>
            <p:nvPr/>
          </p:nvSpPr>
          <p:spPr>
            <a:xfrm>
              <a:off x="351971" y="5016896"/>
              <a:ext cx="1977572" cy="757130"/>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Enables </a:t>
              </a:r>
              <a:r>
                <a:rPr lang="en-US" sz="1600">
                  <a:solidFill>
                    <a:schemeClr val="tx2"/>
                  </a:solidFill>
                </a:rPr>
                <a:t>mission critical </a:t>
              </a:r>
              <a:r>
                <a:rPr lang="en-US" sz="1600">
                  <a:gradFill>
                    <a:gsLst>
                      <a:gs pos="2917">
                        <a:schemeClr val="tx1"/>
                      </a:gs>
                      <a:gs pos="30000">
                        <a:schemeClr val="tx1"/>
                      </a:gs>
                    </a:gsLst>
                    <a:lin ang="5400000" scaled="0"/>
                  </a:gradFill>
                </a:rPr>
                <a:t>intelligent applications</a:t>
              </a:r>
            </a:p>
          </p:txBody>
        </p:sp>
        <p:grpSp>
          <p:nvGrpSpPr>
            <p:cNvPr id="15" name="Group 14">
              <a:extLst>
                <a:ext uri="{FF2B5EF4-FFF2-40B4-BE49-F238E27FC236}">
                  <a16:creationId xmlns:a16="http://schemas.microsoft.com/office/drawing/2014/main" id="{2677FF4F-91E8-4CCE-AB3E-362F54D97E9B}"/>
                </a:ext>
              </a:extLst>
            </p:cNvPr>
            <p:cNvGrpSpPr/>
            <p:nvPr/>
          </p:nvGrpSpPr>
          <p:grpSpPr>
            <a:xfrm>
              <a:off x="527095" y="2162738"/>
              <a:ext cx="397581" cy="397581"/>
              <a:chOff x="11679011" y="5307417"/>
              <a:chExt cx="457200" cy="457200"/>
            </a:xfrm>
          </p:grpSpPr>
          <p:sp>
            <p:nvSpPr>
              <p:cNvPr id="16" name="Oval 15">
                <a:extLst>
                  <a:ext uri="{FF2B5EF4-FFF2-40B4-BE49-F238E27FC236}">
                    <a16:creationId xmlns:a16="http://schemas.microsoft.com/office/drawing/2014/main" id="{EF5EC1CF-000B-4FDF-AE51-A9D3B937ABE8}"/>
                  </a:ext>
                </a:extLst>
              </p:cNvPr>
              <p:cNvSpPr/>
              <p:nvPr/>
            </p:nvSpPr>
            <p:spPr bwMode="auto">
              <a:xfrm>
                <a:off x="11679011" y="5307417"/>
                <a:ext cx="457200" cy="45720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B001F16-DE9B-478B-A3A6-9C20DA1A10B9}"/>
                  </a:ext>
                </a:extLst>
              </p:cNvPr>
              <p:cNvSpPr/>
              <p:nvPr/>
            </p:nvSpPr>
            <p:spPr bwMode="auto">
              <a:xfrm>
                <a:off x="11794036" y="5307417"/>
                <a:ext cx="228600" cy="45720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18" name="Straight Connector 17">
                <a:extLst>
                  <a:ext uri="{FF2B5EF4-FFF2-40B4-BE49-F238E27FC236}">
                    <a16:creationId xmlns:a16="http://schemas.microsoft.com/office/drawing/2014/main" id="{5C6A0991-35FB-44AD-914C-DA053C902478}"/>
                  </a:ext>
                </a:extLst>
              </p:cNvPr>
              <p:cNvCxnSpPr/>
              <p:nvPr/>
            </p:nvCxnSpPr>
            <p:spPr>
              <a:xfrm>
                <a:off x="11679011" y="5536017"/>
                <a:ext cx="457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67CDA2C-D67D-4718-8469-47907BA6904B}"/>
                  </a:ext>
                </a:extLst>
              </p:cNvPr>
              <p:cNvCxnSpPr>
                <a:cxnSpLocks/>
              </p:cNvCxnSpPr>
              <p:nvPr/>
            </p:nvCxnSpPr>
            <p:spPr>
              <a:xfrm>
                <a:off x="11706226" y="5648676"/>
                <a:ext cx="40277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238576B-5A58-4E41-8E2B-59932DA799F8}"/>
                  </a:ext>
                </a:extLst>
              </p:cNvPr>
              <p:cNvCxnSpPr>
                <a:cxnSpLocks/>
              </p:cNvCxnSpPr>
              <p:nvPr/>
            </p:nvCxnSpPr>
            <p:spPr>
              <a:xfrm>
                <a:off x="11706226" y="5422168"/>
                <a:ext cx="40277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43DFC4-426F-4E12-8EB1-F3530416DBA4}"/>
                  </a:ext>
                </a:extLst>
              </p:cNvPr>
              <p:cNvCxnSpPr>
                <a:cxnSpLocks/>
              </p:cNvCxnSpPr>
              <p:nvPr/>
            </p:nvCxnSpPr>
            <p:spPr>
              <a:xfrm flipV="1">
                <a:off x="11908336" y="5307417"/>
                <a:ext cx="0" cy="45720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2" name="building_7">
              <a:extLst>
                <a:ext uri="{FF2B5EF4-FFF2-40B4-BE49-F238E27FC236}">
                  <a16:creationId xmlns:a16="http://schemas.microsoft.com/office/drawing/2014/main" id="{EA2A8FDA-B80A-4371-B202-BEA77EE2C5B3}"/>
                </a:ext>
              </a:extLst>
            </p:cNvPr>
            <p:cNvSpPr>
              <a:spLocks noChangeAspect="1" noEditPoints="1"/>
            </p:cNvSpPr>
            <p:nvPr/>
          </p:nvSpPr>
          <p:spPr bwMode="auto">
            <a:xfrm>
              <a:off x="527095" y="4470728"/>
              <a:ext cx="381083" cy="397580"/>
            </a:xfrm>
            <a:custGeom>
              <a:avLst/>
              <a:gdLst>
                <a:gd name="T0" fmla="*/ 231 w 231"/>
                <a:gd name="T1" fmla="*/ 241 h 241"/>
                <a:gd name="T2" fmla="*/ 0 w 231"/>
                <a:gd name="T3" fmla="*/ 241 h 241"/>
                <a:gd name="T4" fmla="*/ 135 w 231"/>
                <a:gd name="T5" fmla="*/ 241 h 241"/>
                <a:gd name="T6" fmla="*/ 135 w 231"/>
                <a:gd name="T7" fmla="*/ 111 h 241"/>
                <a:gd name="T8" fmla="*/ 14 w 231"/>
                <a:gd name="T9" fmla="*/ 111 h 241"/>
                <a:gd name="T10" fmla="*/ 14 w 231"/>
                <a:gd name="T11" fmla="*/ 241 h 241"/>
                <a:gd name="T12" fmla="*/ 217 w 231"/>
                <a:gd name="T13" fmla="*/ 241 h 241"/>
                <a:gd name="T14" fmla="*/ 217 w 231"/>
                <a:gd name="T15" fmla="*/ 58 h 241"/>
                <a:gd name="T16" fmla="*/ 101 w 231"/>
                <a:gd name="T17" fmla="*/ 58 h 241"/>
                <a:gd name="T18" fmla="*/ 101 w 231"/>
                <a:gd name="T19" fmla="*/ 97 h 241"/>
                <a:gd name="T20" fmla="*/ 140 w 231"/>
                <a:gd name="T21" fmla="*/ 44 h 241"/>
                <a:gd name="T22" fmla="*/ 140 w 231"/>
                <a:gd name="T23" fmla="*/ 0 h 241"/>
                <a:gd name="T24" fmla="*/ 82 w 231"/>
                <a:gd name="T25" fmla="*/ 44 h 241"/>
                <a:gd name="T26" fmla="*/ 82 w 231"/>
                <a:gd name="T27" fmla="*/ 92 h 241"/>
                <a:gd name="T28" fmla="*/ 178 w 231"/>
                <a:gd name="T29" fmla="*/ 241 h 241"/>
                <a:gd name="T30" fmla="*/ 178 w 231"/>
                <a:gd name="T31" fmla="*/ 198 h 241"/>
                <a:gd name="T32" fmla="*/ 150 w 231"/>
                <a:gd name="T33" fmla="*/ 198 h 241"/>
                <a:gd name="T34" fmla="*/ 97 w 231"/>
                <a:gd name="T35" fmla="*/ 241 h 241"/>
                <a:gd name="T36" fmla="*/ 97 w 231"/>
                <a:gd name="T37" fmla="*/ 198 h 241"/>
                <a:gd name="T38" fmla="*/ 58 w 231"/>
                <a:gd name="T39" fmla="*/ 198 h 241"/>
                <a:gd name="T40" fmla="*/ 58 w 231"/>
                <a:gd name="T41" fmla="*/ 239 h 241"/>
                <a:gd name="T42" fmla="*/ 97 w 231"/>
                <a:gd name="T43" fmla="*/ 241 h 241"/>
                <a:gd name="T44" fmla="*/ 97 w 231"/>
                <a:gd name="T45" fmla="*/ 198 h 241"/>
                <a:gd name="T46" fmla="*/ 58 w 231"/>
                <a:gd name="T47" fmla="*/ 198 h 241"/>
                <a:gd name="T48" fmla="*/ 58 w 231"/>
                <a:gd name="T49" fmla="*/ 239 h 241"/>
                <a:gd name="T50" fmla="*/ 227 w 231"/>
                <a:gd name="T51" fmla="*/ 164 h 241"/>
                <a:gd name="T52" fmla="*/ 227 w 231"/>
                <a:gd name="T53" fmla="*/ 16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1" h="241">
                  <a:moveTo>
                    <a:pt x="231" y="241"/>
                  </a:moveTo>
                  <a:lnTo>
                    <a:pt x="0" y="241"/>
                  </a:lnTo>
                  <a:moveTo>
                    <a:pt x="135" y="241"/>
                  </a:moveTo>
                  <a:lnTo>
                    <a:pt x="135" y="111"/>
                  </a:lnTo>
                  <a:lnTo>
                    <a:pt x="14" y="111"/>
                  </a:lnTo>
                  <a:lnTo>
                    <a:pt x="14" y="241"/>
                  </a:lnTo>
                  <a:moveTo>
                    <a:pt x="217" y="241"/>
                  </a:moveTo>
                  <a:lnTo>
                    <a:pt x="217" y="58"/>
                  </a:lnTo>
                  <a:lnTo>
                    <a:pt x="101" y="58"/>
                  </a:lnTo>
                  <a:lnTo>
                    <a:pt x="101" y="97"/>
                  </a:lnTo>
                  <a:moveTo>
                    <a:pt x="140" y="44"/>
                  </a:moveTo>
                  <a:lnTo>
                    <a:pt x="140" y="0"/>
                  </a:lnTo>
                  <a:lnTo>
                    <a:pt x="82" y="44"/>
                  </a:lnTo>
                  <a:lnTo>
                    <a:pt x="82" y="92"/>
                  </a:lnTo>
                  <a:moveTo>
                    <a:pt x="178" y="241"/>
                  </a:moveTo>
                  <a:lnTo>
                    <a:pt x="178" y="198"/>
                  </a:lnTo>
                  <a:lnTo>
                    <a:pt x="150" y="198"/>
                  </a:lnTo>
                  <a:moveTo>
                    <a:pt x="97" y="241"/>
                  </a:moveTo>
                  <a:lnTo>
                    <a:pt x="97" y="198"/>
                  </a:lnTo>
                  <a:lnTo>
                    <a:pt x="58" y="198"/>
                  </a:lnTo>
                  <a:lnTo>
                    <a:pt x="58" y="239"/>
                  </a:lnTo>
                  <a:moveTo>
                    <a:pt x="97" y="241"/>
                  </a:moveTo>
                  <a:lnTo>
                    <a:pt x="97" y="198"/>
                  </a:lnTo>
                  <a:lnTo>
                    <a:pt x="58" y="198"/>
                  </a:lnTo>
                  <a:lnTo>
                    <a:pt x="58" y="239"/>
                  </a:lnTo>
                  <a:moveTo>
                    <a:pt x="227" y="164"/>
                  </a:moveTo>
                  <a:lnTo>
                    <a:pt x="227" y="164"/>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sp>
        <p:nvSpPr>
          <p:cNvPr id="5" name="TextBox 4">
            <a:extLst>
              <a:ext uri="{FF2B5EF4-FFF2-40B4-BE49-F238E27FC236}">
                <a16:creationId xmlns:a16="http://schemas.microsoft.com/office/drawing/2014/main" id="{3FBC79CC-A899-4924-92D5-9EC8C6BC0EBD}"/>
              </a:ext>
            </a:extLst>
          </p:cNvPr>
          <p:cNvSpPr txBox="1"/>
          <p:nvPr/>
        </p:nvSpPr>
        <p:spPr>
          <a:xfrm>
            <a:off x="2552812" y="2747554"/>
            <a:ext cx="2082409" cy="757130"/>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latin typeface="Segoe UI Semilight" charset="0"/>
                <a:ea typeface="Segoe UI Semilight" charset="0"/>
                <a:cs typeface="Segoe UI Semilight" charset="0"/>
              </a:rPr>
              <a:t>De</a:t>
            </a:r>
            <a:r>
              <a:rPr lang="en-US" sz="1600">
                <a:gradFill>
                  <a:gsLst>
                    <a:gs pos="2917">
                      <a:schemeClr val="tx1"/>
                    </a:gs>
                    <a:gs pos="30000">
                      <a:schemeClr val="tx1"/>
                    </a:gs>
                  </a:gsLst>
                  <a:lin ang="5400000" scaled="0"/>
                </a:gradFill>
              </a:rPr>
              <a:t>liver </a:t>
            </a:r>
            <a:r>
              <a:rPr lang="en-US" sz="1600">
                <a:solidFill>
                  <a:schemeClr val="tx2"/>
                </a:solidFill>
              </a:rPr>
              <a:t>massive storage/throughput scalability </a:t>
            </a:r>
            <a:r>
              <a:rPr lang="en-US" sz="1600">
                <a:gradFill>
                  <a:gsLst>
                    <a:gs pos="2917">
                      <a:schemeClr val="tx1"/>
                    </a:gs>
                    <a:gs pos="30000">
                      <a:schemeClr val="tx1"/>
                    </a:gs>
                  </a:gsLst>
                  <a:lin ang="5400000" scaled="0"/>
                </a:gradFill>
              </a:rPr>
              <a:t>database</a:t>
            </a:r>
          </a:p>
        </p:txBody>
      </p:sp>
      <p:sp>
        <p:nvSpPr>
          <p:cNvPr id="11" name="TextBox 10">
            <a:extLst>
              <a:ext uri="{FF2B5EF4-FFF2-40B4-BE49-F238E27FC236}">
                <a16:creationId xmlns:a16="http://schemas.microsoft.com/office/drawing/2014/main" id="{3A2BFEB7-9D3E-4AA4-ABC7-6E563B937D96}"/>
              </a:ext>
            </a:extLst>
          </p:cNvPr>
          <p:cNvSpPr txBox="1"/>
          <p:nvPr/>
        </p:nvSpPr>
        <p:spPr>
          <a:xfrm>
            <a:off x="2552812" y="5016896"/>
            <a:ext cx="2082409" cy="757130"/>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Gives high flexibility </a:t>
            </a:r>
            <a:r>
              <a:rPr lang="en-US" sz="1600">
                <a:solidFill>
                  <a:schemeClr val="tx2"/>
                </a:solidFill>
              </a:rPr>
              <a:t>to optimize for speed and cost</a:t>
            </a:r>
          </a:p>
        </p:txBody>
      </p:sp>
      <p:sp>
        <p:nvSpPr>
          <p:cNvPr id="33" name="Freeform 146">
            <a:extLst>
              <a:ext uri="{FF2B5EF4-FFF2-40B4-BE49-F238E27FC236}">
                <a16:creationId xmlns:a16="http://schemas.microsoft.com/office/drawing/2014/main" id="{DA0CBC89-8D98-4617-B93F-A453A4504285}"/>
              </a:ext>
            </a:extLst>
          </p:cNvPr>
          <p:cNvSpPr>
            <a:spLocks noChangeAspect="1"/>
          </p:cNvSpPr>
          <p:nvPr/>
        </p:nvSpPr>
        <p:spPr bwMode="auto">
          <a:xfrm>
            <a:off x="2727936" y="4558937"/>
            <a:ext cx="502593" cy="318296"/>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sz="1961" b="1">
              <a:solidFill>
                <a:srgbClr val="FFFFFF"/>
              </a:solidFill>
              <a:latin typeface="Segoe UI Light"/>
              <a:ea typeface="Segoe UI" pitchFamily="34" charset="0"/>
              <a:cs typeface="Segoe UI" pitchFamily="34" charset="0"/>
            </a:endParaRPr>
          </a:p>
        </p:txBody>
      </p:sp>
      <p:grpSp>
        <p:nvGrpSpPr>
          <p:cNvPr id="35" name="Group 34">
            <a:extLst>
              <a:ext uri="{FF2B5EF4-FFF2-40B4-BE49-F238E27FC236}">
                <a16:creationId xmlns:a16="http://schemas.microsoft.com/office/drawing/2014/main" id="{FC2D3CD4-51CE-41B9-87AE-73D071AD71DF}"/>
              </a:ext>
            </a:extLst>
          </p:cNvPr>
          <p:cNvGrpSpPr/>
          <p:nvPr/>
        </p:nvGrpSpPr>
        <p:grpSpPr>
          <a:xfrm>
            <a:off x="2727936" y="2230668"/>
            <a:ext cx="402639" cy="361232"/>
            <a:chOff x="1275510" y="6072184"/>
            <a:chExt cx="508602" cy="456298"/>
          </a:xfrm>
        </p:grpSpPr>
        <p:grpSp>
          <p:nvGrpSpPr>
            <p:cNvPr id="36" name="Group 35">
              <a:extLst>
                <a:ext uri="{FF2B5EF4-FFF2-40B4-BE49-F238E27FC236}">
                  <a16:creationId xmlns:a16="http://schemas.microsoft.com/office/drawing/2014/main" id="{212497D1-6088-4E46-9FEE-08B125BD925A}"/>
                </a:ext>
              </a:extLst>
            </p:cNvPr>
            <p:cNvGrpSpPr/>
            <p:nvPr/>
          </p:nvGrpSpPr>
          <p:grpSpPr>
            <a:xfrm>
              <a:off x="1275510" y="6224584"/>
              <a:ext cx="508602" cy="151498"/>
              <a:chOff x="551886" y="4945335"/>
              <a:chExt cx="508602" cy="151498"/>
            </a:xfrm>
          </p:grpSpPr>
          <p:sp>
            <p:nvSpPr>
              <p:cNvPr id="45" name="Rectangle 44">
                <a:extLst>
                  <a:ext uri="{FF2B5EF4-FFF2-40B4-BE49-F238E27FC236}">
                    <a16:creationId xmlns:a16="http://schemas.microsoft.com/office/drawing/2014/main" id="{D44C2743-03CC-449B-879B-3EE42551741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BA8A8894-AC1A-484D-ABDC-DF4C6924268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7" name="Straight Connector 46">
                <a:extLst>
                  <a:ext uri="{FF2B5EF4-FFF2-40B4-BE49-F238E27FC236}">
                    <a16:creationId xmlns:a16="http://schemas.microsoft.com/office/drawing/2014/main" id="{E3E14144-1AD2-45B8-8EAF-D1201A533F2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1F02F3F2-B202-40E7-BEA0-9B3C9238A2AD}"/>
                </a:ext>
              </a:extLst>
            </p:cNvPr>
            <p:cNvGrpSpPr/>
            <p:nvPr/>
          </p:nvGrpSpPr>
          <p:grpSpPr>
            <a:xfrm>
              <a:off x="1275510" y="6376984"/>
              <a:ext cx="508602" cy="151498"/>
              <a:chOff x="551886" y="4945335"/>
              <a:chExt cx="508602" cy="151498"/>
            </a:xfrm>
          </p:grpSpPr>
          <p:sp>
            <p:nvSpPr>
              <p:cNvPr id="42" name="Rectangle 41">
                <a:extLst>
                  <a:ext uri="{FF2B5EF4-FFF2-40B4-BE49-F238E27FC236}">
                    <a16:creationId xmlns:a16="http://schemas.microsoft.com/office/drawing/2014/main" id="{40511CB9-882F-423E-8465-C906FEEA410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458A8168-57E2-48DE-813E-9D91B2E348A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4" name="Straight Connector 43">
                <a:extLst>
                  <a:ext uri="{FF2B5EF4-FFF2-40B4-BE49-F238E27FC236}">
                    <a16:creationId xmlns:a16="http://schemas.microsoft.com/office/drawing/2014/main" id="{042D586D-FACF-4E15-9F74-A85183DFC1A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8596E95D-63EF-4A62-89B0-1B8A11FB84AF}"/>
                </a:ext>
              </a:extLst>
            </p:cNvPr>
            <p:cNvGrpSpPr/>
            <p:nvPr/>
          </p:nvGrpSpPr>
          <p:grpSpPr>
            <a:xfrm>
              <a:off x="1275510" y="6072184"/>
              <a:ext cx="508602" cy="151498"/>
              <a:chOff x="551886" y="4945335"/>
              <a:chExt cx="508602" cy="151498"/>
            </a:xfrm>
          </p:grpSpPr>
          <p:sp>
            <p:nvSpPr>
              <p:cNvPr id="39" name="Rectangle 38">
                <a:extLst>
                  <a:ext uri="{FF2B5EF4-FFF2-40B4-BE49-F238E27FC236}">
                    <a16:creationId xmlns:a16="http://schemas.microsoft.com/office/drawing/2014/main" id="{45B6E5AF-9B22-4A4B-879E-6C0314AA119C}"/>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5509AE69-E393-4538-B779-1434562C9095}"/>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1" name="Straight Connector 40">
                <a:extLst>
                  <a:ext uri="{FF2B5EF4-FFF2-40B4-BE49-F238E27FC236}">
                    <a16:creationId xmlns:a16="http://schemas.microsoft.com/office/drawing/2014/main" id="{383AA8A4-E2F1-4B58-AFFF-4BA4BB89567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6" name="Group 55"/>
          <p:cNvGrpSpPr/>
          <p:nvPr/>
        </p:nvGrpSpPr>
        <p:grpSpPr>
          <a:xfrm>
            <a:off x="9469845" y="2130818"/>
            <a:ext cx="2082409" cy="3864807"/>
            <a:chOff x="9469845" y="2130818"/>
            <a:chExt cx="2082409" cy="3864807"/>
          </a:xfrm>
        </p:grpSpPr>
        <p:sp>
          <p:nvSpPr>
            <p:cNvPr id="9" name="TextBox 8">
              <a:extLst>
                <a:ext uri="{FF2B5EF4-FFF2-40B4-BE49-F238E27FC236}">
                  <a16:creationId xmlns:a16="http://schemas.microsoft.com/office/drawing/2014/main" id="{B3DACEE5-E130-4C59-B833-F30B9E4DCE1A}"/>
                </a:ext>
              </a:extLst>
            </p:cNvPr>
            <p:cNvSpPr txBox="1"/>
            <p:nvPr/>
          </p:nvSpPr>
          <p:spPr>
            <a:xfrm>
              <a:off x="9469845" y="2747554"/>
              <a:ext cx="2082409" cy="1200329"/>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Boasts </a:t>
              </a:r>
              <a:r>
                <a:rPr lang="en-US" sz="1600">
                  <a:solidFill>
                    <a:schemeClr val="tx2"/>
                  </a:solidFill>
                </a:rPr>
                <a:t>5 well-defined consistency models </a:t>
              </a:r>
              <a:r>
                <a:rPr lang="en-US" sz="1600">
                  <a:gradFill>
                    <a:gsLst>
                      <a:gs pos="2917">
                        <a:schemeClr val="tx1"/>
                      </a:gs>
                      <a:gs pos="30000">
                        <a:schemeClr val="tx1"/>
                      </a:gs>
                    </a:gsLst>
                    <a:lin ang="5400000" scaled="0"/>
                  </a:gradFill>
                </a:rPr>
                <a:t>to pick the right consistency/latency/ throughput tradeoff</a:t>
              </a:r>
            </a:p>
          </p:txBody>
        </p:sp>
        <p:sp>
          <p:nvSpPr>
            <p:cNvPr id="14" name="TextBox 13">
              <a:extLst>
                <a:ext uri="{FF2B5EF4-FFF2-40B4-BE49-F238E27FC236}">
                  <a16:creationId xmlns:a16="http://schemas.microsoft.com/office/drawing/2014/main" id="{A1743157-520E-4DFC-89A4-B2B1B9FFF3C7}"/>
                </a:ext>
              </a:extLst>
            </p:cNvPr>
            <p:cNvSpPr txBox="1"/>
            <p:nvPr/>
          </p:nvSpPr>
          <p:spPr>
            <a:xfrm>
              <a:off x="9469845" y="5016896"/>
              <a:ext cx="2082409" cy="978729"/>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Naturally </a:t>
              </a:r>
              <a:r>
                <a:rPr lang="en-US" sz="1600">
                  <a:solidFill>
                    <a:schemeClr val="tx2"/>
                  </a:solidFill>
                </a:rPr>
                <a:t>analytics-ready</a:t>
              </a:r>
              <a:r>
                <a:rPr lang="en-US" sz="1600">
                  <a:gradFill>
                    <a:gsLst>
                      <a:gs pos="2917">
                        <a:schemeClr val="tx1"/>
                      </a:gs>
                      <a:gs pos="30000">
                        <a:schemeClr val="tx1"/>
                      </a:gs>
                    </a:gsLst>
                    <a:lin ang="5400000" scaled="0"/>
                  </a:gradFill>
                </a:rPr>
                <a:t> and perfect for </a:t>
              </a:r>
              <a:r>
                <a:rPr lang="en-US" sz="1600">
                  <a:solidFill>
                    <a:schemeClr val="tx2"/>
                  </a:solidFill>
                </a:rPr>
                <a:t>event-driven architectures</a:t>
              </a:r>
            </a:p>
          </p:txBody>
        </p:sp>
        <p:grpSp>
          <p:nvGrpSpPr>
            <p:cNvPr id="26" name="Group 25">
              <a:extLst>
                <a:ext uri="{FF2B5EF4-FFF2-40B4-BE49-F238E27FC236}">
                  <a16:creationId xmlns:a16="http://schemas.microsoft.com/office/drawing/2014/main" id="{4DF029D3-9086-4835-B2F3-C6B0DF40B286}"/>
                </a:ext>
              </a:extLst>
            </p:cNvPr>
            <p:cNvGrpSpPr/>
            <p:nvPr/>
          </p:nvGrpSpPr>
          <p:grpSpPr>
            <a:xfrm>
              <a:off x="9644969" y="2130818"/>
              <a:ext cx="355692" cy="450070"/>
              <a:chOff x="9079741" y="2473250"/>
              <a:chExt cx="838336" cy="1060779"/>
            </a:xfrm>
            <a:solidFill>
              <a:schemeClr val="bg1"/>
            </a:solidFill>
          </p:grpSpPr>
          <p:grpSp>
            <p:nvGrpSpPr>
              <p:cNvPr id="27" name="Group 26">
                <a:extLst>
                  <a:ext uri="{FF2B5EF4-FFF2-40B4-BE49-F238E27FC236}">
                    <a16:creationId xmlns:a16="http://schemas.microsoft.com/office/drawing/2014/main" id="{8A2A092F-479C-4DF4-B15B-C3095F41AA01}"/>
                  </a:ext>
                </a:extLst>
              </p:cNvPr>
              <p:cNvGrpSpPr/>
              <p:nvPr/>
            </p:nvGrpSpPr>
            <p:grpSpPr>
              <a:xfrm>
                <a:off x="9200636" y="3002224"/>
                <a:ext cx="596547" cy="531805"/>
                <a:chOff x="9209059" y="3002224"/>
                <a:chExt cx="596547" cy="531805"/>
              </a:xfrm>
              <a:grpFill/>
            </p:grpSpPr>
            <p:sp>
              <p:nvSpPr>
                <p:cNvPr id="30" name="Freeform: Shape 29">
                  <a:extLst>
                    <a:ext uri="{FF2B5EF4-FFF2-40B4-BE49-F238E27FC236}">
                      <a16:creationId xmlns:a16="http://schemas.microsoft.com/office/drawing/2014/main" id="{164AF23B-6642-4C7A-96EA-14D5B7DC7FFB}"/>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1" name="Freeform: Shape 30">
                  <a:extLst>
                    <a:ext uri="{FF2B5EF4-FFF2-40B4-BE49-F238E27FC236}">
                      <a16:creationId xmlns:a16="http://schemas.microsoft.com/office/drawing/2014/main" id="{78A44DC5-0120-4CC4-A0A4-23DF44ABD098}"/>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28" name="Star: 12 Points 27">
                <a:extLst>
                  <a:ext uri="{FF2B5EF4-FFF2-40B4-BE49-F238E27FC236}">
                    <a16:creationId xmlns:a16="http://schemas.microsoft.com/office/drawing/2014/main" id="{4EEE1946-A57D-4B2C-8C82-22C90D9EF4E2}"/>
                  </a:ext>
                </a:extLst>
              </p:cNvPr>
              <p:cNvSpPr/>
              <p:nvPr/>
            </p:nvSpPr>
            <p:spPr bwMode="auto">
              <a:xfrm>
                <a:off x="9079741" y="2473250"/>
                <a:ext cx="838336" cy="838336"/>
              </a:xfrm>
              <a:prstGeom prst="star12">
                <a:avLst>
                  <a:gd name="adj" fmla="val 40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9" name="Oval 28">
                <a:extLst>
                  <a:ext uri="{FF2B5EF4-FFF2-40B4-BE49-F238E27FC236}">
                    <a16:creationId xmlns:a16="http://schemas.microsoft.com/office/drawing/2014/main" id="{95BB437C-CBA0-4AC5-8AF1-737EC46E339F}"/>
                  </a:ext>
                </a:extLst>
              </p:cNvPr>
              <p:cNvSpPr/>
              <p:nvPr/>
            </p:nvSpPr>
            <p:spPr bwMode="auto">
              <a:xfrm>
                <a:off x="9253465" y="2646974"/>
                <a:ext cx="490884" cy="490884"/>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grpSp>
          <p:nvGrpSpPr>
            <p:cNvPr id="48" name="Group 47">
              <a:extLst>
                <a:ext uri="{FF2B5EF4-FFF2-40B4-BE49-F238E27FC236}">
                  <a16:creationId xmlns:a16="http://schemas.microsoft.com/office/drawing/2014/main" id="{991A8ECC-5002-4DA1-B5AE-B392EF8134F4}"/>
                </a:ext>
              </a:extLst>
            </p:cNvPr>
            <p:cNvGrpSpPr/>
            <p:nvPr/>
          </p:nvGrpSpPr>
          <p:grpSpPr>
            <a:xfrm>
              <a:off x="9644969" y="4532296"/>
              <a:ext cx="264490" cy="336012"/>
              <a:chOff x="10698247" y="2486025"/>
              <a:chExt cx="452353" cy="574676"/>
            </a:xfrm>
          </p:grpSpPr>
          <p:sp>
            <p:nvSpPr>
              <p:cNvPr id="49" name="Rectangle 3">
                <a:extLst>
                  <a:ext uri="{FF2B5EF4-FFF2-40B4-BE49-F238E27FC236}">
                    <a16:creationId xmlns:a16="http://schemas.microsoft.com/office/drawing/2014/main" id="{0C79153D-2064-47A4-959B-0AC42E0843F7}"/>
                  </a:ext>
                </a:extLst>
              </p:cNvPr>
              <p:cNvSpPr/>
              <p:nvPr/>
            </p:nvSpPr>
            <p:spPr bwMode="auto">
              <a:xfrm>
                <a:off x="10698247" y="2486025"/>
                <a:ext cx="355436" cy="574676"/>
              </a:xfrm>
              <a:custGeom>
                <a:avLst/>
                <a:gdLst>
                  <a:gd name="connsiteX0" fmla="*/ 0 w 301625"/>
                  <a:gd name="connsiteY0" fmla="*/ 0 h 549275"/>
                  <a:gd name="connsiteX1" fmla="*/ 301625 w 301625"/>
                  <a:gd name="connsiteY1" fmla="*/ 0 h 549275"/>
                  <a:gd name="connsiteX2" fmla="*/ 301625 w 301625"/>
                  <a:gd name="connsiteY2" fmla="*/ 549275 h 549275"/>
                  <a:gd name="connsiteX3" fmla="*/ 0 w 301625"/>
                  <a:gd name="connsiteY3" fmla="*/ 549275 h 549275"/>
                  <a:gd name="connsiteX4" fmla="*/ 0 w 301625"/>
                  <a:gd name="connsiteY4" fmla="*/ 0 h 549275"/>
                  <a:gd name="connsiteX0" fmla="*/ 0 w 301625"/>
                  <a:gd name="connsiteY0" fmla="*/ 0 h 549275"/>
                  <a:gd name="connsiteX1" fmla="*/ 301625 w 301625"/>
                  <a:gd name="connsiteY1" fmla="*/ 0 h 549275"/>
                  <a:gd name="connsiteX2" fmla="*/ 301625 w 301625"/>
                  <a:gd name="connsiteY2" fmla="*/ 549275 h 549275"/>
                  <a:gd name="connsiteX3" fmla="*/ 6350 w 301625"/>
                  <a:gd name="connsiteY3" fmla="*/ 384175 h 549275"/>
                  <a:gd name="connsiteX4" fmla="*/ 0 w 301625"/>
                  <a:gd name="connsiteY4" fmla="*/ 0 h 549275"/>
                  <a:gd name="connsiteX0" fmla="*/ 0 w 301625"/>
                  <a:gd name="connsiteY0" fmla="*/ 0 h 549275"/>
                  <a:gd name="connsiteX1" fmla="*/ 301625 w 301625"/>
                  <a:gd name="connsiteY1" fmla="*/ 0 h 549275"/>
                  <a:gd name="connsiteX2" fmla="*/ 301625 w 301625"/>
                  <a:gd name="connsiteY2" fmla="*/ 549275 h 549275"/>
                  <a:gd name="connsiteX3" fmla="*/ 3175 w 301625"/>
                  <a:gd name="connsiteY3" fmla="*/ 485775 h 549275"/>
                  <a:gd name="connsiteX4" fmla="*/ 0 w 301625"/>
                  <a:gd name="connsiteY4" fmla="*/ 0 h 549275"/>
                  <a:gd name="connsiteX0" fmla="*/ 0 w 301625"/>
                  <a:gd name="connsiteY0" fmla="*/ 0 h 549275"/>
                  <a:gd name="connsiteX1" fmla="*/ 298450 w 301625"/>
                  <a:gd name="connsiteY1" fmla="*/ 152400 h 549275"/>
                  <a:gd name="connsiteX2" fmla="*/ 301625 w 301625"/>
                  <a:gd name="connsiteY2" fmla="*/ 549275 h 549275"/>
                  <a:gd name="connsiteX3" fmla="*/ 3175 w 301625"/>
                  <a:gd name="connsiteY3" fmla="*/ 485775 h 549275"/>
                  <a:gd name="connsiteX4" fmla="*/ 0 w 301625"/>
                  <a:gd name="connsiteY4" fmla="*/ 0 h 549275"/>
                  <a:gd name="connsiteX0" fmla="*/ 0 w 330226"/>
                  <a:gd name="connsiteY0" fmla="*/ 0 h 549275"/>
                  <a:gd name="connsiteX1" fmla="*/ 330200 w 330226"/>
                  <a:gd name="connsiteY1" fmla="*/ 63500 h 549275"/>
                  <a:gd name="connsiteX2" fmla="*/ 301625 w 330226"/>
                  <a:gd name="connsiteY2" fmla="*/ 549275 h 549275"/>
                  <a:gd name="connsiteX3" fmla="*/ 3175 w 330226"/>
                  <a:gd name="connsiteY3" fmla="*/ 485775 h 549275"/>
                  <a:gd name="connsiteX4" fmla="*/ 0 w 330226"/>
                  <a:gd name="connsiteY4" fmla="*/ 0 h 549275"/>
                  <a:gd name="connsiteX0" fmla="*/ 0 w 349944"/>
                  <a:gd name="connsiteY0" fmla="*/ 0 h 549275"/>
                  <a:gd name="connsiteX1" fmla="*/ 330200 w 349944"/>
                  <a:gd name="connsiteY1" fmla="*/ 63500 h 549275"/>
                  <a:gd name="connsiteX2" fmla="*/ 311149 w 349944"/>
                  <a:gd name="connsiteY2" fmla="*/ 276225 h 549275"/>
                  <a:gd name="connsiteX3" fmla="*/ 301625 w 349944"/>
                  <a:gd name="connsiteY3" fmla="*/ 549275 h 549275"/>
                  <a:gd name="connsiteX4" fmla="*/ 3175 w 349944"/>
                  <a:gd name="connsiteY4" fmla="*/ 485775 h 549275"/>
                  <a:gd name="connsiteX5" fmla="*/ 0 w 349944"/>
                  <a:gd name="connsiteY5" fmla="*/ 0 h 549275"/>
                  <a:gd name="connsiteX0" fmla="*/ 0 w 350772"/>
                  <a:gd name="connsiteY0" fmla="*/ 0 h 549275"/>
                  <a:gd name="connsiteX1" fmla="*/ 330200 w 350772"/>
                  <a:gd name="connsiteY1" fmla="*/ 63500 h 549275"/>
                  <a:gd name="connsiteX2" fmla="*/ 311149 w 350772"/>
                  <a:gd name="connsiteY2" fmla="*/ 276225 h 549275"/>
                  <a:gd name="connsiteX3" fmla="*/ 301625 w 350772"/>
                  <a:gd name="connsiteY3" fmla="*/ 549275 h 549275"/>
                  <a:gd name="connsiteX4" fmla="*/ 3175 w 350772"/>
                  <a:gd name="connsiteY4" fmla="*/ 485775 h 549275"/>
                  <a:gd name="connsiteX5" fmla="*/ 0 w 350772"/>
                  <a:gd name="connsiteY5" fmla="*/ 0 h 549275"/>
                  <a:gd name="connsiteX0" fmla="*/ 0 w 358734"/>
                  <a:gd name="connsiteY0" fmla="*/ 0 h 549275"/>
                  <a:gd name="connsiteX1" fmla="*/ 330200 w 358734"/>
                  <a:gd name="connsiteY1" fmla="*/ 63500 h 549275"/>
                  <a:gd name="connsiteX2" fmla="*/ 339724 w 358734"/>
                  <a:gd name="connsiteY2" fmla="*/ 238125 h 549275"/>
                  <a:gd name="connsiteX3" fmla="*/ 301625 w 358734"/>
                  <a:gd name="connsiteY3" fmla="*/ 549275 h 549275"/>
                  <a:gd name="connsiteX4" fmla="*/ 3175 w 358734"/>
                  <a:gd name="connsiteY4" fmla="*/ 485775 h 549275"/>
                  <a:gd name="connsiteX5" fmla="*/ 0 w 358734"/>
                  <a:gd name="connsiteY5" fmla="*/ 0 h 549275"/>
                  <a:gd name="connsiteX0" fmla="*/ 0 w 343868"/>
                  <a:gd name="connsiteY0" fmla="*/ 0 h 549275"/>
                  <a:gd name="connsiteX1" fmla="*/ 330200 w 343868"/>
                  <a:gd name="connsiteY1" fmla="*/ 63500 h 549275"/>
                  <a:gd name="connsiteX2" fmla="*/ 339724 w 343868"/>
                  <a:gd name="connsiteY2" fmla="*/ 238125 h 549275"/>
                  <a:gd name="connsiteX3" fmla="*/ 301625 w 343868"/>
                  <a:gd name="connsiteY3" fmla="*/ 549275 h 549275"/>
                  <a:gd name="connsiteX4" fmla="*/ 3175 w 343868"/>
                  <a:gd name="connsiteY4" fmla="*/ 485775 h 549275"/>
                  <a:gd name="connsiteX5" fmla="*/ 0 w 343868"/>
                  <a:gd name="connsiteY5" fmla="*/ 0 h 549275"/>
                  <a:gd name="connsiteX0" fmla="*/ 0 w 342200"/>
                  <a:gd name="connsiteY0" fmla="*/ 0 h 549275"/>
                  <a:gd name="connsiteX1" fmla="*/ 330200 w 342200"/>
                  <a:gd name="connsiteY1" fmla="*/ 63500 h 549275"/>
                  <a:gd name="connsiteX2" fmla="*/ 339724 w 342200"/>
                  <a:gd name="connsiteY2" fmla="*/ 238125 h 549275"/>
                  <a:gd name="connsiteX3" fmla="*/ 301625 w 342200"/>
                  <a:gd name="connsiteY3" fmla="*/ 549275 h 549275"/>
                  <a:gd name="connsiteX4" fmla="*/ 3175 w 342200"/>
                  <a:gd name="connsiteY4" fmla="*/ 485775 h 549275"/>
                  <a:gd name="connsiteX5" fmla="*/ 0 w 342200"/>
                  <a:gd name="connsiteY5" fmla="*/ 0 h 549275"/>
                  <a:gd name="connsiteX0" fmla="*/ 0 w 339724"/>
                  <a:gd name="connsiteY0" fmla="*/ 0 h 549275"/>
                  <a:gd name="connsiteX1" fmla="*/ 330200 w 339724"/>
                  <a:gd name="connsiteY1" fmla="*/ 63500 h 549275"/>
                  <a:gd name="connsiteX2" fmla="*/ 339724 w 339724"/>
                  <a:gd name="connsiteY2" fmla="*/ 238125 h 549275"/>
                  <a:gd name="connsiteX3" fmla="*/ 301625 w 339724"/>
                  <a:gd name="connsiteY3" fmla="*/ 549275 h 549275"/>
                  <a:gd name="connsiteX4" fmla="*/ 3175 w 339724"/>
                  <a:gd name="connsiteY4" fmla="*/ 485775 h 549275"/>
                  <a:gd name="connsiteX5" fmla="*/ 0 w 339724"/>
                  <a:gd name="connsiteY5" fmla="*/ 0 h 549275"/>
                  <a:gd name="connsiteX0" fmla="*/ 0 w 340929"/>
                  <a:gd name="connsiteY0" fmla="*/ 0 h 549275"/>
                  <a:gd name="connsiteX1" fmla="*/ 330200 w 340929"/>
                  <a:gd name="connsiteY1" fmla="*/ 63500 h 549275"/>
                  <a:gd name="connsiteX2" fmla="*/ 339724 w 340929"/>
                  <a:gd name="connsiteY2" fmla="*/ 238125 h 549275"/>
                  <a:gd name="connsiteX3" fmla="*/ 336549 w 340929"/>
                  <a:gd name="connsiteY3" fmla="*/ 406400 h 549275"/>
                  <a:gd name="connsiteX4" fmla="*/ 301625 w 340929"/>
                  <a:gd name="connsiteY4" fmla="*/ 549275 h 549275"/>
                  <a:gd name="connsiteX5" fmla="*/ 3175 w 340929"/>
                  <a:gd name="connsiteY5" fmla="*/ 485775 h 549275"/>
                  <a:gd name="connsiteX6" fmla="*/ 0 w 340929"/>
                  <a:gd name="connsiteY6" fmla="*/ 0 h 549275"/>
                  <a:gd name="connsiteX0" fmla="*/ 0 w 339739"/>
                  <a:gd name="connsiteY0" fmla="*/ 0 h 549275"/>
                  <a:gd name="connsiteX1" fmla="*/ 330200 w 339739"/>
                  <a:gd name="connsiteY1" fmla="*/ 63500 h 549275"/>
                  <a:gd name="connsiteX2" fmla="*/ 339724 w 339739"/>
                  <a:gd name="connsiteY2" fmla="*/ 238125 h 549275"/>
                  <a:gd name="connsiteX3" fmla="*/ 282574 w 339739"/>
                  <a:gd name="connsiteY3" fmla="*/ 333375 h 549275"/>
                  <a:gd name="connsiteX4" fmla="*/ 301625 w 339739"/>
                  <a:gd name="connsiteY4" fmla="*/ 549275 h 549275"/>
                  <a:gd name="connsiteX5" fmla="*/ 3175 w 339739"/>
                  <a:gd name="connsiteY5" fmla="*/ 485775 h 549275"/>
                  <a:gd name="connsiteX6" fmla="*/ 0 w 339739"/>
                  <a:gd name="connsiteY6" fmla="*/ 0 h 549275"/>
                  <a:gd name="connsiteX0" fmla="*/ 0 w 339739"/>
                  <a:gd name="connsiteY0" fmla="*/ 0 h 549275"/>
                  <a:gd name="connsiteX1" fmla="*/ 330200 w 339739"/>
                  <a:gd name="connsiteY1" fmla="*/ 63500 h 549275"/>
                  <a:gd name="connsiteX2" fmla="*/ 339724 w 339739"/>
                  <a:gd name="connsiteY2" fmla="*/ 238125 h 549275"/>
                  <a:gd name="connsiteX3" fmla="*/ 282574 w 339739"/>
                  <a:gd name="connsiteY3" fmla="*/ 333375 h 549275"/>
                  <a:gd name="connsiteX4" fmla="*/ 301625 w 339739"/>
                  <a:gd name="connsiteY4" fmla="*/ 549275 h 549275"/>
                  <a:gd name="connsiteX5" fmla="*/ 3175 w 339739"/>
                  <a:gd name="connsiteY5" fmla="*/ 485775 h 549275"/>
                  <a:gd name="connsiteX6" fmla="*/ 0 w 339739"/>
                  <a:gd name="connsiteY6" fmla="*/ 0 h 549275"/>
                  <a:gd name="connsiteX0" fmla="*/ 0 w 339735"/>
                  <a:gd name="connsiteY0" fmla="*/ 0 h 549275"/>
                  <a:gd name="connsiteX1" fmla="*/ 330200 w 339735"/>
                  <a:gd name="connsiteY1" fmla="*/ 63500 h 549275"/>
                  <a:gd name="connsiteX2" fmla="*/ 339724 w 339735"/>
                  <a:gd name="connsiteY2" fmla="*/ 238125 h 549275"/>
                  <a:gd name="connsiteX3" fmla="*/ 263524 w 339735"/>
                  <a:gd name="connsiteY3" fmla="*/ 260350 h 549275"/>
                  <a:gd name="connsiteX4" fmla="*/ 301625 w 339735"/>
                  <a:gd name="connsiteY4" fmla="*/ 549275 h 549275"/>
                  <a:gd name="connsiteX5" fmla="*/ 3175 w 339735"/>
                  <a:gd name="connsiteY5" fmla="*/ 485775 h 549275"/>
                  <a:gd name="connsiteX6" fmla="*/ 0 w 339735"/>
                  <a:gd name="connsiteY6" fmla="*/ 0 h 549275"/>
                  <a:gd name="connsiteX0" fmla="*/ 0 w 339751"/>
                  <a:gd name="connsiteY0" fmla="*/ 0 h 549275"/>
                  <a:gd name="connsiteX1" fmla="*/ 330200 w 339751"/>
                  <a:gd name="connsiteY1" fmla="*/ 63500 h 549275"/>
                  <a:gd name="connsiteX2" fmla="*/ 339724 w 339751"/>
                  <a:gd name="connsiteY2" fmla="*/ 238125 h 549275"/>
                  <a:gd name="connsiteX3" fmla="*/ 304799 w 339751"/>
                  <a:gd name="connsiteY3" fmla="*/ 285750 h 549275"/>
                  <a:gd name="connsiteX4" fmla="*/ 301625 w 339751"/>
                  <a:gd name="connsiteY4" fmla="*/ 549275 h 549275"/>
                  <a:gd name="connsiteX5" fmla="*/ 3175 w 339751"/>
                  <a:gd name="connsiteY5" fmla="*/ 485775 h 549275"/>
                  <a:gd name="connsiteX6" fmla="*/ 0 w 339751"/>
                  <a:gd name="connsiteY6" fmla="*/ 0 h 549275"/>
                  <a:gd name="connsiteX0" fmla="*/ 0 w 339754"/>
                  <a:gd name="connsiteY0" fmla="*/ 0 h 549275"/>
                  <a:gd name="connsiteX1" fmla="*/ 330200 w 339754"/>
                  <a:gd name="connsiteY1" fmla="*/ 63500 h 549275"/>
                  <a:gd name="connsiteX2" fmla="*/ 339724 w 339754"/>
                  <a:gd name="connsiteY2" fmla="*/ 238125 h 549275"/>
                  <a:gd name="connsiteX3" fmla="*/ 304799 w 339754"/>
                  <a:gd name="connsiteY3" fmla="*/ 285750 h 549275"/>
                  <a:gd name="connsiteX4" fmla="*/ 301625 w 339754"/>
                  <a:gd name="connsiteY4" fmla="*/ 549275 h 549275"/>
                  <a:gd name="connsiteX5" fmla="*/ 3175 w 339754"/>
                  <a:gd name="connsiteY5" fmla="*/ 485775 h 549275"/>
                  <a:gd name="connsiteX6" fmla="*/ 0 w 339754"/>
                  <a:gd name="connsiteY6" fmla="*/ 0 h 549275"/>
                  <a:gd name="connsiteX0" fmla="*/ 0 w 339724"/>
                  <a:gd name="connsiteY0" fmla="*/ 0 h 549275"/>
                  <a:gd name="connsiteX1" fmla="*/ 330200 w 339724"/>
                  <a:gd name="connsiteY1" fmla="*/ 63500 h 549275"/>
                  <a:gd name="connsiteX2" fmla="*/ 339724 w 339724"/>
                  <a:gd name="connsiteY2" fmla="*/ 238125 h 549275"/>
                  <a:gd name="connsiteX3" fmla="*/ 304799 w 339724"/>
                  <a:gd name="connsiteY3" fmla="*/ 285750 h 549275"/>
                  <a:gd name="connsiteX4" fmla="*/ 301625 w 339724"/>
                  <a:gd name="connsiteY4" fmla="*/ 549275 h 549275"/>
                  <a:gd name="connsiteX5" fmla="*/ 3175 w 339724"/>
                  <a:gd name="connsiteY5" fmla="*/ 485775 h 549275"/>
                  <a:gd name="connsiteX6" fmla="*/ 0 w 339724"/>
                  <a:gd name="connsiteY6" fmla="*/ 0 h 549275"/>
                  <a:gd name="connsiteX0" fmla="*/ 0 w 339724"/>
                  <a:gd name="connsiteY0" fmla="*/ 0 h 549275"/>
                  <a:gd name="connsiteX1" fmla="*/ 330200 w 339724"/>
                  <a:gd name="connsiteY1" fmla="*/ 63500 h 549275"/>
                  <a:gd name="connsiteX2" fmla="*/ 339724 w 339724"/>
                  <a:gd name="connsiteY2" fmla="*/ 238125 h 549275"/>
                  <a:gd name="connsiteX3" fmla="*/ 304799 w 339724"/>
                  <a:gd name="connsiteY3" fmla="*/ 285750 h 549275"/>
                  <a:gd name="connsiteX4" fmla="*/ 301625 w 339724"/>
                  <a:gd name="connsiteY4" fmla="*/ 549275 h 549275"/>
                  <a:gd name="connsiteX5" fmla="*/ 3175 w 339724"/>
                  <a:gd name="connsiteY5" fmla="*/ 485775 h 549275"/>
                  <a:gd name="connsiteX6" fmla="*/ 0 w 339724"/>
                  <a:gd name="connsiteY6" fmla="*/ 0 h 549275"/>
                  <a:gd name="connsiteX0" fmla="*/ 0 w 339725"/>
                  <a:gd name="connsiteY0" fmla="*/ 0 h 549275"/>
                  <a:gd name="connsiteX1" fmla="*/ 339725 w 339725"/>
                  <a:gd name="connsiteY1" fmla="*/ 66675 h 549275"/>
                  <a:gd name="connsiteX2" fmla="*/ 339724 w 339725"/>
                  <a:gd name="connsiteY2" fmla="*/ 238125 h 549275"/>
                  <a:gd name="connsiteX3" fmla="*/ 304799 w 339725"/>
                  <a:gd name="connsiteY3" fmla="*/ 285750 h 549275"/>
                  <a:gd name="connsiteX4" fmla="*/ 301625 w 339725"/>
                  <a:gd name="connsiteY4" fmla="*/ 549275 h 549275"/>
                  <a:gd name="connsiteX5" fmla="*/ 3175 w 339725"/>
                  <a:gd name="connsiteY5" fmla="*/ 485775 h 549275"/>
                  <a:gd name="connsiteX6" fmla="*/ 0 w 339725"/>
                  <a:gd name="connsiteY6" fmla="*/ 0 h 54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725" h="549275">
                    <a:moveTo>
                      <a:pt x="0" y="0"/>
                    </a:moveTo>
                    <a:lnTo>
                      <a:pt x="339725" y="66675"/>
                    </a:lnTo>
                    <a:cubicBezTo>
                      <a:pt x="337608" y="128587"/>
                      <a:pt x="339724" y="192087"/>
                      <a:pt x="339724" y="238125"/>
                    </a:cubicBezTo>
                    <a:cubicBezTo>
                      <a:pt x="324907" y="266700"/>
                      <a:pt x="314324" y="271992"/>
                      <a:pt x="304799" y="285750"/>
                    </a:cubicBezTo>
                    <a:cubicBezTo>
                      <a:pt x="298449" y="337608"/>
                      <a:pt x="306387" y="472546"/>
                      <a:pt x="301625" y="549275"/>
                    </a:cubicBezTo>
                    <a:lnTo>
                      <a:pt x="3175" y="485775"/>
                    </a:lnTo>
                    <a:cubicBezTo>
                      <a:pt x="2117" y="323850"/>
                      <a:pt x="1058" y="161925"/>
                      <a:pt x="0" y="0"/>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0" name="Freeform 149">
                <a:extLst>
                  <a:ext uri="{FF2B5EF4-FFF2-40B4-BE49-F238E27FC236}">
                    <a16:creationId xmlns:a16="http://schemas.microsoft.com/office/drawing/2014/main" id="{5B383B52-B8D6-485C-85EB-C4034179AFDC}"/>
                  </a:ext>
                </a:extLst>
              </p:cNvPr>
              <p:cNvSpPr/>
              <p:nvPr/>
            </p:nvSpPr>
            <p:spPr bwMode="auto">
              <a:xfrm>
                <a:off x="10706100" y="2486025"/>
                <a:ext cx="444500" cy="495300"/>
              </a:xfrm>
              <a:custGeom>
                <a:avLst/>
                <a:gdLst>
                  <a:gd name="connsiteX0" fmla="*/ 0 w 425450"/>
                  <a:gd name="connsiteY0" fmla="*/ 0 h 495300"/>
                  <a:gd name="connsiteX1" fmla="*/ 381000 w 425450"/>
                  <a:gd name="connsiteY1" fmla="*/ 0 h 495300"/>
                  <a:gd name="connsiteX2" fmla="*/ 381000 w 425450"/>
                  <a:gd name="connsiteY2" fmla="*/ 231775 h 495300"/>
                  <a:gd name="connsiteX3" fmla="*/ 422275 w 425450"/>
                  <a:gd name="connsiteY3" fmla="*/ 266700 h 495300"/>
                  <a:gd name="connsiteX4" fmla="*/ 425450 w 425450"/>
                  <a:gd name="connsiteY4" fmla="*/ 419100 h 495300"/>
                  <a:gd name="connsiteX5" fmla="*/ 377825 w 425450"/>
                  <a:gd name="connsiteY5" fmla="*/ 450850 h 495300"/>
                  <a:gd name="connsiteX6" fmla="*/ 377825 w 425450"/>
                  <a:gd name="connsiteY6" fmla="*/ 495300 h 495300"/>
                  <a:gd name="connsiteX7" fmla="*/ 285750 w 425450"/>
                  <a:gd name="connsiteY7" fmla="*/ 495300 h 495300"/>
                  <a:gd name="connsiteX0" fmla="*/ 0 w 444500"/>
                  <a:gd name="connsiteY0" fmla="*/ 3175 h 495300"/>
                  <a:gd name="connsiteX1" fmla="*/ 400050 w 444500"/>
                  <a:gd name="connsiteY1" fmla="*/ 0 h 495300"/>
                  <a:gd name="connsiteX2" fmla="*/ 400050 w 444500"/>
                  <a:gd name="connsiteY2" fmla="*/ 231775 h 495300"/>
                  <a:gd name="connsiteX3" fmla="*/ 441325 w 444500"/>
                  <a:gd name="connsiteY3" fmla="*/ 266700 h 495300"/>
                  <a:gd name="connsiteX4" fmla="*/ 444500 w 444500"/>
                  <a:gd name="connsiteY4" fmla="*/ 419100 h 495300"/>
                  <a:gd name="connsiteX5" fmla="*/ 396875 w 444500"/>
                  <a:gd name="connsiteY5" fmla="*/ 450850 h 495300"/>
                  <a:gd name="connsiteX6" fmla="*/ 396875 w 444500"/>
                  <a:gd name="connsiteY6" fmla="*/ 495300 h 495300"/>
                  <a:gd name="connsiteX7" fmla="*/ 304800 w 444500"/>
                  <a:gd name="connsiteY7"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500" h="495300">
                    <a:moveTo>
                      <a:pt x="0" y="3175"/>
                    </a:moveTo>
                    <a:lnTo>
                      <a:pt x="400050" y="0"/>
                    </a:lnTo>
                    <a:lnTo>
                      <a:pt x="400050" y="231775"/>
                    </a:lnTo>
                    <a:lnTo>
                      <a:pt x="441325" y="266700"/>
                    </a:lnTo>
                    <a:cubicBezTo>
                      <a:pt x="442383" y="317500"/>
                      <a:pt x="443442" y="368300"/>
                      <a:pt x="444500" y="419100"/>
                    </a:cubicBezTo>
                    <a:lnTo>
                      <a:pt x="396875" y="450850"/>
                    </a:lnTo>
                    <a:lnTo>
                      <a:pt x="396875" y="495300"/>
                    </a:lnTo>
                    <a:lnTo>
                      <a:pt x="304800" y="49530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grpSp>
        <p:nvGrpSpPr>
          <p:cNvPr id="54" name="Group 53"/>
          <p:cNvGrpSpPr/>
          <p:nvPr/>
        </p:nvGrpSpPr>
        <p:grpSpPr>
          <a:xfrm>
            <a:off x="4858490" y="2195140"/>
            <a:ext cx="2082409" cy="3800485"/>
            <a:chOff x="4858490" y="2195140"/>
            <a:chExt cx="2082409" cy="3800485"/>
          </a:xfrm>
        </p:grpSpPr>
        <p:sp>
          <p:nvSpPr>
            <p:cNvPr id="6" name="TextBox 5">
              <a:extLst>
                <a:ext uri="{FF2B5EF4-FFF2-40B4-BE49-F238E27FC236}">
                  <a16:creationId xmlns:a16="http://schemas.microsoft.com/office/drawing/2014/main" id="{233A87CB-0055-4506-A993-2CE2A6673F41}"/>
                </a:ext>
              </a:extLst>
            </p:cNvPr>
            <p:cNvSpPr txBox="1"/>
            <p:nvPr/>
          </p:nvSpPr>
          <p:spPr>
            <a:xfrm>
              <a:off x="4858490" y="2747554"/>
              <a:ext cx="2012573" cy="1200329"/>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Provides guaranteed </a:t>
              </a:r>
              <a:r>
                <a:rPr lang="en-US" sz="1600">
                  <a:solidFill>
                    <a:schemeClr val="tx2"/>
                  </a:solidFill>
                </a:rPr>
                <a:t>single digit millisecond latency at 99</a:t>
              </a:r>
              <a:r>
                <a:rPr lang="en-US" sz="1600" baseline="30000">
                  <a:solidFill>
                    <a:schemeClr val="tx2"/>
                  </a:solidFill>
                </a:rPr>
                <a:t>th</a:t>
              </a:r>
              <a:r>
                <a:rPr lang="en-US" sz="1600">
                  <a:solidFill>
                    <a:schemeClr val="tx2"/>
                  </a:solidFill>
                </a:rPr>
                <a:t> percentile worldwide</a:t>
              </a:r>
            </a:p>
          </p:txBody>
        </p:sp>
        <p:sp>
          <p:nvSpPr>
            <p:cNvPr id="12" name="TextBox 11">
              <a:extLst>
                <a:ext uri="{FF2B5EF4-FFF2-40B4-BE49-F238E27FC236}">
                  <a16:creationId xmlns:a16="http://schemas.microsoft.com/office/drawing/2014/main" id="{501844E5-ED9F-488F-800B-5B5A2D0C0E3D}"/>
                </a:ext>
              </a:extLst>
            </p:cNvPr>
            <p:cNvSpPr txBox="1"/>
            <p:nvPr/>
          </p:nvSpPr>
          <p:spPr>
            <a:xfrm>
              <a:off x="4858490" y="5016896"/>
              <a:ext cx="2082409" cy="978729"/>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Tackles </a:t>
              </a:r>
              <a:r>
                <a:rPr lang="en-US" sz="1600">
                  <a:solidFill>
                    <a:schemeClr val="tx2"/>
                  </a:solidFill>
                </a:rPr>
                <a:t>big data </a:t>
              </a:r>
              <a:r>
                <a:rPr lang="en-US" sz="1600">
                  <a:gradFill>
                    <a:gsLst>
                      <a:gs pos="2917">
                        <a:schemeClr val="tx1"/>
                      </a:gs>
                      <a:gs pos="30000">
                        <a:schemeClr val="tx1"/>
                      </a:gs>
                    </a:gsLst>
                    <a:lin ang="5400000" scaled="0"/>
                  </a:gradFill>
                </a:rPr>
                <a:t>workloads with </a:t>
              </a:r>
              <a:r>
                <a:rPr lang="en-US" sz="1600">
                  <a:solidFill>
                    <a:schemeClr val="tx2"/>
                  </a:solidFill>
                </a:rPr>
                <a:t>high availability and reliability</a:t>
              </a:r>
            </a:p>
          </p:txBody>
        </p:sp>
        <p:sp>
          <p:nvSpPr>
            <p:cNvPr id="34" name="Cylinder 513">
              <a:extLst>
                <a:ext uri="{FF2B5EF4-FFF2-40B4-BE49-F238E27FC236}">
                  <a16:creationId xmlns:a16="http://schemas.microsoft.com/office/drawing/2014/main" id="{093B126F-DE7E-4526-A391-1D95E6DB6B12}"/>
                </a:ext>
              </a:extLst>
            </p:cNvPr>
            <p:cNvSpPr/>
            <p:nvPr/>
          </p:nvSpPr>
          <p:spPr bwMode="auto">
            <a:xfrm>
              <a:off x="5033614" y="4519750"/>
              <a:ext cx="381083" cy="35748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a:solidFill>
                  <a:schemeClr val="tx2"/>
                </a:solidFill>
                <a:latin typeface="+mj-lt"/>
                <a:ea typeface="Segoe UI" pitchFamily="34" charset="0"/>
                <a:cs typeface="Segoe UI" pitchFamily="34" charset="0"/>
              </a:endParaRPr>
            </a:p>
          </p:txBody>
        </p:sp>
        <p:grpSp>
          <p:nvGrpSpPr>
            <p:cNvPr id="51" name="Group 50">
              <a:extLst>
                <a:ext uri="{FF2B5EF4-FFF2-40B4-BE49-F238E27FC236}">
                  <a16:creationId xmlns:a16="http://schemas.microsoft.com/office/drawing/2014/main" id="{A4D5AC76-8C3B-4655-8B7F-36396F89A50B}"/>
                </a:ext>
              </a:extLst>
            </p:cNvPr>
            <p:cNvGrpSpPr/>
            <p:nvPr/>
          </p:nvGrpSpPr>
          <p:grpSpPr>
            <a:xfrm>
              <a:off x="5033614" y="2195140"/>
              <a:ext cx="397580" cy="399947"/>
              <a:chOff x="6316323" y="2622379"/>
              <a:chExt cx="561340" cy="564682"/>
            </a:xfrm>
          </p:grpSpPr>
          <p:sp>
            <p:nvSpPr>
              <p:cNvPr id="52" name="Freeform 10">
                <a:extLst>
                  <a:ext uri="{FF2B5EF4-FFF2-40B4-BE49-F238E27FC236}">
                    <a16:creationId xmlns:a16="http://schemas.microsoft.com/office/drawing/2014/main" id="{FCA24BAE-5162-44BF-A060-6DD9366B02D1}"/>
                  </a:ext>
                </a:extLst>
              </p:cNvPr>
              <p:cNvSpPr>
                <a:spLocks/>
              </p:cNvSpPr>
              <p:nvPr/>
            </p:nvSpPr>
            <p:spPr bwMode="auto">
              <a:xfrm>
                <a:off x="6333030" y="3026678"/>
                <a:ext cx="87988" cy="85760"/>
              </a:xfrm>
              <a:custGeom>
                <a:avLst/>
                <a:gdLst>
                  <a:gd name="T0" fmla="*/ 0 w 79"/>
                  <a:gd name="T1" fmla="*/ 77 h 77"/>
                  <a:gd name="T2" fmla="*/ 8 w 79"/>
                  <a:gd name="T3" fmla="*/ 0 h 77"/>
                  <a:gd name="T4" fmla="*/ 79 w 79"/>
                  <a:gd name="T5" fmla="*/ 24 h 77"/>
                </a:gdLst>
                <a:ahLst/>
                <a:cxnLst>
                  <a:cxn ang="0">
                    <a:pos x="T0" y="T1"/>
                  </a:cxn>
                  <a:cxn ang="0">
                    <a:pos x="T2" y="T3"/>
                  </a:cxn>
                  <a:cxn ang="0">
                    <a:pos x="T4" y="T5"/>
                  </a:cxn>
                </a:cxnLst>
                <a:rect l="0" t="0" r="r" b="b"/>
                <a:pathLst>
                  <a:path w="79" h="77">
                    <a:moveTo>
                      <a:pt x="0" y="77"/>
                    </a:moveTo>
                    <a:lnTo>
                      <a:pt x="8" y="0"/>
                    </a:lnTo>
                    <a:lnTo>
                      <a:pt x="79" y="24"/>
                    </a:lnTo>
                  </a:path>
                </a:pathLst>
              </a:custGeom>
              <a:noFill/>
              <a:ln w="12700"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142"/>
                <a:endParaRPr lang="en-US">
                  <a:solidFill>
                    <a:srgbClr val="2F2F2F"/>
                  </a:solidFill>
                  <a:latin typeface="Segoe UI"/>
                </a:endParaRPr>
              </a:p>
            </p:txBody>
          </p:sp>
          <p:sp>
            <p:nvSpPr>
              <p:cNvPr id="53" name="Freeform 11">
                <a:extLst>
                  <a:ext uri="{FF2B5EF4-FFF2-40B4-BE49-F238E27FC236}">
                    <a16:creationId xmlns:a16="http://schemas.microsoft.com/office/drawing/2014/main" id="{E9BC96CA-494A-4A95-8C30-ED59299D457E}"/>
                  </a:ext>
                </a:extLst>
              </p:cNvPr>
              <p:cNvSpPr>
                <a:spLocks/>
              </p:cNvSpPr>
              <p:nvPr/>
            </p:nvSpPr>
            <p:spPr bwMode="auto">
              <a:xfrm>
                <a:off x="6316323" y="2622379"/>
                <a:ext cx="561340" cy="564682"/>
              </a:xfrm>
              <a:custGeom>
                <a:avLst/>
                <a:gdLst>
                  <a:gd name="T0" fmla="*/ 0 w 235"/>
                  <a:gd name="T1" fmla="*/ 118 h 236"/>
                  <a:gd name="T2" fmla="*/ 118 w 235"/>
                  <a:gd name="T3" fmla="*/ 0 h 236"/>
                  <a:gd name="T4" fmla="*/ 235 w 235"/>
                  <a:gd name="T5" fmla="*/ 118 h 236"/>
                  <a:gd name="T6" fmla="*/ 118 w 235"/>
                  <a:gd name="T7" fmla="*/ 236 h 236"/>
                  <a:gd name="T8" fmla="*/ 12 w 235"/>
                  <a:gd name="T9" fmla="*/ 171 h 236"/>
                </a:gdLst>
                <a:ahLst/>
                <a:cxnLst>
                  <a:cxn ang="0">
                    <a:pos x="T0" y="T1"/>
                  </a:cxn>
                  <a:cxn ang="0">
                    <a:pos x="T2" y="T3"/>
                  </a:cxn>
                  <a:cxn ang="0">
                    <a:pos x="T4" y="T5"/>
                  </a:cxn>
                  <a:cxn ang="0">
                    <a:pos x="T6" y="T7"/>
                  </a:cxn>
                  <a:cxn ang="0">
                    <a:pos x="T8" y="T9"/>
                  </a:cxn>
                </a:cxnLst>
                <a:rect l="0" t="0" r="r" b="b"/>
                <a:pathLst>
                  <a:path w="235" h="236">
                    <a:moveTo>
                      <a:pt x="0" y="118"/>
                    </a:moveTo>
                    <a:cubicBezTo>
                      <a:pt x="0" y="53"/>
                      <a:pt x="52" y="0"/>
                      <a:pt x="118" y="0"/>
                    </a:cubicBezTo>
                    <a:cubicBezTo>
                      <a:pt x="183" y="0"/>
                      <a:pt x="235" y="53"/>
                      <a:pt x="235" y="118"/>
                    </a:cubicBezTo>
                    <a:cubicBezTo>
                      <a:pt x="235" y="183"/>
                      <a:pt x="183" y="236"/>
                      <a:pt x="118" y="236"/>
                    </a:cubicBezTo>
                    <a:cubicBezTo>
                      <a:pt x="71" y="236"/>
                      <a:pt x="31" y="209"/>
                      <a:pt x="12" y="171"/>
                    </a:cubicBezTo>
                  </a:path>
                </a:pathLst>
              </a:custGeom>
              <a:noFill/>
              <a:ln w="12700"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142"/>
                <a:endParaRPr lang="en-US">
                  <a:solidFill>
                    <a:srgbClr val="2F2F2F"/>
                  </a:solidFill>
                  <a:latin typeface="Segoe UI"/>
                </a:endParaRPr>
              </a:p>
            </p:txBody>
          </p:sp>
        </p:grpSp>
      </p:grpSp>
    </p:spTree>
    <p:extLst>
      <p:ext uri="{BB962C8B-B14F-4D97-AF65-F5344CB8AC3E}">
        <p14:creationId xmlns:p14="http://schemas.microsoft.com/office/powerpoint/2010/main" val="42646827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ppt_x"/>
                                          </p:val>
                                        </p:tav>
                                        <p:tav tm="100000">
                                          <p:val>
                                            <p:strVal val="#ppt_x"/>
                                          </p:val>
                                        </p:tav>
                                      </p:tavLst>
                                    </p:anim>
                                    <p:anim calcmode="lin" valueType="num">
                                      <p:cBhvr additive="base">
                                        <p:cTn id="12" dur="500" fill="hold"/>
                                        <p:tgtEl>
                                          <p:spTgt spid="5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30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fill="hold"/>
                                        <p:tgtEl>
                                          <p:spTgt spid="55"/>
                                        </p:tgtEl>
                                        <p:attrNameLst>
                                          <p:attrName>ppt_x</p:attrName>
                                        </p:attrNameLst>
                                      </p:cBhvr>
                                      <p:tavLst>
                                        <p:tav tm="0">
                                          <p:val>
                                            <p:strVal val="#ppt_x"/>
                                          </p:val>
                                        </p:tav>
                                        <p:tav tm="100000">
                                          <p:val>
                                            <p:strVal val="#ppt_x"/>
                                          </p:val>
                                        </p:tav>
                                      </p:tavLst>
                                    </p:anim>
                                    <p:anim calcmode="lin" valueType="num">
                                      <p:cBhvr additive="base">
                                        <p:cTn id="16" dur="500" fill="hold"/>
                                        <p:tgtEl>
                                          <p:spTgt spid="5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40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fill="hold"/>
                                        <p:tgtEl>
                                          <p:spTgt spid="56"/>
                                        </p:tgtEl>
                                        <p:attrNameLst>
                                          <p:attrName>ppt_x</p:attrName>
                                        </p:attrNameLst>
                                      </p:cBhvr>
                                      <p:tavLst>
                                        <p:tav tm="0">
                                          <p:val>
                                            <p:strVal val="#ppt_x"/>
                                          </p:val>
                                        </p:tav>
                                        <p:tav tm="100000">
                                          <p:val>
                                            <p:strVal val="#ppt_x"/>
                                          </p:val>
                                        </p:tav>
                                      </p:tavLst>
                                    </p:anim>
                                    <p:anim calcmode="lin" valueType="num">
                                      <p:cBhvr additive="base">
                                        <p:cTn id="2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0D4F8A8A-10A6-451B-9686-607E87D52F95}"/>
              </a:ext>
            </a:extLst>
          </p:cNvPr>
          <p:cNvSpPr>
            <a:spLocks noGrp="1"/>
          </p:cNvSpPr>
          <p:nvPr>
            <p:ph type="body" sz="quarter" idx="10"/>
          </p:nvPr>
        </p:nvSpPr>
        <p:spPr>
          <a:xfrm>
            <a:off x="269241" y="1091297"/>
            <a:ext cx="8058972" cy="977704"/>
          </a:xfrm>
        </p:spPr>
        <p:txBody>
          <a:bodyPr/>
          <a:lstStyle/>
          <a:p>
            <a:pPr marL="0" indent="0">
              <a:buNone/>
            </a:pPr>
            <a:r>
              <a:rPr lang="en-US" sz="1600" spc="50"/>
              <a:t>Azure Cosmos DB was built to support modern app patterns and use cases.</a:t>
            </a:r>
          </a:p>
          <a:p>
            <a:pPr marL="0" indent="0">
              <a:spcBef>
                <a:spcPts val="1000"/>
              </a:spcBef>
              <a:buNone/>
            </a:pPr>
            <a:r>
              <a:rPr lang="en-US" sz="1600" spc="50"/>
              <a:t>It enables industry-leading organizations to unlock the value of data, and respond to global customers and changing business dynamics in real-time.</a:t>
            </a:r>
          </a:p>
        </p:txBody>
      </p:sp>
      <p:sp>
        <p:nvSpPr>
          <p:cNvPr id="2" name="Title 1"/>
          <p:cNvSpPr>
            <a:spLocks noGrp="1"/>
          </p:cNvSpPr>
          <p:nvPr>
            <p:ph type="title"/>
          </p:nvPr>
        </p:nvSpPr>
        <p:spPr>
          <a:xfrm>
            <a:off x="269240" y="339389"/>
            <a:ext cx="11655840" cy="899665"/>
          </a:xfrm>
        </p:spPr>
        <p:txBody>
          <a:bodyPr>
            <a:noAutofit/>
          </a:bodyPr>
          <a:lstStyle/>
          <a:p>
            <a:pPr algn="l">
              <a:spcBef>
                <a:spcPts val="1000"/>
              </a:spcBef>
            </a:pPr>
            <a:r>
              <a:rPr lang="en-US"/>
              <a:t>Powering global solutions</a:t>
            </a:r>
            <a:endParaRPr lang="en-US" sz="2400">
              <a:solidFill>
                <a:schemeClr val="accent1"/>
              </a:solidFill>
            </a:endParaRPr>
          </a:p>
        </p:txBody>
      </p:sp>
      <p:grpSp>
        <p:nvGrpSpPr>
          <p:cNvPr id="4" name="Group 3"/>
          <p:cNvGrpSpPr/>
          <p:nvPr/>
        </p:nvGrpSpPr>
        <p:grpSpPr>
          <a:xfrm>
            <a:off x="269239" y="2586561"/>
            <a:ext cx="1792849" cy="3790603"/>
            <a:chOff x="269239" y="2586561"/>
            <a:chExt cx="1792849" cy="3790603"/>
          </a:xfrm>
        </p:grpSpPr>
        <p:sp>
          <p:nvSpPr>
            <p:cNvPr id="6" name="Freeform: Shape 5">
              <a:extLst>
                <a:ext uri="{FF2B5EF4-FFF2-40B4-BE49-F238E27FC236}">
                  <a16:creationId xmlns:a16="http://schemas.microsoft.com/office/drawing/2014/main" id="{C8115A48-79FC-4BD4-8EBA-340A95E1E34F}"/>
                </a:ext>
              </a:extLst>
            </p:cNvPr>
            <p:cNvSpPr/>
            <p:nvPr/>
          </p:nvSpPr>
          <p:spPr>
            <a:xfrm>
              <a:off x="269239" y="2586561"/>
              <a:ext cx="1792849" cy="3790603"/>
            </a:xfrm>
            <a:custGeom>
              <a:avLst/>
              <a:gdLst>
                <a:gd name="connsiteX0" fmla="*/ 0 w 2784904"/>
                <a:gd name="connsiteY0" fmla="*/ 0 h 1670942"/>
                <a:gd name="connsiteX1" fmla="*/ 2784904 w 2784904"/>
                <a:gd name="connsiteY1" fmla="*/ 0 h 1670942"/>
                <a:gd name="connsiteX2" fmla="*/ 2784904 w 2784904"/>
                <a:gd name="connsiteY2" fmla="*/ 1670942 h 1670942"/>
                <a:gd name="connsiteX3" fmla="*/ 0 w 2784904"/>
                <a:gd name="connsiteY3" fmla="*/ 1670942 h 1670942"/>
                <a:gd name="connsiteX4" fmla="*/ 0 w 2784904"/>
                <a:gd name="connsiteY4" fmla="*/ 0 h 167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904" h="1670942">
                  <a:moveTo>
                    <a:pt x="0" y="0"/>
                  </a:moveTo>
                  <a:lnTo>
                    <a:pt x="2784904" y="0"/>
                  </a:lnTo>
                  <a:lnTo>
                    <a:pt x="2784904" y="1670942"/>
                  </a:lnTo>
                  <a:lnTo>
                    <a:pt x="0" y="1670942"/>
                  </a:lnTo>
                  <a:lnTo>
                    <a:pt x="0" y="0"/>
                  </a:lnTo>
                  <a:close/>
                </a:path>
              </a:pathLst>
            </a:custGeom>
            <a:solidFill>
              <a:srgbClr val="F3F3F3"/>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7160" tIns="1920240" rIns="137160" bIns="182880" numCol="1" spcCol="1270" anchor="t" anchorCtr="0">
              <a:noAutofit/>
            </a:bodyPr>
            <a:lstStyle/>
            <a:p>
              <a:pPr marL="0" lvl="1" defTabSz="762000">
                <a:lnSpc>
                  <a:spcPct val="107000"/>
                </a:lnSpc>
                <a:spcAft>
                  <a:spcPts val="600"/>
                </a:spcAft>
                <a:buClr>
                  <a:schemeClr val="tx2"/>
                </a:buClr>
                <a:buSzPct val="90000"/>
              </a:pPr>
              <a:r>
                <a:rPr lang="en-US" sz="1200" b="1">
                  <a:solidFill>
                    <a:schemeClr val="tx2"/>
                  </a:solidFill>
                  <a:latin typeface="Segoe UI Semibold" charset="0"/>
                  <a:ea typeface="Segoe UI Semibold" charset="0"/>
                  <a:cs typeface="Segoe UI Semibold" charset="0"/>
                </a:rPr>
                <a:t>Data distributed and available globally </a:t>
              </a:r>
            </a:p>
            <a:p>
              <a:pPr marL="0" lvl="1" defTabSz="762000">
                <a:lnSpc>
                  <a:spcPct val="107000"/>
                </a:lnSpc>
                <a:spcAft>
                  <a:spcPts val="600"/>
                </a:spcAft>
                <a:buClr>
                  <a:schemeClr val="tx2"/>
                </a:buClr>
                <a:buSzPct val="90000"/>
              </a:pPr>
              <a:endParaRPr lang="en-US" sz="1200">
                <a:solidFill>
                  <a:schemeClr val="tx2"/>
                </a:solidFill>
                <a:latin typeface="Segoe UI Semilight" charset="0"/>
                <a:ea typeface="Segoe UI Semilight" charset="0"/>
                <a:cs typeface="Segoe UI Semilight" charset="0"/>
              </a:endParaRPr>
            </a:p>
          </p:txBody>
        </p:sp>
        <p:sp>
          <p:nvSpPr>
            <p:cNvPr id="14" name="globe_4">
              <a:extLst>
                <a:ext uri="{FF2B5EF4-FFF2-40B4-BE49-F238E27FC236}">
                  <a16:creationId xmlns:a16="http://schemas.microsoft.com/office/drawing/2014/main" id="{B2994CA9-887C-4872-A759-0E4589D05F08}"/>
                </a:ext>
              </a:extLst>
            </p:cNvPr>
            <p:cNvSpPr>
              <a:spLocks noChangeAspect="1" noEditPoints="1"/>
            </p:cNvSpPr>
            <p:nvPr/>
          </p:nvSpPr>
          <p:spPr bwMode="auto">
            <a:xfrm>
              <a:off x="789908" y="3087941"/>
              <a:ext cx="751510" cy="760942"/>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2700" cap="flat">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 name="Freeform: Shape 5">
              <a:extLst>
                <a:ext uri="{FF2B5EF4-FFF2-40B4-BE49-F238E27FC236}">
                  <a16:creationId xmlns:a16="http://schemas.microsoft.com/office/drawing/2014/main" id="{C8115A48-79FC-4BD4-8EBA-340A95E1E34F}"/>
                </a:ext>
              </a:extLst>
            </p:cNvPr>
            <p:cNvSpPr/>
            <p:nvPr/>
          </p:nvSpPr>
          <p:spPr>
            <a:xfrm>
              <a:off x="269239" y="5232624"/>
              <a:ext cx="1792849" cy="932638"/>
            </a:xfrm>
            <a:custGeom>
              <a:avLst/>
              <a:gdLst>
                <a:gd name="connsiteX0" fmla="*/ 0 w 2784904"/>
                <a:gd name="connsiteY0" fmla="*/ 0 h 1670942"/>
                <a:gd name="connsiteX1" fmla="*/ 2784904 w 2784904"/>
                <a:gd name="connsiteY1" fmla="*/ 0 h 1670942"/>
                <a:gd name="connsiteX2" fmla="*/ 2784904 w 2784904"/>
                <a:gd name="connsiteY2" fmla="*/ 1670942 h 1670942"/>
                <a:gd name="connsiteX3" fmla="*/ 0 w 2784904"/>
                <a:gd name="connsiteY3" fmla="*/ 1670942 h 1670942"/>
                <a:gd name="connsiteX4" fmla="*/ 0 w 2784904"/>
                <a:gd name="connsiteY4" fmla="*/ 0 h 167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904" h="1670942">
                  <a:moveTo>
                    <a:pt x="0" y="0"/>
                  </a:moveTo>
                  <a:lnTo>
                    <a:pt x="2784904" y="0"/>
                  </a:lnTo>
                  <a:lnTo>
                    <a:pt x="2784904" y="1670942"/>
                  </a:lnTo>
                  <a:lnTo>
                    <a:pt x="0" y="1670942"/>
                  </a:lnTo>
                  <a:lnTo>
                    <a:pt x="0" y="0"/>
                  </a:lnTo>
                  <a:close/>
                </a:path>
              </a:pathLst>
            </a:custGeom>
            <a:no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7160" tIns="182880" rIns="137160" bIns="182880" numCol="1" spcCol="1270" anchor="t" anchorCtr="0">
              <a:noAutofit/>
            </a:bodyPr>
            <a:lstStyle/>
            <a:p>
              <a:pPr marL="0" lvl="1" algn="l" defTabSz="711200">
                <a:lnSpc>
                  <a:spcPct val="90000"/>
                </a:lnSpc>
                <a:spcBef>
                  <a:spcPct val="0"/>
                </a:spcBef>
                <a:spcAft>
                  <a:spcPct val="15000"/>
                </a:spcAft>
              </a:pPr>
              <a:r>
                <a:rPr lang="en-US" sz="1200" kern="1200">
                  <a:solidFill>
                    <a:schemeClr val="tx1"/>
                  </a:solidFill>
                </a:rPr>
                <a:t>Puts data where your users are</a:t>
              </a:r>
            </a:p>
          </p:txBody>
        </p:sp>
      </p:grpSp>
      <p:grpSp>
        <p:nvGrpSpPr>
          <p:cNvPr id="12" name="Group 11"/>
          <p:cNvGrpSpPr/>
          <p:nvPr/>
        </p:nvGrpSpPr>
        <p:grpSpPr>
          <a:xfrm>
            <a:off x="2241374" y="2586561"/>
            <a:ext cx="1882491" cy="3790603"/>
            <a:chOff x="2241374" y="2586561"/>
            <a:chExt cx="1882491" cy="3790603"/>
          </a:xfrm>
        </p:grpSpPr>
        <p:sp>
          <p:nvSpPr>
            <p:cNvPr id="7" name="Freeform: Shape 6">
              <a:extLst>
                <a:ext uri="{FF2B5EF4-FFF2-40B4-BE49-F238E27FC236}">
                  <a16:creationId xmlns:a16="http://schemas.microsoft.com/office/drawing/2014/main" id="{7962018F-8E8A-4F6F-8456-9A50EA413A78}"/>
                </a:ext>
              </a:extLst>
            </p:cNvPr>
            <p:cNvSpPr/>
            <p:nvPr/>
          </p:nvSpPr>
          <p:spPr>
            <a:xfrm>
              <a:off x="2241374" y="2586561"/>
              <a:ext cx="1792849" cy="3790603"/>
            </a:xfrm>
            <a:custGeom>
              <a:avLst/>
              <a:gdLst>
                <a:gd name="connsiteX0" fmla="*/ 0 w 2784904"/>
                <a:gd name="connsiteY0" fmla="*/ 0 h 1670942"/>
                <a:gd name="connsiteX1" fmla="*/ 2784904 w 2784904"/>
                <a:gd name="connsiteY1" fmla="*/ 0 h 1670942"/>
                <a:gd name="connsiteX2" fmla="*/ 2784904 w 2784904"/>
                <a:gd name="connsiteY2" fmla="*/ 1670942 h 1670942"/>
                <a:gd name="connsiteX3" fmla="*/ 0 w 2784904"/>
                <a:gd name="connsiteY3" fmla="*/ 1670942 h 1670942"/>
                <a:gd name="connsiteX4" fmla="*/ 0 w 2784904"/>
                <a:gd name="connsiteY4" fmla="*/ 0 h 167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904" h="1670942">
                  <a:moveTo>
                    <a:pt x="0" y="0"/>
                  </a:moveTo>
                  <a:lnTo>
                    <a:pt x="2784904" y="0"/>
                  </a:lnTo>
                  <a:lnTo>
                    <a:pt x="2784904" y="1670942"/>
                  </a:lnTo>
                  <a:lnTo>
                    <a:pt x="0" y="1670942"/>
                  </a:lnTo>
                  <a:lnTo>
                    <a:pt x="0" y="0"/>
                  </a:lnTo>
                  <a:close/>
                </a:path>
              </a:pathLst>
            </a:custGeom>
            <a:solidFill>
              <a:schemeClr val="bg1">
                <a:lumMod val="9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7160" tIns="1920240" rIns="137160" bIns="182880" numCol="1" spcCol="1270" anchor="t" anchorCtr="0">
              <a:noAutofit/>
            </a:bodyPr>
            <a:lstStyle/>
            <a:p>
              <a:pPr marL="0" lvl="1" defTabSz="762000">
                <a:lnSpc>
                  <a:spcPct val="107000"/>
                </a:lnSpc>
                <a:spcAft>
                  <a:spcPts val="600"/>
                </a:spcAft>
                <a:buClr>
                  <a:schemeClr val="tx2"/>
                </a:buClr>
                <a:buSzPct val="90000"/>
              </a:pPr>
              <a:r>
                <a:rPr lang="en-US" sz="1200" b="1">
                  <a:solidFill>
                    <a:schemeClr val="tx2"/>
                  </a:solidFill>
                  <a:latin typeface="Segoe UI Semibold" charset="0"/>
                  <a:ea typeface="Segoe UI Semibold" charset="0"/>
                  <a:cs typeface="Segoe UI Semibold" charset="0"/>
                </a:rPr>
                <a:t>Build real-time customer experiences</a:t>
              </a:r>
            </a:p>
            <a:p>
              <a:pPr marL="0" lvl="1" defTabSz="762000">
                <a:lnSpc>
                  <a:spcPct val="107000"/>
                </a:lnSpc>
                <a:spcAft>
                  <a:spcPts val="600"/>
                </a:spcAft>
                <a:buClr>
                  <a:schemeClr val="tx2"/>
                </a:buClr>
                <a:buSzPct val="90000"/>
              </a:pPr>
              <a:endParaRPr lang="en-US" sz="1200" b="1">
                <a:solidFill>
                  <a:schemeClr val="tx2"/>
                </a:solidFill>
                <a:latin typeface="Segoe UI Semibold" charset="0"/>
                <a:ea typeface="Segoe UI Semibold" charset="0"/>
                <a:cs typeface="Segoe UI Semibold" charset="0"/>
              </a:endParaRPr>
            </a:p>
          </p:txBody>
        </p:sp>
        <p:grpSp>
          <p:nvGrpSpPr>
            <p:cNvPr id="19" name="Group 14">
              <a:extLst>
                <a:ext uri="{FF2B5EF4-FFF2-40B4-BE49-F238E27FC236}">
                  <a16:creationId xmlns:a16="http://schemas.microsoft.com/office/drawing/2014/main" id="{6E7FC586-57B9-4BD8-B987-E24CC1982F15}"/>
                </a:ext>
              </a:extLst>
            </p:cNvPr>
            <p:cNvGrpSpPr>
              <a:grpSpLocks noChangeAspect="1"/>
            </p:cNvGrpSpPr>
            <p:nvPr/>
          </p:nvGrpSpPr>
          <p:grpSpPr bwMode="auto">
            <a:xfrm>
              <a:off x="2656686" y="3188655"/>
              <a:ext cx="962224" cy="559514"/>
              <a:chOff x="-491" y="1145"/>
              <a:chExt cx="270" cy="157"/>
            </a:xfrm>
          </p:grpSpPr>
          <p:sp>
            <p:nvSpPr>
              <p:cNvPr id="20" name="Oval 15">
                <a:extLst>
                  <a:ext uri="{FF2B5EF4-FFF2-40B4-BE49-F238E27FC236}">
                    <a16:creationId xmlns:a16="http://schemas.microsoft.com/office/drawing/2014/main" id="{442BAB8D-F662-4F4E-A25F-EAA826EB2EBE}"/>
                  </a:ext>
                </a:extLst>
              </p:cNvPr>
              <p:cNvSpPr>
                <a:spLocks noChangeArrowheads="1"/>
              </p:cNvSpPr>
              <p:nvPr/>
            </p:nvSpPr>
            <p:spPr bwMode="auto">
              <a:xfrm>
                <a:off x="-472" y="1145"/>
                <a:ext cx="89" cy="92"/>
              </a:xfrm>
              <a:prstGeom prst="ellipse">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1" name="Freeform 16">
                <a:extLst>
                  <a:ext uri="{FF2B5EF4-FFF2-40B4-BE49-F238E27FC236}">
                    <a16:creationId xmlns:a16="http://schemas.microsoft.com/office/drawing/2014/main" id="{7C1DEB8C-008D-46EA-9A18-CE37F78A1583}"/>
                  </a:ext>
                </a:extLst>
              </p:cNvPr>
              <p:cNvSpPr>
                <a:spLocks/>
              </p:cNvSpPr>
              <p:nvPr/>
            </p:nvSpPr>
            <p:spPr bwMode="auto">
              <a:xfrm>
                <a:off x="-491" y="1237"/>
                <a:ext cx="124" cy="65"/>
              </a:xfrm>
              <a:custGeom>
                <a:avLst/>
                <a:gdLst>
                  <a:gd name="T0" fmla="*/ 59 w 59"/>
                  <a:gd name="T1" fmla="*/ 30 h 30"/>
                  <a:gd name="T2" fmla="*/ 30 w 59"/>
                  <a:gd name="T3" fmla="*/ 0 h 30"/>
                  <a:gd name="T4" fmla="*/ 0 w 59"/>
                  <a:gd name="T5" fmla="*/ 30 h 30"/>
                </a:gdLst>
                <a:ahLst/>
                <a:cxnLst>
                  <a:cxn ang="0">
                    <a:pos x="T0" y="T1"/>
                  </a:cxn>
                  <a:cxn ang="0">
                    <a:pos x="T2" y="T3"/>
                  </a:cxn>
                  <a:cxn ang="0">
                    <a:pos x="T4" y="T5"/>
                  </a:cxn>
                </a:cxnLst>
                <a:rect l="0" t="0" r="r" b="b"/>
                <a:pathLst>
                  <a:path w="59" h="30">
                    <a:moveTo>
                      <a:pt x="59" y="30"/>
                    </a:moveTo>
                    <a:cubicBezTo>
                      <a:pt x="59" y="13"/>
                      <a:pt x="46" y="0"/>
                      <a:pt x="30" y="0"/>
                    </a:cubicBezTo>
                    <a:cubicBezTo>
                      <a:pt x="13" y="0"/>
                      <a:pt x="0" y="13"/>
                      <a:pt x="0" y="3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2" name="Freeform 17">
                <a:extLst>
                  <a:ext uri="{FF2B5EF4-FFF2-40B4-BE49-F238E27FC236}">
                    <a16:creationId xmlns:a16="http://schemas.microsoft.com/office/drawing/2014/main" id="{92985FEE-3D79-473C-AA8D-D9560B73CE6A}"/>
                  </a:ext>
                </a:extLst>
              </p:cNvPr>
              <p:cNvSpPr>
                <a:spLocks/>
              </p:cNvSpPr>
              <p:nvPr/>
            </p:nvSpPr>
            <p:spPr bwMode="auto">
              <a:xfrm>
                <a:off x="-390" y="1167"/>
                <a:ext cx="125" cy="94"/>
              </a:xfrm>
              <a:custGeom>
                <a:avLst/>
                <a:gdLst>
                  <a:gd name="T0" fmla="*/ 11 w 125"/>
                  <a:gd name="T1" fmla="*/ 94 h 94"/>
                  <a:gd name="T2" fmla="*/ 125 w 125"/>
                  <a:gd name="T3" fmla="*/ 94 h 94"/>
                  <a:gd name="T4" fmla="*/ 125 w 125"/>
                  <a:gd name="T5" fmla="*/ 0 h 94"/>
                  <a:gd name="T6" fmla="*/ 0 w 125"/>
                  <a:gd name="T7" fmla="*/ 0 h 94"/>
                </a:gdLst>
                <a:ahLst/>
                <a:cxnLst>
                  <a:cxn ang="0">
                    <a:pos x="T0" y="T1"/>
                  </a:cxn>
                  <a:cxn ang="0">
                    <a:pos x="T2" y="T3"/>
                  </a:cxn>
                  <a:cxn ang="0">
                    <a:pos x="T4" y="T5"/>
                  </a:cxn>
                  <a:cxn ang="0">
                    <a:pos x="T6" y="T7"/>
                  </a:cxn>
                </a:cxnLst>
                <a:rect l="0" t="0" r="r" b="b"/>
                <a:pathLst>
                  <a:path w="125" h="94">
                    <a:moveTo>
                      <a:pt x="11" y="94"/>
                    </a:moveTo>
                    <a:lnTo>
                      <a:pt x="125" y="94"/>
                    </a:lnTo>
                    <a:lnTo>
                      <a:pt x="125" y="0"/>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3" name="Line 18">
                <a:extLst>
                  <a:ext uri="{FF2B5EF4-FFF2-40B4-BE49-F238E27FC236}">
                    <a16:creationId xmlns:a16="http://schemas.microsoft.com/office/drawing/2014/main" id="{BB2D7685-3699-475E-96EA-68AB00A8229C}"/>
                  </a:ext>
                </a:extLst>
              </p:cNvPr>
              <p:cNvSpPr>
                <a:spLocks noChangeShapeType="1"/>
              </p:cNvSpPr>
              <p:nvPr/>
            </p:nvSpPr>
            <p:spPr bwMode="auto">
              <a:xfrm flipV="1">
                <a:off x="-339" y="1261"/>
                <a:ext cx="0" cy="32"/>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4" name="Freeform 19">
                <a:extLst>
                  <a:ext uri="{FF2B5EF4-FFF2-40B4-BE49-F238E27FC236}">
                    <a16:creationId xmlns:a16="http://schemas.microsoft.com/office/drawing/2014/main" id="{CD775DE6-C508-4C3A-8D03-160F72FE4B5D}"/>
                  </a:ext>
                </a:extLst>
              </p:cNvPr>
              <p:cNvSpPr>
                <a:spLocks/>
              </p:cNvSpPr>
              <p:nvPr/>
            </p:nvSpPr>
            <p:spPr bwMode="auto">
              <a:xfrm>
                <a:off x="-280" y="1185"/>
                <a:ext cx="59" cy="108"/>
              </a:xfrm>
              <a:custGeom>
                <a:avLst/>
                <a:gdLst>
                  <a:gd name="T0" fmla="*/ 15 w 59"/>
                  <a:gd name="T1" fmla="*/ 0 h 108"/>
                  <a:gd name="T2" fmla="*/ 59 w 59"/>
                  <a:gd name="T3" fmla="*/ 0 h 108"/>
                  <a:gd name="T4" fmla="*/ 59 w 59"/>
                  <a:gd name="T5" fmla="*/ 108 h 108"/>
                  <a:gd name="T6" fmla="*/ 0 w 59"/>
                  <a:gd name="T7" fmla="*/ 108 h 108"/>
                  <a:gd name="T8" fmla="*/ 0 w 59"/>
                  <a:gd name="T9" fmla="*/ 76 h 108"/>
                </a:gdLst>
                <a:ahLst/>
                <a:cxnLst>
                  <a:cxn ang="0">
                    <a:pos x="T0" y="T1"/>
                  </a:cxn>
                  <a:cxn ang="0">
                    <a:pos x="T2" y="T3"/>
                  </a:cxn>
                  <a:cxn ang="0">
                    <a:pos x="T4" y="T5"/>
                  </a:cxn>
                  <a:cxn ang="0">
                    <a:pos x="T6" y="T7"/>
                  </a:cxn>
                  <a:cxn ang="0">
                    <a:pos x="T8" y="T9"/>
                  </a:cxn>
                </a:cxnLst>
                <a:rect l="0" t="0" r="r" b="b"/>
                <a:pathLst>
                  <a:path w="59" h="108">
                    <a:moveTo>
                      <a:pt x="15" y="0"/>
                    </a:moveTo>
                    <a:lnTo>
                      <a:pt x="59" y="0"/>
                    </a:lnTo>
                    <a:lnTo>
                      <a:pt x="59" y="108"/>
                    </a:lnTo>
                    <a:lnTo>
                      <a:pt x="0" y="108"/>
                    </a:lnTo>
                    <a:lnTo>
                      <a:pt x="0" y="76"/>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5" name="Line 20">
                <a:extLst>
                  <a:ext uri="{FF2B5EF4-FFF2-40B4-BE49-F238E27FC236}">
                    <a16:creationId xmlns:a16="http://schemas.microsoft.com/office/drawing/2014/main" id="{92CB56BD-138C-45F3-93DB-E97EE0DD81B9}"/>
                  </a:ext>
                </a:extLst>
              </p:cNvPr>
              <p:cNvSpPr>
                <a:spLocks noChangeShapeType="1"/>
              </p:cNvSpPr>
              <p:nvPr/>
            </p:nvSpPr>
            <p:spPr bwMode="auto">
              <a:xfrm flipH="1">
                <a:off x="-367" y="1293"/>
                <a:ext cx="62"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6" name="Line 21">
                <a:extLst>
                  <a:ext uri="{FF2B5EF4-FFF2-40B4-BE49-F238E27FC236}">
                    <a16:creationId xmlns:a16="http://schemas.microsoft.com/office/drawing/2014/main" id="{BE9E1E27-A9BA-4281-82A8-5AA49D2FE92B}"/>
                  </a:ext>
                </a:extLst>
              </p:cNvPr>
              <p:cNvSpPr>
                <a:spLocks noChangeShapeType="1"/>
              </p:cNvSpPr>
              <p:nvPr/>
            </p:nvSpPr>
            <p:spPr bwMode="auto">
              <a:xfrm flipH="1">
                <a:off x="-265" y="1219"/>
                <a:ext cx="44"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7" name="Line 22">
                <a:extLst>
                  <a:ext uri="{FF2B5EF4-FFF2-40B4-BE49-F238E27FC236}">
                    <a16:creationId xmlns:a16="http://schemas.microsoft.com/office/drawing/2014/main" id="{35EDA2B3-5654-4EE0-88C8-C2227E29A459}"/>
                  </a:ext>
                </a:extLst>
              </p:cNvPr>
              <p:cNvSpPr>
                <a:spLocks noChangeShapeType="1"/>
              </p:cNvSpPr>
              <p:nvPr/>
            </p:nvSpPr>
            <p:spPr bwMode="auto">
              <a:xfrm flipH="1">
                <a:off x="-265" y="1248"/>
                <a:ext cx="44"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8" name="Line 23">
                <a:extLst>
                  <a:ext uri="{FF2B5EF4-FFF2-40B4-BE49-F238E27FC236}">
                    <a16:creationId xmlns:a16="http://schemas.microsoft.com/office/drawing/2014/main" id="{4F22E176-692F-42BB-9361-CA532DB61B20}"/>
                  </a:ext>
                </a:extLst>
              </p:cNvPr>
              <p:cNvSpPr>
                <a:spLocks noChangeShapeType="1"/>
              </p:cNvSpPr>
              <p:nvPr/>
            </p:nvSpPr>
            <p:spPr bwMode="auto">
              <a:xfrm>
                <a:off x="-358" y="1195"/>
                <a:ext cx="19" cy="37"/>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9" name="Freeform 24">
                <a:extLst>
                  <a:ext uri="{FF2B5EF4-FFF2-40B4-BE49-F238E27FC236}">
                    <a16:creationId xmlns:a16="http://schemas.microsoft.com/office/drawing/2014/main" id="{863023F6-8F2F-4CD8-B600-FBA9AF56DCBB}"/>
                  </a:ext>
                </a:extLst>
              </p:cNvPr>
              <p:cNvSpPr>
                <a:spLocks/>
              </p:cNvSpPr>
              <p:nvPr/>
            </p:nvSpPr>
            <p:spPr bwMode="auto">
              <a:xfrm>
                <a:off x="-320" y="1191"/>
                <a:ext cx="19" cy="41"/>
              </a:xfrm>
              <a:custGeom>
                <a:avLst/>
                <a:gdLst>
                  <a:gd name="T0" fmla="*/ 0 w 19"/>
                  <a:gd name="T1" fmla="*/ 0 h 41"/>
                  <a:gd name="T2" fmla="*/ 19 w 19"/>
                  <a:gd name="T3" fmla="*/ 22 h 41"/>
                  <a:gd name="T4" fmla="*/ 0 w 19"/>
                  <a:gd name="T5" fmla="*/ 41 h 41"/>
                </a:gdLst>
                <a:ahLst/>
                <a:cxnLst>
                  <a:cxn ang="0">
                    <a:pos x="T0" y="T1"/>
                  </a:cxn>
                  <a:cxn ang="0">
                    <a:pos x="T2" y="T3"/>
                  </a:cxn>
                  <a:cxn ang="0">
                    <a:pos x="T4" y="T5"/>
                  </a:cxn>
                </a:cxnLst>
                <a:rect l="0" t="0" r="r" b="b"/>
                <a:pathLst>
                  <a:path w="19" h="41">
                    <a:moveTo>
                      <a:pt x="0" y="0"/>
                    </a:moveTo>
                    <a:lnTo>
                      <a:pt x="19" y="22"/>
                    </a:lnTo>
                    <a:lnTo>
                      <a:pt x="0" y="4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sp>
          <p:nvSpPr>
            <p:cNvPr id="52" name="Freeform: Shape 6">
              <a:extLst>
                <a:ext uri="{FF2B5EF4-FFF2-40B4-BE49-F238E27FC236}">
                  <a16:creationId xmlns:a16="http://schemas.microsoft.com/office/drawing/2014/main" id="{7962018F-8E8A-4F6F-8456-9A50EA413A78}"/>
                </a:ext>
              </a:extLst>
            </p:cNvPr>
            <p:cNvSpPr/>
            <p:nvPr/>
          </p:nvSpPr>
          <p:spPr>
            <a:xfrm>
              <a:off x="2246520" y="5232624"/>
              <a:ext cx="1877345" cy="932638"/>
            </a:xfrm>
            <a:custGeom>
              <a:avLst/>
              <a:gdLst>
                <a:gd name="connsiteX0" fmla="*/ 0 w 2784904"/>
                <a:gd name="connsiteY0" fmla="*/ 0 h 1670942"/>
                <a:gd name="connsiteX1" fmla="*/ 2784904 w 2784904"/>
                <a:gd name="connsiteY1" fmla="*/ 0 h 1670942"/>
                <a:gd name="connsiteX2" fmla="*/ 2784904 w 2784904"/>
                <a:gd name="connsiteY2" fmla="*/ 1670942 h 1670942"/>
                <a:gd name="connsiteX3" fmla="*/ 0 w 2784904"/>
                <a:gd name="connsiteY3" fmla="*/ 1670942 h 1670942"/>
                <a:gd name="connsiteX4" fmla="*/ 0 w 2784904"/>
                <a:gd name="connsiteY4" fmla="*/ 0 h 167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904" h="1670942">
                  <a:moveTo>
                    <a:pt x="0" y="0"/>
                  </a:moveTo>
                  <a:lnTo>
                    <a:pt x="2784904" y="0"/>
                  </a:lnTo>
                  <a:lnTo>
                    <a:pt x="2784904" y="1670942"/>
                  </a:lnTo>
                  <a:lnTo>
                    <a:pt x="0" y="1670942"/>
                  </a:lnTo>
                  <a:lnTo>
                    <a:pt x="0" y="0"/>
                  </a:lnTo>
                  <a:close/>
                </a:path>
              </a:pathLst>
            </a:custGeom>
            <a:no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7160" tIns="182880" rIns="137160" bIns="182880" numCol="1" spcCol="1270" anchor="t" anchorCtr="0">
              <a:noAutofit/>
            </a:bodyPr>
            <a:lstStyle/>
            <a:p>
              <a:pPr marL="0" lvl="1" algn="l" defTabSz="711200">
                <a:lnSpc>
                  <a:spcPct val="90000"/>
                </a:lnSpc>
                <a:spcBef>
                  <a:spcPct val="0"/>
                </a:spcBef>
                <a:spcAft>
                  <a:spcPct val="15000"/>
                </a:spcAft>
              </a:pPr>
              <a:r>
                <a:rPr lang="en-US" sz="1200">
                  <a:solidFill>
                    <a:schemeClr val="tx1"/>
                  </a:solidFill>
                </a:rPr>
                <a:t>Enable latency-sensitive </a:t>
              </a:r>
              <a:r>
                <a:rPr lang="en-US" sz="1200" kern="1200">
                  <a:solidFill>
                    <a:schemeClr val="tx1"/>
                  </a:solidFill>
                </a:rPr>
                <a:t>personalization, bidding, and fraud detection. </a:t>
              </a:r>
            </a:p>
          </p:txBody>
        </p:sp>
      </p:grpSp>
      <p:grpSp>
        <p:nvGrpSpPr>
          <p:cNvPr id="15" name="Group 14"/>
          <p:cNvGrpSpPr/>
          <p:nvPr/>
        </p:nvGrpSpPr>
        <p:grpSpPr>
          <a:xfrm>
            <a:off x="4213509" y="2586561"/>
            <a:ext cx="1792849" cy="3790603"/>
            <a:chOff x="4213509" y="2586561"/>
            <a:chExt cx="1792849" cy="3790603"/>
          </a:xfrm>
        </p:grpSpPr>
        <p:sp>
          <p:nvSpPr>
            <p:cNvPr id="8" name="Freeform: Shape 7">
              <a:extLst>
                <a:ext uri="{FF2B5EF4-FFF2-40B4-BE49-F238E27FC236}">
                  <a16:creationId xmlns:a16="http://schemas.microsoft.com/office/drawing/2014/main" id="{54FF628B-6CC3-462E-AF13-3E1490D9B525}"/>
                </a:ext>
              </a:extLst>
            </p:cNvPr>
            <p:cNvSpPr/>
            <p:nvPr/>
          </p:nvSpPr>
          <p:spPr>
            <a:xfrm>
              <a:off x="4213509" y="2586561"/>
              <a:ext cx="1792849" cy="3790603"/>
            </a:xfrm>
            <a:custGeom>
              <a:avLst/>
              <a:gdLst>
                <a:gd name="connsiteX0" fmla="*/ 0 w 2784904"/>
                <a:gd name="connsiteY0" fmla="*/ 0 h 1670942"/>
                <a:gd name="connsiteX1" fmla="*/ 2784904 w 2784904"/>
                <a:gd name="connsiteY1" fmla="*/ 0 h 1670942"/>
                <a:gd name="connsiteX2" fmla="*/ 2784904 w 2784904"/>
                <a:gd name="connsiteY2" fmla="*/ 1670942 h 1670942"/>
                <a:gd name="connsiteX3" fmla="*/ 0 w 2784904"/>
                <a:gd name="connsiteY3" fmla="*/ 1670942 h 1670942"/>
                <a:gd name="connsiteX4" fmla="*/ 0 w 2784904"/>
                <a:gd name="connsiteY4" fmla="*/ 0 h 167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904" h="1670942">
                  <a:moveTo>
                    <a:pt x="0" y="0"/>
                  </a:moveTo>
                  <a:lnTo>
                    <a:pt x="2784904" y="0"/>
                  </a:lnTo>
                  <a:lnTo>
                    <a:pt x="2784904" y="1670942"/>
                  </a:lnTo>
                  <a:lnTo>
                    <a:pt x="0" y="1670942"/>
                  </a:lnTo>
                  <a:lnTo>
                    <a:pt x="0" y="0"/>
                  </a:lnTo>
                  <a:close/>
                </a:path>
              </a:pathLst>
            </a:custGeom>
            <a:solidFill>
              <a:schemeClr val="bg1">
                <a:lumMod val="9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7160" tIns="1920240" rIns="137160" bIns="182880" numCol="1" spcCol="1270" anchor="t" anchorCtr="0">
              <a:noAutofit/>
            </a:bodyPr>
            <a:lstStyle/>
            <a:p>
              <a:pPr marL="0" lvl="1" defTabSz="762000">
                <a:lnSpc>
                  <a:spcPct val="107000"/>
                </a:lnSpc>
                <a:spcAft>
                  <a:spcPts val="600"/>
                </a:spcAft>
                <a:buClr>
                  <a:schemeClr val="tx2"/>
                </a:buClr>
                <a:buSzPct val="90000"/>
              </a:pPr>
              <a:r>
                <a:rPr lang="en-US" sz="1200" b="1">
                  <a:solidFill>
                    <a:schemeClr val="tx2"/>
                  </a:solidFill>
                  <a:latin typeface="Segoe UI Semibold" charset="0"/>
                  <a:ea typeface="Segoe UI Semibold" charset="0"/>
                  <a:cs typeface="Segoe UI Semibold" charset="0"/>
                </a:rPr>
                <a:t>Ideal for gaming, </a:t>
              </a:r>
              <a:br>
                <a:rPr lang="en-US" sz="1200" b="1">
                  <a:solidFill>
                    <a:schemeClr val="tx2"/>
                  </a:solidFill>
                  <a:latin typeface="Segoe UI Semibold" charset="0"/>
                  <a:ea typeface="Segoe UI Semibold" charset="0"/>
                  <a:cs typeface="Segoe UI Semibold" charset="0"/>
                </a:rPr>
              </a:br>
              <a:r>
                <a:rPr lang="en-US" sz="1200" b="1">
                  <a:solidFill>
                    <a:schemeClr val="tx2"/>
                  </a:solidFill>
                  <a:latin typeface="Segoe UI Semibold" charset="0"/>
                  <a:ea typeface="Segoe UI Semibold" charset="0"/>
                  <a:cs typeface="Segoe UI Semibold" charset="0"/>
                </a:rPr>
                <a:t>IoT   &amp; eCommerce</a:t>
              </a:r>
            </a:p>
            <a:p>
              <a:pPr marL="0" lvl="1" defTabSz="762000">
                <a:lnSpc>
                  <a:spcPct val="107000"/>
                </a:lnSpc>
                <a:spcAft>
                  <a:spcPts val="600"/>
                </a:spcAft>
                <a:buClr>
                  <a:schemeClr val="tx2"/>
                </a:buClr>
                <a:buSzPct val="90000"/>
              </a:pPr>
              <a:endParaRPr lang="en-US" sz="1200">
                <a:solidFill>
                  <a:schemeClr val="tx2"/>
                </a:solidFill>
                <a:latin typeface="Segoe UI Semilight" charset="0"/>
                <a:ea typeface="Segoe UI Semilight" charset="0"/>
                <a:cs typeface="Segoe UI Semilight" charset="0"/>
              </a:endParaRPr>
            </a:p>
          </p:txBody>
        </p:sp>
        <p:grpSp>
          <p:nvGrpSpPr>
            <p:cNvPr id="13" name="Group 12">
              <a:extLst>
                <a:ext uri="{FF2B5EF4-FFF2-40B4-BE49-F238E27FC236}">
                  <a16:creationId xmlns:a16="http://schemas.microsoft.com/office/drawing/2014/main" id="{DC3D2208-E485-4BEB-8F2E-D5D3318E4E77}"/>
                </a:ext>
              </a:extLst>
            </p:cNvPr>
            <p:cNvGrpSpPr/>
            <p:nvPr/>
          </p:nvGrpSpPr>
          <p:grpSpPr>
            <a:xfrm>
              <a:off x="4690226" y="3223339"/>
              <a:ext cx="839414" cy="490146"/>
              <a:chOff x="8167676" y="757688"/>
              <a:chExt cx="366650" cy="214092"/>
            </a:xfrm>
          </p:grpSpPr>
          <p:sp>
            <p:nvSpPr>
              <p:cNvPr id="16" name="Freeform 77">
                <a:extLst>
                  <a:ext uri="{FF2B5EF4-FFF2-40B4-BE49-F238E27FC236}">
                    <a16:creationId xmlns:a16="http://schemas.microsoft.com/office/drawing/2014/main" id="{8AEB0D30-F563-4E6B-81CD-0821477D1C71}"/>
                  </a:ext>
                </a:extLst>
              </p:cNvPr>
              <p:cNvSpPr>
                <a:spLocks/>
              </p:cNvSpPr>
              <p:nvPr/>
            </p:nvSpPr>
            <p:spPr bwMode="auto">
              <a:xfrm>
                <a:off x="8167676" y="757688"/>
                <a:ext cx="366650" cy="214092"/>
              </a:xfrm>
              <a:custGeom>
                <a:avLst/>
                <a:gdLst>
                  <a:gd name="T0" fmla="*/ 308 w 395"/>
                  <a:gd name="T1" fmla="*/ 36 h 230"/>
                  <a:gd name="T2" fmla="*/ 270 w 395"/>
                  <a:gd name="T3" fmla="*/ 5 h 230"/>
                  <a:gd name="T4" fmla="*/ 234 w 395"/>
                  <a:gd name="T5" fmla="*/ 20 h 230"/>
                  <a:gd name="T6" fmla="*/ 200 w 395"/>
                  <a:gd name="T7" fmla="*/ 20 h 230"/>
                  <a:gd name="T8" fmla="*/ 196 w 395"/>
                  <a:gd name="T9" fmla="*/ 20 h 230"/>
                  <a:gd name="T10" fmla="*/ 161 w 395"/>
                  <a:gd name="T11" fmla="*/ 20 h 230"/>
                  <a:gd name="T12" fmla="*/ 126 w 395"/>
                  <a:gd name="T13" fmla="*/ 5 h 230"/>
                  <a:gd name="T14" fmla="*/ 87 w 395"/>
                  <a:gd name="T15" fmla="*/ 36 h 230"/>
                  <a:gd name="T16" fmla="*/ 48 w 395"/>
                  <a:gd name="T17" fmla="*/ 216 h 230"/>
                  <a:gd name="T18" fmla="*/ 75 w 395"/>
                  <a:gd name="T19" fmla="*/ 230 h 230"/>
                  <a:gd name="T20" fmla="*/ 113 w 395"/>
                  <a:gd name="T21" fmla="*/ 189 h 230"/>
                  <a:gd name="T22" fmla="*/ 162 w 395"/>
                  <a:gd name="T23" fmla="*/ 169 h 230"/>
                  <a:gd name="T24" fmla="*/ 233 w 395"/>
                  <a:gd name="T25" fmla="*/ 169 h 230"/>
                  <a:gd name="T26" fmla="*/ 283 w 395"/>
                  <a:gd name="T27" fmla="*/ 189 h 230"/>
                  <a:gd name="T28" fmla="*/ 320 w 395"/>
                  <a:gd name="T29" fmla="*/ 230 h 230"/>
                  <a:gd name="T30" fmla="*/ 347 w 395"/>
                  <a:gd name="T31" fmla="*/ 216 h 230"/>
                  <a:gd name="T32" fmla="*/ 308 w 395"/>
                  <a:gd name="T33" fmla="*/ 3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5" h="230">
                    <a:moveTo>
                      <a:pt x="308" y="36"/>
                    </a:moveTo>
                    <a:cubicBezTo>
                      <a:pt x="312" y="17"/>
                      <a:pt x="299" y="11"/>
                      <a:pt x="270" y="5"/>
                    </a:cubicBezTo>
                    <a:cubicBezTo>
                      <a:pt x="240" y="0"/>
                      <a:pt x="234" y="20"/>
                      <a:pt x="234" y="20"/>
                    </a:cubicBezTo>
                    <a:cubicBezTo>
                      <a:pt x="200" y="20"/>
                      <a:pt x="200" y="20"/>
                      <a:pt x="200" y="20"/>
                    </a:cubicBezTo>
                    <a:cubicBezTo>
                      <a:pt x="196" y="20"/>
                      <a:pt x="196" y="20"/>
                      <a:pt x="196" y="20"/>
                    </a:cubicBezTo>
                    <a:cubicBezTo>
                      <a:pt x="161" y="20"/>
                      <a:pt x="161" y="20"/>
                      <a:pt x="161" y="20"/>
                    </a:cubicBezTo>
                    <a:cubicBezTo>
                      <a:pt x="161" y="20"/>
                      <a:pt x="156" y="0"/>
                      <a:pt x="126" y="5"/>
                    </a:cubicBezTo>
                    <a:cubicBezTo>
                      <a:pt x="96" y="11"/>
                      <a:pt x="84" y="17"/>
                      <a:pt x="87" y="36"/>
                    </a:cubicBezTo>
                    <a:cubicBezTo>
                      <a:pt x="87" y="36"/>
                      <a:pt x="0" y="165"/>
                      <a:pt x="48" y="216"/>
                    </a:cubicBezTo>
                    <a:cubicBezTo>
                      <a:pt x="64" y="230"/>
                      <a:pt x="68" y="230"/>
                      <a:pt x="75" y="230"/>
                    </a:cubicBezTo>
                    <a:cubicBezTo>
                      <a:pt x="82" y="230"/>
                      <a:pt x="95" y="203"/>
                      <a:pt x="113" y="189"/>
                    </a:cubicBezTo>
                    <a:cubicBezTo>
                      <a:pt x="131" y="174"/>
                      <a:pt x="148" y="170"/>
                      <a:pt x="162" y="169"/>
                    </a:cubicBezTo>
                    <a:cubicBezTo>
                      <a:pt x="173" y="169"/>
                      <a:pt x="223" y="169"/>
                      <a:pt x="233" y="169"/>
                    </a:cubicBezTo>
                    <a:cubicBezTo>
                      <a:pt x="248" y="170"/>
                      <a:pt x="265" y="174"/>
                      <a:pt x="283" y="189"/>
                    </a:cubicBezTo>
                    <a:cubicBezTo>
                      <a:pt x="301" y="203"/>
                      <a:pt x="313" y="230"/>
                      <a:pt x="320" y="230"/>
                    </a:cubicBezTo>
                    <a:cubicBezTo>
                      <a:pt x="327" y="230"/>
                      <a:pt x="332" y="230"/>
                      <a:pt x="347" y="216"/>
                    </a:cubicBezTo>
                    <a:cubicBezTo>
                      <a:pt x="395" y="165"/>
                      <a:pt x="308" y="36"/>
                      <a:pt x="308" y="36"/>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17" name="Freeform 78">
                <a:extLst>
                  <a:ext uri="{FF2B5EF4-FFF2-40B4-BE49-F238E27FC236}">
                    <a16:creationId xmlns:a16="http://schemas.microsoft.com/office/drawing/2014/main" id="{D38254AC-422B-4951-AF56-1C283EBB368B}"/>
                  </a:ext>
                </a:extLst>
              </p:cNvPr>
              <p:cNvSpPr>
                <a:spLocks/>
              </p:cNvSpPr>
              <p:nvPr/>
            </p:nvSpPr>
            <p:spPr bwMode="auto">
              <a:xfrm>
                <a:off x="8342027" y="810249"/>
                <a:ext cx="17948" cy="19230"/>
              </a:xfrm>
              <a:custGeom>
                <a:avLst/>
                <a:gdLst>
                  <a:gd name="T0" fmla="*/ 9 w 20"/>
                  <a:gd name="T1" fmla="*/ 20 h 20"/>
                  <a:gd name="T2" fmla="*/ 0 w 20"/>
                  <a:gd name="T3" fmla="*/ 10 h 20"/>
                  <a:gd name="T4" fmla="*/ 10 w 20"/>
                  <a:gd name="T5" fmla="*/ 0 h 20"/>
                  <a:gd name="T6" fmla="*/ 20 w 20"/>
                  <a:gd name="T7" fmla="*/ 11 h 20"/>
                  <a:gd name="T8" fmla="*/ 9 w 20"/>
                  <a:gd name="T9" fmla="*/ 20 h 20"/>
                </a:gdLst>
                <a:ahLst/>
                <a:cxnLst>
                  <a:cxn ang="0">
                    <a:pos x="T0" y="T1"/>
                  </a:cxn>
                  <a:cxn ang="0">
                    <a:pos x="T2" y="T3"/>
                  </a:cxn>
                  <a:cxn ang="0">
                    <a:pos x="T4" y="T5"/>
                  </a:cxn>
                  <a:cxn ang="0">
                    <a:pos x="T6" y="T7"/>
                  </a:cxn>
                  <a:cxn ang="0">
                    <a:pos x="T8" y="T9"/>
                  </a:cxn>
                </a:cxnLst>
                <a:rect l="0" t="0" r="r" b="b"/>
                <a:pathLst>
                  <a:path w="20" h="20">
                    <a:moveTo>
                      <a:pt x="9" y="20"/>
                    </a:moveTo>
                    <a:cubicBezTo>
                      <a:pt x="4" y="20"/>
                      <a:pt x="0" y="15"/>
                      <a:pt x="0" y="10"/>
                    </a:cubicBezTo>
                    <a:cubicBezTo>
                      <a:pt x="0" y="4"/>
                      <a:pt x="5" y="0"/>
                      <a:pt x="10" y="0"/>
                    </a:cubicBezTo>
                    <a:cubicBezTo>
                      <a:pt x="16" y="0"/>
                      <a:pt x="20" y="5"/>
                      <a:pt x="20" y="11"/>
                    </a:cubicBezTo>
                    <a:cubicBezTo>
                      <a:pt x="19" y="16"/>
                      <a:pt x="15" y="20"/>
                      <a:pt x="9" y="20"/>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53" name="Freeform: Shape 7">
              <a:extLst>
                <a:ext uri="{FF2B5EF4-FFF2-40B4-BE49-F238E27FC236}">
                  <a16:creationId xmlns:a16="http://schemas.microsoft.com/office/drawing/2014/main" id="{54FF628B-6CC3-462E-AF13-3E1490D9B525}"/>
                </a:ext>
              </a:extLst>
            </p:cNvPr>
            <p:cNvSpPr/>
            <p:nvPr/>
          </p:nvSpPr>
          <p:spPr>
            <a:xfrm>
              <a:off x="4213509" y="5232624"/>
              <a:ext cx="1792849" cy="932638"/>
            </a:xfrm>
            <a:custGeom>
              <a:avLst/>
              <a:gdLst>
                <a:gd name="connsiteX0" fmla="*/ 0 w 2784904"/>
                <a:gd name="connsiteY0" fmla="*/ 0 h 1670942"/>
                <a:gd name="connsiteX1" fmla="*/ 2784904 w 2784904"/>
                <a:gd name="connsiteY1" fmla="*/ 0 h 1670942"/>
                <a:gd name="connsiteX2" fmla="*/ 2784904 w 2784904"/>
                <a:gd name="connsiteY2" fmla="*/ 1670942 h 1670942"/>
                <a:gd name="connsiteX3" fmla="*/ 0 w 2784904"/>
                <a:gd name="connsiteY3" fmla="*/ 1670942 h 1670942"/>
                <a:gd name="connsiteX4" fmla="*/ 0 w 2784904"/>
                <a:gd name="connsiteY4" fmla="*/ 0 h 167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904" h="1670942">
                  <a:moveTo>
                    <a:pt x="0" y="0"/>
                  </a:moveTo>
                  <a:lnTo>
                    <a:pt x="2784904" y="0"/>
                  </a:lnTo>
                  <a:lnTo>
                    <a:pt x="2784904" y="1670942"/>
                  </a:lnTo>
                  <a:lnTo>
                    <a:pt x="0" y="1670942"/>
                  </a:lnTo>
                  <a:lnTo>
                    <a:pt x="0" y="0"/>
                  </a:lnTo>
                  <a:close/>
                </a:path>
              </a:pathLst>
            </a:custGeom>
            <a:no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7160" tIns="182880" rIns="137160" bIns="182880" numCol="1" spcCol="1270" anchor="t" anchorCtr="0">
              <a:noAutofit/>
            </a:bodyPr>
            <a:lstStyle/>
            <a:p>
              <a:pPr marL="0" lvl="1" algn="l" defTabSz="711200">
                <a:lnSpc>
                  <a:spcPct val="90000"/>
                </a:lnSpc>
                <a:spcBef>
                  <a:spcPct val="0"/>
                </a:spcBef>
                <a:spcAft>
                  <a:spcPct val="15000"/>
                </a:spcAft>
              </a:pPr>
              <a:r>
                <a:rPr lang="en-US" sz="1200" kern="1200">
                  <a:solidFill>
                    <a:schemeClr val="tx1"/>
                  </a:solidFill>
                </a:rPr>
                <a:t>Predictable and fast service, even during traffic spikes</a:t>
              </a:r>
            </a:p>
          </p:txBody>
        </p:sp>
      </p:grpSp>
      <p:grpSp>
        <p:nvGrpSpPr>
          <p:cNvPr id="57" name="Group 56"/>
          <p:cNvGrpSpPr/>
          <p:nvPr/>
        </p:nvGrpSpPr>
        <p:grpSpPr>
          <a:xfrm>
            <a:off x="6185644" y="2586561"/>
            <a:ext cx="1792849" cy="3790603"/>
            <a:chOff x="6185644" y="2586561"/>
            <a:chExt cx="1792849" cy="3790603"/>
          </a:xfrm>
        </p:grpSpPr>
        <p:sp>
          <p:nvSpPr>
            <p:cNvPr id="9" name="Freeform: Shape 8">
              <a:extLst>
                <a:ext uri="{FF2B5EF4-FFF2-40B4-BE49-F238E27FC236}">
                  <a16:creationId xmlns:a16="http://schemas.microsoft.com/office/drawing/2014/main" id="{244CDC8F-E742-4A60-A101-D7F2F8D9210B}"/>
                </a:ext>
              </a:extLst>
            </p:cNvPr>
            <p:cNvSpPr/>
            <p:nvPr/>
          </p:nvSpPr>
          <p:spPr>
            <a:xfrm>
              <a:off x="6185644" y="2586561"/>
              <a:ext cx="1792849" cy="3790603"/>
            </a:xfrm>
            <a:custGeom>
              <a:avLst/>
              <a:gdLst>
                <a:gd name="connsiteX0" fmla="*/ 0 w 2784904"/>
                <a:gd name="connsiteY0" fmla="*/ 0 h 1670942"/>
                <a:gd name="connsiteX1" fmla="*/ 2784904 w 2784904"/>
                <a:gd name="connsiteY1" fmla="*/ 0 h 1670942"/>
                <a:gd name="connsiteX2" fmla="*/ 2784904 w 2784904"/>
                <a:gd name="connsiteY2" fmla="*/ 1670942 h 1670942"/>
                <a:gd name="connsiteX3" fmla="*/ 0 w 2784904"/>
                <a:gd name="connsiteY3" fmla="*/ 1670942 h 1670942"/>
                <a:gd name="connsiteX4" fmla="*/ 0 w 2784904"/>
                <a:gd name="connsiteY4" fmla="*/ 0 h 167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904" h="1670942">
                  <a:moveTo>
                    <a:pt x="0" y="0"/>
                  </a:moveTo>
                  <a:lnTo>
                    <a:pt x="2784904" y="0"/>
                  </a:lnTo>
                  <a:lnTo>
                    <a:pt x="2784904" y="1670942"/>
                  </a:lnTo>
                  <a:lnTo>
                    <a:pt x="0" y="1670942"/>
                  </a:lnTo>
                  <a:lnTo>
                    <a:pt x="0" y="0"/>
                  </a:lnTo>
                  <a:close/>
                </a:path>
              </a:pathLst>
            </a:custGeom>
            <a:solidFill>
              <a:schemeClr val="bg1">
                <a:lumMod val="9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7160" tIns="1920240" rIns="91440" bIns="182880" numCol="1" spcCol="1270" anchor="t" anchorCtr="0">
              <a:noAutofit/>
            </a:bodyPr>
            <a:lstStyle/>
            <a:p>
              <a:pPr marL="0" lvl="1" defTabSz="762000">
                <a:lnSpc>
                  <a:spcPct val="107000"/>
                </a:lnSpc>
                <a:spcAft>
                  <a:spcPts val="600"/>
                </a:spcAft>
                <a:buClr>
                  <a:schemeClr val="tx2"/>
                </a:buClr>
                <a:buSzPct val="90000"/>
              </a:pPr>
              <a:r>
                <a:rPr lang="en-US" sz="1200" b="1">
                  <a:solidFill>
                    <a:schemeClr val="tx2"/>
                  </a:solidFill>
                  <a:latin typeface="Segoe UI Semibold" charset="0"/>
                  <a:ea typeface="Segoe UI Semibold" charset="0"/>
                  <a:cs typeface="Segoe UI Semibold" charset="0"/>
                </a:rPr>
                <a:t>Simplified development with </a:t>
              </a:r>
              <a:r>
                <a:rPr lang="en-US" sz="1200" b="1" err="1">
                  <a:solidFill>
                    <a:schemeClr val="tx2"/>
                  </a:solidFill>
                  <a:latin typeface="Segoe UI Semibold" charset="0"/>
                  <a:ea typeface="Segoe UI Semibold" charset="0"/>
                  <a:cs typeface="Segoe UI Semibold" charset="0"/>
                </a:rPr>
                <a:t>serverless</a:t>
              </a:r>
              <a:r>
                <a:rPr lang="en-US" sz="1200" b="1">
                  <a:solidFill>
                    <a:schemeClr val="tx2"/>
                  </a:solidFill>
                  <a:latin typeface="Segoe UI Semibold" charset="0"/>
                  <a:ea typeface="Segoe UI Semibold" charset="0"/>
                  <a:cs typeface="Segoe UI Semibold" charset="0"/>
                </a:rPr>
                <a:t> architecture</a:t>
              </a:r>
            </a:p>
            <a:p>
              <a:pPr marL="0" lvl="1" defTabSz="762000">
                <a:lnSpc>
                  <a:spcPct val="107000"/>
                </a:lnSpc>
                <a:spcAft>
                  <a:spcPts val="600"/>
                </a:spcAft>
                <a:buClr>
                  <a:schemeClr val="tx2"/>
                </a:buClr>
                <a:buSzPct val="90000"/>
              </a:pPr>
              <a:endParaRPr lang="en-US" sz="1200">
                <a:solidFill>
                  <a:schemeClr val="tx2"/>
                </a:solidFill>
                <a:latin typeface="Segoe UI Semilight" charset="0"/>
                <a:ea typeface="Segoe UI Semilight" charset="0"/>
                <a:cs typeface="Segoe UI Semilight" charset="0"/>
              </a:endParaRPr>
            </a:p>
          </p:txBody>
        </p:sp>
        <p:sp>
          <p:nvSpPr>
            <p:cNvPr id="30" name="Freeform 9">
              <a:extLst>
                <a:ext uri="{FF2B5EF4-FFF2-40B4-BE49-F238E27FC236}">
                  <a16:creationId xmlns:a16="http://schemas.microsoft.com/office/drawing/2014/main" id="{CFF4DBFD-F5C2-47C7-8B21-BC72890C3E05}"/>
                </a:ext>
              </a:extLst>
            </p:cNvPr>
            <p:cNvSpPr>
              <a:spLocks noEditPoints="1"/>
            </p:cNvSpPr>
            <p:nvPr/>
          </p:nvSpPr>
          <p:spPr bwMode="auto">
            <a:xfrm>
              <a:off x="6686072" y="3151530"/>
              <a:ext cx="791992" cy="633764"/>
            </a:xfrm>
            <a:custGeom>
              <a:avLst/>
              <a:gdLst>
                <a:gd name="T0" fmla="*/ 899 w 2698"/>
                <a:gd name="T1" fmla="*/ 720 h 2159"/>
                <a:gd name="T2" fmla="*/ 2698 w 2698"/>
                <a:gd name="T3" fmla="*/ 720 h 2159"/>
                <a:gd name="T4" fmla="*/ 2698 w 2698"/>
                <a:gd name="T5" fmla="*/ 1800 h 2159"/>
                <a:gd name="T6" fmla="*/ 899 w 2698"/>
                <a:gd name="T7" fmla="*/ 1800 h 2159"/>
                <a:gd name="T8" fmla="*/ 899 w 2698"/>
                <a:gd name="T9" fmla="*/ 720 h 2159"/>
                <a:gd name="T10" fmla="*/ 1799 w 2698"/>
                <a:gd name="T11" fmla="*/ 1800 h 2159"/>
                <a:gd name="T12" fmla="*/ 1799 w 2698"/>
                <a:gd name="T13" fmla="*/ 2159 h 2159"/>
                <a:gd name="T14" fmla="*/ 1349 w 2698"/>
                <a:gd name="T15" fmla="*/ 2159 h 2159"/>
                <a:gd name="T16" fmla="*/ 2248 w 2698"/>
                <a:gd name="T17" fmla="*/ 2159 h 2159"/>
                <a:gd name="T18" fmla="*/ 271 w 2698"/>
                <a:gd name="T19" fmla="*/ 360 h 2159"/>
                <a:gd name="T20" fmla="*/ 810 w 2698"/>
                <a:gd name="T21" fmla="*/ 360 h 2159"/>
                <a:gd name="T22" fmla="*/ 271 w 2698"/>
                <a:gd name="T23" fmla="*/ 1800 h 2159"/>
                <a:gd name="T24" fmla="*/ 899 w 2698"/>
                <a:gd name="T25" fmla="*/ 1800 h 2159"/>
                <a:gd name="T26" fmla="*/ 271 w 2698"/>
                <a:gd name="T27" fmla="*/ 1440 h 2159"/>
                <a:gd name="T28" fmla="*/ 904 w 2698"/>
                <a:gd name="T29" fmla="*/ 1440 h 2159"/>
                <a:gd name="T30" fmla="*/ 1080 w 2698"/>
                <a:gd name="T31" fmla="*/ 720 h 2159"/>
                <a:gd name="T32" fmla="*/ 1080 w 2698"/>
                <a:gd name="T33" fmla="*/ 0 h 2159"/>
                <a:gd name="T34" fmla="*/ 0 w 2698"/>
                <a:gd name="T35" fmla="*/ 0 h 2159"/>
                <a:gd name="T36" fmla="*/ 0 w 2698"/>
                <a:gd name="T37" fmla="*/ 2159 h 2159"/>
                <a:gd name="T38" fmla="*/ 1080 w 2698"/>
                <a:gd name="T39" fmla="*/ 2159 h 2159"/>
                <a:gd name="T40" fmla="*/ 1080 w 2698"/>
                <a:gd name="T41" fmla="*/ 180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8" h="2159">
                  <a:moveTo>
                    <a:pt x="899" y="720"/>
                  </a:moveTo>
                  <a:lnTo>
                    <a:pt x="2698" y="720"/>
                  </a:lnTo>
                  <a:lnTo>
                    <a:pt x="2698" y="1800"/>
                  </a:lnTo>
                  <a:lnTo>
                    <a:pt x="899" y="1800"/>
                  </a:lnTo>
                  <a:lnTo>
                    <a:pt x="899" y="720"/>
                  </a:lnTo>
                  <a:moveTo>
                    <a:pt x="1799" y="1800"/>
                  </a:moveTo>
                  <a:lnTo>
                    <a:pt x="1799" y="2159"/>
                  </a:lnTo>
                  <a:moveTo>
                    <a:pt x="1349" y="2159"/>
                  </a:moveTo>
                  <a:lnTo>
                    <a:pt x="2248" y="2159"/>
                  </a:lnTo>
                  <a:moveTo>
                    <a:pt x="271" y="360"/>
                  </a:moveTo>
                  <a:lnTo>
                    <a:pt x="810" y="360"/>
                  </a:lnTo>
                  <a:moveTo>
                    <a:pt x="271" y="1800"/>
                  </a:moveTo>
                  <a:lnTo>
                    <a:pt x="899" y="1800"/>
                  </a:lnTo>
                  <a:moveTo>
                    <a:pt x="271" y="1440"/>
                  </a:moveTo>
                  <a:lnTo>
                    <a:pt x="904" y="1440"/>
                  </a:lnTo>
                  <a:moveTo>
                    <a:pt x="1080" y="720"/>
                  </a:moveTo>
                  <a:lnTo>
                    <a:pt x="1080" y="0"/>
                  </a:lnTo>
                  <a:lnTo>
                    <a:pt x="0" y="0"/>
                  </a:lnTo>
                  <a:lnTo>
                    <a:pt x="0" y="2159"/>
                  </a:lnTo>
                  <a:lnTo>
                    <a:pt x="1080" y="2159"/>
                  </a:lnTo>
                  <a:lnTo>
                    <a:pt x="1080" y="1800"/>
                  </a:lnTo>
                </a:path>
              </a:pathLst>
            </a:custGeom>
            <a:no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Shape 8">
              <a:extLst>
                <a:ext uri="{FF2B5EF4-FFF2-40B4-BE49-F238E27FC236}">
                  <a16:creationId xmlns:a16="http://schemas.microsoft.com/office/drawing/2014/main" id="{244CDC8F-E742-4A60-A101-D7F2F8D9210B}"/>
                </a:ext>
              </a:extLst>
            </p:cNvPr>
            <p:cNvSpPr/>
            <p:nvPr/>
          </p:nvSpPr>
          <p:spPr>
            <a:xfrm>
              <a:off x="6185644" y="5232624"/>
              <a:ext cx="1792849" cy="932638"/>
            </a:xfrm>
            <a:custGeom>
              <a:avLst/>
              <a:gdLst>
                <a:gd name="connsiteX0" fmla="*/ 0 w 2784904"/>
                <a:gd name="connsiteY0" fmla="*/ 0 h 1670942"/>
                <a:gd name="connsiteX1" fmla="*/ 2784904 w 2784904"/>
                <a:gd name="connsiteY1" fmla="*/ 0 h 1670942"/>
                <a:gd name="connsiteX2" fmla="*/ 2784904 w 2784904"/>
                <a:gd name="connsiteY2" fmla="*/ 1670942 h 1670942"/>
                <a:gd name="connsiteX3" fmla="*/ 0 w 2784904"/>
                <a:gd name="connsiteY3" fmla="*/ 1670942 h 1670942"/>
                <a:gd name="connsiteX4" fmla="*/ 0 w 2784904"/>
                <a:gd name="connsiteY4" fmla="*/ 0 h 167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904" h="1670942">
                  <a:moveTo>
                    <a:pt x="0" y="0"/>
                  </a:moveTo>
                  <a:lnTo>
                    <a:pt x="2784904" y="0"/>
                  </a:lnTo>
                  <a:lnTo>
                    <a:pt x="2784904" y="1670942"/>
                  </a:lnTo>
                  <a:lnTo>
                    <a:pt x="0" y="1670942"/>
                  </a:lnTo>
                  <a:lnTo>
                    <a:pt x="0" y="0"/>
                  </a:lnTo>
                  <a:close/>
                </a:path>
              </a:pathLst>
            </a:custGeom>
            <a:no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7160" tIns="182880" rIns="137160" bIns="182880" numCol="1" spcCol="1270" anchor="t" anchorCtr="0">
              <a:noAutofit/>
            </a:bodyPr>
            <a:lstStyle/>
            <a:p>
              <a:pPr marL="0" lvl="1" algn="l" defTabSz="711200">
                <a:lnSpc>
                  <a:spcPct val="90000"/>
                </a:lnSpc>
                <a:spcBef>
                  <a:spcPct val="0"/>
                </a:spcBef>
                <a:spcAft>
                  <a:spcPct val="15000"/>
                </a:spcAft>
              </a:pPr>
              <a:r>
                <a:rPr lang="en-US" sz="1200" kern="1200">
                  <a:solidFill>
                    <a:schemeClr val="tx1"/>
                  </a:solidFill>
                </a:rPr>
                <a:t>Fully-managed event-driven micro-services with elastic computing power</a:t>
              </a:r>
            </a:p>
          </p:txBody>
        </p:sp>
      </p:grpSp>
      <p:grpSp>
        <p:nvGrpSpPr>
          <p:cNvPr id="58" name="Group 57"/>
          <p:cNvGrpSpPr/>
          <p:nvPr/>
        </p:nvGrpSpPr>
        <p:grpSpPr>
          <a:xfrm>
            <a:off x="8157779" y="2586561"/>
            <a:ext cx="1792849" cy="3790603"/>
            <a:chOff x="8157779" y="2586561"/>
            <a:chExt cx="1792849" cy="3790603"/>
          </a:xfrm>
        </p:grpSpPr>
        <p:sp>
          <p:nvSpPr>
            <p:cNvPr id="10" name="Freeform: Shape 9">
              <a:extLst>
                <a:ext uri="{FF2B5EF4-FFF2-40B4-BE49-F238E27FC236}">
                  <a16:creationId xmlns:a16="http://schemas.microsoft.com/office/drawing/2014/main" id="{60CF00A9-F41C-44A8-B87B-53E6FCA8FC56}"/>
                </a:ext>
              </a:extLst>
            </p:cNvPr>
            <p:cNvSpPr/>
            <p:nvPr/>
          </p:nvSpPr>
          <p:spPr>
            <a:xfrm>
              <a:off x="8157779" y="2586561"/>
              <a:ext cx="1792849" cy="3790603"/>
            </a:xfrm>
            <a:custGeom>
              <a:avLst/>
              <a:gdLst>
                <a:gd name="connsiteX0" fmla="*/ 0 w 2784904"/>
                <a:gd name="connsiteY0" fmla="*/ 0 h 1670942"/>
                <a:gd name="connsiteX1" fmla="*/ 2784904 w 2784904"/>
                <a:gd name="connsiteY1" fmla="*/ 0 h 1670942"/>
                <a:gd name="connsiteX2" fmla="*/ 2784904 w 2784904"/>
                <a:gd name="connsiteY2" fmla="*/ 1670942 h 1670942"/>
                <a:gd name="connsiteX3" fmla="*/ 0 w 2784904"/>
                <a:gd name="connsiteY3" fmla="*/ 1670942 h 1670942"/>
                <a:gd name="connsiteX4" fmla="*/ 0 w 2784904"/>
                <a:gd name="connsiteY4" fmla="*/ 0 h 167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904" h="1670942">
                  <a:moveTo>
                    <a:pt x="0" y="0"/>
                  </a:moveTo>
                  <a:lnTo>
                    <a:pt x="2784904" y="0"/>
                  </a:lnTo>
                  <a:lnTo>
                    <a:pt x="2784904" y="1670942"/>
                  </a:lnTo>
                  <a:lnTo>
                    <a:pt x="0" y="1670942"/>
                  </a:lnTo>
                  <a:lnTo>
                    <a:pt x="0" y="0"/>
                  </a:lnTo>
                  <a:close/>
                </a:path>
              </a:pathLst>
            </a:custGeom>
            <a:solidFill>
              <a:schemeClr val="bg1">
                <a:lumMod val="9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7160" tIns="1920240" rIns="137160" bIns="182880" numCol="1" spcCol="1270" anchor="t" anchorCtr="0">
              <a:noAutofit/>
            </a:bodyPr>
            <a:lstStyle/>
            <a:p>
              <a:pPr marL="0" lvl="1" defTabSz="762000">
                <a:lnSpc>
                  <a:spcPct val="107000"/>
                </a:lnSpc>
                <a:spcAft>
                  <a:spcPts val="600"/>
                </a:spcAft>
                <a:buClr>
                  <a:schemeClr val="tx2"/>
                </a:buClr>
                <a:buSzPct val="90000"/>
              </a:pPr>
              <a:r>
                <a:rPr lang="en-US" sz="1200" b="1">
                  <a:solidFill>
                    <a:schemeClr val="tx2"/>
                  </a:solidFill>
                  <a:latin typeface="Segoe UI Semibold" charset="0"/>
                  <a:ea typeface="Segoe UI Semibold" charset="0"/>
                  <a:cs typeface="Segoe UI Semibold" charset="0"/>
                </a:rPr>
                <a:t>Run Spark analytics over operational data</a:t>
              </a:r>
            </a:p>
            <a:p>
              <a:pPr marL="0" lvl="1" defTabSz="762000">
                <a:lnSpc>
                  <a:spcPct val="107000"/>
                </a:lnSpc>
                <a:spcAft>
                  <a:spcPts val="600"/>
                </a:spcAft>
                <a:buClr>
                  <a:schemeClr val="tx2"/>
                </a:buClr>
                <a:buSzPct val="90000"/>
              </a:pPr>
              <a:endParaRPr lang="en-US" sz="1400" b="1" spc="100">
                <a:solidFill>
                  <a:schemeClr val="tx2"/>
                </a:solidFill>
                <a:latin typeface="Segoe UI Semibold" charset="0"/>
                <a:cs typeface="Segoe UI Semibold" charset="0"/>
              </a:endParaRPr>
            </a:p>
          </p:txBody>
        </p:sp>
        <p:grpSp>
          <p:nvGrpSpPr>
            <p:cNvPr id="31" name="Group 20">
              <a:extLst>
                <a:ext uri="{FF2B5EF4-FFF2-40B4-BE49-F238E27FC236}">
                  <a16:creationId xmlns:a16="http://schemas.microsoft.com/office/drawing/2014/main" id="{3ACDCA2C-15E2-477F-8C62-5983B596CF4B}"/>
                </a:ext>
              </a:extLst>
            </p:cNvPr>
            <p:cNvGrpSpPr>
              <a:grpSpLocks noChangeAspect="1"/>
            </p:cNvGrpSpPr>
            <p:nvPr/>
          </p:nvGrpSpPr>
          <p:grpSpPr bwMode="auto">
            <a:xfrm>
              <a:off x="8619553" y="3087941"/>
              <a:ext cx="869300" cy="760942"/>
              <a:chOff x="3764" y="3313"/>
              <a:chExt cx="353" cy="309"/>
            </a:xfrm>
          </p:grpSpPr>
          <p:sp>
            <p:nvSpPr>
              <p:cNvPr id="32" name="Freeform 21">
                <a:extLst>
                  <a:ext uri="{FF2B5EF4-FFF2-40B4-BE49-F238E27FC236}">
                    <a16:creationId xmlns:a16="http://schemas.microsoft.com/office/drawing/2014/main" id="{31F9AAC9-4F42-494D-BEDD-4DC8F472B304}"/>
                  </a:ext>
                </a:extLst>
              </p:cNvPr>
              <p:cNvSpPr>
                <a:spLocks/>
              </p:cNvSpPr>
              <p:nvPr/>
            </p:nvSpPr>
            <p:spPr bwMode="auto">
              <a:xfrm>
                <a:off x="3764"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2">
                <a:extLst>
                  <a:ext uri="{FF2B5EF4-FFF2-40B4-BE49-F238E27FC236}">
                    <a16:creationId xmlns:a16="http://schemas.microsoft.com/office/drawing/2014/main" id="{B12D88E7-15D5-4972-B91B-270D153D4DB9}"/>
                  </a:ext>
                </a:extLst>
              </p:cNvPr>
              <p:cNvSpPr>
                <a:spLocks/>
              </p:cNvSpPr>
              <p:nvPr/>
            </p:nvSpPr>
            <p:spPr bwMode="auto">
              <a:xfrm>
                <a:off x="3897"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3">
                <a:extLst>
                  <a:ext uri="{FF2B5EF4-FFF2-40B4-BE49-F238E27FC236}">
                    <a16:creationId xmlns:a16="http://schemas.microsoft.com/office/drawing/2014/main" id="{0A8130A9-84A1-434F-8851-C8D3CE2ABCF3}"/>
                  </a:ext>
                </a:extLst>
              </p:cNvPr>
              <p:cNvSpPr>
                <a:spLocks/>
              </p:cNvSpPr>
              <p:nvPr/>
            </p:nvSpPr>
            <p:spPr bwMode="auto">
              <a:xfrm>
                <a:off x="4028"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4">
                <a:extLst>
                  <a:ext uri="{FF2B5EF4-FFF2-40B4-BE49-F238E27FC236}">
                    <a16:creationId xmlns:a16="http://schemas.microsoft.com/office/drawing/2014/main" id="{478A3F31-93C9-40CB-8B94-BD3FF24D49B3}"/>
                  </a:ext>
                </a:extLst>
              </p:cNvPr>
              <p:cNvSpPr>
                <a:spLocks/>
              </p:cNvSpPr>
              <p:nvPr/>
            </p:nvSpPr>
            <p:spPr bwMode="auto">
              <a:xfrm>
                <a:off x="3807" y="3313"/>
                <a:ext cx="47"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6"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6" y="52"/>
                      <a:pt x="34" y="43"/>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25">
                <a:extLst>
                  <a:ext uri="{FF2B5EF4-FFF2-40B4-BE49-F238E27FC236}">
                    <a16:creationId xmlns:a16="http://schemas.microsoft.com/office/drawing/2014/main" id="{5BF7C355-6E84-437A-9A3B-574CAF35EE02}"/>
                  </a:ext>
                </a:extLst>
              </p:cNvPr>
              <p:cNvSpPr>
                <a:spLocks/>
              </p:cNvSpPr>
              <p:nvPr/>
            </p:nvSpPr>
            <p:spPr bwMode="auto">
              <a:xfrm>
                <a:off x="3940" y="3313"/>
                <a:ext cx="44" cy="72"/>
              </a:xfrm>
              <a:custGeom>
                <a:avLst/>
                <a:gdLst>
                  <a:gd name="T0" fmla="*/ 32 w 32"/>
                  <a:gd name="T1" fmla="*/ 35 h 52"/>
                  <a:gd name="T2" fmla="*/ 32 w 32"/>
                  <a:gd name="T3" fmla="*/ 16 h 52"/>
                  <a:gd name="T4" fmla="*/ 15 w 32"/>
                  <a:gd name="T5" fmla="*/ 0 h 52"/>
                  <a:gd name="T6" fmla="*/ 15 w 32"/>
                  <a:gd name="T7" fmla="*/ 0 h 52"/>
                  <a:gd name="T8" fmla="*/ 0 w 32"/>
                  <a:gd name="T9" fmla="*/ 16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6"/>
                      <a:pt x="32" y="16"/>
                      <a:pt x="32" y="16"/>
                    </a:cubicBezTo>
                    <a:cubicBezTo>
                      <a:pt x="32" y="7"/>
                      <a:pt x="25" y="0"/>
                      <a:pt x="15" y="0"/>
                    </a:cubicBezTo>
                    <a:cubicBezTo>
                      <a:pt x="15" y="0"/>
                      <a:pt x="15" y="0"/>
                      <a:pt x="15" y="0"/>
                    </a:cubicBezTo>
                    <a:cubicBezTo>
                      <a:pt x="7" y="0"/>
                      <a:pt x="0" y="7"/>
                      <a:pt x="0" y="16"/>
                    </a:cubicBezTo>
                    <a:cubicBezTo>
                      <a:pt x="0" y="35"/>
                      <a:pt x="0" y="35"/>
                      <a:pt x="0" y="35"/>
                    </a:cubicBezTo>
                    <a:cubicBezTo>
                      <a:pt x="0" y="43"/>
                      <a:pt x="7" y="52"/>
                      <a:pt x="15" y="52"/>
                    </a:cubicBezTo>
                    <a:cubicBezTo>
                      <a:pt x="15" y="52"/>
                      <a:pt x="15" y="52"/>
                      <a:pt x="15" y="52"/>
                    </a:cubicBezTo>
                    <a:cubicBezTo>
                      <a:pt x="25" y="52"/>
                      <a:pt x="32" y="43"/>
                      <a:pt x="32"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26">
                <a:extLst>
                  <a:ext uri="{FF2B5EF4-FFF2-40B4-BE49-F238E27FC236}">
                    <a16:creationId xmlns:a16="http://schemas.microsoft.com/office/drawing/2014/main" id="{0C6FAE8F-C93F-4EFC-B90F-B371FFF83CA3}"/>
                  </a:ext>
                </a:extLst>
              </p:cNvPr>
              <p:cNvSpPr>
                <a:spLocks/>
              </p:cNvSpPr>
              <p:nvPr/>
            </p:nvSpPr>
            <p:spPr bwMode="auto">
              <a:xfrm>
                <a:off x="4071" y="3313"/>
                <a:ext cx="46"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5"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5" y="52"/>
                      <a:pt x="34" y="43"/>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27">
                <a:extLst>
                  <a:ext uri="{FF2B5EF4-FFF2-40B4-BE49-F238E27FC236}">
                    <a16:creationId xmlns:a16="http://schemas.microsoft.com/office/drawing/2014/main" id="{AACF19A9-BAF4-4A4D-9B09-A661E0B378F8}"/>
                  </a:ext>
                </a:extLst>
              </p:cNvPr>
              <p:cNvSpPr>
                <a:spLocks/>
              </p:cNvSpPr>
              <p:nvPr/>
            </p:nvSpPr>
            <p:spPr bwMode="auto">
              <a:xfrm>
                <a:off x="3764"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28">
                <a:extLst>
                  <a:ext uri="{FF2B5EF4-FFF2-40B4-BE49-F238E27FC236}">
                    <a16:creationId xmlns:a16="http://schemas.microsoft.com/office/drawing/2014/main" id="{452868A2-B3DC-4221-BB35-E7FFEDCDF7B5}"/>
                  </a:ext>
                </a:extLst>
              </p:cNvPr>
              <p:cNvSpPr>
                <a:spLocks/>
              </p:cNvSpPr>
              <p:nvPr/>
            </p:nvSpPr>
            <p:spPr bwMode="auto">
              <a:xfrm>
                <a:off x="3897"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29">
                <a:extLst>
                  <a:ext uri="{FF2B5EF4-FFF2-40B4-BE49-F238E27FC236}">
                    <a16:creationId xmlns:a16="http://schemas.microsoft.com/office/drawing/2014/main" id="{D45511C1-3503-4015-88CD-3DDDFE875E25}"/>
                  </a:ext>
                </a:extLst>
              </p:cNvPr>
              <p:cNvSpPr>
                <a:spLocks/>
              </p:cNvSpPr>
              <p:nvPr/>
            </p:nvSpPr>
            <p:spPr bwMode="auto">
              <a:xfrm>
                <a:off x="4028"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30">
                <a:extLst>
                  <a:ext uri="{FF2B5EF4-FFF2-40B4-BE49-F238E27FC236}">
                    <a16:creationId xmlns:a16="http://schemas.microsoft.com/office/drawing/2014/main" id="{968CADB9-14CF-4880-8CF3-BD0203D7E83E}"/>
                  </a:ext>
                </a:extLst>
              </p:cNvPr>
              <p:cNvSpPr>
                <a:spLocks/>
              </p:cNvSpPr>
              <p:nvPr/>
            </p:nvSpPr>
            <p:spPr bwMode="auto">
              <a:xfrm>
                <a:off x="3807" y="3550"/>
                <a:ext cx="47"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6"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6" y="52"/>
                      <a:pt x="34" y="45"/>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31">
                <a:extLst>
                  <a:ext uri="{FF2B5EF4-FFF2-40B4-BE49-F238E27FC236}">
                    <a16:creationId xmlns:a16="http://schemas.microsoft.com/office/drawing/2014/main" id="{FCD2D771-CB1D-45CB-8F8D-E86D94C4E131}"/>
                  </a:ext>
                </a:extLst>
              </p:cNvPr>
              <p:cNvSpPr>
                <a:spLocks/>
              </p:cNvSpPr>
              <p:nvPr/>
            </p:nvSpPr>
            <p:spPr bwMode="auto">
              <a:xfrm>
                <a:off x="3940" y="3550"/>
                <a:ext cx="44" cy="72"/>
              </a:xfrm>
              <a:custGeom>
                <a:avLst/>
                <a:gdLst>
                  <a:gd name="T0" fmla="*/ 32 w 32"/>
                  <a:gd name="T1" fmla="*/ 35 h 52"/>
                  <a:gd name="T2" fmla="*/ 32 w 32"/>
                  <a:gd name="T3" fmla="*/ 17 h 52"/>
                  <a:gd name="T4" fmla="*/ 15 w 32"/>
                  <a:gd name="T5" fmla="*/ 0 h 52"/>
                  <a:gd name="T6" fmla="*/ 15 w 32"/>
                  <a:gd name="T7" fmla="*/ 0 h 52"/>
                  <a:gd name="T8" fmla="*/ 0 w 32"/>
                  <a:gd name="T9" fmla="*/ 17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7"/>
                      <a:pt x="32" y="17"/>
                      <a:pt x="32" y="17"/>
                    </a:cubicBezTo>
                    <a:cubicBezTo>
                      <a:pt x="32" y="8"/>
                      <a:pt x="25" y="0"/>
                      <a:pt x="15" y="0"/>
                    </a:cubicBezTo>
                    <a:cubicBezTo>
                      <a:pt x="15" y="0"/>
                      <a:pt x="15" y="0"/>
                      <a:pt x="15" y="0"/>
                    </a:cubicBezTo>
                    <a:cubicBezTo>
                      <a:pt x="7" y="0"/>
                      <a:pt x="0" y="8"/>
                      <a:pt x="0" y="17"/>
                    </a:cubicBezTo>
                    <a:cubicBezTo>
                      <a:pt x="0" y="35"/>
                      <a:pt x="0" y="35"/>
                      <a:pt x="0" y="35"/>
                    </a:cubicBezTo>
                    <a:cubicBezTo>
                      <a:pt x="0" y="45"/>
                      <a:pt x="7" y="52"/>
                      <a:pt x="15" y="52"/>
                    </a:cubicBezTo>
                    <a:cubicBezTo>
                      <a:pt x="15" y="52"/>
                      <a:pt x="15" y="52"/>
                      <a:pt x="15" y="52"/>
                    </a:cubicBezTo>
                    <a:cubicBezTo>
                      <a:pt x="25" y="52"/>
                      <a:pt x="32" y="45"/>
                      <a:pt x="32"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32">
                <a:extLst>
                  <a:ext uri="{FF2B5EF4-FFF2-40B4-BE49-F238E27FC236}">
                    <a16:creationId xmlns:a16="http://schemas.microsoft.com/office/drawing/2014/main" id="{573A7D34-C1A1-4EF9-B664-39D69848DDFD}"/>
                  </a:ext>
                </a:extLst>
              </p:cNvPr>
              <p:cNvSpPr>
                <a:spLocks/>
              </p:cNvSpPr>
              <p:nvPr/>
            </p:nvSpPr>
            <p:spPr bwMode="auto">
              <a:xfrm>
                <a:off x="4071" y="3550"/>
                <a:ext cx="46"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5"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5" y="52"/>
                      <a:pt x="34" y="45"/>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33">
                <a:extLst>
                  <a:ext uri="{FF2B5EF4-FFF2-40B4-BE49-F238E27FC236}">
                    <a16:creationId xmlns:a16="http://schemas.microsoft.com/office/drawing/2014/main" id="{CE1DE657-887B-4080-8B46-98A583B33616}"/>
                  </a:ext>
                </a:extLst>
              </p:cNvPr>
              <p:cNvSpPr>
                <a:spLocks/>
              </p:cNvSpPr>
              <p:nvPr/>
            </p:nvSpPr>
            <p:spPr bwMode="auto">
              <a:xfrm>
                <a:off x="385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34">
                <a:extLst>
                  <a:ext uri="{FF2B5EF4-FFF2-40B4-BE49-F238E27FC236}">
                    <a16:creationId xmlns:a16="http://schemas.microsoft.com/office/drawing/2014/main" id="{96DF371E-195F-477A-A1D3-60165E066FF0}"/>
                  </a:ext>
                </a:extLst>
              </p:cNvPr>
              <p:cNvSpPr>
                <a:spLocks/>
              </p:cNvSpPr>
              <p:nvPr/>
            </p:nvSpPr>
            <p:spPr bwMode="auto">
              <a:xfrm>
                <a:off x="398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35">
                <a:extLst>
                  <a:ext uri="{FF2B5EF4-FFF2-40B4-BE49-F238E27FC236}">
                    <a16:creationId xmlns:a16="http://schemas.microsoft.com/office/drawing/2014/main" id="{66B18735-AB20-4385-A683-8CA5A3D306DE}"/>
                  </a:ext>
                </a:extLst>
              </p:cNvPr>
              <p:cNvSpPr>
                <a:spLocks/>
              </p:cNvSpPr>
              <p:nvPr/>
            </p:nvSpPr>
            <p:spPr bwMode="auto">
              <a:xfrm>
                <a:off x="3764" y="3435"/>
                <a:ext cx="46" cy="71"/>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36">
                <a:extLst>
                  <a:ext uri="{FF2B5EF4-FFF2-40B4-BE49-F238E27FC236}">
                    <a16:creationId xmlns:a16="http://schemas.microsoft.com/office/drawing/2014/main" id="{5EB80F5E-8981-417F-B272-FA38ABE47B9A}"/>
                  </a:ext>
                </a:extLst>
              </p:cNvPr>
              <p:cNvSpPr>
                <a:spLocks/>
              </p:cNvSpPr>
              <p:nvPr/>
            </p:nvSpPr>
            <p:spPr bwMode="auto">
              <a:xfrm>
                <a:off x="3897"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37">
                <a:extLst>
                  <a:ext uri="{FF2B5EF4-FFF2-40B4-BE49-F238E27FC236}">
                    <a16:creationId xmlns:a16="http://schemas.microsoft.com/office/drawing/2014/main" id="{1DC7AFCE-E252-44BE-B7AC-E34D99E592A8}"/>
                  </a:ext>
                </a:extLst>
              </p:cNvPr>
              <p:cNvSpPr>
                <a:spLocks/>
              </p:cNvSpPr>
              <p:nvPr/>
            </p:nvSpPr>
            <p:spPr bwMode="auto">
              <a:xfrm>
                <a:off x="4028"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38">
                <a:extLst>
                  <a:ext uri="{FF2B5EF4-FFF2-40B4-BE49-F238E27FC236}">
                    <a16:creationId xmlns:a16="http://schemas.microsoft.com/office/drawing/2014/main" id="{9D61DC27-A771-4493-8199-80EA3BE4A26C}"/>
                  </a:ext>
                </a:extLst>
              </p:cNvPr>
              <p:cNvSpPr>
                <a:spLocks/>
              </p:cNvSpPr>
              <p:nvPr/>
            </p:nvSpPr>
            <p:spPr bwMode="auto">
              <a:xfrm>
                <a:off x="4117"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5" name="Freeform: Shape 9">
              <a:extLst>
                <a:ext uri="{FF2B5EF4-FFF2-40B4-BE49-F238E27FC236}">
                  <a16:creationId xmlns:a16="http://schemas.microsoft.com/office/drawing/2014/main" id="{60CF00A9-F41C-44A8-B87B-53E6FCA8FC56}"/>
                </a:ext>
              </a:extLst>
            </p:cNvPr>
            <p:cNvSpPr/>
            <p:nvPr/>
          </p:nvSpPr>
          <p:spPr>
            <a:xfrm>
              <a:off x="8157779" y="5232624"/>
              <a:ext cx="1792849" cy="932638"/>
            </a:xfrm>
            <a:custGeom>
              <a:avLst/>
              <a:gdLst>
                <a:gd name="connsiteX0" fmla="*/ 0 w 2784904"/>
                <a:gd name="connsiteY0" fmla="*/ 0 h 1670942"/>
                <a:gd name="connsiteX1" fmla="*/ 2784904 w 2784904"/>
                <a:gd name="connsiteY1" fmla="*/ 0 h 1670942"/>
                <a:gd name="connsiteX2" fmla="*/ 2784904 w 2784904"/>
                <a:gd name="connsiteY2" fmla="*/ 1670942 h 1670942"/>
                <a:gd name="connsiteX3" fmla="*/ 0 w 2784904"/>
                <a:gd name="connsiteY3" fmla="*/ 1670942 h 1670942"/>
                <a:gd name="connsiteX4" fmla="*/ 0 w 2784904"/>
                <a:gd name="connsiteY4" fmla="*/ 0 h 167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904" h="1670942">
                  <a:moveTo>
                    <a:pt x="0" y="0"/>
                  </a:moveTo>
                  <a:lnTo>
                    <a:pt x="2784904" y="0"/>
                  </a:lnTo>
                  <a:lnTo>
                    <a:pt x="2784904" y="1670942"/>
                  </a:lnTo>
                  <a:lnTo>
                    <a:pt x="0" y="1670942"/>
                  </a:lnTo>
                  <a:lnTo>
                    <a:pt x="0" y="0"/>
                  </a:lnTo>
                  <a:close/>
                </a:path>
              </a:pathLst>
            </a:custGeom>
            <a:no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7160" tIns="182880" rIns="137160" bIns="182880" numCol="1" spcCol="1270" anchor="t" anchorCtr="0">
              <a:noAutofit/>
            </a:bodyPr>
            <a:lstStyle/>
            <a:p>
              <a:pPr marL="0" lvl="1" algn="l" defTabSz="711200">
                <a:lnSpc>
                  <a:spcPct val="90000"/>
                </a:lnSpc>
                <a:spcBef>
                  <a:spcPct val="0"/>
                </a:spcBef>
                <a:spcAft>
                  <a:spcPct val="15000"/>
                </a:spcAft>
              </a:pPr>
              <a:r>
                <a:rPr lang="en-US" sz="1200" kern="1200">
                  <a:solidFill>
                    <a:schemeClr val="tx1"/>
                  </a:solidFill>
                </a:rPr>
                <a:t>Accelerate insights from fast, global data</a:t>
              </a:r>
            </a:p>
          </p:txBody>
        </p:sp>
      </p:grpSp>
      <p:grpSp>
        <p:nvGrpSpPr>
          <p:cNvPr id="59" name="Group 58"/>
          <p:cNvGrpSpPr/>
          <p:nvPr/>
        </p:nvGrpSpPr>
        <p:grpSpPr>
          <a:xfrm>
            <a:off x="10129913" y="2586561"/>
            <a:ext cx="1792849" cy="3790603"/>
            <a:chOff x="10129913" y="2586561"/>
            <a:chExt cx="1792849" cy="3790603"/>
          </a:xfrm>
        </p:grpSpPr>
        <p:sp>
          <p:nvSpPr>
            <p:cNvPr id="11" name="Freeform: Shape 10">
              <a:extLst>
                <a:ext uri="{FF2B5EF4-FFF2-40B4-BE49-F238E27FC236}">
                  <a16:creationId xmlns:a16="http://schemas.microsoft.com/office/drawing/2014/main" id="{4CF1A333-7D84-4005-A0BF-7FF133D2C8FD}"/>
                </a:ext>
              </a:extLst>
            </p:cNvPr>
            <p:cNvSpPr/>
            <p:nvPr/>
          </p:nvSpPr>
          <p:spPr>
            <a:xfrm>
              <a:off x="10129913" y="2586561"/>
              <a:ext cx="1792849" cy="3790603"/>
            </a:xfrm>
            <a:custGeom>
              <a:avLst/>
              <a:gdLst>
                <a:gd name="connsiteX0" fmla="*/ 0 w 2784904"/>
                <a:gd name="connsiteY0" fmla="*/ 0 h 1670942"/>
                <a:gd name="connsiteX1" fmla="*/ 2784904 w 2784904"/>
                <a:gd name="connsiteY1" fmla="*/ 0 h 1670942"/>
                <a:gd name="connsiteX2" fmla="*/ 2784904 w 2784904"/>
                <a:gd name="connsiteY2" fmla="*/ 1670942 h 1670942"/>
                <a:gd name="connsiteX3" fmla="*/ 0 w 2784904"/>
                <a:gd name="connsiteY3" fmla="*/ 1670942 h 1670942"/>
                <a:gd name="connsiteX4" fmla="*/ 0 w 2784904"/>
                <a:gd name="connsiteY4" fmla="*/ 0 h 167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904" h="1670942">
                  <a:moveTo>
                    <a:pt x="0" y="0"/>
                  </a:moveTo>
                  <a:lnTo>
                    <a:pt x="2784904" y="0"/>
                  </a:lnTo>
                  <a:lnTo>
                    <a:pt x="2784904" y="1670942"/>
                  </a:lnTo>
                  <a:lnTo>
                    <a:pt x="0" y="1670942"/>
                  </a:lnTo>
                  <a:lnTo>
                    <a:pt x="0" y="0"/>
                  </a:lnTo>
                  <a:close/>
                </a:path>
              </a:pathLst>
            </a:custGeom>
            <a:solidFill>
              <a:schemeClr val="bg1">
                <a:lumMod val="9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7160" tIns="1920240" rIns="137160" bIns="182880" numCol="1" spcCol="1270" anchor="t" anchorCtr="0">
              <a:noAutofit/>
            </a:bodyPr>
            <a:lstStyle/>
            <a:p>
              <a:pPr marL="0" lvl="1" defTabSz="762000">
                <a:lnSpc>
                  <a:spcPct val="107000"/>
                </a:lnSpc>
                <a:spcAft>
                  <a:spcPts val="600"/>
                </a:spcAft>
                <a:buClr>
                  <a:schemeClr val="tx2"/>
                </a:buClr>
                <a:buSzPct val="90000"/>
              </a:pPr>
              <a:r>
                <a:rPr lang="en-US" sz="1200" b="1">
                  <a:solidFill>
                    <a:schemeClr val="tx2"/>
                  </a:solidFill>
                  <a:latin typeface="Segoe UI Semibold" charset="0"/>
                  <a:ea typeface="Segoe UI Semibold" charset="0"/>
                  <a:cs typeface="Segoe UI Semibold" charset="0"/>
                </a:rPr>
                <a:t>Lift and shift      NoSQL data</a:t>
              </a:r>
            </a:p>
          </p:txBody>
        </p:sp>
        <p:sp>
          <p:nvSpPr>
            <p:cNvPr id="51" name="Freeform 13">
              <a:extLst>
                <a:ext uri="{FF2B5EF4-FFF2-40B4-BE49-F238E27FC236}">
                  <a16:creationId xmlns:a16="http://schemas.microsoft.com/office/drawing/2014/main" id="{B3989629-8E36-44C7-8FA6-E3FCF2FAFE0D}"/>
                </a:ext>
              </a:extLst>
            </p:cNvPr>
            <p:cNvSpPr>
              <a:spLocks noEditPoints="1"/>
            </p:cNvSpPr>
            <p:nvPr/>
          </p:nvSpPr>
          <p:spPr bwMode="auto">
            <a:xfrm>
              <a:off x="10658980" y="3127295"/>
              <a:ext cx="734714" cy="682234"/>
            </a:xfrm>
            <a:custGeom>
              <a:avLst/>
              <a:gdLst>
                <a:gd name="T0" fmla="*/ 27 w 349"/>
                <a:gd name="T1" fmla="*/ 296 h 323"/>
                <a:gd name="T2" fmla="*/ 54 w 349"/>
                <a:gd name="T3" fmla="*/ 268 h 323"/>
                <a:gd name="T4" fmla="*/ 81 w 349"/>
                <a:gd name="T5" fmla="*/ 296 h 323"/>
                <a:gd name="T6" fmla="*/ 54 w 349"/>
                <a:gd name="T7" fmla="*/ 323 h 323"/>
                <a:gd name="T8" fmla="*/ 27 w 349"/>
                <a:gd name="T9" fmla="*/ 296 h 323"/>
                <a:gd name="T10" fmla="*/ 183 w 349"/>
                <a:gd name="T11" fmla="*/ 323 h 323"/>
                <a:gd name="T12" fmla="*/ 210 w 349"/>
                <a:gd name="T13" fmla="*/ 296 h 323"/>
                <a:gd name="T14" fmla="*/ 183 w 349"/>
                <a:gd name="T15" fmla="*/ 268 h 323"/>
                <a:gd name="T16" fmla="*/ 155 w 349"/>
                <a:gd name="T17" fmla="*/ 296 h 323"/>
                <a:gd name="T18" fmla="*/ 183 w 349"/>
                <a:gd name="T19" fmla="*/ 323 h 323"/>
                <a:gd name="T20" fmla="*/ 194 w 349"/>
                <a:gd name="T21" fmla="*/ 192 h 323"/>
                <a:gd name="T22" fmla="*/ 159 w 349"/>
                <a:gd name="T23" fmla="*/ 85 h 323"/>
                <a:gd name="T24" fmla="*/ 110 w 349"/>
                <a:gd name="T25" fmla="*/ 39 h 323"/>
                <a:gd name="T26" fmla="*/ 22 w 349"/>
                <a:gd name="T27" fmla="*/ 39 h 323"/>
                <a:gd name="T28" fmla="*/ 0 w 349"/>
                <a:gd name="T29" fmla="*/ 61 h 323"/>
                <a:gd name="T30" fmla="*/ 0 w 349"/>
                <a:gd name="T31" fmla="*/ 296 h 323"/>
                <a:gd name="T32" fmla="*/ 27 w 349"/>
                <a:gd name="T33" fmla="*/ 296 h 323"/>
                <a:gd name="T34" fmla="*/ 81 w 349"/>
                <a:gd name="T35" fmla="*/ 296 h 323"/>
                <a:gd name="T36" fmla="*/ 155 w 349"/>
                <a:gd name="T37" fmla="*/ 296 h 323"/>
                <a:gd name="T38" fmla="*/ 210 w 349"/>
                <a:gd name="T39" fmla="*/ 296 h 323"/>
                <a:gd name="T40" fmla="*/ 235 w 349"/>
                <a:gd name="T41" fmla="*/ 296 h 323"/>
                <a:gd name="T42" fmla="*/ 235 w 349"/>
                <a:gd name="T43" fmla="*/ 0 h 323"/>
                <a:gd name="T44" fmla="*/ 235 w 349"/>
                <a:gd name="T45" fmla="*/ 272 h 323"/>
                <a:gd name="T46" fmla="*/ 349 w 349"/>
                <a:gd name="T47" fmla="*/ 272 h 323"/>
                <a:gd name="T48" fmla="*/ 0 w 349"/>
                <a:gd name="T49" fmla="*/ 139 h 323"/>
                <a:gd name="T50" fmla="*/ 81 w 349"/>
                <a:gd name="T51" fmla="*/ 139 h 323"/>
                <a:gd name="T52" fmla="*/ 81 w 349"/>
                <a:gd name="T53" fmla="*/ 192 h 323"/>
                <a:gd name="T54" fmla="*/ 235 w 349"/>
                <a:gd name="T55" fmla="*/ 192 h 323"/>
                <a:gd name="T56" fmla="*/ 315 w 349"/>
                <a:gd name="T57" fmla="*/ 35 h 323"/>
                <a:gd name="T58" fmla="*/ 281 w 349"/>
                <a:gd name="T59" fmla="*/ 35 h 323"/>
                <a:gd name="T60" fmla="*/ 281 w 349"/>
                <a:gd name="T61" fmla="*/ 68 h 323"/>
                <a:gd name="T62" fmla="*/ 315 w 349"/>
                <a:gd name="T63" fmla="*/ 68 h 323"/>
                <a:gd name="T64" fmla="*/ 315 w 349"/>
                <a:gd name="T65" fmla="*/ 35 h 323"/>
                <a:gd name="T66" fmla="*/ 315 w 349"/>
                <a:gd name="T67" fmla="*/ 112 h 323"/>
                <a:gd name="T68" fmla="*/ 281 w 349"/>
                <a:gd name="T69" fmla="*/ 112 h 323"/>
                <a:gd name="T70" fmla="*/ 281 w 349"/>
                <a:gd name="T71" fmla="*/ 145 h 323"/>
                <a:gd name="T72" fmla="*/ 315 w 349"/>
                <a:gd name="T73" fmla="*/ 145 h 323"/>
                <a:gd name="T74" fmla="*/ 315 w 349"/>
                <a:gd name="T75" fmla="*/ 112 h 323"/>
                <a:gd name="T76" fmla="*/ 315 w 349"/>
                <a:gd name="T77" fmla="*/ 189 h 323"/>
                <a:gd name="T78" fmla="*/ 281 w 349"/>
                <a:gd name="T79" fmla="*/ 189 h 323"/>
                <a:gd name="T80" fmla="*/ 281 w 349"/>
                <a:gd name="T81" fmla="*/ 222 h 323"/>
                <a:gd name="T82" fmla="*/ 315 w 349"/>
                <a:gd name="T83" fmla="*/ 222 h 323"/>
                <a:gd name="T84" fmla="*/ 315 w 349"/>
                <a:gd name="T85" fmla="*/ 189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9" h="323">
                  <a:moveTo>
                    <a:pt x="27" y="296"/>
                  </a:moveTo>
                  <a:cubicBezTo>
                    <a:pt x="27" y="281"/>
                    <a:pt x="39" y="268"/>
                    <a:pt x="54" y="268"/>
                  </a:cubicBezTo>
                  <a:cubicBezTo>
                    <a:pt x="69" y="268"/>
                    <a:pt x="81" y="281"/>
                    <a:pt x="81" y="296"/>
                  </a:cubicBezTo>
                  <a:cubicBezTo>
                    <a:pt x="81" y="311"/>
                    <a:pt x="69" y="323"/>
                    <a:pt x="54" y="323"/>
                  </a:cubicBezTo>
                  <a:cubicBezTo>
                    <a:pt x="39" y="323"/>
                    <a:pt x="27" y="311"/>
                    <a:pt x="27" y="296"/>
                  </a:cubicBezTo>
                  <a:close/>
                  <a:moveTo>
                    <a:pt x="183" y="323"/>
                  </a:moveTo>
                  <a:cubicBezTo>
                    <a:pt x="198" y="323"/>
                    <a:pt x="210" y="311"/>
                    <a:pt x="210" y="296"/>
                  </a:cubicBezTo>
                  <a:cubicBezTo>
                    <a:pt x="210" y="281"/>
                    <a:pt x="198" y="268"/>
                    <a:pt x="183" y="268"/>
                  </a:cubicBezTo>
                  <a:cubicBezTo>
                    <a:pt x="167" y="268"/>
                    <a:pt x="155" y="281"/>
                    <a:pt x="155" y="296"/>
                  </a:cubicBezTo>
                  <a:cubicBezTo>
                    <a:pt x="155" y="311"/>
                    <a:pt x="167" y="323"/>
                    <a:pt x="183" y="323"/>
                  </a:cubicBezTo>
                  <a:close/>
                  <a:moveTo>
                    <a:pt x="194" y="192"/>
                  </a:moveTo>
                  <a:cubicBezTo>
                    <a:pt x="159" y="85"/>
                    <a:pt x="159" y="85"/>
                    <a:pt x="159" y="85"/>
                  </a:cubicBezTo>
                  <a:cubicBezTo>
                    <a:pt x="150" y="62"/>
                    <a:pt x="135" y="39"/>
                    <a:pt x="110" y="39"/>
                  </a:cubicBezTo>
                  <a:cubicBezTo>
                    <a:pt x="22" y="39"/>
                    <a:pt x="22" y="39"/>
                    <a:pt x="22" y="39"/>
                  </a:cubicBezTo>
                  <a:cubicBezTo>
                    <a:pt x="10" y="39"/>
                    <a:pt x="0" y="49"/>
                    <a:pt x="0" y="61"/>
                  </a:cubicBezTo>
                  <a:cubicBezTo>
                    <a:pt x="0" y="296"/>
                    <a:pt x="0" y="296"/>
                    <a:pt x="0" y="296"/>
                  </a:cubicBezTo>
                  <a:cubicBezTo>
                    <a:pt x="27" y="296"/>
                    <a:pt x="27" y="296"/>
                    <a:pt x="27" y="296"/>
                  </a:cubicBezTo>
                  <a:moveTo>
                    <a:pt x="81" y="296"/>
                  </a:moveTo>
                  <a:cubicBezTo>
                    <a:pt x="155" y="296"/>
                    <a:pt x="155" y="296"/>
                    <a:pt x="155" y="296"/>
                  </a:cubicBezTo>
                  <a:moveTo>
                    <a:pt x="210" y="296"/>
                  </a:moveTo>
                  <a:cubicBezTo>
                    <a:pt x="235" y="296"/>
                    <a:pt x="235" y="296"/>
                    <a:pt x="235" y="296"/>
                  </a:cubicBezTo>
                  <a:cubicBezTo>
                    <a:pt x="235" y="0"/>
                    <a:pt x="235" y="0"/>
                    <a:pt x="235" y="0"/>
                  </a:cubicBezTo>
                  <a:moveTo>
                    <a:pt x="235" y="272"/>
                  </a:moveTo>
                  <a:cubicBezTo>
                    <a:pt x="349" y="272"/>
                    <a:pt x="349" y="272"/>
                    <a:pt x="349" y="272"/>
                  </a:cubicBezTo>
                  <a:moveTo>
                    <a:pt x="0" y="139"/>
                  </a:moveTo>
                  <a:cubicBezTo>
                    <a:pt x="81" y="139"/>
                    <a:pt x="81" y="139"/>
                    <a:pt x="81" y="139"/>
                  </a:cubicBezTo>
                  <a:cubicBezTo>
                    <a:pt x="81" y="192"/>
                    <a:pt x="81" y="192"/>
                    <a:pt x="81" y="192"/>
                  </a:cubicBezTo>
                  <a:cubicBezTo>
                    <a:pt x="235" y="192"/>
                    <a:pt x="235" y="192"/>
                    <a:pt x="235" y="192"/>
                  </a:cubicBezTo>
                  <a:moveTo>
                    <a:pt x="315" y="35"/>
                  </a:moveTo>
                  <a:cubicBezTo>
                    <a:pt x="281" y="35"/>
                    <a:pt x="281" y="35"/>
                    <a:pt x="281" y="35"/>
                  </a:cubicBezTo>
                  <a:cubicBezTo>
                    <a:pt x="281" y="68"/>
                    <a:pt x="281" y="68"/>
                    <a:pt x="281" y="68"/>
                  </a:cubicBezTo>
                  <a:cubicBezTo>
                    <a:pt x="315" y="68"/>
                    <a:pt x="315" y="68"/>
                    <a:pt x="315" y="68"/>
                  </a:cubicBezTo>
                  <a:lnTo>
                    <a:pt x="315" y="35"/>
                  </a:lnTo>
                  <a:close/>
                  <a:moveTo>
                    <a:pt x="315" y="112"/>
                  </a:moveTo>
                  <a:cubicBezTo>
                    <a:pt x="281" y="112"/>
                    <a:pt x="281" y="112"/>
                    <a:pt x="281" y="112"/>
                  </a:cubicBezTo>
                  <a:cubicBezTo>
                    <a:pt x="281" y="145"/>
                    <a:pt x="281" y="145"/>
                    <a:pt x="281" y="145"/>
                  </a:cubicBezTo>
                  <a:cubicBezTo>
                    <a:pt x="315" y="145"/>
                    <a:pt x="315" y="145"/>
                    <a:pt x="315" y="145"/>
                  </a:cubicBezTo>
                  <a:lnTo>
                    <a:pt x="315" y="112"/>
                  </a:lnTo>
                  <a:close/>
                  <a:moveTo>
                    <a:pt x="315" y="189"/>
                  </a:moveTo>
                  <a:cubicBezTo>
                    <a:pt x="281" y="189"/>
                    <a:pt x="281" y="189"/>
                    <a:pt x="281" y="189"/>
                  </a:cubicBezTo>
                  <a:cubicBezTo>
                    <a:pt x="281" y="222"/>
                    <a:pt x="281" y="222"/>
                    <a:pt x="281" y="222"/>
                  </a:cubicBezTo>
                  <a:cubicBezTo>
                    <a:pt x="315" y="222"/>
                    <a:pt x="315" y="222"/>
                    <a:pt x="315" y="222"/>
                  </a:cubicBezTo>
                  <a:lnTo>
                    <a:pt x="315" y="189"/>
                  </a:lnTo>
                  <a:close/>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56" name="Freeform: Shape 10">
              <a:extLst>
                <a:ext uri="{FF2B5EF4-FFF2-40B4-BE49-F238E27FC236}">
                  <a16:creationId xmlns:a16="http://schemas.microsoft.com/office/drawing/2014/main" id="{4CF1A333-7D84-4005-A0BF-7FF133D2C8FD}"/>
                </a:ext>
              </a:extLst>
            </p:cNvPr>
            <p:cNvSpPr/>
            <p:nvPr/>
          </p:nvSpPr>
          <p:spPr>
            <a:xfrm>
              <a:off x="10129913" y="5232624"/>
              <a:ext cx="1792849" cy="932638"/>
            </a:xfrm>
            <a:custGeom>
              <a:avLst/>
              <a:gdLst>
                <a:gd name="connsiteX0" fmla="*/ 0 w 2784904"/>
                <a:gd name="connsiteY0" fmla="*/ 0 h 1670942"/>
                <a:gd name="connsiteX1" fmla="*/ 2784904 w 2784904"/>
                <a:gd name="connsiteY1" fmla="*/ 0 h 1670942"/>
                <a:gd name="connsiteX2" fmla="*/ 2784904 w 2784904"/>
                <a:gd name="connsiteY2" fmla="*/ 1670942 h 1670942"/>
                <a:gd name="connsiteX3" fmla="*/ 0 w 2784904"/>
                <a:gd name="connsiteY3" fmla="*/ 1670942 h 1670942"/>
                <a:gd name="connsiteX4" fmla="*/ 0 w 2784904"/>
                <a:gd name="connsiteY4" fmla="*/ 0 h 167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904" h="1670942">
                  <a:moveTo>
                    <a:pt x="0" y="0"/>
                  </a:moveTo>
                  <a:lnTo>
                    <a:pt x="2784904" y="0"/>
                  </a:lnTo>
                  <a:lnTo>
                    <a:pt x="2784904" y="1670942"/>
                  </a:lnTo>
                  <a:lnTo>
                    <a:pt x="0" y="1670942"/>
                  </a:lnTo>
                  <a:lnTo>
                    <a:pt x="0" y="0"/>
                  </a:lnTo>
                  <a:close/>
                </a:path>
              </a:pathLst>
            </a:custGeom>
            <a:no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7160" tIns="182880" rIns="137160" bIns="182880" numCol="1" spcCol="1270" anchor="t" anchorCtr="0">
              <a:noAutofit/>
            </a:bodyPr>
            <a:lstStyle/>
            <a:p>
              <a:pPr marL="0" lvl="1" algn="l" defTabSz="711200">
                <a:lnSpc>
                  <a:spcPct val="90000"/>
                </a:lnSpc>
                <a:spcBef>
                  <a:spcPct val="0"/>
                </a:spcBef>
                <a:spcAft>
                  <a:spcPct val="15000"/>
                </a:spcAft>
              </a:pPr>
              <a:r>
                <a:rPr lang="en-US" sz="1200" kern="1200">
                  <a:solidFill>
                    <a:schemeClr val="tx1"/>
                  </a:solidFill>
                </a:rPr>
                <a:t>Lift and shift MongoDB and Cassandra workloads</a:t>
              </a:r>
            </a:p>
          </p:txBody>
        </p:sp>
        <p:cxnSp>
          <p:nvCxnSpPr>
            <p:cNvPr id="5" name="Straight Connector 4"/>
            <p:cNvCxnSpPr/>
            <p:nvPr/>
          </p:nvCxnSpPr>
          <p:spPr>
            <a:xfrm flipV="1">
              <a:off x="10658980" y="3223339"/>
              <a:ext cx="0" cy="532339"/>
            </a:xfrm>
            <a:prstGeom prst="line">
              <a:avLst/>
            </a:prstGeom>
            <a:ln w="12700">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28416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2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30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500" fill="hold"/>
                                        <p:tgtEl>
                                          <p:spTgt spid="57"/>
                                        </p:tgtEl>
                                        <p:attrNameLst>
                                          <p:attrName>ppt_x</p:attrName>
                                        </p:attrNameLst>
                                      </p:cBhvr>
                                      <p:tavLst>
                                        <p:tav tm="0">
                                          <p:val>
                                            <p:strVal val="#ppt_x"/>
                                          </p:val>
                                        </p:tav>
                                        <p:tav tm="100000">
                                          <p:val>
                                            <p:strVal val="#ppt_x"/>
                                          </p:val>
                                        </p:tav>
                                      </p:tavLst>
                                    </p:anim>
                                    <p:anim calcmode="lin" valueType="num">
                                      <p:cBhvr additive="base">
                                        <p:cTn id="20" dur="500" fill="hold"/>
                                        <p:tgtEl>
                                          <p:spTgt spid="5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400"/>
                                  </p:stCondLst>
                                  <p:childTnLst>
                                    <p:set>
                                      <p:cBhvr>
                                        <p:cTn id="22" dur="1" fill="hold">
                                          <p:stCondLst>
                                            <p:cond delay="0"/>
                                          </p:stCondLst>
                                        </p:cTn>
                                        <p:tgtEl>
                                          <p:spTgt spid="58"/>
                                        </p:tgtEl>
                                        <p:attrNameLst>
                                          <p:attrName>style.visibility</p:attrName>
                                        </p:attrNameLst>
                                      </p:cBhvr>
                                      <p:to>
                                        <p:strVal val="visible"/>
                                      </p:to>
                                    </p:set>
                                    <p:anim calcmode="lin" valueType="num">
                                      <p:cBhvr additive="base">
                                        <p:cTn id="23" dur="500" fill="hold"/>
                                        <p:tgtEl>
                                          <p:spTgt spid="58"/>
                                        </p:tgtEl>
                                        <p:attrNameLst>
                                          <p:attrName>ppt_x</p:attrName>
                                        </p:attrNameLst>
                                      </p:cBhvr>
                                      <p:tavLst>
                                        <p:tav tm="0">
                                          <p:val>
                                            <p:strVal val="#ppt_x"/>
                                          </p:val>
                                        </p:tav>
                                        <p:tav tm="100000">
                                          <p:val>
                                            <p:strVal val="#ppt_x"/>
                                          </p:val>
                                        </p:tav>
                                      </p:tavLst>
                                    </p:anim>
                                    <p:anim calcmode="lin" valueType="num">
                                      <p:cBhvr additive="base">
                                        <p:cTn id="24" dur="500" fill="hold"/>
                                        <p:tgtEl>
                                          <p:spTgt spid="5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500"/>
                                  </p:stCondLst>
                                  <p:childTnLst>
                                    <p:set>
                                      <p:cBhvr>
                                        <p:cTn id="26" dur="1" fill="hold">
                                          <p:stCondLst>
                                            <p:cond delay="0"/>
                                          </p:stCondLst>
                                        </p:cTn>
                                        <p:tgtEl>
                                          <p:spTgt spid="59"/>
                                        </p:tgtEl>
                                        <p:attrNameLst>
                                          <p:attrName>style.visibility</p:attrName>
                                        </p:attrNameLst>
                                      </p:cBhvr>
                                      <p:to>
                                        <p:strVal val="visible"/>
                                      </p:to>
                                    </p:set>
                                    <p:anim calcmode="lin" valueType="num">
                                      <p:cBhvr additive="base">
                                        <p:cTn id="27" dur="500" fill="hold"/>
                                        <p:tgtEl>
                                          <p:spTgt spid="59"/>
                                        </p:tgtEl>
                                        <p:attrNameLst>
                                          <p:attrName>ppt_x</p:attrName>
                                        </p:attrNameLst>
                                      </p:cBhvr>
                                      <p:tavLst>
                                        <p:tav tm="0">
                                          <p:val>
                                            <p:strVal val="#ppt_x"/>
                                          </p:val>
                                        </p:tav>
                                        <p:tav tm="100000">
                                          <p:val>
                                            <p:strVal val="#ppt_x"/>
                                          </p:val>
                                        </p:tav>
                                      </p:tavLst>
                                    </p:anim>
                                    <p:anim calcmode="lin" valueType="num">
                                      <p:cBhvr additive="base">
                                        <p:cTn id="28"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331077"/>
            <a:ext cx="5606043" cy="899665"/>
          </a:xfrm>
        </p:spPr>
        <p:txBody>
          <a:bodyPr/>
          <a:lstStyle/>
          <a:p>
            <a:r>
              <a:rPr lang="en-US"/>
              <a:t>Data distributed and available globally</a:t>
            </a:r>
          </a:p>
        </p:txBody>
      </p:sp>
      <p:sp>
        <p:nvSpPr>
          <p:cNvPr id="3" name="Content Placeholder 2"/>
          <p:cNvSpPr>
            <a:spLocks noGrp="1"/>
          </p:cNvSpPr>
          <p:nvPr>
            <p:ph type="body" sz="quarter" idx="11"/>
          </p:nvPr>
        </p:nvSpPr>
        <p:spPr>
          <a:xfrm>
            <a:off x="269239" y="1481646"/>
            <a:ext cx="6079567" cy="1975926"/>
          </a:xfrm>
        </p:spPr>
        <p:txBody>
          <a:bodyPr/>
          <a:lstStyle/>
          <a:p>
            <a:pPr>
              <a:spcBef>
                <a:spcPts val="1000"/>
              </a:spcBef>
            </a:pPr>
            <a:r>
              <a:rPr lang="en-US">
                <a:solidFill>
                  <a:schemeClr val="tx1"/>
                </a:solidFill>
              </a:rPr>
              <a:t>Put your data where your users are to give real-time access and uninterrupted service to customers anywhere in the world.</a:t>
            </a:r>
          </a:p>
          <a:p>
            <a:pPr marL="285750" lvl="1" indent="-285750">
              <a:spcBef>
                <a:spcPts val="1600"/>
              </a:spcBef>
              <a:spcAft>
                <a:spcPts val="0"/>
              </a:spcAft>
              <a:buFont typeface="Arial" charset="0"/>
              <a:buChar char="•"/>
            </a:pPr>
            <a:r>
              <a:rPr lang="en-US" sz="1600">
                <a:solidFill>
                  <a:schemeClr val="tx1"/>
                </a:solidFill>
              </a:rPr>
              <a:t>Turnkey global data replication across all Azure regions </a:t>
            </a:r>
          </a:p>
          <a:p>
            <a:pPr marL="285750" lvl="1" indent="-285750">
              <a:spcBef>
                <a:spcPts val="1000"/>
              </a:spcBef>
              <a:spcAft>
                <a:spcPts val="0"/>
              </a:spcAft>
              <a:buFont typeface="Arial" charset="0"/>
              <a:buChar char="•"/>
            </a:pPr>
            <a:r>
              <a:rPr lang="en-US" sz="1600">
                <a:solidFill>
                  <a:schemeClr val="tx1"/>
                </a:solidFill>
              </a:rPr>
              <a:t>Guaranteed low-latency experience for global users </a:t>
            </a:r>
          </a:p>
          <a:p>
            <a:pPr marL="285750" lvl="1" indent="-285750">
              <a:spcBef>
                <a:spcPts val="1000"/>
              </a:spcBef>
              <a:spcAft>
                <a:spcPts val="0"/>
              </a:spcAft>
              <a:buFont typeface="Arial" charset="0"/>
              <a:buChar char="•"/>
            </a:pPr>
            <a:r>
              <a:rPr lang="en-US" sz="1600">
                <a:solidFill>
                  <a:schemeClr val="tx1"/>
                </a:solidFill>
              </a:rPr>
              <a:t>Resiliency for high availability and disaster recovery</a:t>
            </a:r>
          </a:p>
        </p:txBody>
      </p:sp>
      <p:grpSp>
        <p:nvGrpSpPr>
          <p:cNvPr id="5" name="Group 4"/>
          <p:cNvGrpSpPr/>
          <p:nvPr/>
        </p:nvGrpSpPr>
        <p:grpSpPr>
          <a:xfrm>
            <a:off x="6738035" y="1348650"/>
            <a:ext cx="5102126" cy="3108127"/>
            <a:chOff x="6738035" y="1348650"/>
            <a:chExt cx="5102126" cy="3108127"/>
          </a:xfrm>
        </p:grpSpPr>
        <p:sp>
          <p:nvSpPr>
            <p:cNvPr id="9" name="TextBox 8">
              <a:extLst>
                <a:ext uri="{FF2B5EF4-FFF2-40B4-BE49-F238E27FC236}">
                  <a16:creationId xmlns:a16="http://schemas.microsoft.com/office/drawing/2014/main" id="{F0CA2504-BD79-4E07-AFCB-A2ADC30D4A60}"/>
                </a:ext>
              </a:extLst>
            </p:cNvPr>
            <p:cNvSpPr txBox="1"/>
            <p:nvPr/>
          </p:nvSpPr>
          <p:spPr>
            <a:xfrm>
              <a:off x="8595975" y="1930310"/>
              <a:ext cx="885826" cy="263149"/>
            </a:xfrm>
            <a:prstGeom prst="rect">
              <a:avLst/>
            </a:prstGeom>
            <a:solidFill>
              <a:schemeClr val="bg1"/>
            </a:solidFill>
          </p:spPr>
          <p:txBody>
            <a:bodyPr wrap="square" lIns="45720" tIns="0" rIns="45720" bIns="0" rtlCol="0">
              <a:spAutoFit/>
            </a:bodyPr>
            <a:lstStyle/>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region A</a:t>
              </a:r>
            </a:p>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&lt;10 </a:t>
              </a:r>
              <a:r>
                <a:rPr lang="en-US" sz="950" err="1">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ms</a:t>
              </a:r>
              <a:endPar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CA44825E-89C9-439E-8D14-B4269B8DCD03}"/>
                </a:ext>
              </a:extLst>
            </p:cNvPr>
            <p:cNvSpPr txBox="1"/>
            <p:nvPr/>
          </p:nvSpPr>
          <p:spPr>
            <a:xfrm>
              <a:off x="8595975" y="3005271"/>
              <a:ext cx="885826" cy="263149"/>
            </a:xfrm>
            <a:prstGeom prst="rect">
              <a:avLst/>
            </a:prstGeom>
            <a:solidFill>
              <a:schemeClr val="bg1"/>
            </a:solidFill>
          </p:spPr>
          <p:txBody>
            <a:bodyPr wrap="square" lIns="45720" tIns="0" rIns="45720" bIns="0" rtlCol="0">
              <a:spAutoFit/>
            </a:bodyPr>
            <a:lstStyle/>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region B</a:t>
              </a:r>
            </a:p>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&lt;10 </a:t>
              </a:r>
              <a:r>
                <a:rPr lang="en-US" sz="950" err="1">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ms</a:t>
              </a:r>
              <a:endPar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BFCEE045-D389-48C5-9BB3-AE891396E777}"/>
                </a:ext>
              </a:extLst>
            </p:cNvPr>
            <p:cNvSpPr txBox="1"/>
            <p:nvPr/>
          </p:nvSpPr>
          <p:spPr>
            <a:xfrm>
              <a:off x="8595975" y="4193628"/>
              <a:ext cx="885826" cy="263149"/>
            </a:xfrm>
            <a:prstGeom prst="rect">
              <a:avLst/>
            </a:prstGeom>
            <a:solidFill>
              <a:schemeClr val="bg1"/>
            </a:solidFill>
          </p:spPr>
          <p:txBody>
            <a:bodyPr wrap="square" lIns="45720" tIns="0" rIns="45720" bIns="0" rtlCol="0">
              <a:spAutoFit/>
            </a:bodyPr>
            <a:lstStyle/>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region C</a:t>
              </a:r>
            </a:p>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&lt;10 </a:t>
              </a:r>
              <a:r>
                <a:rPr lang="en-US" sz="950" err="1">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ms</a:t>
              </a:r>
              <a:endPar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CBD0A595-F473-4B61-AD35-8E06789AC6F5}"/>
                </a:ext>
              </a:extLst>
            </p:cNvPr>
            <p:cNvSpPr txBox="1"/>
            <p:nvPr/>
          </p:nvSpPr>
          <p:spPr>
            <a:xfrm>
              <a:off x="10538771" y="2045113"/>
              <a:ext cx="1301390" cy="263149"/>
            </a:xfrm>
            <a:prstGeom prst="rect">
              <a:avLst/>
            </a:prstGeom>
            <a:solidFill>
              <a:schemeClr val="bg1"/>
            </a:solidFill>
          </p:spPr>
          <p:txBody>
            <a:bodyPr wrap="square" lIns="45720" tIns="0" rIns="45720" bIns="0" rtlCol="0">
              <a:spAutoFit/>
            </a:bodyPr>
            <a:lstStyle/>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Cosmos DB (app + session state)</a:t>
              </a:r>
            </a:p>
          </p:txBody>
        </p:sp>
        <p:sp>
          <p:nvSpPr>
            <p:cNvPr id="15" name="TextBox 14">
              <a:extLst>
                <a:ext uri="{FF2B5EF4-FFF2-40B4-BE49-F238E27FC236}">
                  <a16:creationId xmlns:a16="http://schemas.microsoft.com/office/drawing/2014/main" id="{2A0A2343-400E-4B40-9385-EE5D0EC6C652}"/>
                </a:ext>
              </a:extLst>
            </p:cNvPr>
            <p:cNvSpPr txBox="1"/>
            <p:nvPr/>
          </p:nvSpPr>
          <p:spPr>
            <a:xfrm>
              <a:off x="10538771" y="3135708"/>
              <a:ext cx="1301390" cy="263149"/>
            </a:xfrm>
            <a:prstGeom prst="rect">
              <a:avLst/>
            </a:prstGeom>
            <a:solidFill>
              <a:schemeClr val="bg1"/>
            </a:solidFill>
          </p:spPr>
          <p:txBody>
            <a:bodyPr wrap="square" lIns="45720" tIns="0" rIns="45720" bIns="0" rtlCol="0">
              <a:spAutoFit/>
            </a:bodyPr>
            <a:lstStyle/>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Globally distributed across regions</a:t>
              </a:r>
            </a:p>
          </p:txBody>
        </p:sp>
        <p:sp>
          <p:nvSpPr>
            <p:cNvPr id="16" name="TextBox 15">
              <a:extLst>
                <a:ext uri="{FF2B5EF4-FFF2-40B4-BE49-F238E27FC236}">
                  <a16:creationId xmlns:a16="http://schemas.microsoft.com/office/drawing/2014/main" id="{19CF5407-8A29-454B-B47B-3D675C06F13A}"/>
                </a:ext>
              </a:extLst>
            </p:cNvPr>
            <p:cNvSpPr txBox="1"/>
            <p:nvPr/>
          </p:nvSpPr>
          <p:spPr>
            <a:xfrm>
              <a:off x="7627680" y="3061400"/>
              <a:ext cx="793092" cy="263149"/>
            </a:xfrm>
            <a:prstGeom prst="rect">
              <a:avLst/>
            </a:prstGeom>
            <a:solidFill>
              <a:schemeClr val="bg1"/>
            </a:solidFill>
          </p:spPr>
          <p:txBody>
            <a:bodyPr wrap="square" lIns="45720" tIns="0" rIns="45720" bIns="0" rtlCol="0">
              <a:spAutoFit/>
            </a:bodyPr>
            <a:lstStyle/>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Traffic Manager</a:t>
              </a:r>
            </a:p>
          </p:txBody>
        </p:sp>
        <p:sp>
          <p:nvSpPr>
            <p:cNvPr id="17" name="TextBox 16">
              <a:extLst>
                <a:ext uri="{FF2B5EF4-FFF2-40B4-BE49-F238E27FC236}">
                  <a16:creationId xmlns:a16="http://schemas.microsoft.com/office/drawing/2014/main" id="{B9EC2BD0-C202-41D0-A7E3-D9701A7AF9F9}"/>
                </a:ext>
              </a:extLst>
            </p:cNvPr>
            <p:cNvSpPr txBox="1"/>
            <p:nvPr/>
          </p:nvSpPr>
          <p:spPr>
            <a:xfrm>
              <a:off x="6738035" y="3061400"/>
              <a:ext cx="763044" cy="131574"/>
            </a:xfrm>
            <a:prstGeom prst="rect">
              <a:avLst/>
            </a:prstGeom>
            <a:solidFill>
              <a:schemeClr val="bg1"/>
            </a:solidFill>
          </p:spPr>
          <p:txBody>
            <a:bodyPr wrap="square" lIns="45720" tIns="0" rIns="45720" bIns="0" rtlCol="0">
              <a:spAutoFit/>
            </a:bodyPr>
            <a:lstStyle/>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Browser</a:t>
              </a:r>
            </a:p>
          </p:txBody>
        </p:sp>
        <p:grpSp>
          <p:nvGrpSpPr>
            <p:cNvPr id="4" name="Group 3"/>
            <p:cNvGrpSpPr/>
            <p:nvPr/>
          </p:nvGrpSpPr>
          <p:grpSpPr>
            <a:xfrm>
              <a:off x="6886063" y="1348650"/>
              <a:ext cx="4623961" cy="2783265"/>
              <a:chOff x="6886063" y="1348650"/>
              <a:chExt cx="4623961" cy="2783265"/>
            </a:xfrm>
          </p:grpSpPr>
          <p:sp>
            <p:nvSpPr>
              <p:cNvPr id="19" name="Star: 4 Points 8">
                <a:extLst>
                  <a:ext uri="{FF2B5EF4-FFF2-40B4-BE49-F238E27FC236}">
                    <a16:creationId xmlns:a16="http://schemas.microsoft.com/office/drawing/2014/main" id="{8D8C97CA-B466-45CE-AE96-F114F8B841C3}"/>
                  </a:ext>
                </a:extLst>
              </p:cNvPr>
              <p:cNvSpPr/>
              <p:nvPr/>
            </p:nvSpPr>
            <p:spPr bwMode="auto">
              <a:xfrm>
                <a:off x="10871109" y="2453560"/>
                <a:ext cx="179359" cy="17935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Star: 4 Points 8">
                <a:extLst>
                  <a:ext uri="{FF2B5EF4-FFF2-40B4-BE49-F238E27FC236}">
                    <a16:creationId xmlns:a16="http://schemas.microsoft.com/office/drawing/2014/main" id="{E1AC15F6-CFEC-4B70-B75C-80C95587C18F}"/>
                  </a:ext>
                </a:extLst>
              </p:cNvPr>
              <p:cNvSpPr/>
              <p:nvPr/>
            </p:nvSpPr>
            <p:spPr bwMode="auto">
              <a:xfrm>
                <a:off x="11351604" y="2923572"/>
                <a:ext cx="82582" cy="82582"/>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BE6F03EC-4BDA-44AA-AF62-84C6C8A60C60}"/>
                  </a:ext>
                </a:extLst>
              </p:cNvPr>
              <p:cNvSpPr/>
              <p:nvPr/>
            </p:nvSpPr>
            <p:spPr bwMode="auto">
              <a:xfrm>
                <a:off x="10986117" y="2557903"/>
                <a:ext cx="396995" cy="396993"/>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9">
                <a:extLst>
                  <a:ext uri="{FF2B5EF4-FFF2-40B4-BE49-F238E27FC236}">
                    <a16:creationId xmlns:a16="http://schemas.microsoft.com/office/drawing/2014/main" id="{806A0721-E9FA-485A-BBEC-4BDC5CF3D937}"/>
                  </a:ext>
                </a:extLst>
              </p:cNvPr>
              <p:cNvSpPr/>
              <p:nvPr/>
            </p:nvSpPr>
            <p:spPr bwMode="auto">
              <a:xfrm rot="19667957">
                <a:off x="10868908" y="2668249"/>
                <a:ext cx="641116" cy="192973"/>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a:extLst>
                  <a:ext uri="{FF2B5EF4-FFF2-40B4-BE49-F238E27FC236}">
                    <a16:creationId xmlns:a16="http://schemas.microsoft.com/office/drawing/2014/main" id="{2E9F55DF-5484-457D-9A55-78A26DD57477}"/>
                  </a:ext>
                </a:extLst>
              </p:cNvPr>
              <p:cNvGrpSpPr/>
              <p:nvPr/>
            </p:nvGrpSpPr>
            <p:grpSpPr>
              <a:xfrm>
                <a:off x="6886063" y="2573483"/>
                <a:ext cx="466989" cy="397257"/>
                <a:chOff x="2107244" y="1575258"/>
                <a:chExt cx="310993" cy="264555"/>
              </a:xfrm>
            </p:grpSpPr>
            <p:sp>
              <p:nvSpPr>
                <p:cNvPr id="32" name="Rectangle 9">
                  <a:extLst>
                    <a:ext uri="{FF2B5EF4-FFF2-40B4-BE49-F238E27FC236}">
                      <a16:creationId xmlns:a16="http://schemas.microsoft.com/office/drawing/2014/main" id="{3D58681A-484E-4EB3-89D2-503894EF9D81}"/>
                    </a:ext>
                  </a:extLst>
                </p:cNvPr>
                <p:cNvSpPr>
                  <a:spLocks noChangeArrowheads="1"/>
                </p:cNvSpPr>
                <p:nvPr/>
              </p:nvSpPr>
              <p:spPr bwMode="auto">
                <a:xfrm>
                  <a:off x="2107244" y="1575258"/>
                  <a:ext cx="310993" cy="264555"/>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33" name="Line 10">
                  <a:extLst>
                    <a:ext uri="{FF2B5EF4-FFF2-40B4-BE49-F238E27FC236}">
                      <a16:creationId xmlns:a16="http://schemas.microsoft.com/office/drawing/2014/main" id="{147DCAD7-3063-4B7B-94C2-8C6B3C22CCBE}"/>
                    </a:ext>
                  </a:extLst>
                </p:cNvPr>
                <p:cNvSpPr>
                  <a:spLocks noChangeShapeType="1"/>
                </p:cNvSpPr>
                <p:nvPr/>
              </p:nvSpPr>
              <p:spPr bwMode="auto">
                <a:xfrm flipH="1">
                  <a:off x="2107244" y="1647026"/>
                  <a:ext cx="310993"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nvGrpSpPr>
              <p:cNvPr id="25" name="Group 24">
                <a:extLst>
                  <a:ext uri="{FF2B5EF4-FFF2-40B4-BE49-F238E27FC236}">
                    <a16:creationId xmlns:a16="http://schemas.microsoft.com/office/drawing/2014/main" id="{10325A34-801A-411E-99A9-70B32AAB8D61}"/>
                  </a:ext>
                </a:extLst>
              </p:cNvPr>
              <p:cNvGrpSpPr/>
              <p:nvPr/>
            </p:nvGrpSpPr>
            <p:grpSpPr>
              <a:xfrm>
                <a:off x="7156537" y="2609406"/>
                <a:ext cx="143689" cy="35923"/>
                <a:chOff x="2287367" y="1599181"/>
                <a:chExt cx="95690" cy="23923"/>
              </a:xfrm>
              <a:solidFill>
                <a:schemeClr val="tx2"/>
              </a:solidFill>
            </p:grpSpPr>
            <p:sp>
              <p:nvSpPr>
                <p:cNvPr id="29" name="Oval 11">
                  <a:extLst>
                    <a:ext uri="{FF2B5EF4-FFF2-40B4-BE49-F238E27FC236}">
                      <a16:creationId xmlns:a16="http://schemas.microsoft.com/office/drawing/2014/main" id="{4304F001-4ED7-4C72-B379-EF014DB09FF6}"/>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30" name="Oval 12">
                  <a:extLst>
                    <a:ext uri="{FF2B5EF4-FFF2-40B4-BE49-F238E27FC236}">
                      <a16:creationId xmlns:a16="http://schemas.microsoft.com/office/drawing/2014/main" id="{E40EFB7B-96FC-4D06-A8F9-DFCF8B8A9AAB}"/>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31" name="Oval 13">
                  <a:extLst>
                    <a:ext uri="{FF2B5EF4-FFF2-40B4-BE49-F238E27FC236}">
                      <a16:creationId xmlns:a16="http://schemas.microsoft.com/office/drawing/2014/main" id="{DCE8157D-AA2E-4BE0-AAF9-ED5713BCD5A0}"/>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sp>
            <p:nvSpPr>
              <p:cNvPr id="36" name="Freeform 216">
                <a:extLst>
                  <a:ext uri="{FF2B5EF4-FFF2-40B4-BE49-F238E27FC236}">
                    <a16:creationId xmlns:a16="http://schemas.microsoft.com/office/drawing/2014/main" id="{E8E0DD4C-7FAE-4058-838F-CF719A4422B2}"/>
                  </a:ext>
                </a:extLst>
              </p:cNvPr>
              <p:cNvSpPr/>
              <p:nvPr/>
            </p:nvSpPr>
            <p:spPr bwMode="auto">
              <a:xfrm>
                <a:off x="7803905" y="2504426"/>
                <a:ext cx="485379" cy="485379"/>
              </a:xfrm>
              <a:prstGeom prst="octagon">
                <a:avLst/>
              </a:prstGeom>
              <a:noFill/>
              <a:ln w="12700">
                <a:solidFill>
                  <a:schemeClr val="tx2"/>
                </a:solidFill>
                <a:headEnd type="none" w="med" len="med"/>
                <a:tailEnd type="none"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37" name="Straight Arrow Connector 36">
                <a:extLst>
                  <a:ext uri="{FF2B5EF4-FFF2-40B4-BE49-F238E27FC236}">
                    <a16:creationId xmlns:a16="http://schemas.microsoft.com/office/drawing/2014/main" id="{06F18905-43CB-4FA6-B7FC-CABFB8C561DB}"/>
                  </a:ext>
                </a:extLst>
              </p:cNvPr>
              <p:cNvCxnSpPr>
                <a:cxnSpLocks/>
              </p:cNvCxnSpPr>
              <p:nvPr/>
            </p:nvCxnSpPr>
            <p:spPr>
              <a:xfrm>
                <a:off x="7881954" y="2569946"/>
                <a:ext cx="195998" cy="201415"/>
              </a:xfrm>
              <a:prstGeom prst="straightConnector1">
                <a:avLst/>
              </a:prstGeom>
              <a:ln w="127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5893E18-F0F4-4442-ADC0-1E4BBFD6F319}"/>
                  </a:ext>
                </a:extLst>
              </p:cNvPr>
              <p:cNvCxnSpPr/>
              <p:nvPr/>
            </p:nvCxnSpPr>
            <p:spPr>
              <a:xfrm flipH="1" flipV="1">
                <a:off x="8128212" y="2693947"/>
                <a:ext cx="161072" cy="154829"/>
              </a:xfrm>
              <a:prstGeom prst="straightConnector1">
                <a:avLst/>
              </a:prstGeom>
              <a:ln w="127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59CFC2E-56EC-435E-993A-364D5B64F3FE}"/>
                  </a:ext>
                </a:extLst>
              </p:cNvPr>
              <p:cNvCxnSpPr/>
              <p:nvPr/>
            </p:nvCxnSpPr>
            <p:spPr>
              <a:xfrm flipH="1" flipV="1">
                <a:off x="7962275" y="2804181"/>
                <a:ext cx="183655" cy="185624"/>
              </a:xfrm>
              <a:prstGeom prst="straightConnector1">
                <a:avLst/>
              </a:prstGeom>
              <a:ln w="127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41" name="Freeform 220">
                <a:extLst>
                  <a:ext uri="{FF2B5EF4-FFF2-40B4-BE49-F238E27FC236}">
                    <a16:creationId xmlns:a16="http://schemas.microsoft.com/office/drawing/2014/main" id="{C34CBDE1-87A0-4FC0-AC8B-1FEF7EE33274}"/>
                  </a:ext>
                </a:extLst>
              </p:cNvPr>
              <p:cNvSpPr/>
              <p:nvPr/>
            </p:nvSpPr>
            <p:spPr bwMode="auto">
              <a:xfrm>
                <a:off x="8767721" y="1348650"/>
                <a:ext cx="542334" cy="542334"/>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Freeform: Shape 41">
                <a:extLst>
                  <a:ext uri="{FF2B5EF4-FFF2-40B4-BE49-F238E27FC236}">
                    <a16:creationId xmlns:a16="http://schemas.microsoft.com/office/drawing/2014/main" id="{6291363E-4852-4059-90A7-B80F2464B9D0}"/>
                  </a:ext>
                </a:extLst>
              </p:cNvPr>
              <p:cNvSpPr/>
              <p:nvPr/>
            </p:nvSpPr>
            <p:spPr bwMode="auto">
              <a:xfrm>
                <a:off x="8929035" y="1371549"/>
                <a:ext cx="365956" cy="34123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Lst>
                <a:ahLst/>
                <a:cxnLst>
                  <a:cxn ang="0">
                    <a:pos x="connsiteX0" y="connsiteY0"/>
                  </a:cxn>
                  <a:cxn ang="0">
                    <a:pos x="connsiteX1" y="connsiteY1"/>
                  </a:cxn>
                </a:cxnLst>
                <a:rect l="l" t="t" r="r" b="b"/>
                <a:pathLst>
                  <a:path w="402771" h="375558">
                    <a:moveTo>
                      <a:pt x="0" y="0"/>
                    </a:moveTo>
                    <a:cubicBezTo>
                      <a:pt x="117928" y="153761"/>
                      <a:pt x="263071" y="270783"/>
                      <a:pt x="402771"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43" name="Freeform: Shape 42">
                <a:extLst>
                  <a:ext uri="{FF2B5EF4-FFF2-40B4-BE49-F238E27FC236}">
                    <a16:creationId xmlns:a16="http://schemas.microsoft.com/office/drawing/2014/main" id="{DF212F3B-9F67-4719-95ED-24BD32CE3799}"/>
                  </a:ext>
                </a:extLst>
              </p:cNvPr>
              <p:cNvSpPr/>
              <p:nvPr/>
            </p:nvSpPr>
            <p:spPr bwMode="auto">
              <a:xfrm>
                <a:off x="8834611" y="1444568"/>
                <a:ext cx="418130" cy="34123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7592"/>
                  <a:gd name="connsiteY0" fmla="*/ 0 h 375558"/>
                  <a:gd name="connsiteX1" fmla="*/ 407592 w 407592"/>
                  <a:gd name="connsiteY1" fmla="*/ 375558 h 375558"/>
                  <a:gd name="connsiteX0" fmla="*/ 0 w 407592"/>
                  <a:gd name="connsiteY0" fmla="*/ 0 h 375558"/>
                  <a:gd name="connsiteX1" fmla="*/ 407592 w 407592"/>
                  <a:gd name="connsiteY1" fmla="*/ 375558 h 375558"/>
                </a:gdLst>
                <a:ahLst/>
                <a:cxnLst>
                  <a:cxn ang="0">
                    <a:pos x="connsiteX0" y="connsiteY0"/>
                  </a:cxn>
                  <a:cxn ang="0">
                    <a:pos x="connsiteX1" y="connsiteY1"/>
                  </a:cxn>
                </a:cxnLst>
                <a:rect l="l" t="t" r="r" b="b"/>
                <a:pathLst>
                  <a:path w="407592" h="375558">
                    <a:moveTo>
                      <a:pt x="0" y="0"/>
                    </a:moveTo>
                    <a:cubicBezTo>
                      <a:pt x="28744" y="304800"/>
                      <a:pt x="266686" y="374197"/>
                      <a:pt x="407592"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44" name="Freeform: Shape 43">
                <a:extLst>
                  <a:ext uri="{FF2B5EF4-FFF2-40B4-BE49-F238E27FC236}">
                    <a16:creationId xmlns:a16="http://schemas.microsoft.com/office/drawing/2014/main" id="{26E61074-F208-4701-9B1F-07202D44AFC5}"/>
                  </a:ext>
                </a:extLst>
              </p:cNvPr>
              <p:cNvSpPr/>
              <p:nvPr/>
            </p:nvSpPr>
            <p:spPr bwMode="auto">
              <a:xfrm flipV="1">
                <a:off x="8844818" y="1426968"/>
                <a:ext cx="382315" cy="38328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7592"/>
                  <a:gd name="connsiteY0" fmla="*/ 0 h 375558"/>
                  <a:gd name="connsiteX1" fmla="*/ 407592 w 407592"/>
                  <a:gd name="connsiteY1" fmla="*/ 375558 h 375558"/>
                  <a:gd name="connsiteX0" fmla="*/ 0 w 407592"/>
                  <a:gd name="connsiteY0" fmla="*/ 0 h 375558"/>
                  <a:gd name="connsiteX1" fmla="*/ 407592 w 407592"/>
                  <a:gd name="connsiteY1" fmla="*/ 375558 h 375558"/>
                </a:gdLst>
                <a:ahLst/>
                <a:cxnLst>
                  <a:cxn ang="0">
                    <a:pos x="connsiteX0" y="connsiteY0"/>
                  </a:cxn>
                  <a:cxn ang="0">
                    <a:pos x="connsiteX1" y="connsiteY1"/>
                  </a:cxn>
                </a:cxnLst>
                <a:rect l="l" t="t" r="r" b="b"/>
                <a:pathLst>
                  <a:path w="407592" h="375558">
                    <a:moveTo>
                      <a:pt x="0" y="0"/>
                    </a:moveTo>
                    <a:cubicBezTo>
                      <a:pt x="28744" y="304800"/>
                      <a:pt x="266686" y="374197"/>
                      <a:pt x="407592"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45" name="Freeform 220">
                <a:extLst>
                  <a:ext uri="{FF2B5EF4-FFF2-40B4-BE49-F238E27FC236}">
                    <a16:creationId xmlns:a16="http://schemas.microsoft.com/office/drawing/2014/main" id="{27A8879B-86A6-4422-9420-759CB2C8E6D4}"/>
                  </a:ext>
                </a:extLst>
              </p:cNvPr>
              <p:cNvSpPr/>
              <p:nvPr/>
            </p:nvSpPr>
            <p:spPr bwMode="auto">
              <a:xfrm>
                <a:off x="8832561" y="1555919"/>
                <a:ext cx="139746" cy="139746"/>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6" name="Freeform 220">
                <a:extLst>
                  <a:ext uri="{FF2B5EF4-FFF2-40B4-BE49-F238E27FC236}">
                    <a16:creationId xmlns:a16="http://schemas.microsoft.com/office/drawing/2014/main" id="{B9621E1C-562B-4865-854C-01C2BA0DD3BC}"/>
                  </a:ext>
                </a:extLst>
              </p:cNvPr>
              <p:cNvSpPr/>
              <p:nvPr/>
            </p:nvSpPr>
            <p:spPr bwMode="auto">
              <a:xfrm>
                <a:off x="9136144" y="1580491"/>
                <a:ext cx="100494" cy="100494"/>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7" name="Freeform 220">
                <a:extLst>
                  <a:ext uri="{FF2B5EF4-FFF2-40B4-BE49-F238E27FC236}">
                    <a16:creationId xmlns:a16="http://schemas.microsoft.com/office/drawing/2014/main" id="{F69A2B71-937D-4CC8-B30C-8B084287B276}"/>
                  </a:ext>
                </a:extLst>
              </p:cNvPr>
              <p:cNvSpPr/>
              <p:nvPr/>
            </p:nvSpPr>
            <p:spPr bwMode="auto">
              <a:xfrm>
                <a:off x="9024946" y="1717348"/>
                <a:ext cx="91358" cy="91358"/>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9" name="Freeform 220">
                <a:extLst>
                  <a:ext uri="{FF2B5EF4-FFF2-40B4-BE49-F238E27FC236}">
                    <a16:creationId xmlns:a16="http://schemas.microsoft.com/office/drawing/2014/main" id="{9AAEA4D8-3EB0-444D-A5AC-79F952E77DC9}"/>
                  </a:ext>
                </a:extLst>
              </p:cNvPr>
              <p:cNvSpPr/>
              <p:nvPr/>
            </p:nvSpPr>
            <p:spPr bwMode="auto">
              <a:xfrm>
                <a:off x="8767721" y="2412562"/>
                <a:ext cx="542334" cy="542334"/>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0" name="Freeform: Shape 49">
                <a:extLst>
                  <a:ext uri="{FF2B5EF4-FFF2-40B4-BE49-F238E27FC236}">
                    <a16:creationId xmlns:a16="http://schemas.microsoft.com/office/drawing/2014/main" id="{F90B9650-D811-4DF8-A403-FDE62A9676EA}"/>
                  </a:ext>
                </a:extLst>
              </p:cNvPr>
              <p:cNvSpPr/>
              <p:nvPr/>
            </p:nvSpPr>
            <p:spPr bwMode="auto">
              <a:xfrm>
                <a:off x="8929035" y="2435461"/>
                <a:ext cx="365956" cy="34123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Lst>
                <a:ahLst/>
                <a:cxnLst>
                  <a:cxn ang="0">
                    <a:pos x="connsiteX0" y="connsiteY0"/>
                  </a:cxn>
                  <a:cxn ang="0">
                    <a:pos x="connsiteX1" y="connsiteY1"/>
                  </a:cxn>
                </a:cxnLst>
                <a:rect l="l" t="t" r="r" b="b"/>
                <a:pathLst>
                  <a:path w="402771" h="375558">
                    <a:moveTo>
                      <a:pt x="0" y="0"/>
                    </a:moveTo>
                    <a:cubicBezTo>
                      <a:pt x="117928" y="153761"/>
                      <a:pt x="263071" y="270783"/>
                      <a:pt x="402771"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51" name="Freeform: Shape 50">
                <a:extLst>
                  <a:ext uri="{FF2B5EF4-FFF2-40B4-BE49-F238E27FC236}">
                    <a16:creationId xmlns:a16="http://schemas.microsoft.com/office/drawing/2014/main" id="{6818DB2E-484F-479E-BCDE-A7A0822583C8}"/>
                  </a:ext>
                </a:extLst>
              </p:cNvPr>
              <p:cNvSpPr/>
              <p:nvPr/>
            </p:nvSpPr>
            <p:spPr bwMode="auto">
              <a:xfrm>
                <a:off x="8834611" y="2508480"/>
                <a:ext cx="418130" cy="34123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7592"/>
                  <a:gd name="connsiteY0" fmla="*/ 0 h 375558"/>
                  <a:gd name="connsiteX1" fmla="*/ 407592 w 407592"/>
                  <a:gd name="connsiteY1" fmla="*/ 375558 h 375558"/>
                  <a:gd name="connsiteX0" fmla="*/ 0 w 407592"/>
                  <a:gd name="connsiteY0" fmla="*/ 0 h 375558"/>
                  <a:gd name="connsiteX1" fmla="*/ 407592 w 407592"/>
                  <a:gd name="connsiteY1" fmla="*/ 375558 h 375558"/>
                </a:gdLst>
                <a:ahLst/>
                <a:cxnLst>
                  <a:cxn ang="0">
                    <a:pos x="connsiteX0" y="connsiteY0"/>
                  </a:cxn>
                  <a:cxn ang="0">
                    <a:pos x="connsiteX1" y="connsiteY1"/>
                  </a:cxn>
                </a:cxnLst>
                <a:rect l="l" t="t" r="r" b="b"/>
                <a:pathLst>
                  <a:path w="407592" h="375558">
                    <a:moveTo>
                      <a:pt x="0" y="0"/>
                    </a:moveTo>
                    <a:cubicBezTo>
                      <a:pt x="28744" y="304800"/>
                      <a:pt x="266686" y="374197"/>
                      <a:pt x="407592"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52" name="Freeform: Shape 51">
                <a:extLst>
                  <a:ext uri="{FF2B5EF4-FFF2-40B4-BE49-F238E27FC236}">
                    <a16:creationId xmlns:a16="http://schemas.microsoft.com/office/drawing/2014/main" id="{CF9FDA63-1432-4BD7-8024-47A5E6A17B3C}"/>
                  </a:ext>
                </a:extLst>
              </p:cNvPr>
              <p:cNvSpPr/>
              <p:nvPr/>
            </p:nvSpPr>
            <p:spPr bwMode="auto">
              <a:xfrm flipV="1">
                <a:off x="8844818" y="2490880"/>
                <a:ext cx="382315" cy="38328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7592"/>
                  <a:gd name="connsiteY0" fmla="*/ 0 h 375558"/>
                  <a:gd name="connsiteX1" fmla="*/ 407592 w 407592"/>
                  <a:gd name="connsiteY1" fmla="*/ 375558 h 375558"/>
                  <a:gd name="connsiteX0" fmla="*/ 0 w 407592"/>
                  <a:gd name="connsiteY0" fmla="*/ 0 h 375558"/>
                  <a:gd name="connsiteX1" fmla="*/ 407592 w 407592"/>
                  <a:gd name="connsiteY1" fmla="*/ 375558 h 375558"/>
                </a:gdLst>
                <a:ahLst/>
                <a:cxnLst>
                  <a:cxn ang="0">
                    <a:pos x="connsiteX0" y="connsiteY0"/>
                  </a:cxn>
                  <a:cxn ang="0">
                    <a:pos x="connsiteX1" y="connsiteY1"/>
                  </a:cxn>
                </a:cxnLst>
                <a:rect l="l" t="t" r="r" b="b"/>
                <a:pathLst>
                  <a:path w="407592" h="375558">
                    <a:moveTo>
                      <a:pt x="0" y="0"/>
                    </a:moveTo>
                    <a:cubicBezTo>
                      <a:pt x="28744" y="304800"/>
                      <a:pt x="266686" y="374197"/>
                      <a:pt x="407592"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53" name="Freeform 220">
                <a:extLst>
                  <a:ext uri="{FF2B5EF4-FFF2-40B4-BE49-F238E27FC236}">
                    <a16:creationId xmlns:a16="http://schemas.microsoft.com/office/drawing/2014/main" id="{8592CCCB-65ED-4849-B67D-BC525F5B6555}"/>
                  </a:ext>
                </a:extLst>
              </p:cNvPr>
              <p:cNvSpPr/>
              <p:nvPr/>
            </p:nvSpPr>
            <p:spPr bwMode="auto">
              <a:xfrm>
                <a:off x="8832561" y="2619831"/>
                <a:ext cx="139746" cy="139746"/>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4" name="Freeform 220">
                <a:extLst>
                  <a:ext uri="{FF2B5EF4-FFF2-40B4-BE49-F238E27FC236}">
                    <a16:creationId xmlns:a16="http://schemas.microsoft.com/office/drawing/2014/main" id="{C0AAB5A8-588A-4FA6-88D7-B79077ADBA3F}"/>
                  </a:ext>
                </a:extLst>
              </p:cNvPr>
              <p:cNvSpPr/>
              <p:nvPr/>
            </p:nvSpPr>
            <p:spPr bwMode="auto">
              <a:xfrm>
                <a:off x="9136144" y="2644403"/>
                <a:ext cx="100494" cy="100494"/>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5" name="Freeform 220">
                <a:extLst>
                  <a:ext uri="{FF2B5EF4-FFF2-40B4-BE49-F238E27FC236}">
                    <a16:creationId xmlns:a16="http://schemas.microsoft.com/office/drawing/2014/main" id="{73A288F3-50CF-4581-89F9-66AEAC7026EF}"/>
                  </a:ext>
                </a:extLst>
              </p:cNvPr>
              <p:cNvSpPr/>
              <p:nvPr/>
            </p:nvSpPr>
            <p:spPr bwMode="auto">
              <a:xfrm>
                <a:off x="9024946" y="2781260"/>
                <a:ext cx="91358" cy="91358"/>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7" name="Freeform 220">
                <a:extLst>
                  <a:ext uri="{FF2B5EF4-FFF2-40B4-BE49-F238E27FC236}">
                    <a16:creationId xmlns:a16="http://schemas.microsoft.com/office/drawing/2014/main" id="{7A1878E4-121E-4EE1-9353-E1C7B3C374CC}"/>
                  </a:ext>
                </a:extLst>
              </p:cNvPr>
              <p:cNvSpPr/>
              <p:nvPr/>
            </p:nvSpPr>
            <p:spPr bwMode="auto">
              <a:xfrm>
                <a:off x="8767721" y="3589581"/>
                <a:ext cx="542334" cy="542334"/>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Freeform: Shape 57">
                <a:extLst>
                  <a:ext uri="{FF2B5EF4-FFF2-40B4-BE49-F238E27FC236}">
                    <a16:creationId xmlns:a16="http://schemas.microsoft.com/office/drawing/2014/main" id="{9D59633C-3805-4A60-A857-65D262325253}"/>
                  </a:ext>
                </a:extLst>
              </p:cNvPr>
              <p:cNvSpPr/>
              <p:nvPr/>
            </p:nvSpPr>
            <p:spPr bwMode="auto">
              <a:xfrm>
                <a:off x="8929035" y="3612480"/>
                <a:ext cx="365956" cy="34123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Lst>
                <a:ahLst/>
                <a:cxnLst>
                  <a:cxn ang="0">
                    <a:pos x="connsiteX0" y="connsiteY0"/>
                  </a:cxn>
                  <a:cxn ang="0">
                    <a:pos x="connsiteX1" y="connsiteY1"/>
                  </a:cxn>
                </a:cxnLst>
                <a:rect l="l" t="t" r="r" b="b"/>
                <a:pathLst>
                  <a:path w="402771" h="375558">
                    <a:moveTo>
                      <a:pt x="0" y="0"/>
                    </a:moveTo>
                    <a:cubicBezTo>
                      <a:pt x="117928" y="153761"/>
                      <a:pt x="263071" y="270783"/>
                      <a:pt x="402771"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59" name="Freeform: Shape 58">
                <a:extLst>
                  <a:ext uri="{FF2B5EF4-FFF2-40B4-BE49-F238E27FC236}">
                    <a16:creationId xmlns:a16="http://schemas.microsoft.com/office/drawing/2014/main" id="{4BAC8A80-BC0A-45E3-BA63-7E8D475D252C}"/>
                  </a:ext>
                </a:extLst>
              </p:cNvPr>
              <p:cNvSpPr/>
              <p:nvPr/>
            </p:nvSpPr>
            <p:spPr bwMode="auto">
              <a:xfrm>
                <a:off x="8834611" y="3685499"/>
                <a:ext cx="418130" cy="34123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7592"/>
                  <a:gd name="connsiteY0" fmla="*/ 0 h 375558"/>
                  <a:gd name="connsiteX1" fmla="*/ 407592 w 407592"/>
                  <a:gd name="connsiteY1" fmla="*/ 375558 h 375558"/>
                  <a:gd name="connsiteX0" fmla="*/ 0 w 407592"/>
                  <a:gd name="connsiteY0" fmla="*/ 0 h 375558"/>
                  <a:gd name="connsiteX1" fmla="*/ 407592 w 407592"/>
                  <a:gd name="connsiteY1" fmla="*/ 375558 h 375558"/>
                </a:gdLst>
                <a:ahLst/>
                <a:cxnLst>
                  <a:cxn ang="0">
                    <a:pos x="connsiteX0" y="connsiteY0"/>
                  </a:cxn>
                  <a:cxn ang="0">
                    <a:pos x="connsiteX1" y="connsiteY1"/>
                  </a:cxn>
                </a:cxnLst>
                <a:rect l="l" t="t" r="r" b="b"/>
                <a:pathLst>
                  <a:path w="407592" h="375558">
                    <a:moveTo>
                      <a:pt x="0" y="0"/>
                    </a:moveTo>
                    <a:cubicBezTo>
                      <a:pt x="28744" y="304800"/>
                      <a:pt x="266686" y="374197"/>
                      <a:pt x="407592"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60" name="Freeform: Shape 59">
                <a:extLst>
                  <a:ext uri="{FF2B5EF4-FFF2-40B4-BE49-F238E27FC236}">
                    <a16:creationId xmlns:a16="http://schemas.microsoft.com/office/drawing/2014/main" id="{78FD8A5E-E1B3-41DB-A1DE-12178672C7F7}"/>
                  </a:ext>
                </a:extLst>
              </p:cNvPr>
              <p:cNvSpPr/>
              <p:nvPr/>
            </p:nvSpPr>
            <p:spPr bwMode="auto">
              <a:xfrm flipV="1">
                <a:off x="8844818" y="3667899"/>
                <a:ext cx="382315" cy="38328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7592"/>
                  <a:gd name="connsiteY0" fmla="*/ 0 h 375558"/>
                  <a:gd name="connsiteX1" fmla="*/ 407592 w 407592"/>
                  <a:gd name="connsiteY1" fmla="*/ 375558 h 375558"/>
                  <a:gd name="connsiteX0" fmla="*/ 0 w 407592"/>
                  <a:gd name="connsiteY0" fmla="*/ 0 h 375558"/>
                  <a:gd name="connsiteX1" fmla="*/ 407592 w 407592"/>
                  <a:gd name="connsiteY1" fmla="*/ 375558 h 375558"/>
                </a:gdLst>
                <a:ahLst/>
                <a:cxnLst>
                  <a:cxn ang="0">
                    <a:pos x="connsiteX0" y="connsiteY0"/>
                  </a:cxn>
                  <a:cxn ang="0">
                    <a:pos x="connsiteX1" y="connsiteY1"/>
                  </a:cxn>
                </a:cxnLst>
                <a:rect l="l" t="t" r="r" b="b"/>
                <a:pathLst>
                  <a:path w="407592" h="375558">
                    <a:moveTo>
                      <a:pt x="0" y="0"/>
                    </a:moveTo>
                    <a:cubicBezTo>
                      <a:pt x="28744" y="304800"/>
                      <a:pt x="266686" y="374197"/>
                      <a:pt x="407592"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61" name="Freeform 220">
                <a:extLst>
                  <a:ext uri="{FF2B5EF4-FFF2-40B4-BE49-F238E27FC236}">
                    <a16:creationId xmlns:a16="http://schemas.microsoft.com/office/drawing/2014/main" id="{1C6AB179-99DD-439C-88F2-3B0DC2CDA021}"/>
                  </a:ext>
                </a:extLst>
              </p:cNvPr>
              <p:cNvSpPr/>
              <p:nvPr/>
            </p:nvSpPr>
            <p:spPr bwMode="auto">
              <a:xfrm>
                <a:off x="8832561" y="3796850"/>
                <a:ext cx="139746" cy="139746"/>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2" name="Freeform 220">
                <a:extLst>
                  <a:ext uri="{FF2B5EF4-FFF2-40B4-BE49-F238E27FC236}">
                    <a16:creationId xmlns:a16="http://schemas.microsoft.com/office/drawing/2014/main" id="{E3B877DC-3A92-4228-84FE-77C4BC07BC19}"/>
                  </a:ext>
                </a:extLst>
              </p:cNvPr>
              <p:cNvSpPr/>
              <p:nvPr/>
            </p:nvSpPr>
            <p:spPr bwMode="auto">
              <a:xfrm>
                <a:off x="9136144" y="3821422"/>
                <a:ext cx="100494" cy="100494"/>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3" name="Freeform 220">
                <a:extLst>
                  <a:ext uri="{FF2B5EF4-FFF2-40B4-BE49-F238E27FC236}">
                    <a16:creationId xmlns:a16="http://schemas.microsoft.com/office/drawing/2014/main" id="{D67D0AC1-D92D-4497-A94F-BCB2579BDE34}"/>
                  </a:ext>
                </a:extLst>
              </p:cNvPr>
              <p:cNvSpPr/>
              <p:nvPr/>
            </p:nvSpPr>
            <p:spPr bwMode="auto">
              <a:xfrm>
                <a:off x="9024946" y="3958279"/>
                <a:ext cx="91358" cy="91358"/>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34" name="Straight Arrow Connector 33">
              <a:extLst>
                <a:ext uri="{FF2B5EF4-FFF2-40B4-BE49-F238E27FC236}">
                  <a16:creationId xmlns:a16="http://schemas.microsoft.com/office/drawing/2014/main" id="{CA03F62D-D191-481D-84BB-69B62EC38332}"/>
                </a:ext>
              </a:extLst>
            </p:cNvPr>
            <p:cNvCxnSpPr/>
            <p:nvPr/>
          </p:nvCxnSpPr>
          <p:spPr>
            <a:xfrm>
              <a:off x="7466952" y="2744897"/>
              <a:ext cx="246299"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8" name="Straight Arrow Connector 67">
              <a:extLst>
                <a:ext uri="{FF2B5EF4-FFF2-40B4-BE49-F238E27FC236}">
                  <a16:creationId xmlns:a16="http://schemas.microsoft.com/office/drawing/2014/main" id="{DBCD4B1E-6F9D-41BE-B30E-FCA9156DEB13}"/>
                </a:ext>
              </a:extLst>
            </p:cNvPr>
            <p:cNvCxnSpPr>
              <a:cxnSpLocks/>
            </p:cNvCxnSpPr>
            <p:nvPr/>
          </p:nvCxnSpPr>
          <p:spPr>
            <a:xfrm>
              <a:off x="9602862" y="2744897"/>
              <a:ext cx="91440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7" name="Straight Arrow Connector 66">
              <a:extLst>
                <a:ext uri="{FF2B5EF4-FFF2-40B4-BE49-F238E27FC236}">
                  <a16:creationId xmlns:a16="http://schemas.microsoft.com/office/drawing/2014/main" id="{77439760-0AAC-4A2D-9ECC-EF5E46989A16}"/>
                </a:ext>
              </a:extLst>
            </p:cNvPr>
            <p:cNvCxnSpPr/>
            <p:nvPr/>
          </p:nvCxnSpPr>
          <p:spPr>
            <a:xfrm>
              <a:off x="8396436" y="2744897"/>
              <a:ext cx="252544"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9" name="Connector: Elbow 68">
              <a:extLst>
                <a:ext uri="{FF2B5EF4-FFF2-40B4-BE49-F238E27FC236}">
                  <a16:creationId xmlns:a16="http://schemas.microsoft.com/office/drawing/2014/main" id="{009A4A19-3F85-4CF8-A11E-8F4E621357B8}"/>
                </a:ext>
              </a:extLst>
            </p:cNvPr>
            <p:cNvCxnSpPr/>
            <p:nvPr/>
          </p:nvCxnSpPr>
          <p:spPr>
            <a:xfrm rot="5400000" flipH="1" flipV="1">
              <a:off x="8006170" y="1640623"/>
              <a:ext cx="651771" cy="600893"/>
            </a:xfrm>
            <a:prstGeom prst="bentConnector3">
              <a:avLst>
                <a:gd name="adj1" fmla="val 100633"/>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3" name="Connector: Elbow 72">
              <a:extLst>
                <a:ext uri="{FF2B5EF4-FFF2-40B4-BE49-F238E27FC236}">
                  <a16:creationId xmlns:a16="http://schemas.microsoft.com/office/drawing/2014/main" id="{35EEC2BB-2148-4950-BF5A-A4D42DA88D72}"/>
                </a:ext>
              </a:extLst>
            </p:cNvPr>
            <p:cNvCxnSpPr>
              <a:cxnSpLocks/>
            </p:cNvCxnSpPr>
            <p:nvPr/>
          </p:nvCxnSpPr>
          <p:spPr>
            <a:xfrm>
              <a:off x="8031608" y="3452397"/>
              <a:ext cx="630007" cy="414326"/>
            </a:xfrm>
            <a:prstGeom prst="bentConnector3">
              <a:avLst>
                <a:gd name="adj1" fmla="val -199"/>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6" name="Straight Arrow Connector 75">
              <a:extLst>
                <a:ext uri="{FF2B5EF4-FFF2-40B4-BE49-F238E27FC236}">
                  <a16:creationId xmlns:a16="http://schemas.microsoft.com/office/drawing/2014/main" id="{C1B9E04B-A163-485A-9BA5-2ED7DD4ED83D}"/>
                </a:ext>
              </a:extLst>
            </p:cNvPr>
            <p:cNvCxnSpPr>
              <a:cxnSpLocks/>
            </p:cNvCxnSpPr>
            <p:nvPr/>
          </p:nvCxnSpPr>
          <p:spPr>
            <a:xfrm>
              <a:off x="9602862" y="3838761"/>
              <a:ext cx="91440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7" name="Straight Arrow Connector 76">
              <a:extLst>
                <a:ext uri="{FF2B5EF4-FFF2-40B4-BE49-F238E27FC236}">
                  <a16:creationId xmlns:a16="http://schemas.microsoft.com/office/drawing/2014/main" id="{2F0CA1DC-150E-4BB9-A8EC-ED490044BF67}"/>
                </a:ext>
              </a:extLst>
            </p:cNvPr>
            <p:cNvCxnSpPr>
              <a:cxnSpLocks/>
            </p:cNvCxnSpPr>
            <p:nvPr/>
          </p:nvCxnSpPr>
          <p:spPr>
            <a:xfrm>
              <a:off x="9602862" y="1616529"/>
              <a:ext cx="91440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Arrow Connector 77">
              <a:extLst>
                <a:ext uri="{FF2B5EF4-FFF2-40B4-BE49-F238E27FC236}">
                  <a16:creationId xmlns:a16="http://schemas.microsoft.com/office/drawing/2014/main" id="{04D3961D-E12D-451F-B643-119BA51F7FF3}"/>
                </a:ext>
              </a:extLst>
            </p:cNvPr>
            <p:cNvCxnSpPr>
              <a:cxnSpLocks/>
            </p:cNvCxnSpPr>
            <p:nvPr/>
          </p:nvCxnSpPr>
          <p:spPr>
            <a:xfrm>
              <a:off x="9602862" y="1712780"/>
              <a:ext cx="756557" cy="828958"/>
            </a:xfrm>
            <a:prstGeom prst="straightConnector1">
              <a:avLst/>
            </a:prstGeom>
            <a:noFill/>
            <a:ln w="19050" cap="sq">
              <a:solidFill>
                <a:schemeClr val="bg1">
                  <a:lumMod val="50000"/>
                </a:schemeClr>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9" name="Straight Arrow Connector 78">
              <a:extLst>
                <a:ext uri="{FF2B5EF4-FFF2-40B4-BE49-F238E27FC236}">
                  <a16:creationId xmlns:a16="http://schemas.microsoft.com/office/drawing/2014/main" id="{CF311767-F7A8-4044-89DB-69E18E640179}"/>
                </a:ext>
              </a:extLst>
            </p:cNvPr>
            <p:cNvCxnSpPr>
              <a:cxnSpLocks/>
            </p:cNvCxnSpPr>
            <p:nvPr/>
          </p:nvCxnSpPr>
          <p:spPr>
            <a:xfrm>
              <a:off x="9602862" y="1846130"/>
              <a:ext cx="756557" cy="1871341"/>
            </a:xfrm>
            <a:prstGeom prst="straightConnector1">
              <a:avLst/>
            </a:prstGeom>
            <a:noFill/>
            <a:ln w="19050" cap="sq">
              <a:solidFill>
                <a:schemeClr val="bg1">
                  <a:lumMod val="50000"/>
                </a:schemeClr>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4" name="Straight Arrow Connector 83">
              <a:extLst>
                <a:ext uri="{FF2B5EF4-FFF2-40B4-BE49-F238E27FC236}">
                  <a16:creationId xmlns:a16="http://schemas.microsoft.com/office/drawing/2014/main" id="{CC17EECA-8290-46B3-99CA-076CCC0C7855}"/>
                </a:ext>
              </a:extLst>
            </p:cNvPr>
            <p:cNvCxnSpPr>
              <a:cxnSpLocks/>
            </p:cNvCxnSpPr>
            <p:nvPr/>
          </p:nvCxnSpPr>
          <p:spPr>
            <a:xfrm flipV="1">
              <a:off x="9602862" y="1971396"/>
              <a:ext cx="765052" cy="688113"/>
            </a:xfrm>
            <a:prstGeom prst="straightConnector1">
              <a:avLst/>
            </a:prstGeom>
            <a:noFill/>
            <a:ln w="19050" cap="sq">
              <a:solidFill>
                <a:schemeClr val="bg1">
                  <a:lumMod val="50000"/>
                </a:schemeClr>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5" name="Straight Arrow Connector 84">
              <a:extLst>
                <a:ext uri="{FF2B5EF4-FFF2-40B4-BE49-F238E27FC236}">
                  <a16:creationId xmlns:a16="http://schemas.microsoft.com/office/drawing/2014/main" id="{1620F015-9CFB-44EC-BF51-17A27ADF4E1A}"/>
                </a:ext>
              </a:extLst>
            </p:cNvPr>
            <p:cNvCxnSpPr>
              <a:cxnSpLocks/>
            </p:cNvCxnSpPr>
            <p:nvPr/>
          </p:nvCxnSpPr>
          <p:spPr>
            <a:xfrm>
              <a:off x="9602862" y="2792859"/>
              <a:ext cx="765052" cy="630847"/>
            </a:xfrm>
            <a:prstGeom prst="straightConnector1">
              <a:avLst/>
            </a:prstGeom>
            <a:noFill/>
            <a:ln w="19050" cap="sq">
              <a:solidFill>
                <a:schemeClr val="bg1">
                  <a:lumMod val="50000"/>
                </a:schemeClr>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6" name="Straight Arrow Connector 85">
              <a:extLst>
                <a:ext uri="{FF2B5EF4-FFF2-40B4-BE49-F238E27FC236}">
                  <a16:creationId xmlns:a16="http://schemas.microsoft.com/office/drawing/2014/main" id="{0D37FD5B-09FA-4FB3-8470-AC1C1F1EAE26}"/>
                </a:ext>
              </a:extLst>
            </p:cNvPr>
            <p:cNvCxnSpPr>
              <a:cxnSpLocks/>
            </p:cNvCxnSpPr>
            <p:nvPr/>
          </p:nvCxnSpPr>
          <p:spPr>
            <a:xfrm flipV="1">
              <a:off x="9602862" y="2920502"/>
              <a:ext cx="756557" cy="828958"/>
            </a:xfrm>
            <a:prstGeom prst="straightConnector1">
              <a:avLst/>
            </a:prstGeom>
            <a:noFill/>
            <a:ln w="19050" cap="sq">
              <a:solidFill>
                <a:schemeClr val="bg1">
                  <a:lumMod val="50000"/>
                </a:schemeClr>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7" name="Straight Arrow Connector 86">
              <a:extLst>
                <a:ext uri="{FF2B5EF4-FFF2-40B4-BE49-F238E27FC236}">
                  <a16:creationId xmlns:a16="http://schemas.microsoft.com/office/drawing/2014/main" id="{7DED7B7F-21AC-4A58-BF23-6C85B741107E}"/>
                </a:ext>
              </a:extLst>
            </p:cNvPr>
            <p:cNvCxnSpPr>
              <a:cxnSpLocks/>
            </p:cNvCxnSpPr>
            <p:nvPr/>
          </p:nvCxnSpPr>
          <p:spPr>
            <a:xfrm flipV="1">
              <a:off x="9602862" y="1744769"/>
              <a:ext cx="756557" cy="1871341"/>
            </a:xfrm>
            <a:prstGeom prst="straightConnector1">
              <a:avLst/>
            </a:prstGeom>
            <a:noFill/>
            <a:ln w="19050" cap="sq">
              <a:solidFill>
                <a:schemeClr val="bg1">
                  <a:lumMod val="50000"/>
                </a:schemeClr>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pic>
        <p:nvPicPr>
          <p:cNvPr id="92" name="Picture 6" descr="File:Domino's stacked.svg">
            <a:extLst>
              <a:ext uri="{FF2B5EF4-FFF2-40B4-BE49-F238E27FC236}">
                <a16:creationId xmlns:a16="http://schemas.microsoft.com/office/drawing/2014/main" id="{B41B5B2F-FDD5-48A9-9A9D-995381ADAD6F}"/>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236361" y="5907388"/>
            <a:ext cx="697604" cy="7092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92" descr="http://images.pocketgamer.co.uk/sm/2016/3/66000/original.png">
            <a:extLst>
              <a:ext uri="{FF2B5EF4-FFF2-40B4-BE49-F238E27FC236}">
                <a16:creationId xmlns:a16="http://schemas.microsoft.com/office/drawing/2014/main" id="{2ABA16EE-FCDC-4C52-9FD4-0E1996C9883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69239" y="6056663"/>
            <a:ext cx="1736248" cy="40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17814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5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614" y="339390"/>
            <a:ext cx="5606043" cy="899665"/>
          </a:xfrm>
        </p:spPr>
        <p:txBody>
          <a:bodyPr/>
          <a:lstStyle/>
          <a:p>
            <a:r>
              <a:rPr lang="en-US"/>
              <a:t>Build Real-Time Customer experiences</a:t>
            </a:r>
          </a:p>
        </p:txBody>
      </p:sp>
      <p:sp>
        <p:nvSpPr>
          <p:cNvPr id="3" name="Content Placeholder 2"/>
          <p:cNvSpPr>
            <a:spLocks noGrp="1"/>
          </p:cNvSpPr>
          <p:nvPr>
            <p:ph type="body" sz="quarter" idx="11"/>
          </p:nvPr>
        </p:nvSpPr>
        <p:spPr>
          <a:xfrm>
            <a:off x="267730" y="1499634"/>
            <a:ext cx="5606043" cy="2624308"/>
          </a:xfrm>
        </p:spPr>
        <p:txBody>
          <a:bodyPr/>
          <a:lstStyle/>
          <a:p>
            <a:pPr lvl="0"/>
            <a:r>
              <a:rPr lang="en-US">
                <a:solidFill>
                  <a:schemeClr val="tx1"/>
                </a:solidFill>
              </a:rPr>
              <a:t>Offer latency-sensitive applications with personalization, bidding, and fraud-detection.</a:t>
            </a:r>
          </a:p>
          <a:p>
            <a:pPr marL="285750" lvl="1" indent="-285750">
              <a:spcBef>
                <a:spcPts val="1600"/>
              </a:spcBef>
              <a:spcAft>
                <a:spcPts val="0"/>
              </a:spcAft>
              <a:buFont typeface="Arial" charset="0"/>
              <a:buChar char="•"/>
            </a:pPr>
            <a:r>
              <a:rPr lang="en-US" sz="1600">
                <a:solidFill>
                  <a:schemeClr val="tx1"/>
                </a:solidFill>
              </a:rPr>
              <a:t>Machine learning models generate real-time recommendations across product catalogues</a:t>
            </a:r>
          </a:p>
          <a:p>
            <a:pPr marL="285750" lvl="1" indent="-285750">
              <a:spcBef>
                <a:spcPts val="1000"/>
              </a:spcBef>
              <a:spcAft>
                <a:spcPts val="0"/>
              </a:spcAft>
              <a:buFont typeface="Arial" charset="0"/>
              <a:buChar char="•"/>
            </a:pPr>
            <a:r>
              <a:rPr lang="en-US" sz="1600">
                <a:solidFill>
                  <a:schemeClr val="tx1"/>
                </a:solidFill>
              </a:rPr>
              <a:t>Product analysis in milliseconds</a:t>
            </a:r>
          </a:p>
          <a:p>
            <a:pPr marL="285750" lvl="1" indent="-285750">
              <a:spcBef>
                <a:spcPts val="1000"/>
              </a:spcBef>
              <a:spcAft>
                <a:spcPts val="0"/>
              </a:spcAft>
              <a:buFont typeface="Arial" charset="0"/>
              <a:buChar char="•"/>
            </a:pPr>
            <a:r>
              <a:rPr lang="en-US" sz="1600">
                <a:solidFill>
                  <a:schemeClr val="tx1"/>
                </a:solidFill>
              </a:rPr>
              <a:t>Low-latency ensures high app performance worldwide</a:t>
            </a:r>
          </a:p>
          <a:p>
            <a:pPr marL="285750" lvl="1" indent="-285750">
              <a:spcBef>
                <a:spcPts val="1000"/>
              </a:spcBef>
              <a:spcAft>
                <a:spcPts val="0"/>
              </a:spcAft>
              <a:buFont typeface="Arial" charset="0"/>
              <a:buChar char="•"/>
            </a:pPr>
            <a:r>
              <a:rPr lang="en-US" sz="1600">
                <a:solidFill>
                  <a:schemeClr val="tx1"/>
                </a:solidFill>
              </a:rPr>
              <a:t>Tunable consistency models for rapid insight</a:t>
            </a:r>
          </a:p>
        </p:txBody>
      </p:sp>
      <p:pic>
        <p:nvPicPr>
          <p:cNvPr id="14" name="Picture 13">
            <a:extLst>
              <a:ext uri="{FF2B5EF4-FFF2-40B4-BE49-F238E27FC236}">
                <a16:creationId xmlns:a16="http://schemas.microsoft.com/office/drawing/2014/main" id="{8C5D63A2-7AD7-4529-ADE0-910DE6F1C248}"/>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279426" y="5997865"/>
            <a:ext cx="1310464" cy="4288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a:extLst>
              <a:ext uri="{FF2B5EF4-FFF2-40B4-BE49-F238E27FC236}">
                <a16:creationId xmlns:a16="http://schemas.microsoft.com/office/drawing/2014/main" id="{1A4F1C18-7D2D-42D8-A904-C7769F9C0799}"/>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tretch>
            <a:fillRect/>
          </a:stretch>
        </p:blipFill>
        <p:spPr bwMode="auto">
          <a:xfrm>
            <a:off x="2083688" y="5763985"/>
            <a:ext cx="857944" cy="853096"/>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502524" y="603003"/>
            <a:ext cx="6675353" cy="4770331"/>
            <a:chOff x="5502524" y="603003"/>
            <a:chExt cx="6675353" cy="4770331"/>
          </a:xfrm>
        </p:grpSpPr>
        <p:sp>
          <p:nvSpPr>
            <p:cNvPr id="11" name="Rectangle 10">
              <a:extLst>
                <a:ext uri="{FF2B5EF4-FFF2-40B4-BE49-F238E27FC236}">
                  <a16:creationId xmlns:a16="http://schemas.microsoft.com/office/drawing/2014/main" id="{5A3777E1-0452-4889-9093-432098573143}"/>
                </a:ext>
              </a:extLst>
            </p:cNvPr>
            <p:cNvSpPr/>
            <p:nvPr/>
          </p:nvSpPr>
          <p:spPr>
            <a:xfrm>
              <a:off x="7766936" y="2874550"/>
              <a:ext cx="3144420" cy="2498784"/>
            </a:xfrm>
            <a:prstGeom prst="rect">
              <a:avLst/>
            </a:prstGeom>
            <a:solidFill>
              <a:srgbClr val="F3F3F3"/>
            </a:solidFill>
            <a:ln>
              <a:noFill/>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72D1AEC0-D7C7-4696-A8F5-43A308AD36D6}"/>
                </a:ext>
              </a:extLst>
            </p:cNvPr>
            <p:cNvSpPr/>
            <p:nvPr/>
          </p:nvSpPr>
          <p:spPr>
            <a:xfrm>
              <a:off x="7753057" y="603003"/>
              <a:ext cx="3144420" cy="1637687"/>
            </a:xfrm>
            <a:prstGeom prst="rect">
              <a:avLst/>
            </a:prstGeom>
            <a:solidFill>
              <a:srgbClr val="F3F3F3"/>
            </a:solidFill>
            <a:ln>
              <a:noFill/>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3" name="Straight Arrow Connector 12"/>
            <p:cNvCxnSpPr>
              <a:cxnSpLocks/>
            </p:cNvCxnSpPr>
            <p:nvPr/>
          </p:nvCxnSpPr>
          <p:spPr>
            <a:xfrm>
              <a:off x="6227247" y="2269389"/>
              <a:ext cx="40177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6" name="TextBox 15"/>
            <p:cNvSpPr txBox="1"/>
            <p:nvPr/>
          </p:nvSpPr>
          <p:spPr>
            <a:xfrm>
              <a:off x="9471708" y="1678914"/>
              <a:ext cx="1168200" cy="530915"/>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Cosmos DB</a:t>
              </a:r>
            </a:p>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(distributed model store)</a:t>
              </a:r>
            </a:p>
          </p:txBody>
        </p:sp>
        <p:sp>
          <p:nvSpPr>
            <p:cNvPr id="17" name="TextBox 16"/>
            <p:cNvSpPr txBox="1"/>
            <p:nvPr/>
          </p:nvSpPr>
          <p:spPr>
            <a:xfrm>
              <a:off x="6401217" y="2474065"/>
              <a:ext cx="1368002" cy="384721"/>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.com</a:t>
              </a:r>
            </a:p>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(Product Details Page)</a:t>
              </a:r>
            </a:p>
          </p:txBody>
        </p:sp>
        <p:sp>
          <p:nvSpPr>
            <p:cNvPr id="20" name="TextBox 19"/>
            <p:cNvSpPr txBox="1"/>
            <p:nvPr/>
          </p:nvSpPr>
          <p:spPr>
            <a:xfrm>
              <a:off x="7824700" y="3354416"/>
              <a:ext cx="1263944" cy="238527"/>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Event Hub</a:t>
              </a:r>
            </a:p>
          </p:txBody>
        </p:sp>
        <p:sp>
          <p:nvSpPr>
            <p:cNvPr id="21" name="TextBox 20"/>
            <p:cNvSpPr txBox="1"/>
            <p:nvPr/>
          </p:nvSpPr>
          <p:spPr>
            <a:xfrm>
              <a:off x="9284309" y="3354416"/>
              <a:ext cx="1542998" cy="384721"/>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Data Lake Storage</a:t>
              </a:r>
            </a:p>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(offline raw data)</a:t>
              </a:r>
            </a:p>
          </p:txBody>
        </p:sp>
        <p:cxnSp>
          <p:nvCxnSpPr>
            <p:cNvPr id="23" name="Straight Arrow Connector 41"/>
            <p:cNvCxnSpPr>
              <a:cxnSpLocks/>
              <a:stCxn id="17" idx="2"/>
            </p:cNvCxnSpPr>
            <p:nvPr/>
          </p:nvCxnSpPr>
          <p:spPr>
            <a:xfrm rot="16200000" flipH="1">
              <a:off x="7433561" y="2510443"/>
              <a:ext cx="290970" cy="987656"/>
            </a:xfrm>
            <a:prstGeom prst="bentConnector2">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26" name="TextBox 25">
              <a:extLst>
                <a:ext uri="{FF2B5EF4-FFF2-40B4-BE49-F238E27FC236}">
                  <a16:creationId xmlns:a16="http://schemas.microsoft.com/office/drawing/2014/main" id="{9C1B3F7D-B30B-4F47-9C8E-E1CC6809D4C9}"/>
                </a:ext>
              </a:extLst>
            </p:cNvPr>
            <p:cNvSpPr txBox="1"/>
            <p:nvPr/>
          </p:nvSpPr>
          <p:spPr>
            <a:xfrm>
              <a:off x="8765207" y="4485291"/>
              <a:ext cx="2088818" cy="238527"/>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Apache Spark on Azure </a:t>
              </a:r>
              <a:r>
                <a:rPr lang="en-US" sz="950" err="1">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Databricks</a:t>
              </a:r>
              <a:endPar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endParaRPr>
            </a:p>
          </p:txBody>
        </p:sp>
        <p:pic>
          <p:nvPicPr>
            <p:cNvPr id="28" name="Picture 2">
              <a:extLst>
                <a:ext uri="{FF2B5EF4-FFF2-40B4-BE49-F238E27FC236}">
                  <a16:creationId xmlns:a16="http://schemas.microsoft.com/office/drawing/2014/main" id="{B7F6519C-2086-4F3E-A3EE-7195D4AC6149}"/>
                </a:ext>
              </a:extLst>
            </p:cNvPr>
            <p:cNvPicPr>
              <a:picLocks noChangeAspect="1" noChangeArrowheads="1"/>
            </p:cNvPicPr>
            <p:nvPr/>
          </p:nvPicPr>
          <p:blipFill>
            <a:blip r:embed="rId5"/>
            <a:stretch>
              <a:fillRect/>
            </a:stretch>
          </p:blipFill>
          <p:spPr bwMode="auto">
            <a:xfrm>
              <a:off x="9316587" y="4166695"/>
              <a:ext cx="535872" cy="280288"/>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C9CD829A-7CF2-4DE4-AF34-CFE136686BA3}"/>
                </a:ext>
              </a:extLst>
            </p:cNvPr>
            <p:cNvSpPr txBox="1"/>
            <p:nvPr/>
          </p:nvSpPr>
          <p:spPr>
            <a:xfrm>
              <a:off x="10909072" y="2230582"/>
              <a:ext cx="1268805" cy="677108"/>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Data Factory</a:t>
              </a:r>
            </a:p>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(scheduled job to refresh persisted models)</a:t>
              </a:r>
            </a:p>
          </p:txBody>
        </p:sp>
        <p:cxnSp>
          <p:nvCxnSpPr>
            <p:cNvPr id="34" name="Straight Arrow Connector 41">
              <a:extLst>
                <a:ext uri="{FF2B5EF4-FFF2-40B4-BE49-F238E27FC236}">
                  <a16:creationId xmlns:a16="http://schemas.microsoft.com/office/drawing/2014/main" id="{31B900EF-DD0B-4013-9C25-7FF7FEAEF621}"/>
                </a:ext>
              </a:extLst>
            </p:cNvPr>
            <p:cNvCxnSpPr>
              <a:cxnSpLocks/>
            </p:cNvCxnSpPr>
            <p:nvPr/>
          </p:nvCxnSpPr>
          <p:spPr>
            <a:xfrm flipV="1">
              <a:off x="7103942" y="1489293"/>
              <a:ext cx="833949" cy="379947"/>
            </a:xfrm>
            <a:prstGeom prst="bentConnector3">
              <a:avLst>
                <a:gd name="adj1" fmla="val 398"/>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37" name="TextBox 36">
              <a:extLst>
                <a:ext uri="{FF2B5EF4-FFF2-40B4-BE49-F238E27FC236}">
                  <a16:creationId xmlns:a16="http://schemas.microsoft.com/office/drawing/2014/main" id="{B353F165-77DB-4164-BA81-EA5AEC0FBD10}"/>
                </a:ext>
              </a:extLst>
            </p:cNvPr>
            <p:cNvSpPr txBox="1"/>
            <p:nvPr/>
          </p:nvSpPr>
          <p:spPr>
            <a:xfrm>
              <a:off x="7706713" y="1675099"/>
              <a:ext cx="1499918" cy="530915"/>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Service Fabric</a:t>
              </a:r>
            </a:p>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(Personalization Decision Engine)</a:t>
              </a:r>
            </a:p>
          </p:txBody>
        </p:sp>
        <p:cxnSp>
          <p:nvCxnSpPr>
            <p:cNvPr id="19" name="Straight Arrow Connector 18"/>
            <p:cNvCxnSpPr>
              <a:cxnSpLocks/>
            </p:cNvCxnSpPr>
            <p:nvPr/>
          </p:nvCxnSpPr>
          <p:spPr>
            <a:xfrm>
              <a:off x="8953251" y="3191375"/>
              <a:ext cx="65843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Arrow Connector 37">
              <a:extLst>
                <a:ext uri="{FF2B5EF4-FFF2-40B4-BE49-F238E27FC236}">
                  <a16:creationId xmlns:a16="http://schemas.microsoft.com/office/drawing/2014/main" id="{CF5BFEE9-EFE4-4392-8A59-CA0D37AECE24}"/>
                </a:ext>
              </a:extLst>
            </p:cNvPr>
            <p:cNvCxnSpPr>
              <a:cxnSpLocks/>
            </p:cNvCxnSpPr>
            <p:nvPr/>
          </p:nvCxnSpPr>
          <p:spPr>
            <a:xfrm>
              <a:off x="8953250" y="1397314"/>
              <a:ext cx="483602" cy="0"/>
            </a:xfrm>
            <a:prstGeom prst="straightConnector1">
              <a:avLst/>
            </a:prstGeom>
            <a:noFill/>
            <a:ln w="19050" cap="sq">
              <a:solidFill>
                <a:schemeClr val="bg1">
                  <a:lumMod val="50000"/>
                </a:schemeClr>
              </a:solidFill>
              <a:prstDash val="solid"/>
              <a:round/>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39" name="TextBox 38">
              <a:extLst>
                <a:ext uri="{FF2B5EF4-FFF2-40B4-BE49-F238E27FC236}">
                  <a16:creationId xmlns:a16="http://schemas.microsoft.com/office/drawing/2014/main" id="{4DF7BCE1-1DF4-457B-A3FC-43AD70D230C5}"/>
                </a:ext>
              </a:extLst>
            </p:cNvPr>
            <p:cNvSpPr txBox="1"/>
            <p:nvPr/>
          </p:nvSpPr>
          <p:spPr>
            <a:xfrm>
              <a:off x="8123428" y="639754"/>
              <a:ext cx="2397066" cy="461665"/>
            </a:xfrm>
            <a:prstGeom prst="rect">
              <a:avLst/>
            </a:prstGeom>
            <a:noFill/>
          </p:spPr>
          <p:txBody>
            <a:bodyPr wrap="none" rtlCol="0">
              <a:spAutoFit/>
            </a:bodyPr>
            <a:lstStyle/>
            <a:p>
              <a:pPr algn="ctr"/>
              <a:r>
                <a:rPr lang="en-US" sz="1200"/>
                <a:t>Online Recommendations Service</a:t>
              </a:r>
              <a:br>
                <a:rPr lang="en-US" sz="1200"/>
              </a:br>
              <a:r>
                <a:rPr lang="en-US" sz="1200">
                  <a:solidFill>
                    <a:srgbClr val="FF0000"/>
                  </a:solidFill>
                  <a:latin typeface="Segoe UI" panose="020B0502040204020203" pitchFamily="34" charset="0"/>
                  <a:cs typeface="Segoe UI" panose="020B0502040204020203" pitchFamily="34" charset="0"/>
                </a:rPr>
                <a:t>HOT</a:t>
              </a:r>
              <a:r>
                <a:rPr lang="en-US" sz="1200">
                  <a:solidFill>
                    <a:srgbClr val="FF0000"/>
                  </a:solidFill>
                </a:rPr>
                <a:t> path</a:t>
              </a:r>
              <a:endParaRPr lang="en-US" sz="1200"/>
            </a:p>
          </p:txBody>
        </p:sp>
        <p:sp>
          <p:nvSpPr>
            <p:cNvPr id="40" name="TextBox 39">
              <a:extLst>
                <a:ext uri="{FF2B5EF4-FFF2-40B4-BE49-F238E27FC236}">
                  <a16:creationId xmlns:a16="http://schemas.microsoft.com/office/drawing/2014/main" id="{20A303A2-175C-47CD-9A15-3E1A6DAB0066}"/>
                </a:ext>
              </a:extLst>
            </p:cNvPr>
            <p:cNvSpPr txBox="1"/>
            <p:nvPr/>
          </p:nvSpPr>
          <p:spPr>
            <a:xfrm>
              <a:off x="8132117" y="4816813"/>
              <a:ext cx="2379689" cy="461665"/>
            </a:xfrm>
            <a:prstGeom prst="rect">
              <a:avLst/>
            </a:prstGeom>
            <a:noFill/>
          </p:spPr>
          <p:txBody>
            <a:bodyPr wrap="none" rtlCol="0">
              <a:spAutoFit/>
            </a:bodyPr>
            <a:lstStyle/>
            <a:p>
              <a:pPr algn="ctr"/>
              <a:r>
                <a:rPr lang="en-US" sz="1200"/>
                <a:t>Offline Recommendations Engine</a:t>
              </a:r>
              <a:br>
                <a:rPr lang="en-US" sz="1200"/>
              </a:br>
              <a:r>
                <a:rPr lang="en-US" sz="1200">
                  <a:solidFill>
                    <a:schemeClr val="bg2"/>
                  </a:solidFill>
                  <a:latin typeface="Segoe UI" panose="020B0502040204020203" pitchFamily="34" charset="0"/>
                  <a:cs typeface="Segoe UI" panose="020B0502040204020203" pitchFamily="34" charset="0"/>
                </a:rPr>
                <a:t>COLD</a:t>
              </a:r>
              <a:r>
                <a:rPr lang="en-US" sz="1200">
                  <a:solidFill>
                    <a:schemeClr val="bg2"/>
                  </a:solidFill>
                </a:rPr>
                <a:t> path</a:t>
              </a:r>
              <a:endParaRPr lang="en-US" sz="1200"/>
            </a:p>
          </p:txBody>
        </p:sp>
        <p:sp>
          <p:nvSpPr>
            <p:cNvPr id="41" name="people_7" title="Icon of two people">
              <a:extLst>
                <a:ext uri="{FF2B5EF4-FFF2-40B4-BE49-F238E27FC236}">
                  <a16:creationId xmlns:a16="http://schemas.microsoft.com/office/drawing/2014/main" id="{FC048550-8957-44D0-8A7F-264B136CFFCB}"/>
                </a:ext>
              </a:extLst>
            </p:cNvPr>
            <p:cNvSpPr>
              <a:spLocks noChangeAspect="1" noEditPoints="1"/>
            </p:cNvSpPr>
            <p:nvPr/>
          </p:nvSpPr>
          <p:spPr bwMode="auto">
            <a:xfrm>
              <a:off x="5691753" y="2062582"/>
              <a:ext cx="378871" cy="413614"/>
            </a:xfrm>
            <a:custGeom>
              <a:avLst/>
              <a:gdLst>
                <a:gd name="T0" fmla="*/ 26 w 316"/>
                <a:gd name="T1" fmla="*/ 200 h 345"/>
                <a:gd name="T2" fmla="*/ 85 w 316"/>
                <a:gd name="T3" fmla="*/ 141 h 345"/>
                <a:gd name="T4" fmla="*/ 144 w 316"/>
                <a:gd name="T5" fmla="*/ 200 h 345"/>
                <a:gd name="T6" fmla="*/ 85 w 316"/>
                <a:gd name="T7" fmla="*/ 259 h 345"/>
                <a:gd name="T8" fmla="*/ 26 w 316"/>
                <a:gd name="T9" fmla="*/ 200 h 345"/>
                <a:gd name="T10" fmla="*/ 172 w 316"/>
                <a:gd name="T11" fmla="*/ 345 h 345"/>
                <a:gd name="T12" fmla="*/ 86 w 316"/>
                <a:gd name="T13" fmla="*/ 259 h 345"/>
                <a:gd name="T14" fmla="*/ 0 w 316"/>
                <a:gd name="T15" fmla="*/ 345 h 345"/>
                <a:gd name="T16" fmla="*/ 229 w 316"/>
                <a:gd name="T17" fmla="*/ 118 h 345"/>
                <a:gd name="T18" fmla="*/ 288 w 316"/>
                <a:gd name="T19" fmla="*/ 59 h 345"/>
                <a:gd name="T20" fmla="*/ 229 w 316"/>
                <a:gd name="T21" fmla="*/ 0 h 345"/>
                <a:gd name="T22" fmla="*/ 170 w 316"/>
                <a:gd name="T23" fmla="*/ 59 h 345"/>
                <a:gd name="T24" fmla="*/ 229 w 316"/>
                <a:gd name="T25" fmla="*/ 118 h 345"/>
                <a:gd name="T26" fmla="*/ 316 w 316"/>
                <a:gd name="T27" fmla="*/ 204 h 345"/>
                <a:gd name="T28" fmla="*/ 230 w 316"/>
                <a:gd name="T29" fmla="*/ 118 h 345"/>
                <a:gd name="T30" fmla="*/ 144 w 316"/>
                <a:gd name="T31" fmla="*/ 204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6" h="345">
                  <a:moveTo>
                    <a:pt x="26" y="200"/>
                  </a:moveTo>
                  <a:cubicBezTo>
                    <a:pt x="26" y="167"/>
                    <a:pt x="52" y="141"/>
                    <a:pt x="85" y="141"/>
                  </a:cubicBezTo>
                  <a:cubicBezTo>
                    <a:pt x="117" y="141"/>
                    <a:pt x="144" y="167"/>
                    <a:pt x="144" y="200"/>
                  </a:cubicBezTo>
                  <a:cubicBezTo>
                    <a:pt x="144" y="233"/>
                    <a:pt x="117" y="259"/>
                    <a:pt x="85" y="259"/>
                  </a:cubicBezTo>
                  <a:cubicBezTo>
                    <a:pt x="52" y="259"/>
                    <a:pt x="26" y="233"/>
                    <a:pt x="26" y="200"/>
                  </a:cubicBezTo>
                  <a:close/>
                  <a:moveTo>
                    <a:pt x="172" y="345"/>
                  </a:moveTo>
                  <a:cubicBezTo>
                    <a:pt x="172" y="298"/>
                    <a:pt x="133" y="259"/>
                    <a:pt x="86" y="259"/>
                  </a:cubicBezTo>
                  <a:cubicBezTo>
                    <a:pt x="38" y="259"/>
                    <a:pt x="0" y="298"/>
                    <a:pt x="0" y="345"/>
                  </a:cubicBezTo>
                  <a:moveTo>
                    <a:pt x="229" y="118"/>
                  </a:moveTo>
                  <a:cubicBezTo>
                    <a:pt x="261" y="118"/>
                    <a:pt x="288" y="92"/>
                    <a:pt x="288" y="59"/>
                  </a:cubicBezTo>
                  <a:cubicBezTo>
                    <a:pt x="288" y="26"/>
                    <a:pt x="261" y="0"/>
                    <a:pt x="229" y="0"/>
                  </a:cubicBezTo>
                  <a:cubicBezTo>
                    <a:pt x="196" y="0"/>
                    <a:pt x="170" y="26"/>
                    <a:pt x="170" y="59"/>
                  </a:cubicBezTo>
                  <a:cubicBezTo>
                    <a:pt x="170" y="92"/>
                    <a:pt x="196" y="118"/>
                    <a:pt x="229" y="118"/>
                  </a:cubicBezTo>
                  <a:close/>
                  <a:moveTo>
                    <a:pt x="316" y="204"/>
                  </a:moveTo>
                  <a:cubicBezTo>
                    <a:pt x="316" y="157"/>
                    <a:pt x="277" y="118"/>
                    <a:pt x="230" y="118"/>
                  </a:cubicBezTo>
                  <a:cubicBezTo>
                    <a:pt x="182" y="118"/>
                    <a:pt x="144" y="157"/>
                    <a:pt x="144" y="204"/>
                  </a:cubicBezTo>
                </a:path>
              </a:pathLst>
            </a:custGeom>
            <a:noFill/>
            <a:ln w="1270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3383B5DD-68DB-46AC-9E8B-6E20E7637283}"/>
                </a:ext>
              </a:extLst>
            </p:cNvPr>
            <p:cNvSpPr txBox="1"/>
            <p:nvPr/>
          </p:nvSpPr>
          <p:spPr>
            <a:xfrm>
              <a:off x="5502524" y="2493243"/>
              <a:ext cx="762150" cy="238527"/>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Shoppers</a:t>
              </a:r>
            </a:p>
          </p:txBody>
        </p:sp>
        <p:cxnSp>
          <p:nvCxnSpPr>
            <p:cNvPr id="44" name="Straight Arrow Connector 41">
              <a:extLst>
                <a:ext uri="{FF2B5EF4-FFF2-40B4-BE49-F238E27FC236}">
                  <a16:creationId xmlns:a16="http://schemas.microsoft.com/office/drawing/2014/main" id="{39177085-A1D0-4FF5-A74B-1A8A83BF3071}"/>
                </a:ext>
              </a:extLst>
            </p:cNvPr>
            <p:cNvCxnSpPr>
              <a:cxnSpLocks/>
              <a:stCxn id="31" idx="2"/>
            </p:cNvCxnSpPr>
            <p:nvPr/>
          </p:nvCxnSpPr>
          <p:spPr>
            <a:xfrm rot="5400000">
              <a:off x="10947337" y="2585540"/>
              <a:ext cx="273989" cy="918289"/>
            </a:xfrm>
            <a:prstGeom prst="bentConnector2">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Arrow Connector 41">
              <a:extLst>
                <a:ext uri="{FF2B5EF4-FFF2-40B4-BE49-F238E27FC236}">
                  <a16:creationId xmlns:a16="http://schemas.microsoft.com/office/drawing/2014/main" id="{4D44A62F-0BC0-4363-8021-D0AD606E3999}"/>
                </a:ext>
              </a:extLst>
            </p:cNvPr>
            <p:cNvCxnSpPr>
              <a:cxnSpLocks/>
            </p:cNvCxnSpPr>
            <p:nvPr/>
          </p:nvCxnSpPr>
          <p:spPr>
            <a:xfrm rot="10800000">
              <a:off x="10594009" y="1489293"/>
              <a:ext cx="939603" cy="86587"/>
            </a:xfrm>
            <a:prstGeom prst="bentConnector3">
              <a:avLst>
                <a:gd name="adj1" fmla="val -512"/>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Arrow Connector 45">
              <a:extLst>
                <a:ext uri="{FF2B5EF4-FFF2-40B4-BE49-F238E27FC236}">
                  <a16:creationId xmlns:a16="http://schemas.microsoft.com/office/drawing/2014/main" id="{561E7B6C-B5E3-49FF-841B-23966157E42B}"/>
                </a:ext>
              </a:extLst>
            </p:cNvPr>
            <p:cNvCxnSpPr>
              <a:cxnSpLocks/>
            </p:cNvCxnSpPr>
            <p:nvPr/>
          </p:nvCxnSpPr>
          <p:spPr>
            <a:xfrm>
              <a:off x="10061527" y="3752045"/>
              <a:ext cx="0" cy="295911"/>
            </a:xfrm>
            <a:prstGeom prst="straightConnector1">
              <a:avLst/>
            </a:prstGeom>
            <a:noFill/>
            <a:ln w="19050" cap="sq">
              <a:solidFill>
                <a:schemeClr val="bg1">
                  <a:lumMod val="50000"/>
                </a:schemeClr>
              </a:solidFill>
              <a:prstDash val="solid"/>
              <a:round/>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47" name="Group 46">
              <a:extLst>
                <a:ext uri="{FF2B5EF4-FFF2-40B4-BE49-F238E27FC236}">
                  <a16:creationId xmlns:a16="http://schemas.microsoft.com/office/drawing/2014/main" id="{9BF6D57B-AD6A-40FF-8CAD-1EE7B87BF48D}"/>
                </a:ext>
              </a:extLst>
            </p:cNvPr>
            <p:cNvGrpSpPr/>
            <p:nvPr/>
          </p:nvGrpSpPr>
          <p:grpSpPr>
            <a:xfrm>
              <a:off x="6842529" y="2013012"/>
              <a:ext cx="485379" cy="412901"/>
              <a:chOff x="5872464" y="2045113"/>
              <a:chExt cx="485379" cy="412901"/>
            </a:xfrm>
          </p:grpSpPr>
          <p:grpSp>
            <p:nvGrpSpPr>
              <p:cNvPr id="48" name="Group 47">
                <a:extLst>
                  <a:ext uri="{FF2B5EF4-FFF2-40B4-BE49-F238E27FC236}">
                    <a16:creationId xmlns:a16="http://schemas.microsoft.com/office/drawing/2014/main" id="{923E86AB-2533-4ADC-BCAD-0D0516C1E820}"/>
                  </a:ext>
                </a:extLst>
              </p:cNvPr>
              <p:cNvGrpSpPr/>
              <p:nvPr/>
            </p:nvGrpSpPr>
            <p:grpSpPr>
              <a:xfrm>
                <a:off x="5872464" y="2045113"/>
                <a:ext cx="485379" cy="412901"/>
                <a:chOff x="2107244" y="1575258"/>
                <a:chExt cx="310993" cy="264555"/>
              </a:xfrm>
            </p:grpSpPr>
            <p:sp>
              <p:nvSpPr>
                <p:cNvPr id="53" name="Rectangle 9">
                  <a:extLst>
                    <a:ext uri="{FF2B5EF4-FFF2-40B4-BE49-F238E27FC236}">
                      <a16:creationId xmlns:a16="http://schemas.microsoft.com/office/drawing/2014/main" id="{9BB61043-636E-45BC-B360-D4EF52EF03DD}"/>
                    </a:ext>
                  </a:extLst>
                </p:cNvPr>
                <p:cNvSpPr>
                  <a:spLocks noChangeArrowheads="1"/>
                </p:cNvSpPr>
                <p:nvPr/>
              </p:nvSpPr>
              <p:spPr bwMode="auto">
                <a:xfrm>
                  <a:off x="2107244" y="1575258"/>
                  <a:ext cx="310993" cy="264555"/>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54" name="Line 10">
                  <a:extLst>
                    <a:ext uri="{FF2B5EF4-FFF2-40B4-BE49-F238E27FC236}">
                      <a16:creationId xmlns:a16="http://schemas.microsoft.com/office/drawing/2014/main" id="{EF668CE7-77F2-46AE-A01A-AB639D52608D}"/>
                    </a:ext>
                  </a:extLst>
                </p:cNvPr>
                <p:cNvSpPr>
                  <a:spLocks noChangeShapeType="1"/>
                </p:cNvSpPr>
                <p:nvPr/>
              </p:nvSpPr>
              <p:spPr bwMode="auto">
                <a:xfrm flipH="1">
                  <a:off x="2107244" y="1647026"/>
                  <a:ext cx="310993"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nvGrpSpPr>
              <p:cNvPr id="49" name="Group 48">
                <a:extLst>
                  <a:ext uri="{FF2B5EF4-FFF2-40B4-BE49-F238E27FC236}">
                    <a16:creationId xmlns:a16="http://schemas.microsoft.com/office/drawing/2014/main" id="{1A974EE8-A9DC-4A66-B79B-100457A16674}"/>
                  </a:ext>
                </a:extLst>
              </p:cNvPr>
              <p:cNvGrpSpPr/>
              <p:nvPr/>
            </p:nvGrpSpPr>
            <p:grpSpPr>
              <a:xfrm>
                <a:off x="6153589" y="2082451"/>
                <a:ext cx="149347" cy="37338"/>
                <a:chOff x="2287367" y="1599181"/>
                <a:chExt cx="95690" cy="23923"/>
              </a:xfrm>
              <a:solidFill>
                <a:schemeClr val="tx2"/>
              </a:solidFill>
            </p:grpSpPr>
            <p:sp>
              <p:nvSpPr>
                <p:cNvPr id="50" name="Oval 11">
                  <a:extLst>
                    <a:ext uri="{FF2B5EF4-FFF2-40B4-BE49-F238E27FC236}">
                      <a16:creationId xmlns:a16="http://schemas.microsoft.com/office/drawing/2014/main" id="{0B6C23DD-C26C-4A12-A7BB-6B0DF3D7F312}"/>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51" name="Oval 12">
                  <a:extLst>
                    <a:ext uri="{FF2B5EF4-FFF2-40B4-BE49-F238E27FC236}">
                      <a16:creationId xmlns:a16="http://schemas.microsoft.com/office/drawing/2014/main" id="{114CBFAE-5071-4DD3-8196-64125BE59FA2}"/>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52" name="Oval 13">
                  <a:extLst>
                    <a:ext uri="{FF2B5EF4-FFF2-40B4-BE49-F238E27FC236}">
                      <a16:creationId xmlns:a16="http://schemas.microsoft.com/office/drawing/2014/main" id="{A12B77BF-A40B-4C56-A967-E1D27618EF60}"/>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grpSp>
          <p:nvGrpSpPr>
            <p:cNvPr id="55" name="Group 54">
              <a:extLst>
                <a:ext uri="{FF2B5EF4-FFF2-40B4-BE49-F238E27FC236}">
                  <a16:creationId xmlns:a16="http://schemas.microsoft.com/office/drawing/2014/main" id="{BC282EAA-BB12-48C7-8104-0E5537A85B5B}"/>
                </a:ext>
              </a:extLst>
            </p:cNvPr>
            <p:cNvGrpSpPr/>
            <p:nvPr/>
          </p:nvGrpSpPr>
          <p:grpSpPr>
            <a:xfrm>
              <a:off x="8256296" y="2920776"/>
              <a:ext cx="380836" cy="393642"/>
              <a:chOff x="6175919" y="4051028"/>
              <a:chExt cx="248788" cy="257154"/>
            </a:xfrm>
          </p:grpSpPr>
          <p:sp>
            <p:nvSpPr>
              <p:cNvPr id="56" name="Freeform: Shape 526">
                <a:extLst>
                  <a:ext uri="{FF2B5EF4-FFF2-40B4-BE49-F238E27FC236}">
                    <a16:creationId xmlns:a16="http://schemas.microsoft.com/office/drawing/2014/main" id="{A385CCA8-CC54-4A57-B609-959889995403}"/>
                  </a:ext>
                </a:extLst>
              </p:cNvPr>
              <p:cNvSpPr/>
              <p:nvPr/>
            </p:nvSpPr>
            <p:spPr bwMode="auto">
              <a:xfrm>
                <a:off x="6218786" y="4102336"/>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7" name="Freeform: Shape 527">
                <a:extLst>
                  <a:ext uri="{FF2B5EF4-FFF2-40B4-BE49-F238E27FC236}">
                    <a16:creationId xmlns:a16="http://schemas.microsoft.com/office/drawing/2014/main" id="{799722D8-262F-40DF-82E5-7B718FD3E88D}"/>
                  </a:ext>
                </a:extLst>
              </p:cNvPr>
              <p:cNvSpPr/>
              <p:nvPr/>
            </p:nvSpPr>
            <p:spPr bwMode="auto">
              <a:xfrm>
                <a:off x="6288613" y="4132320"/>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Freeform: Shape 529">
                <a:extLst>
                  <a:ext uri="{FF2B5EF4-FFF2-40B4-BE49-F238E27FC236}">
                    <a16:creationId xmlns:a16="http://schemas.microsoft.com/office/drawing/2014/main" id="{0FD1AA87-3596-4E45-AA71-24D9527C72C0}"/>
                  </a:ext>
                </a:extLst>
              </p:cNvPr>
              <p:cNvSpPr/>
              <p:nvPr/>
            </p:nvSpPr>
            <p:spPr bwMode="auto">
              <a:xfrm>
                <a:off x="6218786" y="4162303"/>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9" name="Freeform: Shape 530">
                <a:extLst>
                  <a:ext uri="{FF2B5EF4-FFF2-40B4-BE49-F238E27FC236}">
                    <a16:creationId xmlns:a16="http://schemas.microsoft.com/office/drawing/2014/main" id="{10FB45BF-D783-47F0-9A37-6371B390C3BD}"/>
                  </a:ext>
                </a:extLst>
              </p:cNvPr>
              <p:cNvSpPr/>
              <p:nvPr/>
            </p:nvSpPr>
            <p:spPr bwMode="auto">
              <a:xfrm>
                <a:off x="6358440" y="4162303"/>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0" name="Freeform: Shape 531">
                <a:extLst>
                  <a:ext uri="{FF2B5EF4-FFF2-40B4-BE49-F238E27FC236}">
                    <a16:creationId xmlns:a16="http://schemas.microsoft.com/office/drawing/2014/main" id="{9F3744A6-38A6-4D19-928F-47D0FE51721D}"/>
                  </a:ext>
                </a:extLst>
              </p:cNvPr>
              <p:cNvSpPr/>
              <p:nvPr/>
            </p:nvSpPr>
            <p:spPr bwMode="auto">
              <a:xfrm>
                <a:off x="6288613" y="4192287"/>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1" name="Freeform: Shape 532">
                <a:extLst>
                  <a:ext uri="{FF2B5EF4-FFF2-40B4-BE49-F238E27FC236}">
                    <a16:creationId xmlns:a16="http://schemas.microsoft.com/office/drawing/2014/main" id="{4A0D1DC4-0254-4EFA-ABC3-DDC12E491DC8}"/>
                  </a:ext>
                </a:extLst>
              </p:cNvPr>
              <p:cNvSpPr/>
              <p:nvPr/>
            </p:nvSpPr>
            <p:spPr bwMode="auto">
              <a:xfrm>
                <a:off x="6218786" y="4222271"/>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2" name="Freeform: Shape 524">
                <a:extLst>
                  <a:ext uri="{FF2B5EF4-FFF2-40B4-BE49-F238E27FC236}">
                    <a16:creationId xmlns:a16="http://schemas.microsoft.com/office/drawing/2014/main" id="{B515FACC-220B-4763-9602-2CE99BFFEF7D}"/>
                  </a:ext>
                </a:extLst>
              </p:cNvPr>
              <p:cNvSpPr/>
              <p:nvPr/>
            </p:nvSpPr>
            <p:spPr bwMode="auto">
              <a:xfrm>
                <a:off x="6175919" y="4051028"/>
                <a:ext cx="248788" cy="60145"/>
              </a:xfrm>
              <a:custGeom>
                <a:avLst/>
                <a:gdLst>
                  <a:gd name="connsiteX0" fmla="*/ 3087278 w 3087278"/>
                  <a:gd name="connsiteY0" fmla="*/ 0 h 746355"/>
                  <a:gd name="connsiteX1" fmla="*/ 3087278 w 3087278"/>
                  <a:gd name="connsiteY1" fmla="*/ 1 h 746355"/>
                  <a:gd name="connsiteX2" fmla="*/ 3087278 w 3087278"/>
                  <a:gd name="connsiteY2" fmla="*/ 746353 h 746355"/>
                  <a:gd name="connsiteX3" fmla="*/ 2683739 w 3087278"/>
                  <a:gd name="connsiteY3" fmla="*/ 746353 h 746355"/>
                  <a:gd name="connsiteX4" fmla="*/ 2683739 w 3087278"/>
                  <a:gd name="connsiteY4" fmla="*/ 403542 h 746355"/>
                  <a:gd name="connsiteX5" fmla="*/ 403540 w 3087278"/>
                  <a:gd name="connsiteY5" fmla="*/ 403542 h 746355"/>
                  <a:gd name="connsiteX6" fmla="*/ 403540 w 3087278"/>
                  <a:gd name="connsiteY6" fmla="*/ 746355 h 746355"/>
                  <a:gd name="connsiteX7" fmla="*/ 0 w 3087278"/>
                  <a:gd name="connsiteY7" fmla="*/ 746355 h 746355"/>
                  <a:gd name="connsiteX8" fmla="*/ 0 w 3087278"/>
                  <a:gd name="connsiteY8" fmla="*/ 1 h 746355"/>
                  <a:gd name="connsiteX9" fmla="*/ 1 w 3087278"/>
                  <a:gd name="connsiteY9" fmla="*/ 1 h 746355"/>
                  <a:gd name="connsiteX10" fmla="*/ 3087278 w 3087278"/>
                  <a:gd name="connsiteY10" fmla="*/ 0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9" fmla="*/ 2683739 w 3087278"/>
                  <a:gd name="connsiteY9" fmla="*/ 746353 h 746355"/>
                  <a:gd name="connsiteX10" fmla="*/ 2775179 w 3087278"/>
                  <a:gd name="connsiteY10" fmla="*/ 494982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9" fmla="*/ 2683739 w 3087278"/>
                  <a:gd name="connsiteY9" fmla="*/ 746353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0" fmla="*/ 403540 w 3087278"/>
                  <a:gd name="connsiteY0" fmla="*/ 403542 h 746355"/>
                  <a:gd name="connsiteX1" fmla="*/ 403540 w 3087278"/>
                  <a:gd name="connsiteY1" fmla="*/ 746355 h 746355"/>
                  <a:gd name="connsiteX2" fmla="*/ 0 w 3087278"/>
                  <a:gd name="connsiteY2" fmla="*/ 746355 h 746355"/>
                  <a:gd name="connsiteX3" fmla="*/ 0 w 3087278"/>
                  <a:gd name="connsiteY3" fmla="*/ 1 h 746355"/>
                  <a:gd name="connsiteX4" fmla="*/ 1 w 3087278"/>
                  <a:gd name="connsiteY4" fmla="*/ 1 h 746355"/>
                  <a:gd name="connsiteX5" fmla="*/ 3087278 w 3087278"/>
                  <a:gd name="connsiteY5" fmla="*/ 0 h 746355"/>
                  <a:gd name="connsiteX6" fmla="*/ 3087278 w 3087278"/>
                  <a:gd name="connsiteY6" fmla="*/ 1 h 746355"/>
                  <a:gd name="connsiteX7" fmla="*/ 3087278 w 3087278"/>
                  <a:gd name="connsiteY7" fmla="*/ 746353 h 746355"/>
                  <a:gd name="connsiteX0" fmla="*/ 403540 w 3087278"/>
                  <a:gd name="connsiteY0" fmla="*/ 746355 h 746355"/>
                  <a:gd name="connsiteX1" fmla="*/ 0 w 3087278"/>
                  <a:gd name="connsiteY1" fmla="*/ 746355 h 746355"/>
                  <a:gd name="connsiteX2" fmla="*/ 0 w 3087278"/>
                  <a:gd name="connsiteY2" fmla="*/ 1 h 746355"/>
                  <a:gd name="connsiteX3" fmla="*/ 1 w 3087278"/>
                  <a:gd name="connsiteY3" fmla="*/ 1 h 746355"/>
                  <a:gd name="connsiteX4" fmla="*/ 3087278 w 3087278"/>
                  <a:gd name="connsiteY4" fmla="*/ 0 h 746355"/>
                  <a:gd name="connsiteX5" fmla="*/ 3087278 w 3087278"/>
                  <a:gd name="connsiteY5" fmla="*/ 1 h 746355"/>
                  <a:gd name="connsiteX6" fmla="*/ 3087278 w 3087278"/>
                  <a:gd name="connsiteY6" fmla="*/ 746353 h 746355"/>
                  <a:gd name="connsiteX0" fmla="*/ 0 w 3087278"/>
                  <a:gd name="connsiteY0" fmla="*/ 746355 h 746355"/>
                  <a:gd name="connsiteX1" fmla="*/ 0 w 3087278"/>
                  <a:gd name="connsiteY1" fmla="*/ 1 h 746355"/>
                  <a:gd name="connsiteX2" fmla="*/ 1 w 3087278"/>
                  <a:gd name="connsiteY2" fmla="*/ 1 h 746355"/>
                  <a:gd name="connsiteX3" fmla="*/ 3087278 w 3087278"/>
                  <a:gd name="connsiteY3" fmla="*/ 0 h 746355"/>
                  <a:gd name="connsiteX4" fmla="*/ 3087278 w 3087278"/>
                  <a:gd name="connsiteY4" fmla="*/ 1 h 746355"/>
                  <a:gd name="connsiteX5" fmla="*/ 3087278 w 3087278"/>
                  <a:gd name="connsiteY5" fmla="*/ 746353 h 746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7278" h="746355">
                    <a:moveTo>
                      <a:pt x="0" y="746355"/>
                    </a:moveTo>
                    <a:lnTo>
                      <a:pt x="0" y="1"/>
                    </a:lnTo>
                    <a:lnTo>
                      <a:pt x="1" y="1"/>
                    </a:lnTo>
                    <a:lnTo>
                      <a:pt x="3087278" y="0"/>
                    </a:lnTo>
                    <a:lnTo>
                      <a:pt x="3087278" y="1"/>
                    </a:lnTo>
                    <a:lnTo>
                      <a:pt x="3087278" y="746353"/>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3" name="Freeform: Shape 533">
                <a:extLst>
                  <a:ext uri="{FF2B5EF4-FFF2-40B4-BE49-F238E27FC236}">
                    <a16:creationId xmlns:a16="http://schemas.microsoft.com/office/drawing/2014/main" id="{0208A469-EB04-4B6F-B7A2-86BD5F268AA3}"/>
                  </a:ext>
                </a:extLst>
              </p:cNvPr>
              <p:cNvSpPr/>
              <p:nvPr/>
            </p:nvSpPr>
            <p:spPr bwMode="auto">
              <a:xfrm>
                <a:off x="6175919" y="4248037"/>
                <a:ext cx="248788" cy="60145"/>
              </a:xfrm>
              <a:custGeom>
                <a:avLst/>
                <a:gdLst>
                  <a:gd name="connsiteX0" fmla="*/ 2683739 w 3087278"/>
                  <a:gd name="connsiteY0" fmla="*/ 0 h 746354"/>
                  <a:gd name="connsiteX1" fmla="*/ 3087278 w 3087278"/>
                  <a:gd name="connsiteY1" fmla="*/ 0 h 746354"/>
                  <a:gd name="connsiteX2" fmla="*/ 3087278 w 3087278"/>
                  <a:gd name="connsiteY2" fmla="*/ 746353 h 746354"/>
                  <a:gd name="connsiteX3" fmla="*/ 3087277 w 3087278"/>
                  <a:gd name="connsiteY3" fmla="*/ 746353 h 746354"/>
                  <a:gd name="connsiteX4" fmla="*/ 0 w 3087278"/>
                  <a:gd name="connsiteY4" fmla="*/ 746354 h 746354"/>
                  <a:gd name="connsiteX5" fmla="*/ 0 w 3087278"/>
                  <a:gd name="connsiteY5" fmla="*/ 746353 h 746354"/>
                  <a:gd name="connsiteX6" fmla="*/ 0 w 3087278"/>
                  <a:gd name="connsiteY6" fmla="*/ 1 h 746354"/>
                  <a:gd name="connsiteX7" fmla="*/ 403540 w 3087278"/>
                  <a:gd name="connsiteY7" fmla="*/ 1 h 746354"/>
                  <a:gd name="connsiteX8" fmla="*/ 403540 w 3087278"/>
                  <a:gd name="connsiteY8" fmla="*/ 342813 h 746354"/>
                  <a:gd name="connsiteX9" fmla="*/ 2683739 w 3087278"/>
                  <a:gd name="connsiteY9" fmla="*/ 342813 h 746354"/>
                  <a:gd name="connsiteX10" fmla="*/ 2683739 w 3087278"/>
                  <a:gd name="connsiteY10" fmla="*/ 0 h 746354"/>
                  <a:gd name="connsiteX0" fmla="*/ 403540 w 3087278"/>
                  <a:gd name="connsiteY0" fmla="*/ 342813 h 746354"/>
                  <a:gd name="connsiteX1" fmla="*/ 2683739 w 3087278"/>
                  <a:gd name="connsiteY1" fmla="*/ 342813 h 746354"/>
                  <a:gd name="connsiteX2" fmla="*/ 2683739 w 3087278"/>
                  <a:gd name="connsiteY2" fmla="*/ 0 h 746354"/>
                  <a:gd name="connsiteX3" fmla="*/ 3087278 w 3087278"/>
                  <a:gd name="connsiteY3" fmla="*/ 0 h 746354"/>
                  <a:gd name="connsiteX4" fmla="*/ 3087278 w 3087278"/>
                  <a:gd name="connsiteY4" fmla="*/ 746353 h 746354"/>
                  <a:gd name="connsiteX5" fmla="*/ 3087277 w 3087278"/>
                  <a:gd name="connsiteY5" fmla="*/ 746353 h 746354"/>
                  <a:gd name="connsiteX6" fmla="*/ 0 w 3087278"/>
                  <a:gd name="connsiteY6" fmla="*/ 746354 h 746354"/>
                  <a:gd name="connsiteX7" fmla="*/ 0 w 3087278"/>
                  <a:gd name="connsiteY7" fmla="*/ 746353 h 746354"/>
                  <a:gd name="connsiteX8" fmla="*/ 0 w 3087278"/>
                  <a:gd name="connsiteY8" fmla="*/ 1 h 746354"/>
                  <a:gd name="connsiteX9" fmla="*/ 403540 w 3087278"/>
                  <a:gd name="connsiteY9" fmla="*/ 1 h 746354"/>
                  <a:gd name="connsiteX10" fmla="*/ 494980 w 3087278"/>
                  <a:gd name="connsiteY10" fmla="*/ 434253 h 746354"/>
                  <a:gd name="connsiteX0" fmla="*/ 403540 w 3087278"/>
                  <a:gd name="connsiteY0" fmla="*/ 342813 h 746354"/>
                  <a:gd name="connsiteX1" fmla="*/ 2683739 w 3087278"/>
                  <a:gd name="connsiteY1" fmla="*/ 342813 h 746354"/>
                  <a:gd name="connsiteX2" fmla="*/ 2683739 w 3087278"/>
                  <a:gd name="connsiteY2" fmla="*/ 0 h 746354"/>
                  <a:gd name="connsiteX3" fmla="*/ 3087278 w 3087278"/>
                  <a:gd name="connsiteY3" fmla="*/ 0 h 746354"/>
                  <a:gd name="connsiteX4" fmla="*/ 3087278 w 3087278"/>
                  <a:gd name="connsiteY4" fmla="*/ 746353 h 746354"/>
                  <a:gd name="connsiteX5" fmla="*/ 3087277 w 3087278"/>
                  <a:gd name="connsiteY5" fmla="*/ 746353 h 746354"/>
                  <a:gd name="connsiteX6" fmla="*/ 0 w 3087278"/>
                  <a:gd name="connsiteY6" fmla="*/ 746354 h 746354"/>
                  <a:gd name="connsiteX7" fmla="*/ 0 w 3087278"/>
                  <a:gd name="connsiteY7" fmla="*/ 746353 h 746354"/>
                  <a:gd name="connsiteX8" fmla="*/ 0 w 3087278"/>
                  <a:gd name="connsiteY8" fmla="*/ 1 h 746354"/>
                  <a:gd name="connsiteX9" fmla="*/ 403540 w 3087278"/>
                  <a:gd name="connsiteY9" fmla="*/ 1 h 746354"/>
                  <a:gd name="connsiteX0" fmla="*/ 2683739 w 3087278"/>
                  <a:gd name="connsiteY0" fmla="*/ 342813 h 746354"/>
                  <a:gd name="connsiteX1" fmla="*/ 2683739 w 3087278"/>
                  <a:gd name="connsiteY1" fmla="*/ 0 h 746354"/>
                  <a:gd name="connsiteX2" fmla="*/ 3087278 w 3087278"/>
                  <a:gd name="connsiteY2" fmla="*/ 0 h 746354"/>
                  <a:gd name="connsiteX3" fmla="*/ 3087278 w 3087278"/>
                  <a:gd name="connsiteY3" fmla="*/ 746353 h 746354"/>
                  <a:gd name="connsiteX4" fmla="*/ 3087277 w 3087278"/>
                  <a:gd name="connsiteY4" fmla="*/ 746353 h 746354"/>
                  <a:gd name="connsiteX5" fmla="*/ 0 w 3087278"/>
                  <a:gd name="connsiteY5" fmla="*/ 746354 h 746354"/>
                  <a:gd name="connsiteX6" fmla="*/ 0 w 3087278"/>
                  <a:gd name="connsiteY6" fmla="*/ 746353 h 746354"/>
                  <a:gd name="connsiteX7" fmla="*/ 0 w 3087278"/>
                  <a:gd name="connsiteY7" fmla="*/ 1 h 746354"/>
                  <a:gd name="connsiteX8" fmla="*/ 403540 w 3087278"/>
                  <a:gd name="connsiteY8" fmla="*/ 1 h 746354"/>
                  <a:gd name="connsiteX0" fmla="*/ 2683739 w 3087278"/>
                  <a:gd name="connsiteY0" fmla="*/ 342813 h 746354"/>
                  <a:gd name="connsiteX1" fmla="*/ 2683739 w 3087278"/>
                  <a:gd name="connsiteY1" fmla="*/ 0 h 746354"/>
                  <a:gd name="connsiteX2" fmla="*/ 3087278 w 3087278"/>
                  <a:gd name="connsiteY2" fmla="*/ 0 h 746354"/>
                  <a:gd name="connsiteX3" fmla="*/ 3087278 w 3087278"/>
                  <a:gd name="connsiteY3" fmla="*/ 746353 h 746354"/>
                  <a:gd name="connsiteX4" fmla="*/ 3087277 w 3087278"/>
                  <a:gd name="connsiteY4" fmla="*/ 746353 h 746354"/>
                  <a:gd name="connsiteX5" fmla="*/ 0 w 3087278"/>
                  <a:gd name="connsiteY5" fmla="*/ 746354 h 746354"/>
                  <a:gd name="connsiteX6" fmla="*/ 0 w 3087278"/>
                  <a:gd name="connsiteY6" fmla="*/ 746353 h 746354"/>
                  <a:gd name="connsiteX7" fmla="*/ 0 w 3087278"/>
                  <a:gd name="connsiteY7" fmla="*/ 1 h 746354"/>
                  <a:gd name="connsiteX0" fmla="*/ 2683739 w 3087278"/>
                  <a:gd name="connsiteY0" fmla="*/ 0 h 746354"/>
                  <a:gd name="connsiteX1" fmla="*/ 3087278 w 3087278"/>
                  <a:gd name="connsiteY1" fmla="*/ 0 h 746354"/>
                  <a:gd name="connsiteX2" fmla="*/ 3087278 w 3087278"/>
                  <a:gd name="connsiteY2" fmla="*/ 746353 h 746354"/>
                  <a:gd name="connsiteX3" fmla="*/ 3087277 w 3087278"/>
                  <a:gd name="connsiteY3" fmla="*/ 746353 h 746354"/>
                  <a:gd name="connsiteX4" fmla="*/ 0 w 3087278"/>
                  <a:gd name="connsiteY4" fmla="*/ 746354 h 746354"/>
                  <a:gd name="connsiteX5" fmla="*/ 0 w 3087278"/>
                  <a:gd name="connsiteY5" fmla="*/ 746353 h 746354"/>
                  <a:gd name="connsiteX6" fmla="*/ 0 w 3087278"/>
                  <a:gd name="connsiteY6" fmla="*/ 1 h 746354"/>
                  <a:gd name="connsiteX0" fmla="*/ 3087278 w 3087278"/>
                  <a:gd name="connsiteY0" fmla="*/ 0 h 746354"/>
                  <a:gd name="connsiteX1" fmla="*/ 3087278 w 3087278"/>
                  <a:gd name="connsiteY1" fmla="*/ 746353 h 746354"/>
                  <a:gd name="connsiteX2" fmla="*/ 3087277 w 3087278"/>
                  <a:gd name="connsiteY2" fmla="*/ 746353 h 746354"/>
                  <a:gd name="connsiteX3" fmla="*/ 0 w 3087278"/>
                  <a:gd name="connsiteY3" fmla="*/ 746354 h 746354"/>
                  <a:gd name="connsiteX4" fmla="*/ 0 w 3087278"/>
                  <a:gd name="connsiteY4" fmla="*/ 746353 h 746354"/>
                  <a:gd name="connsiteX5" fmla="*/ 0 w 3087278"/>
                  <a:gd name="connsiteY5" fmla="*/ 1 h 74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7278" h="746354">
                    <a:moveTo>
                      <a:pt x="3087278" y="0"/>
                    </a:moveTo>
                    <a:lnTo>
                      <a:pt x="3087278" y="746353"/>
                    </a:lnTo>
                    <a:lnTo>
                      <a:pt x="3087277" y="746353"/>
                    </a:lnTo>
                    <a:lnTo>
                      <a:pt x="0" y="746354"/>
                    </a:lnTo>
                    <a:lnTo>
                      <a:pt x="0" y="746353"/>
                    </a:lnTo>
                    <a:lnTo>
                      <a:pt x="0" y="1"/>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4" name="Group 63">
              <a:extLst>
                <a:ext uri="{FF2B5EF4-FFF2-40B4-BE49-F238E27FC236}">
                  <a16:creationId xmlns:a16="http://schemas.microsoft.com/office/drawing/2014/main" id="{761B6408-934E-4046-BA80-A720F996AAE9}"/>
                </a:ext>
              </a:extLst>
            </p:cNvPr>
            <p:cNvGrpSpPr/>
            <p:nvPr/>
          </p:nvGrpSpPr>
          <p:grpSpPr>
            <a:xfrm>
              <a:off x="9910201" y="2924622"/>
              <a:ext cx="291216" cy="382586"/>
              <a:chOff x="2494421" y="4564004"/>
              <a:chExt cx="338257" cy="444388"/>
            </a:xfrm>
            <a:noFill/>
          </p:grpSpPr>
          <p:sp>
            <p:nvSpPr>
              <p:cNvPr id="65" name="Cylinder 513">
                <a:extLst>
                  <a:ext uri="{FF2B5EF4-FFF2-40B4-BE49-F238E27FC236}">
                    <a16:creationId xmlns:a16="http://schemas.microsoft.com/office/drawing/2014/main" id="{6E1E00C8-1CAD-4C85-BF41-255E7F84B840}"/>
                  </a:ext>
                </a:extLst>
              </p:cNvPr>
              <p:cNvSpPr/>
              <p:nvPr/>
            </p:nvSpPr>
            <p:spPr bwMode="auto">
              <a:xfrm>
                <a:off x="2494421" y="4564004"/>
                <a:ext cx="338257" cy="444388"/>
              </a:xfrm>
              <a:prstGeom prst="can">
                <a:avLst>
                  <a:gd name="adj" fmla="val 39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a:solidFill>
                    <a:schemeClr val="tx2"/>
                  </a:solidFill>
                  <a:latin typeface="+mj-lt"/>
                  <a:ea typeface="Segoe UI" pitchFamily="34" charset="0"/>
                  <a:cs typeface="Segoe UI" pitchFamily="34" charset="0"/>
                </a:endParaRPr>
              </a:p>
            </p:txBody>
          </p:sp>
          <p:sp>
            <p:nvSpPr>
              <p:cNvPr id="66" name="Freeform: Shape 65">
                <a:extLst>
                  <a:ext uri="{FF2B5EF4-FFF2-40B4-BE49-F238E27FC236}">
                    <a16:creationId xmlns:a16="http://schemas.microsoft.com/office/drawing/2014/main" id="{B9D8D046-595C-428D-9170-54AC8FC7D16B}"/>
                  </a:ext>
                </a:extLst>
              </p:cNvPr>
              <p:cNvSpPr/>
              <p:nvPr/>
            </p:nvSpPr>
            <p:spPr>
              <a:xfrm>
                <a:off x="2494421" y="4795838"/>
                <a:ext cx="338257" cy="34350"/>
              </a:xfrm>
              <a:custGeom>
                <a:avLst/>
                <a:gdLst>
                  <a:gd name="connsiteX0" fmla="*/ 323075 w 477631"/>
                  <a:gd name="connsiteY0" fmla="*/ 0 h 267141"/>
                  <a:gd name="connsiteX1" fmla="*/ 327273 w 477631"/>
                  <a:gd name="connsiteY1" fmla="*/ 9350 h 267141"/>
                  <a:gd name="connsiteX2" fmla="*/ 409442 w 477631"/>
                  <a:gd name="connsiteY2" fmla="*/ 47015 h 267141"/>
                  <a:gd name="connsiteX3" fmla="*/ 472501 w 477631"/>
                  <a:gd name="connsiteY3" fmla="*/ 28952 h 267141"/>
                  <a:gd name="connsiteX4" fmla="*/ 477631 w 477631"/>
                  <a:gd name="connsiteY4" fmla="*/ 24652 h 267141"/>
                  <a:gd name="connsiteX5" fmla="*/ 477631 w 477631"/>
                  <a:gd name="connsiteY5" fmla="*/ 169724 h 267141"/>
                  <a:gd name="connsiteX6" fmla="*/ 477631 w 477631"/>
                  <a:gd name="connsiteY6" fmla="*/ 169725 h 267141"/>
                  <a:gd name="connsiteX7" fmla="*/ 477631 w 477631"/>
                  <a:gd name="connsiteY7" fmla="*/ 169727 h 267141"/>
                  <a:gd name="connsiteX8" fmla="*/ 477631 w 477631"/>
                  <a:gd name="connsiteY8" fmla="*/ 172672 h 267141"/>
                  <a:gd name="connsiteX9" fmla="*/ 477266 w 477631"/>
                  <a:gd name="connsiteY9" fmla="*/ 172672 h 267141"/>
                  <a:gd name="connsiteX10" fmla="*/ 476398 w 477631"/>
                  <a:gd name="connsiteY10" fmla="*/ 179686 h 267141"/>
                  <a:gd name="connsiteX11" fmla="*/ 238816 w 477631"/>
                  <a:gd name="connsiteY11" fmla="*/ 267141 h 267141"/>
                  <a:gd name="connsiteX12" fmla="*/ 1233 w 477631"/>
                  <a:gd name="connsiteY12" fmla="*/ 179686 h 267141"/>
                  <a:gd name="connsiteX13" fmla="*/ 365 w 477631"/>
                  <a:gd name="connsiteY13" fmla="*/ 172672 h 267141"/>
                  <a:gd name="connsiteX14" fmla="*/ 0 w 477631"/>
                  <a:gd name="connsiteY14" fmla="*/ 172672 h 267141"/>
                  <a:gd name="connsiteX15" fmla="*/ 0 w 477631"/>
                  <a:gd name="connsiteY15" fmla="*/ 169725 h 267141"/>
                  <a:gd name="connsiteX16" fmla="*/ 0 w 477631"/>
                  <a:gd name="connsiteY16" fmla="*/ 24653 h 267141"/>
                  <a:gd name="connsiteX17" fmla="*/ 5131 w 477631"/>
                  <a:gd name="connsiteY17" fmla="*/ 28952 h 267141"/>
                  <a:gd name="connsiteX18" fmla="*/ 68189 w 477631"/>
                  <a:gd name="connsiteY18" fmla="*/ 47015 h 267141"/>
                  <a:gd name="connsiteX19" fmla="*/ 150359 w 477631"/>
                  <a:gd name="connsiteY19" fmla="*/ 9350 h 267141"/>
                  <a:gd name="connsiteX20" fmla="*/ 152449 w 477631"/>
                  <a:gd name="connsiteY20" fmla="*/ 4694 h 267141"/>
                  <a:gd name="connsiteX21" fmla="*/ 154539 w 477631"/>
                  <a:gd name="connsiteY21" fmla="*/ 9350 h 267141"/>
                  <a:gd name="connsiteX22" fmla="*/ 236708 w 477631"/>
                  <a:gd name="connsiteY22" fmla="*/ 47015 h 267141"/>
                  <a:gd name="connsiteX23" fmla="*/ 318878 w 477631"/>
                  <a:gd name="connsiteY23" fmla="*/ 9350 h 267141"/>
                  <a:gd name="connsiteX24" fmla="*/ 323075 w 477631"/>
                  <a:gd name="connsiteY24" fmla="*/ 0 h 267141"/>
                  <a:gd name="connsiteX0" fmla="*/ 323075 w 477631"/>
                  <a:gd name="connsiteY0" fmla="*/ 0 h 267141"/>
                  <a:gd name="connsiteX1" fmla="*/ 327273 w 477631"/>
                  <a:gd name="connsiteY1" fmla="*/ 9350 h 267141"/>
                  <a:gd name="connsiteX2" fmla="*/ 409442 w 477631"/>
                  <a:gd name="connsiteY2" fmla="*/ 47015 h 267141"/>
                  <a:gd name="connsiteX3" fmla="*/ 472501 w 477631"/>
                  <a:gd name="connsiteY3" fmla="*/ 28952 h 267141"/>
                  <a:gd name="connsiteX4" fmla="*/ 477631 w 477631"/>
                  <a:gd name="connsiteY4" fmla="*/ 24652 h 267141"/>
                  <a:gd name="connsiteX5" fmla="*/ 477631 w 477631"/>
                  <a:gd name="connsiteY5" fmla="*/ 169724 h 267141"/>
                  <a:gd name="connsiteX6" fmla="*/ 477631 w 477631"/>
                  <a:gd name="connsiteY6" fmla="*/ 169725 h 267141"/>
                  <a:gd name="connsiteX7" fmla="*/ 477631 w 477631"/>
                  <a:gd name="connsiteY7" fmla="*/ 169727 h 267141"/>
                  <a:gd name="connsiteX8" fmla="*/ 477631 w 477631"/>
                  <a:gd name="connsiteY8" fmla="*/ 172672 h 267141"/>
                  <a:gd name="connsiteX9" fmla="*/ 477266 w 477631"/>
                  <a:gd name="connsiteY9" fmla="*/ 172672 h 267141"/>
                  <a:gd name="connsiteX10" fmla="*/ 238816 w 477631"/>
                  <a:gd name="connsiteY10" fmla="*/ 267141 h 267141"/>
                  <a:gd name="connsiteX11" fmla="*/ 1233 w 477631"/>
                  <a:gd name="connsiteY11" fmla="*/ 179686 h 267141"/>
                  <a:gd name="connsiteX12" fmla="*/ 365 w 477631"/>
                  <a:gd name="connsiteY12" fmla="*/ 172672 h 267141"/>
                  <a:gd name="connsiteX13" fmla="*/ 0 w 477631"/>
                  <a:gd name="connsiteY13" fmla="*/ 172672 h 267141"/>
                  <a:gd name="connsiteX14" fmla="*/ 0 w 477631"/>
                  <a:gd name="connsiteY14" fmla="*/ 169725 h 267141"/>
                  <a:gd name="connsiteX15" fmla="*/ 0 w 477631"/>
                  <a:gd name="connsiteY15" fmla="*/ 24653 h 267141"/>
                  <a:gd name="connsiteX16" fmla="*/ 5131 w 477631"/>
                  <a:gd name="connsiteY16" fmla="*/ 28952 h 267141"/>
                  <a:gd name="connsiteX17" fmla="*/ 68189 w 477631"/>
                  <a:gd name="connsiteY17" fmla="*/ 47015 h 267141"/>
                  <a:gd name="connsiteX18" fmla="*/ 150359 w 477631"/>
                  <a:gd name="connsiteY18" fmla="*/ 9350 h 267141"/>
                  <a:gd name="connsiteX19" fmla="*/ 152449 w 477631"/>
                  <a:gd name="connsiteY19" fmla="*/ 4694 h 267141"/>
                  <a:gd name="connsiteX20" fmla="*/ 154539 w 477631"/>
                  <a:gd name="connsiteY20" fmla="*/ 9350 h 267141"/>
                  <a:gd name="connsiteX21" fmla="*/ 236708 w 477631"/>
                  <a:gd name="connsiteY21" fmla="*/ 47015 h 267141"/>
                  <a:gd name="connsiteX22" fmla="*/ 318878 w 477631"/>
                  <a:gd name="connsiteY22" fmla="*/ 9350 h 267141"/>
                  <a:gd name="connsiteX23" fmla="*/ 323075 w 477631"/>
                  <a:gd name="connsiteY23" fmla="*/ 0 h 267141"/>
                  <a:gd name="connsiteX0" fmla="*/ 238816 w 477631"/>
                  <a:gd name="connsiteY0" fmla="*/ 267141 h 358581"/>
                  <a:gd name="connsiteX1" fmla="*/ 1233 w 477631"/>
                  <a:gd name="connsiteY1" fmla="*/ 179686 h 358581"/>
                  <a:gd name="connsiteX2" fmla="*/ 365 w 477631"/>
                  <a:gd name="connsiteY2" fmla="*/ 172672 h 358581"/>
                  <a:gd name="connsiteX3" fmla="*/ 0 w 477631"/>
                  <a:gd name="connsiteY3" fmla="*/ 172672 h 358581"/>
                  <a:gd name="connsiteX4" fmla="*/ 0 w 477631"/>
                  <a:gd name="connsiteY4" fmla="*/ 169725 h 358581"/>
                  <a:gd name="connsiteX5" fmla="*/ 0 w 477631"/>
                  <a:gd name="connsiteY5" fmla="*/ 24653 h 358581"/>
                  <a:gd name="connsiteX6" fmla="*/ 5131 w 477631"/>
                  <a:gd name="connsiteY6" fmla="*/ 28952 h 358581"/>
                  <a:gd name="connsiteX7" fmla="*/ 68189 w 477631"/>
                  <a:gd name="connsiteY7" fmla="*/ 47015 h 358581"/>
                  <a:gd name="connsiteX8" fmla="*/ 150359 w 477631"/>
                  <a:gd name="connsiteY8" fmla="*/ 9350 h 358581"/>
                  <a:gd name="connsiteX9" fmla="*/ 152449 w 477631"/>
                  <a:gd name="connsiteY9" fmla="*/ 4694 h 358581"/>
                  <a:gd name="connsiteX10" fmla="*/ 154539 w 477631"/>
                  <a:gd name="connsiteY10" fmla="*/ 9350 h 358581"/>
                  <a:gd name="connsiteX11" fmla="*/ 236708 w 477631"/>
                  <a:gd name="connsiteY11" fmla="*/ 47015 h 358581"/>
                  <a:gd name="connsiteX12" fmla="*/ 318878 w 477631"/>
                  <a:gd name="connsiteY12" fmla="*/ 9350 h 358581"/>
                  <a:gd name="connsiteX13" fmla="*/ 323075 w 477631"/>
                  <a:gd name="connsiteY13" fmla="*/ 0 h 358581"/>
                  <a:gd name="connsiteX14" fmla="*/ 327273 w 477631"/>
                  <a:gd name="connsiteY14" fmla="*/ 9350 h 358581"/>
                  <a:gd name="connsiteX15" fmla="*/ 409442 w 477631"/>
                  <a:gd name="connsiteY15" fmla="*/ 47015 h 358581"/>
                  <a:gd name="connsiteX16" fmla="*/ 472501 w 477631"/>
                  <a:gd name="connsiteY16" fmla="*/ 28952 h 358581"/>
                  <a:gd name="connsiteX17" fmla="*/ 477631 w 477631"/>
                  <a:gd name="connsiteY17" fmla="*/ 24652 h 358581"/>
                  <a:gd name="connsiteX18" fmla="*/ 477631 w 477631"/>
                  <a:gd name="connsiteY18" fmla="*/ 169724 h 358581"/>
                  <a:gd name="connsiteX19" fmla="*/ 477631 w 477631"/>
                  <a:gd name="connsiteY19" fmla="*/ 169725 h 358581"/>
                  <a:gd name="connsiteX20" fmla="*/ 477631 w 477631"/>
                  <a:gd name="connsiteY20" fmla="*/ 169727 h 358581"/>
                  <a:gd name="connsiteX21" fmla="*/ 477631 w 477631"/>
                  <a:gd name="connsiteY21" fmla="*/ 172672 h 358581"/>
                  <a:gd name="connsiteX22" fmla="*/ 477266 w 477631"/>
                  <a:gd name="connsiteY22" fmla="*/ 172672 h 358581"/>
                  <a:gd name="connsiteX23" fmla="*/ 330256 w 477631"/>
                  <a:gd name="connsiteY23" fmla="*/ 358581 h 358581"/>
                  <a:gd name="connsiteX0" fmla="*/ 1233 w 477631"/>
                  <a:gd name="connsiteY0" fmla="*/ 179686 h 358581"/>
                  <a:gd name="connsiteX1" fmla="*/ 365 w 477631"/>
                  <a:gd name="connsiteY1" fmla="*/ 172672 h 358581"/>
                  <a:gd name="connsiteX2" fmla="*/ 0 w 477631"/>
                  <a:gd name="connsiteY2" fmla="*/ 172672 h 358581"/>
                  <a:gd name="connsiteX3" fmla="*/ 0 w 477631"/>
                  <a:gd name="connsiteY3" fmla="*/ 169725 h 358581"/>
                  <a:gd name="connsiteX4" fmla="*/ 0 w 477631"/>
                  <a:gd name="connsiteY4" fmla="*/ 24653 h 358581"/>
                  <a:gd name="connsiteX5" fmla="*/ 5131 w 477631"/>
                  <a:gd name="connsiteY5" fmla="*/ 28952 h 358581"/>
                  <a:gd name="connsiteX6" fmla="*/ 68189 w 477631"/>
                  <a:gd name="connsiteY6" fmla="*/ 47015 h 358581"/>
                  <a:gd name="connsiteX7" fmla="*/ 150359 w 477631"/>
                  <a:gd name="connsiteY7" fmla="*/ 9350 h 358581"/>
                  <a:gd name="connsiteX8" fmla="*/ 152449 w 477631"/>
                  <a:gd name="connsiteY8" fmla="*/ 4694 h 358581"/>
                  <a:gd name="connsiteX9" fmla="*/ 154539 w 477631"/>
                  <a:gd name="connsiteY9" fmla="*/ 9350 h 358581"/>
                  <a:gd name="connsiteX10" fmla="*/ 236708 w 477631"/>
                  <a:gd name="connsiteY10" fmla="*/ 47015 h 358581"/>
                  <a:gd name="connsiteX11" fmla="*/ 318878 w 477631"/>
                  <a:gd name="connsiteY11" fmla="*/ 9350 h 358581"/>
                  <a:gd name="connsiteX12" fmla="*/ 323075 w 477631"/>
                  <a:gd name="connsiteY12" fmla="*/ 0 h 358581"/>
                  <a:gd name="connsiteX13" fmla="*/ 327273 w 477631"/>
                  <a:gd name="connsiteY13" fmla="*/ 9350 h 358581"/>
                  <a:gd name="connsiteX14" fmla="*/ 409442 w 477631"/>
                  <a:gd name="connsiteY14" fmla="*/ 47015 h 358581"/>
                  <a:gd name="connsiteX15" fmla="*/ 472501 w 477631"/>
                  <a:gd name="connsiteY15" fmla="*/ 28952 h 358581"/>
                  <a:gd name="connsiteX16" fmla="*/ 477631 w 477631"/>
                  <a:gd name="connsiteY16" fmla="*/ 24652 h 358581"/>
                  <a:gd name="connsiteX17" fmla="*/ 477631 w 477631"/>
                  <a:gd name="connsiteY17" fmla="*/ 169724 h 358581"/>
                  <a:gd name="connsiteX18" fmla="*/ 477631 w 477631"/>
                  <a:gd name="connsiteY18" fmla="*/ 169725 h 358581"/>
                  <a:gd name="connsiteX19" fmla="*/ 477631 w 477631"/>
                  <a:gd name="connsiteY19" fmla="*/ 169727 h 358581"/>
                  <a:gd name="connsiteX20" fmla="*/ 477631 w 477631"/>
                  <a:gd name="connsiteY20" fmla="*/ 172672 h 358581"/>
                  <a:gd name="connsiteX21" fmla="*/ 477266 w 477631"/>
                  <a:gd name="connsiteY21" fmla="*/ 172672 h 358581"/>
                  <a:gd name="connsiteX22" fmla="*/ 330256 w 477631"/>
                  <a:gd name="connsiteY22" fmla="*/ 358581 h 358581"/>
                  <a:gd name="connsiteX0" fmla="*/ 365 w 477631"/>
                  <a:gd name="connsiteY0" fmla="*/ 172672 h 358581"/>
                  <a:gd name="connsiteX1" fmla="*/ 0 w 477631"/>
                  <a:gd name="connsiteY1" fmla="*/ 172672 h 358581"/>
                  <a:gd name="connsiteX2" fmla="*/ 0 w 477631"/>
                  <a:gd name="connsiteY2" fmla="*/ 169725 h 358581"/>
                  <a:gd name="connsiteX3" fmla="*/ 0 w 477631"/>
                  <a:gd name="connsiteY3" fmla="*/ 24653 h 358581"/>
                  <a:gd name="connsiteX4" fmla="*/ 5131 w 477631"/>
                  <a:gd name="connsiteY4" fmla="*/ 28952 h 358581"/>
                  <a:gd name="connsiteX5" fmla="*/ 68189 w 477631"/>
                  <a:gd name="connsiteY5" fmla="*/ 47015 h 358581"/>
                  <a:gd name="connsiteX6" fmla="*/ 150359 w 477631"/>
                  <a:gd name="connsiteY6" fmla="*/ 9350 h 358581"/>
                  <a:gd name="connsiteX7" fmla="*/ 152449 w 477631"/>
                  <a:gd name="connsiteY7" fmla="*/ 4694 h 358581"/>
                  <a:gd name="connsiteX8" fmla="*/ 154539 w 477631"/>
                  <a:gd name="connsiteY8" fmla="*/ 9350 h 358581"/>
                  <a:gd name="connsiteX9" fmla="*/ 236708 w 477631"/>
                  <a:gd name="connsiteY9" fmla="*/ 47015 h 358581"/>
                  <a:gd name="connsiteX10" fmla="*/ 318878 w 477631"/>
                  <a:gd name="connsiteY10" fmla="*/ 9350 h 358581"/>
                  <a:gd name="connsiteX11" fmla="*/ 323075 w 477631"/>
                  <a:gd name="connsiteY11" fmla="*/ 0 h 358581"/>
                  <a:gd name="connsiteX12" fmla="*/ 327273 w 477631"/>
                  <a:gd name="connsiteY12" fmla="*/ 9350 h 358581"/>
                  <a:gd name="connsiteX13" fmla="*/ 409442 w 477631"/>
                  <a:gd name="connsiteY13" fmla="*/ 47015 h 358581"/>
                  <a:gd name="connsiteX14" fmla="*/ 472501 w 477631"/>
                  <a:gd name="connsiteY14" fmla="*/ 28952 h 358581"/>
                  <a:gd name="connsiteX15" fmla="*/ 477631 w 477631"/>
                  <a:gd name="connsiteY15" fmla="*/ 24652 h 358581"/>
                  <a:gd name="connsiteX16" fmla="*/ 477631 w 477631"/>
                  <a:gd name="connsiteY16" fmla="*/ 169724 h 358581"/>
                  <a:gd name="connsiteX17" fmla="*/ 477631 w 477631"/>
                  <a:gd name="connsiteY17" fmla="*/ 169725 h 358581"/>
                  <a:gd name="connsiteX18" fmla="*/ 477631 w 477631"/>
                  <a:gd name="connsiteY18" fmla="*/ 169727 h 358581"/>
                  <a:gd name="connsiteX19" fmla="*/ 477631 w 477631"/>
                  <a:gd name="connsiteY19" fmla="*/ 172672 h 358581"/>
                  <a:gd name="connsiteX20" fmla="*/ 477266 w 477631"/>
                  <a:gd name="connsiteY20" fmla="*/ 172672 h 358581"/>
                  <a:gd name="connsiteX21" fmla="*/ 330256 w 477631"/>
                  <a:gd name="connsiteY21" fmla="*/ 358581 h 358581"/>
                  <a:gd name="connsiteX0" fmla="*/ 365 w 477631"/>
                  <a:gd name="connsiteY0" fmla="*/ 172672 h 358581"/>
                  <a:gd name="connsiteX1" fmla="*/ 0 w 477631"/>
                  <a:gd name="connsiteY1" fmla="*/ 172672 h 358581"/>
                  <a:gd name="connsiteX2" fmla="*/ 0 w 477631"/>
                  <a:gd name="connsiteY2" fmla="*/ 24653 h 358581"/>
                  <a:gd name="connsiteX3" fmla="*/ 5131 w 477631"/>
                  <a:gd name="connsiteY3" fmla="*/ 28952 h 358581"/>
                  <a:gd name="connsiteX4" fmla="*/ 68189 w 477631"/>
                  <a:gd name="connsiteY4" fmla="*/ 47015 h 358581"/>
                  <a:gd name="connsiteX5" fmla="*/ 150359 w 477631"/>
                  <a:gd name="connsiteY5" fmla="*/ 9350 h 358581"/>
                  <a:gd name="connsiteX6" fmla="*/ 152449 w 477631"/>
                  <a:gd name="connsiteY6" fmla="*/ 4694 h 358581"/>
                  <a:gd name="connsiteX7" fmla="*/ 154539 w 477631"/>
                  <a:gd name="connsiteY7" fmla="*/ 9350 h 358581"/>
                  <a:gd name="connsiteX8" fmla="*/ 236708 w 477631"/>
                  <a:gd name="connsiteY8" fmla="*/ 47015 h 358581"/>
                  <a:gd name="connsiteX9" fmla="*/ 318878 w 477631"/>
                  <a:gd name="connsiteY9" fmla="*/ 9350 h 358581"/>
                  <a:gd name="connsiteX10" fmla="*/ 323075 w 477631"/>
                  <a:gd name="connsiteY10" fmla="*/ 0 h 358581"/>
                  <a:gd name="connsiteX11" fmla="*/ 327273 w 477631"/>
                  <a:gd name="connsiteY11" fmla="*/ 9350 h 358581"/>
                  <a:gd name="connsiteX12" fmla="*/ 409442 w 477631"/>
                  <a:gd name="connsiteY12" fmla="*/ 47015 h 358581"/>
                  <a:gd name="connsiteX13" fmla="*/ 472501 w 477631"/>
                  <a:gd name="connsiteY13" fmla="*/ 28952 h 358581"/>
                  <a:gd name="connsiteX14" fmla="*/ 477631 w 477631"/>
                  <a:gd name="connsiteY14" fmla="*/ 24652 h 358581"/>
                  <a:gd name="connsiteX15" fmla="*/ 477631 w 477631"/>
                  <a:gd name="connsiteY15" fmla="*/ 169724 h 358581"/>
                  <a:gd name="connsiteX16" fmla="*/ 477631 w 477631"/>
                  <a:gd name="connsiteY16" fmla="*/ 169725 h 358581"/>
                  <a:gd name="connsiteX17" fmla="*/ 477631 w 477631"/>
                  <a:gd name="connsiteY17" fmla="*/ 169727 h 358581"/>
                  <a:gd name="connsiteX18" fmla="*/ 477631 w 477631"/>
                  <a:gd name="connsiteY18" fmla="*/ 172672 h 358581"/>
                  <a:gd name="connsiteX19" fmla="*/ 477266 w 477631"/>
                  <a:gd name="connsiteY19" fmla="*/ 172672 h 358581"/>
                  <a:gd name="connsiteX20" fmla="*/ 330256 w 477631"/>
                  <a:gd name="connsiteY20" fmla="*/ 358581 h 358581"/>
                  <a:gd name="connsiteX0" fmla="*/ 365 w 477631"/>
                  <a:gd name="connsiteY0" fmla="*/ 172672 h 358581"/>
                  <a:gd name="connsiteX1" fmla="*/ 0 w 477631"/>
                  <a:gd name="connsiteY1" fmla="*/ 24653 h 358581"/>
                  <a:gd name="connsiteX2" fmla="*/ 5131 w 477631"/>
                  <a:gd name="connsiteY2" fmla="*/ 28952 h 358581"/>
                  <a:gd name="connsiteX3" fmla="*/ 68189 w 477631"/>
                  <a:gd name="connsiteY3" fmla="*/ 47015 h 358581"/>
                  <a:gd name="connsiteX4" fmla="*/ 150359 w 477631"/>
                  <a:gd name="connsiteY4" fmla="*/ 9350 h 358581"/>
                  <a:gd name="connsiteX5" fmla="*/ 152449 w 477631"/>
                  <a:gd name="connsiteY5" fmla="*/ 4694 h 358581"/>
                  <a:gd name="connsiteX6" fmla="*/ 154539 w 477631"/>
                  <a:gd name="connsiteY6" fmla="*/ 9350 h 358581"/>
                  <a:gd name="connsiteX7" fmla="*/ 236708 w 477631"/>
                  <a:gd name="connsiteY7" fmla="*/ 47015 h 358581"/>
                  <a:gd name="connsiteX8" fmla="*/ 318878 w 477631"/>
                  <a:gd name="connsiteY8" fmla="*/ 9350 h 358581"/>
                  <a:gd name="connsiteX9" fmla="*/ 323075 w 477631"/>
                  <a:gd name="connsiteY9" fmla="*/ 0 h 358581"/>
                  <a:gd name="connsiteX10" fmla="*/ 327273 w 477631"/>
                  <a:gd name="connsiteY10" fmla="*/ 9350 h 358581"/>
                  <a:gd name="connsiteX11" fmla="*/ 409442 w 477631"/>
                  <a:gd name="connsiteY11" fmla="*/ 47015 h 358581"/>
                  <a:gd name="connsiteX12" fmla="*/ 472501 w 477631"/>
                  <a:gd name="connsiteY12" fmla="*/ 28952 h 358581"/>
                  <a:gd name="connsiteX13" fmla="*/ 477631 w 477631"/>
                  <a:gd name="connsiteY13" fmla="*/ 24652 h 358581"/>
                  <a:gd name="connsiteX14" fmla="*/ 477631 w 477631"/>
                  <a:gd name="connsiteY14" fmla="*/ 169724 h 358581"/>
                  <a:gd name="connsiteX15" fmla="*/ 477631 w 477631"/>
                  <a:gd name="connsiteY15" fmla="*/ 169725 h 358581"/>
                  <a:gd name="connsiteX16" fmla="*/ 477631 w 477631"/>
                  <a:gd name="connsiteY16" fmla="*/ 169727 h 358581"/>
                  <a:gd name="connsiteX17" fmla="*/ 477631 w 477631"/>
                  <a:gd name="connsiteY17" fmla="*/ 172672 h 358581"/>
                  <a:gd name="connsiteX18" fmla="*/ 477266 w 477631"/>
                  <a:gd name="connsiteY18" fmla="*/ 172672 h 358581"/>
                  <a:gd name="connsiteX19" fmla="*/ 330256 w 477631"/>
                  <a:gd name="connsiteY19" fmla="*/ 358581 h 358581"/>
                  <a:gd name="connsiteX0" fmla="*/ 0 w 477631"/>
                  <a:gd name="connsiteY0" fmla="*/ 24653 h 358581"/>
                  <a:gd name="connsiteX1" fmla="*/ 5131 w 477631"/>
                  <a:gd name="connsiteY1" fmla="*/ 28952 h 358581"/>
                  <a:gd name="connsiteX2" fmla="*/ 68189 w 477631"/>
                  <a:gd name="connsiteY2" fmla="*/ 47015 h 358581"/>
                  <a:gd name="connsiteX3" fmla="*/ 150359 w 477631"/>
                  <a:gd name="connsiteY3" fmla="*/ 9350 h 358581"/>
                  <a:gd name="connsiteX4" fmla="*/ 152449 w 477631"/>
                  <a:gd name="connsiteY4" fmla="*/ 4694 h 358581"/>
                  <a:gd name="connsiteX5" fmla="*/ 154539 w 477631"/>
                  <a:gd name="connsiteY5" fmla="*/ 9350 h 358581"/>
                  <a:gd name="connsiteX6" fmla="*/ 236708 w 477631"/>
                  <a:gd name="connsiteY6" fmla="*/ 47015 h 358581"/>
                  <a:gd name="connsiteX7" fmla="*/ 318878 w 477631"/>
                  <a:gd name="connsiteY7" fmla="*/ 9350 h 358581"/>
                  <a:gd name="connsiteX8" fmla="*/ 323075 w 477631"/>
                  <a:gd name="connsiteY8" fmla="*/ 0 h 358581"/>
                  <a:gd name="connsiteX9" fmla="*/ 327273 w 477631"/>
                  <a:gd name="connsiteY9" fmla="*/ 9350 h 358581"/>
                  <a:gd name="connsiteX10" fmla="*/ 409442 w 477631"/>
                  <a:gd name="connsiteY10" fmla="*/ 47015 h 358581"/>
                  <a:gd name="connsiteX11" fmla="*/ 472501 w 477631"/>
                  <a:gd name="connsiteY11" fmla="*/ 28952 h 358581"/>
                  <a:gd name="connsiteX12" fmla="*/ 477631 w 477631"/>
                  <a:gd name="connsiteY12" fmla="*/ 24652 h 358581"/>
                  <a:gd name="connsiteX13" fmla="*/ 477631 w 477631"/>
                  <a:gd name="connsiteY13" fmla="*/ 169724 h 358581"/>
                  <a:gd name="connsiteX14" fmla="*/ 477631 w 477631"/>
                  <a:gd name="connsiteY14" fmla="*/ 169725 h 358581"/>
                  <a:gd name="connsiteX15" fmla="*/ 477631 w 477631"/>
                  <a:gd name="connsiteY15" fmla="*/ 169727 h 358581"/>
                  <a:gd name="connsiteX16" fmla="*/ 477631 w 477631"/>
                  <a:gd name="connsiteY16" fmla="*/ 172672 h 358581"/>
                  <a:gd name="connsiteX17" fmla="*/ 477266 w 477631"/>
                  <a:gd name="connsiteY17" fmla="*/ 172672 h 358581"/>
                  <a:gd name="connsiteX18" fmla="*/ 330256 w 477631"/>
                  <a:gd name="connsiteY18" fmla="*/ 358581 h 358581"/>
                  <a:gd name="connsiteX0" fmla="*/ 0 w 477631"/>
                  <a:gd name="connsiteY0" fmla="*/ 24653 h 172672"/>
                  <a:gd name="connsiteX1" fmla="*/ 5131 w 477631"/>
                  <a:gd name="connsiteY1" fmla="*/ 28952 h 172672"/>
                  <a:gd name="connsiteX2" fmla="*/ 68189 w 477631"/>
                  <a:gd name="connsiteY2" fmla="*/ 47015 h 172672"/>
                  <a:gd name="connsiteX3" fmla="*/ 150359 w 477631"/>
                  <a:gd name="connsiteY3" fmla="*/ 9350 h 172672"/>
                  <a:gd name="connsiteX4" fmla="*/ 152449 w 477631"/>
                  <a:gd name="connsiteY4" fmla="*/ 4694 h 172672"/>
                  <a:gd name="connsiteX5" fmla="*/ 154539 w 477631"/>
                  <a:gd name="connsiteY5" fmla="*/ 9350 h 172672"/>
                  <a:gd name="connsiteX6" fmla="*/ 236708 w 477631"/>
                  <a:gd name="connsiteY6" fmla="*/ 47015 h 172672"/>
                  <a:gd name="connsiteX7" fmla="*/ 318878 w 477631"/>
                  <a:gd name="connsiteY7" fmla="*/ 9350 h 172672"/>
                  <a:gd name="connsiteX8" fmla="*/ 323075 w 477631"/>
                  <a:gd name="connsiteY8" fmla="*/ 0 h 172672"/>
                  <a:gd name="connsiteX9" fmla="*/ 327273 w 477631"/>
                  <a:gd name="connsiteY9" fmla="*/ 9350 h 172672"/>
                  <a:gd name="connsiteX10" fmla="*/ 409442 w 477631"/>
                  <a:gd name="connsiteY10" fmla="*/ 47015 h 172672"/>
                  <a:gd name="connsiteX11" fmla="*/ 472501 w 477631"/>
                  <a:gd name="connsiteY11" fmla="*/ 28952 h 172672"/>
                  <a:gd name="connsiteX12" fmla="*/ 477631 w 477631"/>
                  <a:gd name="connsiteY12" fmla="*/ 24652 h 172672"/>
                  <a:gd name="connsiteX13" fmla="*/ 477631 w 477631"/>
                  <a:gd name="connsiteY13" fmla="*/ 169724 h 172672"/>
                  <a:gd name="connsiteX14" fmla="*/ 477631 w 477631"/>
                  <a:gd name="connsiteY14" fmla="*/ 169725 h 172672"/>
                  <a:gd name="connsiteX15" fmla="*/ 477631 w 477631"/>
                  <a:gd name="connsiteY15" fmla="*/ 169727 h 172672"/>
                  <a:gd name="connsiteX16" fmla="*/ 477631 w 477631"/>
                  <a:gd name="connsiteY16" fmla="*/ 172672 h 172672"/>
                  <a:gd name="connsiteX17" fmla="*/ 477266 w 477631"/>
                  <a:gd name="connsiteY17" fmla="*/ 172672 h 172672"/>
                  <a:gd name="connsiteX0" fmla="*/ 0 w 477631"/>
                  <a:gd name="connsiteY0" fmla="*/ 24653 h 172672"/>
                  <a:gd name="connsiteX1" fmla="*/ 5131 w 477631"/>
                  <a:gd name="connsiteY1" fmla="*/ 28952 h 172672"/>
                  <a:gd name="connsiteX2" fmla="*/ 68189 w 477631"/>
                  <a:gd name="connsiteY2" fmla="*/ 47015 h 172672"/>
                  <a:gd name="connsiteX3" fmla="*/ 150359 w 477631"/>
                  <a:gd name="connsiteY3" fmla="*/ 9350 h 172672"/>
                  <a:gd name="connsiteX4" fmla="*/ 152449 w 477631"/>
                  <a:gd name="connsiteY4" fmla="*/ 4694 h 172672"/>
                  <a:gd name="connsiteX5" fmla="*/ 154539 w 477631"/>
                  <a:gd name="connsiteY5" fmla="*/ 9350 h 172672"/>
                  <a:gd name="connsiteX6" fmla="*/ 236708 w 477631"/>
                  <a:gd name="connsiteY6" fmla="*/ 47015 h 172672"/>
                  <a:gd name="connsiteX7" fmla="*/ 318878 w 477631"/>
                  <a:gd name="connsiteY7" fmla="*/ 9350 h 172672"/>
                  <a:gd name="connsiteX8" fmla="*/ 323075 w 477631"/>
                  <a:gd name="connsiteY8" fmla="*/ 0 h 172672"/>
                  <a:gd name="connsiteX9" fmla="*/ 327273 w 477631"/>
                  <a:gd name="connsiteY9" fmla="*/ 9350 h 172672"/>
                  <a:gd name="connsiteX10" fmla="*/ 409442 w 477631"/>
                  <a:gd name="connsiteY10" fmla="*/ 47015 h 172672"/>
                  <a:gd name="connsiteX11" fmla="*/ 472501 w 477631"/>
                  <a:gd name="connsiteY11" fmla="*/ 28952 h 172672"/>
                  <a:gd name="connsiteX12" fmla="*/ 477631 w 477631"/>
                  <a:gd name="connsiteY12" fmla="*/ 24652 h 172672"/>
                  <a:gd name="connsiteX13" fmla="*/ 477631 w 477631"/>
                  <a:gd name="connsiteY13" fmla="*/ 169724 h 172672"/>
                  <a:gd name="connsiteX14" fmla="*/ 477631 w 477631"/>
                  <a:gd name="connsiteY14" fmla="*/ 169725 h 172672"/>
                  <a:gd name="connsiteX15" fmla="*/ 477631 w 477631"/>
                  <a:gd name="connsiteY15" fmla="*/ 169727 h 172672"/>
                  <a:gd name="connsiteX16" fmla="*/ 477631 w 477631"/>
                  <a:gd name="connsiteY16" fmla="*/ 172672 h 172672"/>
                  <a:gd name="connsiteX0" fmla="*/ 0 w 477631"/>
                  <a:gd name="connsiteY0" fmla="*/ 24653 h 169727"/>
                  <a:gd name="connsiteX1" fmla="*/ 5131 w 477631"/>
                  <a:gd name="connsiteY1" fmla="*/ 28952 h 169727"/>
                  <a:gd name="connsiteX2" fmla="*/ 68189 w 477631"/>
                  <a:gd name="connsiteY2" fmla="*/ 47015 h 169727"/>
                  <a:gd name="connsiteX3" fmla="*/ 150359 w 477631"/>
                  <a:gd name="connsiteY3" fmla="*/ 9350 h 169727"/>
                  <a:gd name="connsiteX4" fmla="*/ 152449 w 477631"/>
                  <a:gd name="connsiteY4" fmla="*/ 4694 h 169727"/>
                  <a:gd name="connsiteX5" fmla="*/ 154539 w 477631"/>
                  <a:gd name="connsiteY5" fmla="*/ 9350 h 169727"/>
                  <a:gd name="connsiteX6" fmla="*/ 236708 w 477631"/>
                  <a:gd name="connsiteY6" fmla="*/ 47015 h 169727"/>
                  <a:gd name="connsiteX7" fmla="*/ 318878 w 477631"/>
                  <a:gd name="connsiteY7" fmla="*/ 9350 h 169727"/>
                  <a:gd name="connsiteX8" fmla="*/ 323075 w 477631"/>
                  <a:gd name="connsiteY8" fmla="*/ 0 h 169727"/>
                  <a:gd name="connsiteX9" fmla="*/ 327273 w 477631"/>
                  <a:gd name="connsiteY9" fmla="*/ 9350 h 169727"/>
                  <a:gd name="connsiteX10" fmla="*/ 409442 w 477631"/>
                  <a:gd name="connsiteY10" fmla="*/ 47015 h 169727"/>
                  <a:gd name="connsiteX11" fmla="*/ 472501 w 477631"/>
                  <a:gd name="connsiteY11" fmla="*/ 28952 h 169727"/>
                  <a:gd name="connsiteX12" fmla="*/ 477631 w 477631"/>
                  <a:gd name="connsiteY12" fmla="*/ 24652 h 169727"/>
                  <a:gd name="connsiteX13" fmla="*/ 477631 w 477631"/>
                  <a:gd name="connsiteY13" fmla="*/ 169724 h 169727"/>
                  <a:gd name="connsiteX14" fmla="*/ 477631 w 477631"/>
                  <a:gd name="connsiteY14" fmla="*/ 169725 h 169727"/>
                  <a:gd name="connsiteX15" fmla="*/ 477631 w 477631"/>
                  <a:gd name="connsiteY15" fmla="*/ 169727 h 169727"/>
                  <a:gd name="connsiteX0" fmla="*/ 0 w 477631"/>
                  <a:gd name="connsiteY0" fmla="*/ 24653 h 169725"/>
                  <a:gd name="connsiteX1" fmla="*/ 5131 w 477631"/>
                  <a:gd name="connsiteY1" fmla="*/ 28952 h 169725"/>
                  <a:gd name="connsiteX2" fmla="*/ 68189 w 477631"/>
                  <a:gd name="connsiteY2" fmla="*/ 47015 h 169725"/>
                  <a:gd name="connsiteX3" fmla="*/ 150359 w 477631"/>
                  <a:gd name="connsiteY3" fmla="*/ 9350 h 169725"/>
                  <a:gd name="connsiteX4" fmla="*/ 152449 w 477631"/>
                  <a:gd name="connsiteY4" fmla="*/ 4694 h 169725"/>
                  <a:gd name="connsiteX5" fmla="*/ 154539 w 477631"/>
                  <a:gd name="connsiteY5" fmla="*/ 9350 h 169725"/>
                  <a:gd name="connsiteX6" fmla="*/ 236708 w 477631"/>
                  <a:gd name="connsiteY6" fmla="*/ 47015 h 169725"/>
                  <a:gd name="connsiteX7" fmla="*/ 318878 w 477631"/>
                  <a:gd name="connsiteY7" fmla="*/ 9350 h 169725"/>
                  <a:gd name="connsiteX8" fmla="*/ 323075 w 477631"/>
                  <a:gd name="connsiteY8" fmla="*/ 0 h 169725"/>
                  <a:gd name="connsiteX9" fmla="*/ 327273 w 477631"/>
                  <a:gd name="connsiteY9" fmla="*/ 9350 h 169725"/>
                  <a:gd name="connsiteX10" fmla="*/ 409442 w 477631"/>
                  <a:gd name="connsiteY10" fmla="*/ 47015 h 169725"/>
                  <a:gd name="connsiteX11" fmla="*/ 472501 w 477631"/>
                  <a:gd name="connsiteY11" fmla="*/ 28952 h 169725"/>
                  <a:gd name="connsiteX12" fmla="*/ 477631 w 477631"/>
                  <a:gd name="connsiteY12" fmla="*/ 24652 h 169725"/>
                  <a:gd name="connsiteX13" fmla="*/ 477631 w 477631"/>
                  <a:gd name="connsiteY13" fmla="*/ 169724 h 169725"/>
                  <a:gd name="connsiteX14" fmla="*/ 477631 w 477631"/>
                  <a:gd name="connsiteY14" fmla="*/ 169725 h 169725"/>
                  <a:gd name="connsiteX0" fmla="*/ 0 w 477631"/>
                  <a:gd name="connsiteY0" fmla="*/ 24653 h 169724"/>
                  <a:gd name="connsiteX1" fmla="*/ 5131 w 477631"/>
                  <a:gd name="connsiteY1" fmla="*/ 28952 h 169724"/>
                  <a:gd name="connsiteX2" fmla="*/ 68189 w 477631"/>
                  <a:gd name="connsiteY2" fmla="*/ 47015 h 169724"/>
                  <a:gd name="connsiteX3" fmla="*/ 150359 w 477631"/>
                  <a:gd name="connsiteY3" fmla="*/ 9350 h 169724"/>
                  <a:gd name="connsiteX4" fmla="*/ 152449 w 477631"/>
                  <a:gd name="connsiteY4" fmla="*/ 4694 h 169724"/>
                  <a:gd name="connsiteX5" fmla="*/ 154539 w 477631"/>
                  <a:gd name="connsiteY5" fmla="*/ 9350 h 169724"/>
                  <a:gd name="connsiteX6" fmla="*/ 236708 w 477631"/>
                  <a:gd name="connsiteY6" fmla="*/ 47015 h 169724"/>
                  <a:gd name="connsiteX7" fmla="*/ 318878 w 477631"/>
                  <a:gd name="connsiteY7" fmla="*/ 9350 h 169724"/>
                  <a:gd name="connsiteX8" fmla="*/ 323075 w 477631"/>
                  <a:gd name="connsiteY8" fmla="*/ 0 h 169724"/>
                  <a:gd name="connsiteX9" fmla="*/ 327273 w 477631"/>
                  <a:gd name="connsiteY9" fmla="*/ 9350 h 169724"/>
                  <a:gd name="connsiteX10" fmla="*/ 409442 w 477631"/>
                  <a:gd name="connsiteY10" fmla="*/ 47015 h 169724"/>
                  <a:gd name="connsiteX11" fmla="*/ 472501 w 477631"/>
                  <a:gd name="connsiteY11" fmla="*/ 28952 h 169724"/>
                  <a:gd name="connsiteX12" fmla="*/ 477631 w 477631"/>
                  <a:gd name="connsiteY12" fmla="*/ 24652 h 169724"/>
                  <a:gd name="connsiteX13" fmla="*/ 477631 w 477631"/>
                  <a:gd name="connsiteY13" fmla="*/ 169724 h 169724"/>
                  <a:gd name="connsiteX0" fmla="*/ 0 w 477631"/>
                  <a:gd name="connsiteY0" fmla="*/ 24653 h 47015"/>
                  <a:gd name="connsiteX1" fmla="*/ 5131 w 477631"/>
                  <a:gd name="connsiteY1" fmla="*/ 28952 h 47015"/>
                  <a:gd name="connsiteX2" fmla="*/ 68189 w 477631"/>
                  <a:gd name="connsiteY2" fmla="*/ 47015 h 47015"/>
                  <a:gd name="connsiteX3" fmla="*/ 150359 w 477631"/>
                  <a:gd name="connsiteY3" fmla="*/ 9350 h 47015"/>
                  <a:gd name="connsiteX4" fmla="*/ 152449 w 477631"/>
                  <a:gd name="connsiteY4" fmla="*/ 4694 h 47015"/>
                  <a:gd name="connsiteX5" fmla="*/ 154539 w 477631"/>
                  <a:gd name="connsiteY5" fmla="*/ 9350 h 47015"/>
                  <a:gd name="connsiteX6" fmla="*/ 236708 w 477631"/>
                  <a:gd name="connsiteY6" fmla="*/ 47015 h 47015"/>
                  <a:gd name="connsiteX7" fmla="*/ 318878 w 477631"/>
                  <a:gd name="connsiteY7" fmla="*/ 9350 h 47015"/>
                  <a:gd name="connsiteX8" fmla="*/ 323075 w 477631"/>
                  <a:gd name="connsiteY8" fmla="*/ 0 h 47015"/>
                  <a:gd name="connsiteX9" fmla="*/ 327273 w 477631"/>
                  <a:gd name="connsiteY9" fmla="*/ 9350 h 47015"/>
                  <a:gd name="connsiteX10" fmla="*/ 409442 w 477631"/>
                  <a:gd name="connsiteY10" fmla="*/ 47015 h 47015"/>
                  <a:gd name="connsiteX11" fmla="*/ 472501 w 477631"/>
                  <a:gd name="connsiteY11" fmla="*/ 28952 h 47015"/>
                  <a:gd name="connsiteX12" fmla="*/ 477631 w 477631"/>
                  <a:gd name="connsiteY12" fmla="*/ 2465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7631" h="47015">
                    <a:moveTo>
                      <a:pt x="0" y="24653"/>
                    </a:moveTo>
                    <a:lnTo>
                      <a:pt x="5131" y="28952"/>
                    </a:lnTo>
                    <a:cubicBezTo>
                      <a:pt x="21269" y="40112"/>
                      <a:pt x="43563" y="47015"/>
                      <a:pt x="68189" y="47015"/>
                    </a:cubicBezTo>
                    <a:cubicBezTo>
                      <a:pt x="105127" y="47015"/>
                      <a:pt x="136821" y="31484"/>
                      <a:pt x="150359" y="9350"/>
                    </a:cubicBezTo>
                    <a:lnTo>
                      <a:pt x="152449" y="4694"/>
                    </a:lnTo>
                    <a:lnTo>
                      <a:pt x="154539" y="9350"/>
                    </a:lnTo>
                    <a:cubicBezTo>
                      <a:pt x="168077" y="31484"/>
                      <a:pt x="199770" y="47015"/>
                      <a:pt x="236708" y="47015"/>
                    </a:cubicBezTo>
                    <a:cubicBezTo>
                      <a:pt x="273647" y="47015"/>
                      <a:pt x="305340" y="31484"/>
                      <a:pt x="318878" y="9350"/>
                    </a:cubicBezTo>
                    <a:lnTo>
                      <a:pt x="323075" y="0"/>
                    </a:lnTo>
                    <a:lnTo>
                      <a:pt x="327273" y="9350"/>
                    </a:lnTo>
                    <a:cubicBezTo>
                      <a:pt x="340810" y="31484"/>
                      <a:pt x="372504" y="47015"/>
                      <a:pt x="409442" y="47015"/>
                    </a:cubicBezTo>
                    <a:cubicBezTo>
                      <a:pt x="434068" y="47015"/>
                      <a:pt x="456363" y="40112"/>
                      <a:pt x="472501" y="28952"/>
                    </a:cubicBezTo>
                    <a:lnTo>
                      <a:pt x="477631" y="24652"/>
                    </a:lnTo>
                  </a:path>
                </a:pathLst>
              </a:cu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a:solidFill>
                    <a:schemeClr val="tx2"/>
                  </a:solidFill>
                  <a:latin typeface="+mj-lt"/>
                  <a:cs typeface="Segoe UI" pitchFamily="34" charset="0"/>
                </a:endParaRPr>
              </a:p>
            </p:txBody>
          </p:sp>
        </p:grpSp>
        <p:grpSp>
          <p:nvGrpSpPr>
            <p:cNvPr id="67" name="Group 66">
              <a:extLst>
                <a:ext uri="{FF2B5EF4-FFF2-40B4-BE49-F238E27FC236}">
                  <a16:creationId xmlns:a16="http://schemas.microsoft.com/office/drawing/2014/main" id="{63F6F856-3DBA-4917-819D-9DAD02A93C63}"/>
                </a:ext>
              </a:extLst>
            </p:cNvPr>
            <p:cNvGrpSpPr/>
            <p:nvPr/>
          </p:nvGrpSpPr>
          <p:grpSpPr>
            <a:xfrm>
              <a:off x="9790234" y="1102179"/>
              <a:ext cx="531148" cy="457810"/>
              <a:chOff x="8376458" y="5925518"/>
              <a:chExt cx="1045926" cy="901512"/>
            </a:xfrm>
          </p:grpSpPr>
          <p:sp>
            <p:nvSpPr>
              <p:cNvPr id="68" name="Star: 4 Points 8">
                <a:extLst>
                  <a:ext uri="{FF2B5EF4-FFF2-40B4-BE49-F238E27FC236}">
                    <a16:creationId xmlns:a16="http://schemas.microsoft.com/office/drawing/2014/main" id="{AC7797E5-A9BE-4585-82D7-38DE4B55BD16}"/>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9" name="Star: 4 Points 8">
                <a:extLst>
                  <a:ext uri="{FF2B5EF4-FFF2-40B4-BE49-F238E27FC236}">
                    <a16:creationId xmlns:a16="http://schemas.microsoft.com/office/drawing/2014/main" id="{9A291E74-10DF-4EDF-A26E-D0D455BD6B31}"/>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0" name="Oval 69">
                <a:extLst>
                  <a:ext uri="{FF2B5EF4-FFF2-40B4-BE49-F238E27FC236}">
                    <a16:creationId xmlns:a16="http://schemas.microsoft.com/office/drawing/2014/main" id="{2DAE7069-DD1B-4E2D-8E71-D9EAAA79B44A}"/>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1" name="Oval 9">
                <a:extLst>
                  <a:ext uri="{FF2B5EF4-FFF2-40B4-BE49-F238E27FC236}">
                    <a16:creationId xmlns:a16="http://schemas.microsoft.com/office/drawing/2014/main" id="{BBFB7ACA-15A0-4050-B237-7DDFD8806E77}"/>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6" name="Group 75">
              <a:extLst>
                <a:ext uri="{FF2B5EF4-FFF2-40B4-BE49-F238E27FC236}">
                  <a16:creationId xmlns:a16="http://schemas.microsoft.com/office/drawing/2014/main" id="{541BD43A-DA74-4005-9A97-C3012B2AED39}"/>
                </a:ext>
              </a:extLst>
            </p:cNvPr>
            <p:cNvGrpSpPr/>
            <p:nvPr/>
          </p:nvGrpSpPr>
          <p:grpSpPr>
            <a:xfrm>
              <a:off x="8196694" y="1139747"/>
              <a:ext cx="503002" cy="503824"/>
              <a:chOff x="7984841" y="884576"/>
              <a:chExt cx="607144" cy="608136"/>
            </a:xfrm>
            <a:solidFill>
              <a:srgbClr val="F3F3F3"/>
            </a:solidFill>
          </p:grpSpPr>
          <p:sp>
            <p:nvSpPr>
              <p:cNvPr id="77" name="Pentagon 76">
                <a:extLst>
                  <a:ext uri="{FF2B5EF4-FFF2-40B4-BE49-F238E27FC236}">
                    <a16:creationId xmlns:a16="http://schemas.microsoft.com/office/drawing/2014/main" id="{DDD60A3E-A3A6-4D97-B6A0-DB3ED1CF55FA}"/>
                  </a:ext>
                </a:extLst>
              </p:cNvPr>
              <p:cNvSpPr/>
              <p:nvPr/>
            </p:nvSpPr>
            <p:spPr bwMode="auto">
              <a:xfrm>
                <a:off x="8032201" y="974255"/>
                <a:ext cx="507642" cy="437611"/>
              </a:xfrm>
              <a:prstGeom prst="pentagon">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8" name="Oval 77">
                <a:extLst>
                  <a:ext uri="{FF2B5EF4-FFF2-40B4-BE49-F238E27FC236}">
                    <a16:creationId xmlns:a16="http://schemas.microsoft.com/office/drawing/2014/main" id="{A98BB44F-CE1B-4814-8A9D-23198F2C9325}"/>
                  </a:ext>
                </a:extLst>
              </p:cNvPr>
              <p:cNvSpPr/>
              <p:nvPr/>
            </p:nvSpPr>
            <p:spPr bwMode="auto">
              <a:xfrm>
                <a:off x="8197252" y="884576"/>
                <a:ext cx="179358" cy="179358"/>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9" name="Oval 78">
                <a:extLst>
                  <a:ext uri="{FF2B5EF4-FFF2-40B4-BE49-F238E27FC236}">
                    <a16:creationId xmlns:a16="http://schemas.microsoft.com/office/drawing/2014/main" id="{303A3190-07D2-46C1-B563-DDF24917B68F}"/>
                  </a:ext>
                </a:extLst>
              </p:cNvPr>
              <p:cNvSpPr/>
              <p:nvPr/>
            </p:nvSpPr>
            <p:spPr bwMode="auto">
              <a:xfrm>
                <a:off x="7984841" y="1043891"/>
                <a:ext cx="179358" cy="179358"/>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0" name="Oval 79">
                <a:extLst>
                  <a:ext uri="{FF2B5EF4-FFF2-40B4-BE49-F238E27FC236}">
                    <a16:creationId xmlns:a16="http://schemas.microsoft.com/office/drawing/2014/main" id="{C14F74F2-03E0-4245-8271-87D1971D4070}"/>
                  </a:ext>
                </a:extLst>
              </p:cNvPr>
              <p:cNvSpPr/>
              <p:nvPr/>
            </p:nvSpPr>
            <p:spPr bwMode="auto">
              <a:xfrm>
                <a:off x="8057090" y="1313354"/>
                <a:ext cx="179358" cy="179358"/>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1" name="Oval 80">
                <a:extLst>
                  <a:ext uri="{FF2B5EF4-FFF2-40B4-BE49-F238E27FC236}">
                    <a16:creationId xmlns:a16="http://schemas.microsoft.com/office/drawing/2014/main" id="{2F6E5869-6FB5-47CA-B5B8-0E9CC29D43DD}"/>
                  </a:ext>
                </a:extLst>
              </p:cNvPr>
              <p:cNvSpPr/>
              <p:nvPr/>
            </p:nvSpPr>
            <p:spPr bwMode="auto">
              <a:xfrm>
                <a:off x="8342912" y="1313354"/>
                <a:ext cx="179358" cy="179358"/>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2" name="Oval 81">
                <a:extLst>
                  <a:ext uri="{FF2B5EF4-FFF2-40B4-BE49-F238E27FC236}">
                    <a16:creationId xmlns:a16="http://schemas.microsoft.com/office/drawing/2014/main" id="{8087A138-B7F6-46E8-8884-59B057DC1813}"/>
                  </a:ext>
                </a:extLst>
              </p:cNvPr>
              <p:cNvSpPr/>
              <p:nvPr/>
            </p:nvSpPr>
            <p:spPr bwMode="auto">
              <a:xfrm>
                <a:off x="8412627" y="1043891"/>
                <a:ext cx="179358" cy="179358"/>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3" name="Group 82">
              <a:extLst>
                <a:ext uri="{FF2B5EF4-FFF2-40B4-BE49-F238E27FC236}">
                  <a16:creationId xmlns:a16="http://schemas.microsoft.com/office/drawing/2014/main" id="{780EE140-11BD-42C6-B1B8-D52D2AEE3ADB}"/>
                </a:ext>
              </a:extLst>
            </p:cNvPr>
            <p:cNvGrpSpPr/>
            <p:nvPr/>
          </p:nvGrpSpPr>
          <p:grpSpPr>
            <a:xfrm>
              <a:off x="11321942" y="1687719"/>
              <a:ext cx="477594" cy="479676"/>
              <a:chOff x="5279190" y="5401430"/>
              <a:chExt cx="1101836" cy="1106637"/>
            </a:xfrm>
          </p:grpSpPr>
          <p:sp>
            <p:nvSpPr>
              <p:cNvPr id="84" name="Freeform: Shape 815">
                <a:extLst>
                  <a:ext uri="{FF2B5EF4-FFF2-40B4-BE49-F238E27FC236}">
                    <a16:creationId xmlns:a16="http://schemas.microsoft.com/office/drawing/2014/main" id="{EE3979D6-4DE2-4203-A83F-7CA8209DD2A5}"/>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a:solidFill>
                    <a:schemeClr val="tx1"/>
                  </a:solidFill>
                  <a:latin typeface="+mj-lt"/>
                  <a:ea typeface="Segoe UI" pitchFamily="34" charset="0"/>
                  <a:cs typeface="Segoe UI" pitchFamily="34" charset="0"/>
                </a:endParaRPr>
              </a:p>
            </p:txBody>
          </p:sp>
          <p:sp>
            <p:nvSpPr>
              <p:cNvPr id="85" name="Freeform: Shape 816">
                <a:extLst>
                  <a:ext uri="{FF2B5EF4-FFF2-40B4-BE49-F238E27FC236}">
                    <a16:creationId xmlns:a16="http://schemas.microsoft.com/office/drawing/2014/main" id="{C10AF825-E7FB-4863-80E2-31C0CB318A72}"/>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a:solidFill>
                    <a:schemeClr val="tx1"/>
                  </a:solidFill>
                  <a:latin typeface="+mj-lt"/>
                  <a:ea typeface="Segoe UI" pitchFamily="34" charset="0"/>
                  <a:cs typeface="Segoe UI" pitchFamily="34" charset="0"/>
                </a:endParaRPr>
              </a:p>
            </p:txBody>
          </p:sp>
          <p:sp>
            <p:nvSpPr>
              <p:cNvPr id="86" name="Freeform: Shape 817">
                <a:extLst>
                  <a:ext uri="{FF2B5EF4-FFF2-40B4-BE49-F238E27FC236}">
                    <a16:creationId xmlns:a16="http://schemas.microsoft.com/office/drawing/2014/main" id="{6F0819C3-994D-4AD0-B4BC-6C26C7541EB3}"/>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a:solidFill>
                    <a:schemeClr val="tx1"/>
                  </a:solidFill>
                  <a:latin typeface="+mj-lt"/>
                  <a:ea typeface="Segoe UI" pitchFamily="34" charset="0"/>
                  <a:cs typeface="Segoe UI" pitchFamily="34" charset="0"/>
                </a:endParaRPr>
              </a:p>
            </p:txBody>
          </p:sp>
          <p:sp>
            <p:nvSpPr>
              <p:cNvPr id="87" name="Freeform: Shape 818">
                <a:extLst>
                  <a:ext uri="{FF2B5EF4-FFF2-40B4-BE49-F238E27FC236}">
                    <a16:creationId xmlns:a16="http://schemas.microsoft.com/office/drawing/2014/main" id="{E11BB33E-DBB0-4812-BCD1-218013BCDFBB}"/>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a:solidFill>
                    <a:schemeClr val="tx1"/>
                  </a:solidFill>
                  <a:latin typeface="+mj-lt"/>
                  <a:ea typeface="Segoe UI" pitchFamily="34" charset="0"/>
                  <a:cs typeface="Segoe UI" pitchFamily="34" charset="0"/>
                </a:endParaRPr>
              </a:p>
            </p:txBody>
          </p:sp>
          <p:sp useBgFill="1">
            <p:nvSpPr>
              <p:cNvPr id="88" name="Freeform: Shape 819">
                <a:extLst>
                  <a:ext uri="{FF2B5EF4-FFF2-40B4-BE49-F238E27FC236}">
                    <a16:creationId xmlns:a16="http://schemas.microsoft.com/office/drawing/2014/main" id="{B727EA11-49B6-42BC-B7C6-3B9A7018BD40}"/>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a:solidFill>
                    <a:schemeClr val="tx1"/>
                  </a:solidFill>
                  <a:latin typeface="+mj-lt"/>
                  <a:ea typeface="Segoe UI" pitchFamily="34" charset="0"/>
                  <a:cs typeface="Segoe UI" pitchFamily="34" charset="0"/>
                </a:endParaRPr>
              </a:p>
            </p:txBody>
          </p:sp>
        </p:grpSp>
      </p:grpSp>
      <p:grpSp>
        <p:nvGrpSpPr>
          <p:cNvPr id="72" name="Group 71">
            <a:extLst>
              <a:ext uri="{FF2B5EF4-FFF2-40B4-BE49-F238E27FC236}">
                <a16:creationId xmlns:a16="http://schemas.microsoft.com/office/drawing/2014/main" id="{FE5AE651-A652-F147-AED3-1021DFB8B9AB}"/>
              </a:ext>
            </a:extLst>
          </p:cNvPr>
          <p:cNvGrpSpPr/>
          <p:nvPr/>
        </p:nvGrpSpPr>
        <p:grpSpPr>
          <a:xfrm>
            <a:off x="10051789" y="4069409"/>
            <a:ext cx="460017" cy="387996"/>
            <a:chOff x="5818113" y="2550840"/>
            <a:chExt cx="529278" cy="431824"/>
          </a:xfrm>
        </p:grpSpPr>
        <p:sp>
          <p:nvSpPr>
            <p:cNvPr id="73" name="Diamond 72">
              <a:extLst>
                <a:ext uri="{FF2B5EF4-FFF2-40B4-BE49-F238E27FC236}">
                  <a16:creationId xmlns:a16="http://schemas.microsoft.com/office/drawing/2014/main" id="{34E8F412-B691-E847-8B3D-E338AABA4C90}"/>
                </a:ext>
              </a:extLst>
            </p:cNvPr>
            <p:cNvSpPr/>
            <p:nvPr/>
          </p:nvSpPr>
          <p:spPr bwMode="auto">
            <a:xfrm>
              <a:off x="5818113" y="2550840"/>
              <a:ext cx="529278" cy="274527"/>
            </a:xfrm>
            <a:prstGeom prst="diamond">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4" name="Freeform: Shape 52">
              <a:extLst>
                <a:ext uri="{FF2B5EF4-FFF2-40B4-BE49-F238E27FC236}">
                  <a16:creationId xmlns:a16="http://schemas.microsoft.com/office/drawing/2014/main" id="{041FE476-5F37-0643-BE2D-B2695FC2283F}"/>
                </a:ext>
              </a:extLst>
            </p:cNvPr>
            <p:cNvSpPr/>
            <p:nvPr/>
          </p:nvSpPr>
          <p:spPr bwMode="auto">
            <a:xfrm>
              <a:off x="5818113" y="2797200"/>
              <a:ext cx="529278" cy="185464"/>
            </a:xfrm>
            <a:custGeom>
              <a:avLst/>
              <a:gdLst>
                <a:gd name="connsiteX0" fmla="*/ 92930 w 529278"/>
                <a:gd name="connsiteY0" fmla="*/ 0 h 185464"/>
                <a:gd name="connsiteX1" fmla="*/ 264639 w 529278"/>
                <a:gd name="connsiteY1" fmla="*/ 89062 h 185464"/>
                <a:gd name="connsiteX2" fmla="*/ 436348 w 529278"/>
                <a:gd name="connsiteY2" fmla="*/ 0 h 185464"/>
                <a:gd name="connsiteX3" fmla="*/ 529278 w 529278"/>
                <a:gd name="connsiteY3" fmla="*/ 48201 h 185464"/>
                <a:gd name="connsiteX4" fmla="*/ 264639 w 529278"/>
                <a:gd name="connsiteY4" fmla="*/ 185464 h 185464"/>
                <a:gd name="connsiteX5" fmla="*/ 0 w 529278"/>
                <a:gd name="connsiteY5" fmla="*/ 48201 h 185464"/>
                <a:gd name="connsiteX6" fmla="*/ 92930 w 529278"/>
                <a:gd name="connsiteY6" fmla="*/ 0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6" fmla="*/ 356079 w 529278"/>
                <a:gd name="connsiteY6" fmla="*/ 180502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0" fmla="*/ 436348 w 529278"/>
                <a:gd name="connsiteY0" fmla="*/ 0 h 185464"/>
                <a:gd name="connsiteX1" fmla="*/ 529278 w 529278"/>
                <a:gd name="connsiteY1" fmla="*/ 48201 h 185464"/>
                <a:gd name="connsiteX2" fmla="*/ 264639 w 529278"/>
                <a:gd name="connsiteY2" fmla="*/ 185464 h 185464"/>
                <a:gd name="connsiteX3" fmla="*/ 0 w 529278"/>
                <a:gd name="connsiteY3" fmla="*/ 48201 h 185464"/>
                <a:gd name="connsiteX4" fmla="*/ 92930 w 529278"/>
                <a:gd name="connsiteY4" fmla="*/ 0 h 18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78" h="185464">
                  <a:moveTo>
                    <a:pt x="436348" y="0"/>
                  </a:moveTo>
                  <a:lnTo>
                    <a:pt x="529278" y="48201"/>
                  </a:lnTo>
                  <a:lnTo>
                    <a:pt x="264639" y="185464"/>
                  </a:lnTo>
                  <a:lnTo>
                    <a:pt x="0" y="48201"/>
                  </a:lnTo>
                  <a:lnTo>
                    <a:pt x="92930" y="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Tree>
    <p:extLst>
      <p:ext uri="{BB962C8B-B14F-4D97-AF65-F5344CB8AC3E}">
        <p14:creationId xmlns:p14="http://schemas.microsoft.com/office/powerpoint/2010/main" val="296134824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01" y="339390"/>
            <a:ext cx="5606043" cy="899665"/>
          </a:xfrm>
        </p:spPr>
        <p:txBody>
          <a:bodyPr/>
          <a:lstStyle/>
          <a:p>
            <a:r>
              <a:rPr lang="en-US"/>
              <a:t>Ideal for gaming, </a:t>
            </a:r>
            <a:r>
              <a:rPr lang="en-US" err="1"/>
              <a:t>IoT</a:t>
            </a:r>
            <a:r>
              <a:rPr lang="en-US"/>
              <a:t> and ecommerce</a:t>
            </a:r>
          </a:p>
        </p:txBody>
      </p:sp>
      <p:sp>
        <p:nvSpPr>
          <p:cNvPr id="3" name="Content Placeholder 2"/>
          <p:cNvSpPr>
            <a:spLocks noGrp="1"/>
          </p:cNvSpPr>
          <p:nvPr>
            <p:ph type="body" sz="quarter" idx="11"/>
          </p:nvPr>
        </p:nvSpPr>
        <p:spPr>
          <a:xfrm>
            <a:off x="269239" y="1494410"/>
            <a:ext cx="5606043" cy="2325765"/>
          </a:xfrm>
        </p:spPr>
        <p:txBody>
          <a:bodyPr/>
          <a:lstStyle/>
          <a:p>
            <a:r>
              <a:rPr lang="en-US">
                <a:solidFill>
                  <a:schemeClr val="tx1"/>
                </a:solidFill>
              </a:rPr>
              <a:t>Maintain service quality during high-traffic periods requiring massive scale and performance.</a:t>
            </a:r>
          </a:p>
          <a:p>
            <a:pPr marL="285750" lvl="1" indent="-285750">
              <a:spcBef>
                <a:spcPts val="1600"/>
              </a:spcBef>
              <a:spcAft>
                <a:spcPts val="0"/>
              </a:spcAft>
              <a:buFont typeface="Arial" charset="0"/>
              <a:buChar char="•"/>
            </a:pPr>
            <a:r>
              <a:rPr lang="en-US" sz="1600">
                <a:solidFill>
                  <a:schemeClr val="tx1"/>
                </a:solidFill>
              </a:rPr>
              <a:t>Instant, elastic scaling handles traffic bursts</a:t>
            </a:r>
          </a:p>
          <a:p>
            <a:pPr marL="285750" lvl="1" indent="-285750">
              <a:spcBef>
                <a:spcPts val="1000"/>
              </a:spcBef>
              <a:spcAft>
                <a:spcPts val="0"/>
              </a:spcAft>
              <a:buFont typeface="Arial" charset="0"/>
              <a:buChar char="•"/>
            </a:pPr>
            <a:r>
              <a:rPr lang="en-US" sz="1600">
                <a:solidFill>
                  <a:schemeClr val="tx1"/>
                </a:solidFill>
              </a:rPr>
              <a:t>Uninterrupted global user experience</a:t>
            </a:r>
          </a:p>
          <a:p>
            <a:pPr marL="285750" lvl="1" indent="-285750">
              <a:spcBef>
                <a:spcPts val="1000"/>
              </a:spcBef>
              <a:spcAft>
                <a:spcPts val="0"/>
              </a:spcAft>
              <a:buFont typeface="Arial" charset="0"/>
              <a:buChar char="•"/>
            </a:pPr>
            <a:r>
              <a:rPr lang="en-US" sz="1600">
                <a:solidFill>
                  <a:schemeClr val="tx1"/>
                </a:solidFill>
              </a:rPr>
              <a:t>Low-latency data access and processing for large and changing user bases</a:t>
            </a:r>
          </a:p>
          <a:p>
            <a:pPr marL="285750" lvl="1" indent="-285750">
              <a:spcBef>
                <a:spcPts val="1000"/>
              </a:spcBef>
              <a:spcAft>
                <a:spcPts val="0"/>
              </a:spcAft>
              <a:buFont typeface="Arial" charset="0"/>
              <a:buChar char="•"/>
            </a:pPr>
            <a:r>
              <a:rPr lang="en-US" sz="1600">
                <a:solidFill>
                  <a:schemeClr val="tx1"/>
                </a:solidFill>
              </a:rPr>
              <a:t>High availability across multiple data centers</a:t>
            </a:r>
          </a:p>
        </p:txBody>
      </p:sp>
      <p:pic>
        <p:nvPicPr>
          <p:cNvPr id="15" name="Picture 2" descr="Image result for xbox live logo 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4388831" y="6056663"/>
            <a:ext cx="1697381" cy="40801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File:Domino's stacked.svg">
            <a:extLst>
              <a:ext uri="{FF2B5EF4-FFF2-40B4-BE49-F238E27FC236}">
                <a16:creationId xmlns:a16="http://schemas.microsoft.com/office/drawing/2014/main" id="{B41B5B2F-FDD5-48A9-9A9D-995381ADAD6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236361" y="5907388"/>
            <a:ext cx="697604" cy="70923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images.pocketgamer.co.uk/sm/2016/3/66000/original.png">
            <a:extLst>
              <a:ext uri="{FF2B5EF4-FFF2-40B4-BE49-F238E27FC236}">
                <a16:creationId xmlns:a16="http://schemas.microsoft.com/office/drawing/2014/main" id="{2ABA16EE-FCDC-4C52-9FD4-0E1996C9883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269239" y="6056663"/>
            <a:ext cx="1736248" cy="40801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vignette.wikia.nocookie.net/logopedia/images/3/3c/Jet_logo.svg/revision/latest/scale-to-width-down/640?cb=20151210230924">
            <a:extLst>
              <a:ext uri="{FF2B5EF4-FFF2-40B4-BE49-F238E27FC236}">
                <a16:creationId xmlns:a16="http://schemas.microsoft.com/office/drawing/2014/main" id="{65AD9571-2BCA-416D-9570-380AFA21610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3248315" y="6100009"/>
            <a:ext cx="784916" cy="32132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6320191" y="1178527"/>
            <a:ext cx="5067208" cy="3421686"/>
            <a:chOff x="6320191" y="1178527"/>
            <a:chExt cx="5067208" cy="3421686"/>
          </a:xfrm>
        </p:grpSpPr>
        <p:cxnSp>
          <p:nvCxnSpPr>
            <p:cNvPr id="10" name="Straight Arrow Connector 9">
              <a:extLst>
                <a:ext uri="{FF2B5EF4-FFF2-40B4-BE49-F238E27FC236}">
                  <a16:creationId xmlns:a16="http://schemas.microsoft.com/office/drawing/2014/main" id="{0F2C561C-B19D-4C39-B2EB-F95246769E5E}"/>
                </a:ext>
              </a:extLst>
            </p:cNvPr>
            <p:cNvCxnSpPr>
              <a:cxnSpLocks/>
            </p:cNvCxnSpPr>
            <p:nvPr/>
          </p:nvCxnSpPr>
          <p:spPr>
            <a:xfrm>
              <a:off x="6639638" y="2704611"/>
              <a:ext cx="33204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Arrow Connector 10">
              <a:extLst>
                <a:ext uri="{FF2B5EF4-FFF2-40B4-BE49-F238E27FC236}">
                  <a16:creationId xmlns:a16="http://schemas.microsoft.com/office/drawing/2014/main" id="{AD26746D-45F9-48A1-B6BC-090DEFD5A595}"/>
                </a:ext>
              </a:extLst>
            </p:cNvPr>
            <p:cNvCxnSpPr>
              <a:cxnSpLocks/>
            </p:cNvCxnSpPr>
            <p:nvPr/>
          </p:nvCxnSpPr>
          <p:spPr>
            <a:xfrm>
              <a:off x="7528623" y="2704611"/>
              <a:ext cx="33204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Arrow Connector 15">
              <a:extLst>
                <a:ext uri="{FF2B5EF4-FFF2-40B4-BE49-F238E27FC236}">
                  <a16:creationId xmlns:a16="http://schemas.microsoft.com/office/drawing/2014/main" id="{CE784717-A40B-4021-B8FD-B25FCAC505B0}"/>
                </a:ext>
              </a:extLst>
            </p:cNvPr>
            <p:cNvCxnSpPr>
              <a:cxnSpLocks/>
            </p:cNvCxnSpPr>
            <p:nvPr/>
          </p:nvCxnSpPr>
          <p:spPr>
            <a:xfrm>
              <a:off x="8554033" y="2704611"/>
              <a:ext cx="40177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Arrow Connector 16">
              <a:extLst>
                <a:ext uri="{FF2B5EF4-FFF2-40B4-BE49-F238E27FC236}">
                  <a16:creationId xmlns:a16="http://schemas.microsoft.com/office/drawing/2014/main" id="{0B9001DB-7BA4-4AE3-9F8D-3A98D4246AD6}"/>
                </a:ext>
              </a:extLst>
            </p:cNvPr>
            <p:cNvCxnSpPr>
              <a:cxnSpLocks/>
            </p:cNvCxnSpPr>
            <p:nvPr/>
          </p:nvCxnSpPr>
          <p:spPr>
            <a:xfrm>
              <a:off x="9849794" y="2704611"/>
              <a:ext cx="40177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8" name="TextBox 17">
              <a:extLst>
                <a:ext uri="{FF2B5EF4-FFF2-40B4-BE49-F238E27FC236}">
                  <a16:creationId xmlns:a16="http://schemas.microsoft.com/office/drawing/2014/main" id="{1AC0194B-725F-4BD6-B473-EFC283CABA00}"/>
                </a:ext>
              </a:extLst>
            </p:cNvPr>
            <p:cNvSpPr txBox="1"/>
            <p:nvPr/>
          </p:nvSpPr>
          <p:spPr>
            <a:xfrm>
              <a:off x="7610837" y="2924347"/>
              <a:ext cx="1100103" cy="384721"/>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API Apps (Game backend)</a:t>
              </a:r>
            </a:p>
          </p:txBody>
        </p:sp>
        <p:sp>
          <p:nvSpPr>
            <p:cNvPr id="20" name="TextBox 19">
              <a:extLst>
                <a:ext uri="{FF2B5EF4-FFF2-40B4-BE49-F238E27FC236}">
                  <a16:creationId xmlns:a16="http://schemas.microsoft.com/office/drawing/2014/main" id="{5A496006-E099-42EF-A55A-C65B88ACC10F}"/>
                </a:ext>
              </a:extLst>
            </p:cNvPr>
            <p:cNvSpPr txBox="1"/>
            <p:nvPr/>
          </p:nvSpPr>
          <p:spPr>
            <a:xfrm>
              <a:off x="8788468" y="2924347"/>
              <a:ext cx="1166914" cy="384721"/>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Cosmos DB (Game database)</a:t>
              </a:r>
            </a:p>
          </p:txBody>
        </p:sp>
        <p:sp>
          <p:nvSpPr>
            <p:cNvPr id="21" name="TextBox 20">
              <a:extLst>
                <a:ext uri="{FF2B5EF4-FFF2-40B4-BE49-F238E27FC236}">
                  <a16:creationId xmlns:a16="http://schemas.microsoft.com/office/drawing/2014/main" id="{48365542-AC73-4F4B-9BFD-37D5EDA7F120}"/>
                </a:ext>
              </a:extLst>
            </p:cNvPr>
            <p:cNvSpPr txBox="1"/>
            <p:nvPr/>
          </p:nvSpPr>
          <p:spPr>
            <a:xfrm>
              <a:off x="10093674" y="2924347"/>
              <a:ext cx="1166914" cy="384721"/>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a:t>
              </a:r>
              <a:r>
                <a:rPr lang="en-US" sz="950" err="1">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Databricks</a:t>
              </a: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 (Game analytics)</a:t>
              </a:r>
            </a:p>
          </p:txBody>
        </p:sp>
        <p:sp>
          <p:nvSpPr>
            <p:cNvPr id="22" name="TextBox 21">
              <a:extLst>
                <a:ext uri="{FF2B5EF4-FFF2-40B4-BE49-F238E27FC236}">
                  <a16:creationId xmlns:a16="http://schemas.microsoft.com/office/drawing/2014/main" id="{A6C45DBE-B609-48DD-B618-A39D61EA92CE}"/>
                </a:ext>
              </a:extLst>
            </p:cNvPr>
            <p:cNvSpPr txBox="1"/>
            <p:nvPr/>
          </p:nvSpPr>
          <p:spPr>
            <a:xfrm>
              <a:off x="9966863" y="4215492"/>
              <a:ext cx="1420536" cy="384721"/>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Notification Hub (Push notifications)</a:t>
              </a:r>
            </a:p>
          </p:txBody>
        </p:sp>
        <p:sp>
          <p:nvSpPr>
            <p:cNvPr id="23" name="TextBox 22">
              <a:extLst>
                <a:ext uri="{FF2B5EF4-FFF2-40B4-BE49-F238E27FC236}">
                  <a16:creationId xmlns:a16="http://schemas.microsoft.com/office/drawing/2014/main" id="{2543AEFE-C367-4F4E-A69B-DE43B76FADD4}"/>
                </a:ext>
              </a:extLst>
            </p:cNvPr>
            <p:cNvSpPr txBox="1"/>
            <p:nvPr/>
          </p:nvSpPr>
          <p:spPr>
            <a:xfrm>
              <a:off x="8836749" y="4215492"/>
              <a:ext cx="1089242" cy="238527"/>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Functions</a:t>
              </a:r>
            </a:p>
          </p:txBody>
        </p:sp>
        <p:cxnSp>
          <p:nvCxnSpPr>
            <p:cNvPr id="24" name="Straight Arrow Connector 23">
              <a:extLst>
                <a:ext uri="{FF2B5EF4-FFF2-40B4-BE49-F238E27FC236}">
                  <a16:creationId xmlns:a16="http://schemas.microsoft.com/office/drawing/2014/main" id="{3874AF89-7E20-47B3-8E82-3238E629FD45}"/>
                </a:ext>
              </a:extLst>
            </p:cNvPr>
            <p:cNvCxnSpPr>
              <a:cxnSpLocks/>
            </p:cNvCxnSpPr>
            <p:nvPr/>
          </p:nvCxnSpPr>
          <p:spPr>
            <a:xfrm>
              <a:off x="9849794" y="3953746"/>
              <a:ext cx="40177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Arrow Connector 24">
              <a:extLst>
                <a:ext uri="{FF2B5EF4-FFF2-40B4-BE49-F238E27FC236}">
                  <a16:creationId xmlns:a16="http://schemas.microsoft.com/office/drawing/2014/main" id="{E3A7D08C-C334-47BB-9570-94FA64C97FCA}"/>
                </a:ext>
              </a:extLst>
            </p:cNvPr>
            <p:cNvCxnSpPr>
              <a:cxnSpLocks/>
            </p:cNvCxnSpPr>
            <p:nvPr/>
          </p:nvCxnSpPr>
          <p:spPr>
            <a:xfrm>
              <a:off x="9381370" y="3376687"/>
              <a:ext cx="0" cy="261746"/>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Arrow Connector 25">
              <a:extLst>
                <a:ext uri="{FF2B5EF4-FFF2-40B4-BE49-F238E27FC236}">
                  <a16:creationId xmlns:a16="http://schemas.microsoft.com/office/drawing/2014/main" id="{05B8389B-F92A-474E-86C3-4468D5DD9239}"/>
                </a:ext>
              </a:extLst>
            </p:cNvPr>
            <p:cNvCxnSpPr>
              <a:cxnSpLocks/>
            </p:cNvCxnSpPr>
            <p:nvPr/>
          </p:nvCxnSpPr>
          <p:spPr>
            <a:xfrm>
              <a:off x="9849794" y="1450033"/>
              <a:ext cx="401775" cy="0"/>
            </a:xfrm>
            <a:prstGeom prst="straightConnector1">
              <a:avLst/>
            </a:prstGeom>
            <a:noFill/>
            <a:ln w="19050" cap="sq">
              <a:solidFill>
                <a:schemeClr val="bg1">
                  <a:lumMod val="50000"/>
                </a:schemeClr>
              </a:solidFill>
              <a:prstDash val="solid"/>
              <a:round/>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 name="Connector: Elbow 6">
              <a:extLst>
                <a:ext uri="{FF2B5EF4-FFF2-40B4-BE49-F238E27FC236}">
                  <a16:creationId xmlns:a16="http://schemas.microsoft.com/office/drawing/2014/main" id="{A8AD75A0-90A7-4CC3-BE2D-D095F53D34CB}"/>
                </a:ext>
              </a:extLst>
            </p:cNvPr>
            <p:cNvCxnSpPr/>
            <p:nvPr/>
          </p:nvCxnSpPr>
          <p:spPr>
            <a:xfrm rot="5400000" flipH="1" flipV="1">
              <a:off x="8065013" y="1525579"/>
              <a:ext cx="971550" cy="739558"/>
            </a:xfrm>
            <a:prstGeom prst="bentConnector3">
              <a:avLst>
                <a:gd name="adj1" fmla="val 99300"/>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32" name="Group 31">
              <a:extLst>
                <a:ext uri="{FF2B5EF4-FFF2-40B4-BE49-F238E27FC236}">
                  <a16:creationId xmlns:a16="http://schemas.microsoft.com/office/drawing/2014/main" id="{42AB3146-A569-45AA-B0A2-19B38BA1D8DB}"/>
                </a:ext>
              </a:extLst>
            </p:cNvPr>
            <p:cNvGrpSpPr/>
            <p:nvPr/>
          </p:nvGrpSpPr>
          <p:grpSpPr>
            <a:xfrm>
              <a:off x="10463652" y="1178527"/>
              <a:ext cx="426959" cy="380732"/>
              <a:chOff x="2488012" y="1320237"/>
              <a:chExt cx="4696415" cy="4187934"/>
            </a:xfrm>
          </p:grpSpPr>
          <p:sp>
            <p:nvSpPr>
              <p:cNvPr id="33" name="Hexagon 32">
                <a:extLst>
                  <a:ext uri="{FF2B5EF4-FFF2-40B4-BE49-F238E27FC236}">
                    <a16:creationId xmlns:a16="http://schemas.microsoft.com/office/drawing/2014/main" id="{D32CDC59-BB51-4E61-97EF-A06BFCA19D8E}"/>
                  </a:ext>
                </a:extLst>
              </p:cNvPr>
              <p:cNvSpPr/>
              <p:nvPr/>
            </p:nvSpPr>
            <p:spPr bwMode="auto">
              <a:xfrm>
                <a:off x="2488012" y="1320237"/>
                <a:ext cx="4696415" cy="4187934"/>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50" err="1">
                  <a:gradFill>
                    <a:gsLst>
                      <a:gs pos="0">
                        <a:srgbClr val="FFFFFF"/>
                      </a:gs>
                      <a:gs pos="100000">
                        <a:srgbClr val="FFFFFF"/>
                      </a:gs>
                    </a:gsLst>
                    <a:lin ang="5400000" scaled="0"/>
                  </a:gradFill>
                  <a:ea typeface="Segoe UI" pitchFamily="34" charset="0"/>
                  <a:cs typeface="Segoe UI" pitchFamily="34" charset="0"/>
                </a:endParaRPr>
              </a:p>
            </p:txBody>
          </p:sp>
          <p:sp>
            <p:nvSpPr>
              <p:cNvPr id="34" name="Snip Single Corner Rectangle 26">
                <a:extLst>
                  <a:ext uri="{FF2B5EF4-FFF2-40B4-BE49-F238E27FC236}">
                    <a16:creationId xmlns:a16="http://schemas.microsoft.com/office/drawing/2014/main" id="{A4DFFD03-AF8F-4FAF-8E9B-C15037DEEA75}"/>
                  </a:ext>
                </a:extLst>
              </p:cNvPr>
              <p:cNvSpPr/>
              <p:nvPr/>
            </p:nvSpPr>
            <p:spPr bwMode="auto">
              <a:xfrm>
                <a:off x="3677764" y="2189582"/>
                <a:ext cx="2316905" cy="2449244"/>
              </a:xfrm>
              <a:prstGeom prst="snip1Rect">
                <a:avLst>
                  <a:gd name="adj" fmla="val 28736"/>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1" forceAA="0" compatLnSpc="1">
                <a:prstTxWarp prst="textNoShape">
                  <a:avLst/>
                </a:prstTxWarp>
                <a:noAutofit/>
              </a:bodyPr>
              <a:lstStyle/>
              <a:p>
                <a:pPr algn="ctr" defTabSz="932472" fontAlgn="base">
                  <a:lnSpc>
                    <a:spcPct val="90000"/>
                  </a:lnSpc>
                  <a:spcBef>
                    <a:spcPct val="0"/>
                  </a:spcBef>
                  <a:spcAft>
                    <a:spcPct val="0"/>
                  </a:spcAft>
                </a:pPr>
                <a:endParaRPr lang="en-US" sz="600">
                  <a:solidFill>
                    <a:schemeClr val="tx1"/>
                  </a:solidFill>
                  <a:ea typeface="Segoe UI" pitchFamily="34" charset="0"/>
                  <a:cs typeface="Segoe UI" pitchFamily="34" charset="0"/>
                </a:endParaRPr>
              </a:p>
            </p:txBody>
          </p:sp>
          <p:grpSp>
            <p:nvGrpSpPr>
              <p:cNvPr id="35" name="Group 34">
                <a:extLst>
                  <a:ext uri="{FF2B5EF4-FFF2-40B4-BE49-F238E27FC236}">
                    <a16:creationId xmlns:a16="http://schemas.microsoft.com/office/drawing/2014/main" id="{69EE4662-671A-45AE-90FF-A20BD6F11F58}"/>
                  </a:ext>
                </a:extLst>
              </p:cNvPr>
              <p:cNvGrpSpPr/>
              <p:nvPr/>
            </p:nvGrpSpPr>
            <p:grpSpPr>
              <a:xfrm>
                <a:off x="4271145" y="2716507"/>
                <a:ext cx="790235" cy="1472560"/>
                <a:chOff x="4917030" y="1019829"/>
                <a:chExt cx="123056" cy="229308"/>
              </a:xfrm>
            </p:grpSpPr>
            <p:sp>
              <p:nvSpPr>
                <p:cNvPr id="37" name="Freeform: Shape 36">
                  <a:extLst>
                    <a:ext uri="{FF2B5EF4-FFF2-40B4-BE49-F238E27FC236}">
                      <a16:creationId xmlns:a16="http://schemas.microsoft.com/office/drawing/2014/main" id="{98DB71DC-EEFE-44CA-85DB-2A574227F247}"/>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Freeform: Shape 37">
                  <a:extLst>
                    <a:ext uri="{FF2B5EF4-FFF2-40B4-BE49-F238E27FC236}">
                      <a16:creationId xmlns:a16="http://schemas.microsoft.com/office/drawing/2014/main" id="{7CF9D5E5-6207-4456-87F1-32E0C00C06DD}"/>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9" name="Freeform: Shape 38">
                  <a:extLst>
                    <a:ext uri="{FF2B5EF4-FFF2-40B4-BE49-F238E27FC236}">
                      <a16:creationId xmlns:a16="http://schemas.microsoft.com/office/drawing/2014/main" id="{15D55E68-A26F-4DE6-98E9-97FA629F0534}"/>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Freeform: Shape 39">
                  <a:extLst>
                    <a:ext uri="{FF2B5EF4-FFF2-40B4-BE49-F238E27FC236}">
                      <a16:creationId xmlns:a16="http://schemas.microsoft.com/office/drawing/2014/main" id="{C0EB8100-E241-4211-B198-091D5DE35F01}"/>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36" name="Right Triangle 35">
                <a:extLst>
                  <a:ext uri="{FF2B5EF4-FFF2-40B4-BE49-F238E27FC236}">
                    <a16:creationId xmlns:a16="http://schemas.microsoft.com/office/drawing/2014/main" id="{9374EC66-650A-4EFB-9C96-8E53049BC80A}"/>
                  </a:ext>
                </a:extLst>
              </p:cNvPr>
              <p:cNvSpPr/>
              <p:nvPr/>
            </p:nvSpPr>
            <p:spPr bwMode="auto">
              <a:xfrm>
                <a:off x="5326469" y="2189582"/>
                <a:ext cx="668200" cy="662475"/>
              </a:xfrm>
              <a:prstGeom prst="rtTriangl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50" err="1">
                  <a:gradFill>
                    <a:gsLst>
                      <a:gs pos="0">
                        <a:srgbClr val="FFFFFF"/>
                      </a:gs>
                      <a:gs pos="100000">
                        <a:srgbClr val="FFFFFF"/>
                      </a:gs>
                    </a:gsLst>
                    <a:lin ang="5400000" scaled="0"/>
                  </a:gradFill>
                  <a:cs typeface="Segoe UI" pitchFamily="34" charset="0"/>
                </a:endParaRPr>
              </a:p>
            </p:txBody>
          </p:sp>
        </p:grpSp>
        <p:grpSp>
          <p:nvGrpSpPr>
            <p:cNvPr id="41" name="Group 40">
              <a:extLst>
                <a:ext uri="{FF2B5EF4-FFF2-40B4-BE49-F238E27FC236}">
                  <a16:creationId xmlns:a16="http://schemas.microsoft.com/office/drawing/2014/main" id="{FEA6FC49-A2B6-49E5-8596-E8B6129A2AC9}"/>
                </a:ext>
              </a:extLst>
            </p:cNvPr>
            <p:cNvGrpSpPr/>
            <p:nvPr/>
          </p:nvGrpSpPr>
          <p:grpSpPr>
            <a:xfrm>
              <a:off x="9108745" y="2459403"/>
              <a:ext cx="545250" cy="469964"/>
              <a:chOff x="8376458" y="5925518"/>
              <a:chExt cx="1045926" cy="901512"/>
            </a:xfrm>
          </p:grpSpPr>
          <p:sp>
            <p:nvSpPr>
              <p:cNvPr id="42" name="Star: 4 Points 8">
                <a:extLst>
                  <a:ext uri="{FF2B5EF4-FFF2-40B4-BE49-F238E27FC236}">
                    <a16:creationId xmlns:a16="http://schemas.microsoft.com/office/drawing/2014/main" id="{0F593330-38FB-47DE-9C14-5FCF82FFE124}"/>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3" name="Star: 4 Points 8">
                <a:extLst>
                  <a:ext uri="{FF2B5EF4-FFF2-40B4-BE49-F238E27FC236}">
                    <a16:creationId xmlns:a16="http://schemas.microsoft.com/office/drawing/2014/main" id="{70947D27-BAF8-41BB-BE03-1DBF6927421E}"/>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482CE631-4FA2-4F70-A6BB-0627CE8533EB}"/>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9">
                <a:extLst>
                  <a:ext uri="{FF2B5EF4-FFF2-40B4-BE49-F238E27FC236}">
                    <a16:creationId xmlns:a16="http://schemas.microsoft.com/office/drawing/2014/main" id="{A5A787FB-7ED7-460F-A460-A8245607449D}"/>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6" name="Group 45">
              <a:extLst>
                <a:ext uri="{FF2B5EF4-FFF2-40B4-BE49-F238E27FC236}">
                  <a16:creationId xmlns:a16="http://schemas.microsoft.com/office/drawing/2014/main" id="{30C5C548-ED4C-4751-98B7-FD3D6FE53176}"/>
                </a:ext>
              </a:extLst>
            </p:cNvPr>
            <p:cNvGrpSpPr/>
            <p:nvPr/>
          </p:nvGrpSpPr>
          <p:grpSpPr>
            <a:xfrm>
              <a:off x="7062806" y="2534694"/>
              <a:ext cx="369592" cy="369592"/>
              <a:chOff x="3355898" y="4646593"/>
              <a:chExt cx="536092" cy="536092"/>
            </a:xfrm>
          </p:grpSpPr>
          <p:sp>
            <p:nvSpPr>
              <p:cNvPr id="47" name="Freeform 216">
                <a:extLst>
                  <a:ext uri="{FF2B5EF4-FFF2-40B4-BE49-F238E27FC236}">
                    <a16:creationId xmlns:a16="http://schemas.microsoft.com/office/drawing/2014/main" id="{4DCA80E3-36AE-48E9-9891-45AB2A4616B3}"/>
                  </a:ext>
                </a:extLst>
              </p:cNvPr>
              <p:cNvSpPr/>
              <p:nvPr/>
            </p:nvSpPr>
            <p:spPr bwMode="auto">
              <a:xfrm>
                <a:off x="3355898" y="4646593"/>
                <a:ext cx="536092" cy="536092"/>
              </a:xfrm>
              <a:prstGeom prst="octagon">
                <a:avLst/>
              </a:prstGeom>
              <a:noFill/>
              <a:ln w="12700">
                <a:solidFill>
                  <a:schemeClr val="tx2"/>
                </a:solidFill>
                <a:headEnd type="none" w="med" len="med"/>
                <a:tailEnd type="none"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8" name="Straight Arrow Connector 47">
                <a:extLst>
                  <a:ext uri="{FF2B5EF4-FFF2-40B4-BE49-F238E27FC236}">
                    <a16:creationId xmlns:a16="http://schemas.microsoft.com/office/drawing/2014/main" id="{8F52F89F-0C12-47A4-8E11-0A21BFF614F3}"/>
                  </a:ext>
                </a:extLst>
              </p:cNvPr>
              <p:cNvCxnSpPr>
                <a:cxnSpLocks/>
              </p:cNvCxnSpPr>
              <p:nvPr/>
            </p:nvCxnSpPr>
            <p:spPr>
              <a:xfrm>
                <a:off x="3442102" y="4718959"/>
                <a:ext cx="216476" cy="222459"/>
              </a:xfrm>
              <a:prstGeom prst="straightConnector1">
                <a:avLst/>
              </a:prstGeom>
              <a:ln w="127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215D133-7082-4827-8084-66EA14CAFE22}"/>
                  </a:ext>
                </a:extLst>
              </p:cNvPr>
              <p:cNvCxnSpPr/>
              <p:nvPr/>
            </p:nvCxnSpPr>
            <p:spPr>
              <a:xfrm flipH="1" flipV="1">
                <a:off x="3714089" y="4855915"/>
                <a:ext cx="177901" cy="171006"/>
              </a:xfrm>
              <a:prstGeom prst="straightConnector1">
                <a:avLst/>
              </a:prstGeom>
              <a:ln w="127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CEBD1DD-C981-475B-BDCB-D96963EFA17D}"/>
                  </a:ext>
                </a:extLst>
              </p:cNvPr>
              <p:cNvCxnSpPr/>
              <p:nvPr/>
            </p:nvCxnSpPr>
            <p:spPr>
              <a:xfrm flipH="1" flipV="1">
                <a:off x="3530815" y="4977667"/>
                <a:ext cx="202844" cy="205018"/>
              </a:xfrm>
              <a:prstGeom prst="straightConnector1">
                <a:avLst/>
              </a:prstGeom>
              <a:ln w="127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sp>
          <p:nvSpPr>
            <p:cNvPr id="51" name="Freeform: Shape 50">
              <a:extLst>
                <a:ext uri="{FF2B5EF4-FFF2-40B4-BE49-F238E27FC236}">
                  <a16:creationId xmlns:a16="http://schemas.microsoft.com/office/drawing/2014/main" id="{9971DDBA-50AF-44B5-B61E-A99E919B0E7B}"/>
                </a:ext>
              </a:extLst>
            </p:cNvPr>
            <p:cNvSpPr/>
            <p:nvPr/>
          </p:nvSpPr>
          <p:spPr bwMode="auto">
            <a:xfrm>
              <a:off x="10489861" y="3836764"/>
              <a:ext cx="374540" cy="365214"/>
            </a:xfrm>
            <a:custGeom>
              <a:avLst/>
              <a:gdLst>
                <a:gd name="connsiteX0" fmla="*/ 1 w 5237611"/>
                <a:gd name="connsiteY0" fmla="*/ 2139044 h 5107218"/>
                <a:gd name="connsiteX1" fmla="*/ 5237611 w 5237611"/>
                <a:gd name="connsiteY1" fmla="*/ 2139045 h 5107218"/>
                <a:gd name="connsiteX2" fmla="*/ 5237611 w 5237611"/>
                <a:gd name="connsiteY2" fmla="*/ 3103844 h 5107218"/>
                <a:gd name="connsiteX3" fmla="*/ 4478839 w 5237611"/>
                <a:gd name="connsiteY3" fmla="*/ 3862616 h 5107218"/>
                <a:gd name="connsiteX4" fmla="*/ 3245525 w 5237611"/>
                <a:gd name="connsiteY4" fmla="*/ 3862616 h 5107218"/>
                <a:gd name="connsiteX5" fmla="*/ 3385368 w 5237611"/>
                <a:gd name="connsiteY5" fmla="*/ 5107218 h 5107218"/>
                <a:gd name="connsiteX6" fmla="*/ 1623350 w 5237611"/>
                <a:gd name="connsiteY6" fmla="*/ 3862616 h 5107218"/>
                <a:gd name="connsiteX7" fmla="*/ 760637 w 5237611"/>
                <a:gd name="connsiteY7" fmla="*/ 3862616 h 5107218"/>
                <a:gd name="connsiteX8" fmla="*/ 1865 w 5237611"/>
                <a:gd name="connsiteY8" fmla="*/ 3103844 h 5107218"/>
                <a:gd name="connsiteX9" fmla="*/ 1865 w 5237611"/>
                <a:gd name="connsiteY9" fmla="*/ 2520997 h 5107218"/>
                <a:gd name="connsiteX10" fmla="*/ 471624 w 5237611"/>
                <a:gd name="connsiteY10" fmla="*/ 2954204 h 5107218"/>
                <a:gd name="connsiteX11" fmla="*/ 471624 w 5237611"/>
                <a:gd name="connsiteY11" fmla="*/ 3052063 h 5107218"/>
                <a:gd name="connsiteX12" fmla="*/ 477987 w 5237611"/>
                <a:gd name="connsiteY12" fmla="*/ 3115179 h 5107218"/>
                <a:gd name="connsiteX13" fmla="*/ 829643 w 5237611"/>
                <a:gd name="connsiteY13" fmla="*/ 3401787 h 5107218"/>
                <a:gd name="connsiteX14" fmla="*/ 4407973 w 5237611"/>
                <a:gd name="connsiteY14" fmla="*/ 3401787 h 5107218"/>
                <a:gd name="connsiteX15" fmla="*/ 4766922 w 5237611"/>
                <a:gd name="connsiteY15" fmla="*/ 3042838 h 5107218"/>
                <a:gd name="connsiteX16" fmla="*/ 4766922 w 5237611"/>
                <a:gd name="connsiteY16" fmla="*/ 2899232 h 5107218"/>
                <a:gd name="connsiteX17" fmla="*/ 4767852 w 5237611"/>
                <a:gd name="connsiteY17" fmla="*/ 2899232 h 5107218"/>
                <a:gd name="connsiteX18" fmla="*/ 4767852 w 5237611"/>
                <a:gd name="connsiteY18" fmla="*/ 2581731 h 5107218"/>
                <a:gd name="connsiteX19" fmla="*/ 1164681 w 5237611"/>
                <a:gd name="connsiteY19" fmla="*/ 2581731 h 5107218"/>
                <a:gd name="connsiteX20" fmla="*/ 1164681 w 5237611"/>
                <a:gd name="connsiteY20" fmla="*/ 3213100 h 5107218"/>
                <a:gd name="connsiteX21" fmla="*/ 760637 w 5237611"/>
                <a:gd name="connsiteY21" fmla="*/ 0 h 5107218"/>
                <a:gd name="connsiteX22" fmla="*/ 4478839 w 5237611"/>
                <a:gd name="connsiteY22" fmla="*/ 0 h 5107218"/>
                <a:gd name="connsiteX23" fmla="*/ 5237611 w 5237611"/>
                <a:gd name="connsiteY23" fmla="*/ 758772 h 5107218"/>
                <a:gd name="connsiteX24" fmla="*/ 5237611 w 5237611"/>
                <a:gd name="connsiteY24" fmla="*/ 1428267 h 5107218"/>
                <a:gd name="connsiteX25" fmla="*/ 4767852 w 5237611"/>
                <a:gd name="connsiteY25" fmla="*/ 995060 h 5107218"/>
                <a:gd name="connsiteX26" fmla="*/ 4767852 w 5237611"/>
                <a:gd name="connsiteY26" fmla="*/ 779863 h 5107218"/>
                <a:gd name="connsiteX27" fmla="*/ 4408903 w 5237611"/>
                <a:gd name="connsiteY27" fmla="*/ 420914 h 5107218"/>
                <a:gd name="connsiteX28" fmla="*/ 830573 w 5237611"/>
                <a:gd name="connsiteY28" fmla="*/ 420914 h 5107218"/>
                <a:gd name="connsiteX29" fmla="*/ 471624 w 5237611"/>
                <a:gd name="connsiteY29" fmla="*/ 779863 h 5107218"/>
                <a:gd name="connsiteX30" fmla="*/ 471624 w 5237611"/>
                <a:gd name="connsiteY30" fmla="*/ 1239157 h 5107218"/>
                <a:gd name="connsiteX31" fmla="*/ 3929652 w 5237611"/>
                <a:gd name="connsiteY31" fmla="*/ 1239157 h 5107218"/>
                <a:gd name="connsiteX32" fmla="*/ 3929652 w 5237611"/>
                <a:gd name="connsiteY32" fmla="*/ 680358 h 5107218"/>
                <a:gd name="connsiteX33" fmla="*/ 5188767 w 5237611"/>
                <a:gd name="connsiteY33" fmla="*/ 1841501 h 5107218"/>
                <a:gd name="connsiteX34" fmla="*/ 0 w 5237611"/>
                <a:gd name="connsiteY34" fmla="*/ 1841501 h 5107218"/>
                <a:gd name="connsiteX35" fmla="*/ 1865 w 5237611"/>
                <a:gd name="connsiteY35" fmla="*/ 758772 h 5107218"/>
                <a:gd name="connsiteX36" fmla="*/ 760637 w 5237611"/>
                <a:gd name="connsiteY36" fmla="*/ 0 h 5107218"/>
                <a:gd name="connsiteX0" fmla="*/ 1 w 5237611"/>
                <a:gd name="connsiteY0" fmla="*/ 2139044 h 5107218"/>
                <a:gd name="connsiteX1" fmla="*/ 5237611 w 5237611"/>
                <a:gd name="connsiteY1" fmla="*/ 2139045 h 5107218"/>
                <a:gd name="connsiteX2" fmla="*/ 5237611 w 5237611"/>
                <a:gd name="connsiteY2" fmla="*/ 3103844 h 5107218"/>
                <a:gd name="connsiteX3" fmla="*/ 4478839 w 5237611"/>
                <a:gd name="connsiteY3" fmla="*/ 3862616 h 5107218"/>
                <a:gd name="connsiteX4" fmla="*/ 3245525 w 5237611"/>
                <a:gd name="connsiteY4" fmla="*/ 3862616 h 5107218"/>
                <a:gd name="connsiteX5" fmla="*/ 3385368 w 5237611"/>
                <a:gd name="connsiteY5" fmla="*/ 5107218 h 5107218"/>
                <a:gd name="connsiteX6" fmla="*/ 1623350 w 5237611"/>
                <a:gd name="connsiteY6" fmla="*/ 3862616 h 5107218"/>
                <a:gd name="connsiteX7" fmla="*/ 760637 w 5237611"/>
                <a:gd name="connsiteY7" fmla="*/ 3862616 h 5107218"/>
                <a:gd name="connsiteX8" fmla="*/ 1865 w 5237611"/>
                <a:gd name="connsiteY8" fmla="*/ 3103844 h 5107218"/>
                <a:gd name="connsiteX9" fmla="*/ 1865 w 5237611"/>
                <a:gd name="connsiteY9" fmla="*/ 2520997 h 5107218"/>
                <a:gd name="connsiteX10" fmla="*/ 471624 w 5237611"/>
                <a:gd name="connsiteY10" fmla="*/ 2954204 h 5107218"/>
                <a:gd name="connsiteX11" fmla="*/ 477987 w 5237611"/>
                <a:gd name="connsiteY11" fmla="*/ 3115179 h 5107218"/>
                <a:gd name="connsiteX12" fmla="*/ 829643 w 5237611"/>
                <a:gd name="connsiteY12" fmla="*/ 3401787 h 5107218"/>
                <a:gd name="connsiteX13" fmla="*/ 4407973 w 5237611"/>
                <a:gd name="connsiteY13" fmla="*/ 3401787 h 5107218"/>
                <a:gd name="connsiteX14" fmla="*/ 4766922 w 5237611"/>
                <a:gd name="connsiteY14" fmla="*/ 3042838 h 5107218"/>
                <a:gd name="connsiteX15" fmla="*/ 4766922 w 5237611"/>
                <a:gd name="connsiteY15" fmla="*/ 2899232 h 5107218"/>
                <a:gd name="connsiteX16" fmla="*/ 4767852 w 5237611"/>
                <a:gd name="connsiteY16" fmla="*/ 2899232 h 5107218"/>
                <a:gd name="connsiteX17" fmla="*/ 4767852 w 5237611"/>
                <a:gd name="connsiteY17" fmla="*/ 2581731 h 5107218"/>
                <a:gd name="connsiteX18" fmla="*/ 1164681 w 5237611"/>
                <a:gd name="connsiteY18" fmla="*/ 2581731 h 5107218"/>
                <a:gd name="connsiteX19" fmla="*/ 1164681 w 5237611"/>
                <a:gd name="connsiteY19" fmla="*/ 3213100 h 5107218"/>
                <a:gd name="connsiteX20" fmla="*/ 1 w 5237611"/>
                <a:gd name="connsiteY20" fmla="*/ 2139044 h 5107218"/>
                <a:gd name="connsiteX21" fmla="*/ 760637 w 5237611"/>
                <a:gd name="connsiteY21" fmla="*/ 0 h 5107218"/>
                <a:gd name="connsiteX22" fmla="*/ 4478839 w 5237611"/>
                <a:gd name="connsiteY22" fmla="*/ 0 h 5107218"/>
                <a:gd name="connsiteX23" fmla="*/ 5237611 w 5237611"/>
                <a:gd name="connsiteY23" fmla="*/ 758772 h 5107218"/>
                <a:gd name="connsiteX24" fmla="*/ 5237611 w 5237611"/>
                <a:gd name="connsiteY24" fmla="*/ 1428267 h 5107218"/>
                <a:gd name="connsiteX25" fmla="*/ 4767852 w 5237611"/>
                <a:gd name="connsiteY25" fmla="*/ 995060 h 5107218"/>
                <a:gd name="connsiteX26" fmla="*/ 4767852 w 5237611"/>
                <a:gd name="connsiteY26" fmla="*/ 779863 h 5107218"/>
                <a:gd name="connsiteX27" fmla="*/ 4408903 w 5237611"/>
                <a:gd name="connsiteY27" fmla="*/ 420914 h 5107218"/>
                <a:gd name="connsiteX28" fmla="*/ 830573 w 5237611"/>
                <a:gd name="connsiteY28" fmla="*/ 420914 h 5107218"/>
                <a:gd name="connsiteX29" fmla="*/ 471624 w 5237611"/>
                <a:gd name="connsiteY29" fmla="*/ 779863 h 5107218"/>
                <a:gd name="connsiteX30" fmla="*/ 471624 w 5237611"/>
                <a:gd name="connsiteY30" fmla="*/ 1239157 h 5107218"/>
                <a:gd name="connsiteX31" fmla="*/ 3929652 w 5237611"/>
                <a:gd name="connsiteY31" fmla="*/ 1239157 h 5107218"/>
                <a:gd name="connsiteX32" fmla="*/ 3929652 w 5237611"/>
                <a:gd name="connsiteY32" fmla="*/ 680358 h 5107218"/>
                <a:gd name="connsiteX33" fmla="*/ 5188767 w 5237611"/>
                <a:gd name="connsiteY33" fmla="*/ 1841501 h 5107218"/>
                <a:gd name="connsiteX34" fmla="*/ 0 w 5237611"/>
                <a:gd name="connsiteY34" fmla="*/ 1841501 h 5107218"/>
                <a:gd name="connsiteX35" fmla="*/ 1865 w 5237611"/>
                <a:gd name="connsiteY35" fmla="*/ 758772 h 5107218"/>
                <a:gd name="connsiteX36" fmla="*/ 760637 w 5237611"/>
                <a:gd name="connsiteY36" fmla="*/ 0 h 5107218"/>
                <a:gd name="connsiteX0" fmla="*/ 1 w 5237611"/>
                <a:gd name="connsiteY0" fmla="*/ 2139044 h 5107218"/>
                <a:gd name="connsiteX1" fmla="*/ 5237611 w 5237611"/>
                <a:gd name="connsiteY1" fmla="*/ 2139045 h 5107218"/>
                <a:gd name="connsiteX2" fmla="*/ 5237611 w 5237611"/>
                <a:gd name="connsiteY2" fmla="*/ 3103844 h 5107218"/>
                <a:gd name="connsiteX3" fmla="*/ 4478839 w 5237611"/>
                <a:gd name="connsiteY3" fmla="*/ 3862616 h 5107218"/>
                <a:gd name="connsiteX4" fmla="*/ 3245525 w 5237611"/>
                <a:gd name="connsiteY4" fmla="*/ 3862616 h 5107218"/>
                <a:gd name="connsiteX5" fmla="*/ 3385368 w 5237611"/>
                <a:gd name="connsiteY5" fmla="*/ 5107218 h 5107218"/>
                <a:gd name="connsiteX6" fmla="*/ 1623350 w 5237611"/>
                <a:gd name="connsiteY6" fmla="*/ 3862616 h 5107218"/>
                <a:gd name="connsiteX7" fmla="*/ 760637 w 5237611"/>
                <a:gd name="connsiteY7" fmla="*/ 3862616 h 5107218"/>
                <a:gd name="connsiteX8" fmla="*/ 1865 w 5237611"/>
                <a:gd name="connsiteY8" fmla="*/ 3103844 h 5107218"/>
                <a:gd name="connsiteX9" fmla="*/ 1865 w 5237611"/>
                <a:gd name="connsiteY9" fmla="*/ 2520997 h 5107218"/>
                <a:gd name="connsiteX10" fmla="*/ 471624 w 5237611"/>
                <a:gd name="connsiteY10" fmla="*/ 2954204 h 5107218"/>
                <a:gd name="connsiteX11" fmla="*/ 477987 w 5237611"/>
                <a:gd name="connsiteY11" fmla="*/ 3115179 h 5107218"/>
                <a:gd name="connsiteX12" fmla="*/ 829643 w 5237611"/>
                <a:gd name="connsiteY12" fmla="*/ 3401787 h 5107218"/>
                <a:gd name="connsiteX13" fmla="*/ 4407973 w 5237611"/>
                <a:gd name="connsiteY13" fmla="*/ 3401787 h 5107218"/>
                <a:gd name="connsiteX14" fmla="*/ 4766922 w 5237611"/>
                <a:gd name="connsiteY14" fmla="*/ 3042838 h 5107218"/>
                <a:gd name="connsiteX15" fmla="*/ 4766922 w 5237611"/>
                <a:gd name="connsiteY15" fmla="*/ 2899232 h 5107218"/>
                <a:gd name="connsiteX16" fmla="*/ 4767852 w 5237611"/>
                <a:gd name="connsiteY16" fmla="*/ 2581731 h 5107218"/>
                <a:gd name="connsiteX17" fmla="*/ 1164681 w 5237611"/>
                <a:gd name="connsiteY17" fmla="*/ 2581731 h 5107218"/>
                <a:gd name="connsiteX18" fmla="*/ 1164681 w 5237611"/>
                <a:gd name="connsiteY18" fmla="*/ 3213100 h 5107218"/>
                <a:gd name="connsiteX19" fmla="*/ 1 w 5237611"/>
                <a:gd name="connsiteY19" fmla="*/ 2139044 h 5107218"/>
                <a:gd name="connsiteX20" fmla="*/ 760637 w 5237611"/>
                <a:gd name="connsiteY20" fmla="*/ 0 h 5107218"/>
                <a:gd name="connsiteX21" fmla="*/ 4478839 w 5237611"/>
                <a:gd name="connsiteY21" fmla="*/ 0 h 5107218"/>
                <a:gd name="connsiteX22" fmla="*/ 5237611 w 5237611"/>
                <a:gd name="connsiteY22" fmla="*/ 758772 h 5107218"/>
                <a:gd name="connsiteX23" fmla="*/ 5237611 w 5237611"/>
                <a:gd name="connsiteY23" fmla="*/ 1428267 h 5107218"/>
                <a:gd name="connsiteX24" fmla="*/ 4767852 w 5237611"/>
                <a:gd name="connsiteY24" fmla="*/ 995060 h 5107218"/>
                <a:gd name="connsiteX25" fmla="*/ 4767852 w 5237611"/>
                <a:gd name="connsiteY25" fmla="*/ 779863 h 5107218"/>
                <a:gd name="connsiteX26" fmla="*/ 4408903 w 5237611"/>
                <a:gd name="connsiteY26" fmla="*/ 420914 h 5107218"/>
                <a:gd name="connsiteX27" fmla="*/ 830573 w 5237611"/>
                <a:gd name="connsiteY27" fmla="*/ 420914 h 5107218"/>
                <a:gd name="connsiteX28" fmla="*/ 471624 w 5237611"/>
                <a:gd name="connsiteY28" fmla="*/ 779863 h 5107218"/>
                <a:gd name="connsiteX29" fmla="*/ 471624 w 5237611"/>
                <a:gd name="connsiteY29" fmla="*/ 1239157 h 5107218"/>
                <a:gd name="connsiteX30" fmla="*/ 3929652 w 5237611"/>
                <a:gd name="connsiteY30" fmla="*/ 1239157 h 5107218"/>
                <a:gd name="connsiteX31" fmla="*/ 3929652 w 5237611"/>
                <a:gd name="connsiteY31" fmla="*/ 680358 h 5107218"/>
                <a:gd name="connsiteX32" fmla="*/ 5188767 w 5237611"/>
                <a:gd name="connsiteY32" fmla="*/ 1841501 h 5107218"/>
                <a:gd name="connsiteX33" fmla="*/ 0 w 5237611"/>
                <a:gd name="connsiteY33" fmla="*/ 1841501 h 5107218"/>
                <a:gd name="connsiteX34" fmla="*/ 1865 w 5237611"/>
                <a:gd name="connsiteY34" fmla="*/ 758772 h 5107218"/>
                <a:gd name="connsiteX35" fmla="*/ 760637 w 5237611"/>
                <a:gd name="connsiteY35" fmla="*/ 0 h 5107218"/>
                <a:gd name="connsiteX0" fmla="*/ 1 w 5237611"/>
                <a:gd name="connsiteY0" fmla="*/ 2139044 h 5107218"/>
                <a:gd name="connsiteX1" fmla="*/ 5237611 w 5237611"/>
                <a:gd name="connsiteY1" fmla="*/ 2139045 h 5107218"/>
                <a:gd name="connsiteX2" fmla="*/ 5237611 w 5237611"/>
                <a:gd name="connsiteY2" fmla="*/ 3103844 h 5107218"/>
                <a:gd name="connsiteX3" fmla="*/ 4478839 w 5237611"/>
                <a:gd name="connsiteY3" fmla="*/ 3862616 h 5107218"/>
                <a:gd name="connsiteX4" fmla="*/ 3245525 w 5237611"/>
                <a:gd name="connsiteY4" fmla="*/ 3862616 h 5107218"/>
                <a:gd name="connsiteX5" fmla="*/ 3385368 w 5237611"/>
                <a:gd name="connsiteY5" fmla="*/ 5107218 h 5107218"/>
                <a:gd name="connsiteX6" fmla="*/ 1623350 w 5237611"/>
                <a:gd name="connsiteY6" fmla="*/ 3862616 h 5107218"/>
                <a:gd name="connsiteX7" fmla="*/ 760637 w 5237611"/>
                <a:gd name="connsiteY7" fmla="*/ 3862616 h 5107218"/>
                <a:gd name="connsiteX8" fmla="*/ 1865 w 5237611"/>
                <a:gd name="connsiteY8" fmla="*/ 3103844 h 5107218"/>
                <a:gd name="connsiteX9" fmla="*/ 1865 w 5237611"/>
                <a:gd name="connsiteY9" fmla="*/ 2520997 h 5107218"/>
                <a:gd name="connsiteX10" fmla="*/ 471624 w 5237611"/>
                <a:gd name="connsiteY10" fmla="*/ 2954204 h 5107218"/>
                <a:gd name="connsiteX11" fmla="*/ 477987 w 5237611"/>
                <a:gd name="connsiteY11" fmla="*/ 3115179 h 5107218"/>
                <a:gd name="connsiteX12" fmla="*/ 829643 w 5237611"/>
                <a:gd name="connsiteY12" fmla="*/ 3401787 h 5107218"/>
                <a:gd name="connsiteX13" fmla="*/ 4407973 w 5237611"/>
                <a:gd name="connsiteY13" fmla="*/ 3401787 h 5107218"/>
                <a:gd name="connsiteX14" fmla="*/ 4766922 w 5237611"/>
                <a:gd name="connsiteY14" fmla="*/ 3042838 h 5107218"/>
                <a:gd name="connsiteX15" fmla="*/ 4767852 w 5237611"/>
                <a:gd name="connsiteY15" fmla="*/ 2581731 h 5107218"/>
                <a:gd name="connsiteX16" fmla="*/ 1164681 w 5237611"/>
                <a:gd name="connsiteY16" fmla="*/ 2581731 h 5107218"/>
                <a:gd name="connsiteX17" fmla="*/ 1164681 w 5237611"/>
                <a:gd name="connsiteY17" fmla="*/ 3213100 h 5107218"/>
                <a:gd name="connsiteX18" fmla="*/ 1 w 5237611"/>
                <a:gd name="connsiteY18" fmla="*/ 2139044 h 5107218"/>
                <a:gd name="connsiteX19" fmla="*/ 760637 w 5237611"/>
                <a:gd name="connsiteY19" fmla="*/ 0 h 5107218"/>
                <a:gd name="connsiteX20" fmla="*/ 4478839 w 5237611"/>
                <a:gd name="connsiteY20" fmla="*/ 0 h 5107218"/>
                <a:gd name="connsiteX21" fmla="*/ 5237611 w 5237611"/>
                <a:gd name="connsiteY21" fmla="*/ 758772 h 5107218"/>
                <a:gd name="connsiteX22" fmla="*/ 5237611 w 5237611"/>
                <a:gd name="connsiteY22" fmla="*/ 1428267 h 5107218"/>
                <a:gd name="connsiteX23" fmla="*/ 4767852 w 5237611"/>
                <a:gd name="connsiteY23" fmla="*/ 995060 h 5107218"/>
                <a:gd name="connsiteX24" fmla="*/ 4767852 w 5237611"/>
                <a:gd name="connsiteY24" fmla="*/ 779863 h 5107218"/>
                <a:gd name="connsiteX25" fmla="*/ 4408903 w 5237611"/>
                <a:gd name="connsiteY25" fmla="*/ 420914 h 5107218"/>
                <a:gd name="connsiteX26" fmla="*/ 830573 w 5237611"/>
                <a:gd name="connsiteY26" fmla="*/ 420914 h 5107218"/>
                <a:gd name="connsiteX27" fmla="*/ 471624 w 5237611"/>
                <a:gd name="connsiteY27" fmla="*/ 779863 h 5107218"/>
                <a:gd name="connsiteX28" fmla="*/ 471624 w 5237611"/>
                <a:gd name="connsiteY28" fmla="*/ 1239157 h 5107218"/>
                <a:gd name="connsiteX29" fmla="*/ 3929652 w 5237611"/>
                <a:gd name="connsiteY29" fmla="*/ 1239157 h 5107218"/>
                <a:gd name="connsiteX30" fmla="*/ 3929652 w 5237611"/>
                <a:gd name="connsiteY30" fmla="*/ 680358 h 5107218"/>
                <a:gd name="connsiteX31" fmla="*/ 5188767 w 5237611"/>
                <a:gd name="connsiteY31" fmla="*/ 1841501 h 5107218"/>
                <a:gd name="connsiteX32" fmla="*/ 0 w 5237611"/>
                <a:gd name="connsiteY32" fmla="*/ 1841501 h 5107218"/>
                <a:gd name="connsiteX33" fmla="*/ 1865 w 5237611"/>
                <a:gd name="connsiteY33" fmla="*/ 758772 h 5107218"/>
                <a:gd name="connsiteX34" fmla="*/ 760637 w 5237611"/>
                <a:gd name="connsiteY34" fmla="*/ 0 h 510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37611" h="5107218">
                  <a:moveTo>
                    <a:pt x="1" y="2139044"/>
                  </a:moveTo>
                  <a:lnTo>
                    <a:pt x="5237611" y="2139045"/>
                  </a:lnTo>
                  <a:lnTo>
                    <a:pt x="5237611" y="3103844"/>
                  </a:lnTo>
                  <a:cubicBezTo>
                    <a:pt x="5237611" y="3522902"/>
                    <a:pt x="4897897" y="3862616"/>
                    <a:pt x="4478839" y="3862616"/>
                  </a:cubicBezTo>
                  <a:lnTo>
                    <a:pt x="3245525" y="3862616"/>
                  </a:lnTo>
                  <a:lnTo>
                    <a:pt x="3385368" y="5107218"/>
                  </a:lnTo>
                  <a:lnTo>
                    <a:pt x="1623350" y="3862616"/>
                  </a:lnTo>
                  <a:lnTo>
                    <a:pt x="760637" y="3862616"/>
                  </a:lnTo>
                  <a:cubicBezTo>
                    <a:pt x="341579" y="3862616"/>
                    <a:pt x="1865" y="3522902"/>
                    <a:pt x="1865" y="3103844"/>
                  </a:cubicBezTo>
                  <a:lnTo>
                    <a:pt x="1865" y="2520997"/>
                  </a:lnTo>
                  <a:lnTo>
                    <a:pt x="471624" y="2954204"/>
                  </a:lnTo>
                  <a:lnTo>
                    <a:pt x="477987" y="3115179"/>
                  </a:lnTo>
                  <a:cubicBezTo>
                    <a:pt x="511457" y="3278746"/>
                    <a:pt x="656181" y="3401787"/>
                    <a:pt x="829643" y="3401787"/>
                  </a:cubicBezTo>
                  <a:lnTo>
                    <a:pt x="4407973" y="3401787"/>
                  </a:lnTo>
                  <a:cubicBezTo>
                    <a:pt x="4606215" y="3401787"/>
                    <a:pt x="4766922" y="3241080"/>
                    <a:pt x="4766922" y="3042838"/>
                  </a:cubicBezTo>
                  <a:lnTo>
                    <a:pt x="4767852" y="2581731"/>
                  </a:lnTo>
                  <a:lnTo>
                    <a:pt x="1164681" y="2581731"/>
                  </a:lnTo>
                  <a:lnTo>
                    <a:pt x="1164681" y="3213100"/>
                  </a:lnTo>
                  <a:lnTo>
                    <a:pt x="1" y="2139044"/>
                  </a:lnTo>
                  <a:close/>
                  <a:moveTo>
                    <a:pt x="760637" y="0"/>
                  </a:moveTo>
                  <a:lnTo>
                    <a:pt x="4478839" y="0"/>
                  </a:lnTo>
                  <a:cubicBezTo>
                    <a:pt x="4897897" y="0"/>
                    <a:pt x="5237611" y="339714"/>
                    <a:pt x="5237611" y="758772"/>
                  </a:cubicBezTo>
                  <a:lnTo>
                    <a:pt x="5237611" y="1428267"/>
                  </a:lnTo>
                  <a:lnTo>
                    <a:pt x="4767852" y="995060"/>
                  </a:lnTo>
                  <a:lnTo>
                    <a:pt x="4767852" y="779863"/>
                  </a:lnTo>
                  <a:cubicBezTo>
                    <a:pt x="4767852" y="581621"/>
                    <a:pt x="4607145" y="420914"/>
                    <a:pt x="4408903" y="420914"/>
                  </a:cubicBezTo>
                  <a:lnTo>
                    <a:pt x="830573" y="420914"/>
                  </a:lnTo>
                  <a:cubicBezTo>
                    <a:pt x="632331" y="420914"/>
                    <a:pt x="471624" y="581621"/>
                    <a:pt x="471624" y="779863"/>
                  </a:cubicBezTo>
                  <a:lnTo>
                    <a:pt x="471624" y="1239157"/>
                  </a:lnTo>
                  <a:lnTo>
                    <a:pt x="3929652" y="1239157"/>
                  </a:lnTo>
                  <a:lnTo>
                    <a:pt x="3929652" y="680358"/>
                  </a:lnTo>
                  <a:lnTo>
                    <a:pt x="5188767" y="1841501"/>
                  </a:lnTo>
                  <a:lnTo>
                    <a:pt x="0" y="1841501"/>
                  </a:lnTo>
                  <a:cubicBezTo>
                    <a:pt x="622" y="1480591"/>
                    <a:pt x="1243" y="1119682"/>
                    <a:pt x="1865" y="758772"/>
                  </a:cubicBezTo>
                  <a:cubicBezTo>
                    <a:pt x="1865" y="339714"/>
                    <a:pt x="341579" y="0"/>
                    <a:pt x="760637" y="0"/>
                  </a:cubicBezTo>
                  <a:close/>
                </a:path>
              </a:pathLst>
            </a:cu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53" name="Group 52">
              <a:extLst>
                <a:ext uri="{FF2B5EF4-FFF2-40B4-BE49-F238E27FC236}">
                  <a16:creationId xmlns:a16="http://schemas.microsoft.com/office/drawing/2014/main" id="{3D255387-6275-4F82-B3BF-156C3B834AAA}"/>
                </a:ext>
              </a:extLst>
            </p:cNvPr>
            <p:cNvGrpSpPr/>
            <p:nvPr/>
          </p:nvGrpSpPr>
          <p:grpSpPr>
            <a:xfrm>
              <a:off x="9141930" y="3773670"/>
              <a:ext cx="478880" cy="428307"/>
              <a:chOff x="6773175" y="404044"/>
              <a:chExt cx="802419" cy="717677"/>
            </a:xfrm>
          </p:grpSpPr>
          <p:sp>
            <p:nvSpPr>
              <p:cNvPr id="54" name="Freeform 24">
                <a:extLst>
                  <a:ext uri="{FF2B5EF4-FFF2-40B4-BE49-F238E27FC236}">
                    <a16:creationId xmlns:a16="http://schemas.microsoft.com/office/drawing/2014/main" id="{B4A48C86-B06D-463E-9530-8879432EEA16}"/>
                  </a:ext>
                </a:extLst>
              </p:cNvPr>
              <p:cNvSpPr/>
              <p:nvPr/>
            </p:nvSpPr>
            <p:spPr bwMode="auto">
              <a:xfrm rot="16200000">
                <a:off x="6667528" y="649949"/>
                <a:ext cx="422590" cy="211296"/>
              </a:xfrm>
              <a:custGeom>
                <a:avLst/>
                <a:gdLst>
                  <a:gd name="connsiteX0" fmla="*/ 0 w 342445"/>
                  <a:gd name="connsiteY0" fmla="*/ 171222 h 171223"/>
                  <a:gd name="connsiteX1" fmla="*/ 171222 w 342445"/>
                  <a:gd name="connsiteY1" fmla="*/ 0 h 171223"/>
                  <a:gd name="connsiteX2" fmla="*/ 342445 w 342445"/>
                  <a:gd name="connsiteY2" fmla="*/ 171223 h 171223"/>
                </a:gdLst>
                <a:ahLst/>
                <a:cxnLst>
                  <a:cxn ang="0">
                    <a:pos x="connsiteX0" y="connsiteY0"/>
                  </a:cxn>
                  <a:cxn ang="0">
                    <a:pos x="connsiteX1" y="connsiteY1"/>
                  </a:cxn>
                  <a:cxn ang="0">
                    <a:pos x="connsiteX2" y="connsiteY2"/>
                  </a:cxn>
                </a:cxnLst>
                <a:rect l="l" t="t" r="r" b="b"/>
                <a:pathLst>
                  <a:path w="342445" h="171223">
                    <a:moveTo>
                      <a:pt x="0" y="171222"/>
                    </a:moveTo>
                    <a:lnTo>
                      <a:pt x="171222" y="0"/>
                    </a:lnTo>
                    <a:lnTo>
                      <a:pt x="342445" y="171223"/>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5" name="Freeform 640">
                <a:extLst>
                  <a:ext uri="{FF2B5EF4-FFF2-40B4-BE49-F238E27FC236}">
                    <a16:creationId xmlns:a16="http://schemas.microsoft.com/office/drawing/2014/main" id="{896A561F-B0AA-40A6-8FED-989EA58E9029}"/>
                  </a:ext>
                </a:extLst>
              </p:cNvPr>
              <p:cNvSpPr/>
              <p:nvPr/>
            </p:nvSpPr>
            <p:spPr bwMode="auto">
              <a:xfrm rot="5400000">
                <a:off x="7258651" y="649949"/>
                <a:ext cx="422590" cy="211296"/>
              </a:xfrm>
              <a:custGeom>
                <a:avLst/>
                <a:gdLst>
                  <a:gd name="connsiteX0" fmla="*/ 0 w 342445"/>
                  <a:gd name="connsiteY0" fmla="*/ 171222 h 171223"/>
                  <a:gd name="connsiteX1" fmla="*/ 171222 w 342445"/>
                  <a:gd name="connsiteY1" fmla="*/ 0 h 171223"/>
                  <a:gd name="connsiteX2" fmla="*/ 342445 w 342445"/>
                  <a:gd name="connsiteY2" fmla="*/ 171223 h 171223"/>
                </a:gdLst>
                <a:ahLst/>
                <a:cxnLst>
                  <a:cxn ang="0">
                    <a:pos x="connsiteX0" y="connsiteY0"/>
                  </a:cxn>
                  <a:cxn ang="0">
                    <a:pos x="connsiteX1" y="connsiteY1"/>
                  </a:cxn>
                  <a:cxn ang="0">
                    <a:pos x="connsiteX2" y="connsiteY2"/>
                  </a:cxn>
                </a:cxnLst>
                <a:rect l="l" t="t" r="r" b="b"/>
                <a:pathLst>
                  <a:path w="342445" h="171223">
                    <a:moveTo>
                      <a:pt x="0" y="171222"/>
                    </a:moveTo>
                    <a:lnTo>
                      <a:pt x="171222" y="0"/>
                    </a:lnTo>
                    <a:lnTo>
                      <a:pt x="342445" y="171223"/>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Freeform 28">
                <a:extLst>
                  <a:ext uri="{FF2B5EF4-FFF2-40B4-BE49-F238E27FC236}">
                    <a16:creationId xmlns:a16="http://schemas.microsoft.com/office/drawing/2014/main" id="{CB691F13-BCB1-4D97-825A-517FCF730E3A}"/>
                  </a:ext>
                </a:extLst>
              </p:cNvPr>
              <p:cNvSpPr/>
              <p:nvPr/>
            </p:nvSpPr>
            <p:spPr bwMode="auto">
              <a:xfrm>
                <a:off x="7001610" y="404044"/>
                <a:ext cx="367945" cy="717677"/>
              </a:xfrm>
              <a:custGeom>
                <a:avLst/>
                <a:gdLst>
                  <a:gd name="connsiteX0" fmla="*/ 357016 w 367945"/>
                  <a:gd name="connsiteY0" fmla="*/ 0 h 717677"/>
                  <a:gd name="connsiteX1" fmla="*/ 123863 w 367945"/>
                  <a:gd name="connsiteY1" fmla="*/ 0 h 717677"/>
                  <a:gd name="connsiteX2" fmla="*/ 0 w 367945"/>
                  <a:gd name="connsiteY2" fmla="*/ 364303 h 717677"/>
                  <a:gd name="connsiteX3" fmla="*/ 156650 w 367945"/>
                  <a:gd name="connsiteY3" fmla="*/ 364303 h 717677"/>
                  <a:gd name="connsiteX4" fmla="*/ 29144 w 367945"/>
                  <a:gd name="connsiteY4" fmla="*/ 717677 h 717677"/>
                  <a:gd name="connsiteX5" fmla="*/ 367945 w 367945"/>
                  <a:gd name="connsiteY5" fmla="*/ 244083 h 717677"/>
                  <a:gd name="connsiteX6" fmla="*/ 211295 w 367945"/>
                  <a:gd name="connsiteY6" fmla="*/ 244083 h 717677"/>
                  <a:gd name="connsiteX7" fmla="*/ 357016 w 367945"/>
                  <a:gd name="connsiteY7" fmla="*/ 0 h 717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945" h="717677">
                    <a:moveTo>
                      <a:pt x="357016" y="0"/>
                    </a:moveTo>
                    <a:lnTo>
                      <a:pt x="123863" y="0"/>
                    </a:lnTo>
                    <a:lnTo>
                      <a:pt x="0" y="364303"/>
                    </a:lnTo>
                    <a:lnTo>
                      <a:pt x="156650" y="364303"/>
                    </a:lnTo>
                    <a:lnTo>
                      <a:pt x="29144" y="717677"/>
                    </a:lnTo>
                    <a:lnTo>
                      <a:pt x="367945" y="244083"/>
                    </a:lnTo>
                    <a:lnTo>
                      <a:pt x="211295" y="244083"/>
                    </a:lnTo>
                    <a:lnTo>
                      <a:pt x="357016" y="0"/>
                    </a:ln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57" name="Freeform 5">
              <a:extLst>
                <a:ext uri="{FF2B5EF4-FFF2-40B4-BE49-F238E27FC236}">
                  <a16:creationId xmlns:a16="http://schemas.microsoft.com/office/drawing/2014/main" id="{610CE6B9-34B3-4913-A0B9-760BD218388B}"/>
                </a:ext>
              </a:extLst>
            </p:cNvPr>
            <p:cNvSpPr>
              <a:spLocks noEditPoints="1"/>
            </p:cNvSpPr>
            <p:nvPr/>
          </p:nvSpPr>
          <p:spPr bwMode="auto">
            <a:xfrm>
              <a:off x="6320191" y="2507495"/>
              <a:ext cx="226581" cy="37683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latin typeface="Segoe UI Semilight"/>
              </a:endParaRPr>
            </a:p>
          </p:txBody>
        </p:sp>
        <p:sp>
          <p:nvSpPr>
            <p:cNvPr id="61" name="Freeform 5">
              <a:extLst>
                <a:ext uri="{FF2B5EF4-FFF2-40B4-BE49-F238E27FC236}">
                  <a16:creationId xmlns:a16="http://schemas.microsoft.com/office/drawing/2014/main" id="{F384ECB9-40B2-43BB-BAE5-1EAC437CA6AC}"/>
                </a:ext>
              </a:extLst>
            </p:cNvPr>
            <p:cNvSpPr>
              <a:spLocks/>
            </p:cNvSpPr>
            <p:nvPr/>
          </p:nvSpPr>
          <p:spPr bwMode="auto">
            <a:xfrm>
              <a:off x="7948025" y="2506426"/>
              <a:ext cx="458972" cy="396446"/>
            </a:xfrm>
            <a:custGeom>
              <a:avLst/>
              <a:gdLst>
                <a:gd name="T0" fmla="*/ 1193 w 2760"/>
                <a:gd name="T1" fmla="*/ 2195 h 2384"/>
                <a:gd name="T2" fmla="*/ 1448 w 2760"/>
                <a:gd name="T3" fmla="*/ 2149 h 2384"/>
                <a:gd name="T4" fmla="*/ 1626 w 2760"/>
                <a:gd name="T5" fmla="*/ 1997 h 2384"/>
                <a:gd name="T6" fmla="*/ 1704 w 2760"/>
                <a:gd name="T7" fmla="*/ 1809 h 2384"/>
                <a:gd name="T8" fmla="*/ 1691 w 2760"/>
                <a:gd name="T9" fmla="*/ 1592 h 2384"/>
                <a:gd name="T10" fmla="*/ 1591 w 2760"/>
                <a:gd name="T11" fmla="*/ 1414 h 2384"/>
                <a:gd name="T12" fmla="*/ 1394 w 2760"/>
                <a:gd name="T13" fmla="*/ 1284 h 2384"/>
                <a:gd name="T14" fmla="*/ 1148 w 2760"/>
                <a:gd name="T15" fmla="*/ 1267 h 2384"/>
                <a:gd name="T16" fmla="*/ 905 w 2760"/>
                <a:gd name="T17" fmla="*/ 1168 h 2384"/>
                <a:gd name="T18" fmla="*/ 1190 w 2760"/>
                <a:gd name="T19" fmla="*/ 1079 h 2384"/>
                <a:gd name="T20" fmla="*/ 1542 w 2760"/>
                <a:gd name="T21" fmla="*/ 1152 h 2384"/>
                <a:gd name="T22" fmla="*/ 1789 w 2760"/>
                <a:gd name="T23" fmla="*/ 1384 h 2384"/>
                <a:gd name="T24" fmla="*/ 1883 w 2760"/>
                <a:gd name="T25" fmla="*/ 1617 h 2384"/>
                <a:gd name="T26" fmla="*/ 2415 w 2760"/>
                <a:gd name="T27" fmla="*/ 1619 h 2384"/>
                <a:gd name="T28" fmla="*/ 2567 w 2760"/>
                <a:gd name="T29" fmla="*/ 1462 h 2384"/>
                <a:gd name="T30" fmla="*/ 2545 w 2760"/>
                <a:gd name="T31" fmla="*/ 1316 h 2384"/>
                <a:gd name="T32" fmla="*/ 2386 w 2760"/>
                <a:gd name="T33" fmla="*/ 1212 h 2384"/>
                <a:gd name="T34" fmla="*/ 2238 w 2760"/>
                <a:gd name="T35" fmla="*/ 1125 h 2384"/>
                <a:gd name="T36" fmla="*/ 2244 w 2760"/>
                <a:gd name="T37" fmla="*/ 722 h 2384"/>
                <a:gd name="T38" fmla="*/ 2023 w 2760"/>
                <a:gd name="T39" fmla="*/ 372 h 2384"/>
                <a:gd name="T40" fmla="*/ 1656 w 2760"/>
                <a:gd name="T41" fmla="*/ 216 h 2384"/>
                <a:gd name="T42" fmla="*/ 1391 w 2760"/>
                <a:gd name="T43" fmla="*/ 231 h 2384"/>
                <a:gd name="T44" fmla="*/ 1157 w 2760"/>
                <a:gd name="T45" fmla="*/ 344 h 2384"/>
                <a:gd name="T46" fmla="*/ 989 w 2760"/>
                <a:gd name="T47" fmla="*/ 516 h 2384"/>
                <a:gd name="T48" fmla="*/ 876 w 2760"/>
                <a:gd name="T49" fmla="*/ 765 h 2384"/>
                <a:gd name="T50" fmla="*/ 699 w 2760"/>
                <a:gd name="T51" fmla="*/ 725 h 2384"/>
                <a:gd name="T52" fmla="*/ 368 w 2760"/>
                <a:gd name="T53" fmla="*/ 816 h 2384"/>
                <a:gd name="T54" fmla="*/ 204 w 2760"/>
                <a:gd name="T55" fmla="*/ 1062 h 2384"/>
                <a:gd name="T56" fmla="*/ 240 w 2760"/>
                <a:gd name="T57" fmla="*/ 1363 h 2384"/>
                <a:gd name="T58" fmla="*/ 430 w 2760"/>
                <a:gd name="T59" fmla="*/ 1558 h 2384"/>
                <a:gd name="T60" fmla="*/ 803 w 2760"/>
                <a:gd name="T61" fmla="*/ 1612 h 2384"/>
                <a:gd name="T62" fmla="*/ 992 w 2760"/>
                <a:gd name="T63" fmla="*/ 1591 h 2384"/>
                <a:gd name="T64" fmla="*/ 1180 w 2760"/>
                <a:gd name="T65" fmla="*/ 1440 h 2384"/>
                <a:gd name="T66" fmla="*/ 1422 w 2760"/>
                <a:gd name="T67" fmla="*/ 1490 h 2384"/>
                <a:gd name="T68" fmla="*/ 1541 w 2760"/>
                <a:gd name="T69" fmla="*/ 1695 h 2384"/>
                <a:gd name="T70" fmla="*/ 1421 w 2760"/>
                <a:gd name="T71" fmla="*/ 1954 h 2384"/>
                <a:gd name="T72" fmla="*/ 1169 w 2760"/>
                <a:gd name="T73" fmla="*/ 1998 h 2384"/>
                <a:gd name="T74" fmla="*/ 980 w 2760"/>
                <a:gd name="T75" fmla="*/ 1832 h 2384"/>
                <a:gd name="T76" fmla="*/ 643 w 2760"/>
                <a:gd name="T77" fmla="*/ 1803 h 2384"/>
                <a:gd name="T78" fmla="*/ 346 w 2760"/>
                <a:gd name="T79" fmla="*/ 1733 h 2384"/>
                <a:gd name="T80" fmla="*/ 105 w 2760"/>
                <a:gd name="T81" fmla="*/ 1519 h 2384"/>
                <a:gd name="T82" fmla="*/ 2 w 2760"/>
                <a:gd name="T83" fmla="*/ 1221 h 2384"/>
                <a:gd name="T84" fmla="*/ 74 w 2760"/>
                <a:gd name="T85" fmla="*/ 864 h 2384"/>
                <a:gd name="T86" fmla="*/ 326 w 2760"/>
                <a:gd name="T87" fmla="*/ 609 h 2384"/>
                <a:gd name="T88" fmla="*/ 649 w 2760"/>
                <a:gd name="T89" fmla="*/ 528 h 2384"/>
                <a:gd name="T90" fmla="*/ 769 w 2760"/>
                <a:gd name="T91" fmla="*/ 508 h 2384"/>
                <a:gd name="T92" fmla="*/ 1045 w 2760"/>
                <a:gd name="T93" fmla="*/ 175 h 2384"/>
                <a:gd name="T94" fmla="*/ 1403 w 2760"/>
                <a:gd name="T95" fmla="*/ 16 h 2384"/>
                <a:gd name="T96" fmla="*/ 1712 w 2760"/>
                <a:gd name="T97" fmla="*/ 10 h 2384"/>
                <a:gd name="T98" fmla="*/ 2006 w 2760"/>
                <a:gd name="T99" fmla="*/ 117 h 2384"/>
                <a:gd name="T100" fmla="*/ 2243 w 2760"/>
                <a:gd name="T101" fmla="*/ 317 h 2384"/>
                <a:gd name="T102" fmla="*/ 2425 w 2760"/>
                <a:gd name="T103" fmla="*/ 658 h 2384"/>
                <a:gd name="T104" fmla="*/ 2453 w 2760"/>
                <a:gd name="T105" fmla="*/ 997 h 2384"/>
                <a:gd name="T106" fmla="*/ 2590 w 2760"/>
                <a:gd name="T107" fmla="*/ 1078 h 2384"/>
                <a:gd name="T108" fmla="*/ 2758 w 2760"/>
                <a:gd name="T109" fmla="*/ 1365 h 2384"/>
                <a:gd name="T110" fmla="*/ 2673 w 2760"/>
                <a:gd name="T111" fmla="*/ 1666 h 2384"/>
                <a:gd name="T112" fmla="*/ 2428 w 2760"/>
                <a:gd name="T113" fmla="*/ 1806 h 2384"/>
                <a:gd name="T114" fmla="*/ 1886 w 2760"/>
                <a:gd name="T115" fmla="*/ 1830 h 2384"/>
                <a:gd name="T116" fmla="*/ 1807 w 2760"/>
                <a:gd name="T117" fmla="*/ 2056 h 2384"/>
                <a:gd name="T118" fmla="*/ 1603 w 2760"/>
                <a:gd name="T119" fmla="*/ 2274 h 2384"/>
                <a:gd name="T120" fmla="*/ 1346 w 2760"/>
                <a:gd name="T121" fmla="*/ 2376 h 2384"/>
                <a:gd name="T122" fmla="*/ 1044 w 2760"/>
                <a:gd name="T123" fmla="*/ 2353 h 2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0" h="2384">
                  <a:moveTo>
                    <a:pt x="904" y="2290"/>
                  </a:moveTo>
                  <a:lnTo>
                    <a:pt x="904" y="2290"/>
                  </a:lnTo>
                  <a:lnTo>
                    <a:pt x="1001" y="2131"/>
                  </a:lnTo>
                  <a:lnTo>
                    <a:pt x="1001" y="2131"/>
                  </a:lnTo>
                  <a:lnTo>
                    <a:pt x="1024" y="2144"/>
                  </a:lnTo>
                  <a:lnTo>
                    <a:pt x="1048" y="2155"/>
                  </a:lnTo>
                  <a:lnTo>
                    <a:pt x="1073" y="2166"/>
                  </a:lnTo>
                  <a:lnTo>
                    <a:pt x="1096" y="2174"/>
                  </a:lnTo>
                  <a:lnTo>
                    <a:pt x="1120" y="2182"/>
                  </a:lnTo>
                  <a:lnTo>
                    <a:pt x="1144" y="2188"/>
                  </a:lnTo>
                  <a:lnTo>
                    <a:pt x="1168" y="2192"/>
                  </a:lnTo>
                  <a:lnTo>
                    <a:pt x="1193" y="2195"/>
                  </a:lnTo>
                  <a:lnTo>
                    <a:pt x="1217" y="2197"/>
                  </a:lnTo>
                  <a:lnTo>
                    <a:pt x="1241" y="2197"/>
                  </a:lnTo>
                  <a:lnTo>
                    <a:pt x="1266" y="2197"/>
                  </a:lnTo>
                  <a:lnTo>
                    <a:pt x="1291" y="2194"/>
                  </a:lnTo>
                  <a:lnTo>
                    <a:pt x="1316" y="2191"/>
                  </a:lnTo>
                  <a:lnTo>
                    <a:pt x="1341" y="2186"/>
                  </a:lnTo>
                  <a:lnTo>
                    <a:pt x="1366" y="2180"/>
                  </a:lnTo>
                  <a:lnTo>
                    <a:pt x="1391" y="2172"/>
                  </a:lnTo>
                  <a:lnTo>
                    <a:pt x="1391" y="2172"/>
                  </a:lnTo>
                  <a:lnTo>
                    <a:pt x="1411" y="2165"/>
                  </a:lnTo>
                  <a:lnTo>
                    <a:pt x="1429" y="2158"/>
                  </a:lnTo>
                  <a:lnTo>
                    <a:pt x="1448" y="2149"/>
                  </a:lnTo>
                  <a:lnTo>
                    <a:pt x="1465" y="2141"/>
                  </a:lnTo>
                  <a:lnTo>
                    <a:pt x="1482" y="2130"/>
                  </a:lnTo>
                  <a:lnTo>
                    <a:pt x="1499" y="2120"/>
                  </a:lnTo>
                  <a:lnTo>
                    <a:pt x="1515" y="2109"/>
                  </a:lnTo>
                  <a:lnTo>
                    <a:pt x="1530" y="2098"/>
                  </a:lnTo>
                  <a:lnTo>
                    <a:pt x="1546" y="2085"/>
                  </a:lnTo>
                  <a:lnTo>
                    <a:pt x="1561" y="2072"/>
                  </a:lnTo>
                  <a:lnTo>
                    <a:pt x="1574" y="2058"/>
                  </a:lnTo>
                  <a:lnTo>
                    <a:pt x="1588" y="2044"/>
                  </a:lnTo>
                  <a:lnTo>
                    <a:pt x="1602" y="2029"/>
                  </a:lnTo>
                  <a:lnTo>
                    <a:pt x="1614" y="2013"/>
                  </a:lnTo>
                  <a:lnTo>
                    <a:pt x="1626" y="1997"/>
                  </a:lnTo>
                  <a:lnTo>
                    <a:pt x="1637" y="1980"/>
                  </a:lnTo>
                  <a:lnTo>
                    <a:pt x="1637" y="1980"/>
                  </a:lnTo>
                  <a:lnTo>
                    <a:pt x="1648" y="1965"/>
                  </a:lnTo>
                  <a:lnTo>
                    <a:pt x="1657" y="1949"/>
                  </a:lnTo>
                  <a:lnTo>
                    <a:pt x="1665" y="1932"/>
                  </a:lnTo>
                  <a:lnTo>
                    <a:pt x="1674" y="1915"/>
                  </a:lnTo>
                  <a:lnTo>
                    <a:pt x="1680" y="1899"/>
                  </a:lnTo>
                  <a:lnTo>
                    <a:pt x="1686" y="1881"/>
                  </a:lnTo>
                  <a:lnTo>
                    <a:pt x="1693" y="1863"/>
                  </a:lnTo>
                  <a:lnTo>
                    <a:pt x="1697" y="1846"/>
                  </a:lnTo>
                  <a:lnTo>
                    <a:pt x="1701" y="1828"/>
                  </a:lnTo>
                  <a:lnTo>
                    <a:pt x="1704" y="1809"/>
                  </a:lnTo>
                  <a:lnTo>
                    <a:pt x="1707" y="1792"/>
                  </a:lnTo>
                  <a:lnTo>
                    <a:pt x="1709" y="1774"/>
                  </a:lnTo>
                  <a:lnTo>
                    <a:pt x="1710" y="1755"/>
                  </a:lnTo>
                  <a:lnTo>
                    <a:pt x="1712" y="1737"/>
                  </a:lnTo>
                  <a:lnTo>
                    <a:pt x="1710" y="1718"/>
                  </a:lnTo>
                  <a:lnTo>
                    <a:pt x="1710" y="1700"/>
                  </a:lnTo>
                  <a:lnTo>
                    <a:pt x="1708" y="1683"/>
                  </a:lnTo>
                  <a:lnTo>
                    <a:pt x="1706" y="1664"/>
                  </a:lnTo>
                  <a:lnTo>
                    <a:pt x="1703" y="1646"/>
                  </a:lnTo>
                  <a:lnTo>
                    <a:pt x="1700" y="1628"/>
                  </a:lnTo>
                  <a:lnTo>
                    <a:pt x="1695" y="1610"/>
                  </a:lnTo>
                  <a:lnTo>
                    <a:pt x="1691" y="1592"/>
                  </a:lnTo>
                  <a:lnTo>
                    <a:pt x="1684" y="1575"/>
                  </a:lnTo>
                  <a:lnTo>
                    <a:pt x="1678" y="1557"/>
                  </a:lnTo>
                  <a:lnTo>
                    <a:pt x="1671" y="1540"/>
                  </a:lnTo>
                  <a:lnTo>
                    <a:pt x="1663" y="1523"/>
                  </a:lnTo>
                  <a:lnTo>
                    <a:pt x="1655" y="1507"/>
                  </a:lnTo>
                  <a:lnTo>
                    <a:pt x="1647" y="1491"/>
                  </a:lnTo>
                  <a:lnTo>
                    <a:pt x="1636" y="1474"/>
                  </a:lnTo>
                  <a:lnTo>
                    <a:pt x="1626" y="1458"/>
                  </a:lnTo>
                  <a:lnTo>
                    <a:pt x="1615" y="1444"/>
                  </a:lnTo>
                  <a:lnTo>
                    <a:pt x="1604" y="1429"/>
                  </a:lnTo>
                  <a:lnTo>
                    <a:pt x="1604" y="1429"/>
                  </a:lnTo>
                  <a:lnTo>
                    <a:pt x="1591" y="1414"/>
                  </a:lnTo>
                  <a:lnTo>
                    <a:pt x="1577" y="1400"/>
                  </a:lnTo>
                  <a:lnTo>
                    <a:pt x="1564" y="1386"/>
                  </a:lnTo>
                  <a:lnTo>
                    <a:pt x="1549" y="1372"/>
                  </a:lnTo>
                  <a:lnTo>
                    <a:pt x="1533" y="1360"/>
                  </a:lnTo>
                  <a:lnTo>
                    <a:pt x="1518" y="1348"/>
                  </a:lnTo>
                  <a:lnTo>
                    <a:pt x="1501" y="1337"/>
                  </a:lnTo>
                  <a:lnTo>
                    <a:pt x="1484" y="1326"/>
                  </a:lnTo>
                  <a:lnTo>
                    <a:pt x="1467" y="1316"/>
                  </a:lnTo>
                  <a:lnTo>
                    <a:pt x="1450" y="1307"/>
                  </a:lnTo>
                  <a:lnTo>
                    <a:pt x="1431" y="1299"/>
                  </a:lnTo>
                  <a:lnTo>
                    <a:pt x="1413" y="1291"/>
                  </a:lnTo>
                  <a:lnTo>
                    <a:pt x="1394" y="1284"/>
                  </a:lnTo>
                  <a:lnTo>
                    <a:pt x="1374" y="1278"/>
                  </a:lnTo>
                  <a:lnTo>
                    <a:pt x="1355" y="1273"/>
                  </a:lnTo>
                  <a:lnTo>
                    <a:pt x="1335" y="1269"/>
                  </a:lnTo>
                  <a:lnTo>
                    <a:pt x="1315" y="1264"/>
                  </a:lnTo>
                  <a:lnTo>
                    <a:pt x="1295" y="1261"/>
                  </a:lnTo>
                  <a:lnTo>
                    <a:pt x="1274" y="1260"/>
                  </a:lnTo>
                  <a:lnTo>
                    <a:pt x="1254" y="1259"/>
                  </a:lnTo>
                  <a:lnTo>
                    <a:pt x="1233" y="1258"/>
                  </a:lnTo>
                  <a:lnTo>
                    <a:pt x="1212" y="1259"/>
                  </a:lnTo>
                  <a:lnTo>
                    <a:pt x="1191" y="1261"/>
                  </a:lnTo>
                  <a:lnTo>
                    <a:pt x="1169" y="1263"/>
                  </a:lnTo>
                  <a:lnTo>
                    <a:pt x="1148" y="1267"/>
                  </a:lnTo>
                  <a:lnTo>
                    <a:pt x="1127" y="1272"/>
                  </a:lnTo>
                  <a:lnTo>
                    <a:pt x="1106" y="1278"/>
                  </a:lnTo>
                  <a:lnTo>
                    <a:pt x="1085" y="1284"/>
                  </a:lnTo>
                  <a:lnTo>
                    <a:pt x="1064" y="1293"/>
                  </a:lnTo>
                  <a:lnTo>
                    <a:pt x="1043" y="1301"/>
                  </a:lnTo>
                  <a:lnTo>
                    <a:pt x="1022" y="1310"/>
                  </a:lnTo>
                  <a:lnTo>
                    <a:pt x="1001" y="1322"/>
                  </a:lnTo>
                  <a:lnTo>
                    <a:pt x="1001" y="1322"/>
                  </a:lnTo>
                  <a:lnTo>
                    <a:pt x="953" y="1245"/>
                  </a:lnTo>
                  <a:lnTo>
                    <a:pt x="953" y="1245"/>
                  </a:lnTo>
                  <a:lnTo>
                    <a:pt x="905" y="1168"/>
                  </a:lnTo>
                  <a:lnTo>
                    <a:pt x="905" y="1168"/>
                  </a:lnTo>
                  <a:lnTo>
                    <a:pt x="913" y="1162"/>
                  </a:lnTo>
                  <a:lnTo>
                    <a:pt x="922" y="1156"/>
                  </a:lnTo>
                  <a:lnTo>
                    <a:pt x="922" y="1156"/>
                  </a:lnTo>
                  <a:lnTo>
                    <a:pt x="953" y="1141"/>
                  </a:lnTo>
                  <a:lnTo>
                    <a:pt x="986" y="1127"/>
                  </a:lnTo>
                  <a:lnTo>
                    <a:pt x="1018" y="1114"/>
                  </a:lnTo>
                  <a:lnTo>
                    <a:pt x="1052" y="1104"/>
                  </a:lnTo>
                  <a:lnTo>
                    <a:pt x="1085" y="1095"/>
                  </a:lnTo>
                  <a:lnTo>
                    <a:pt x="1120" y="1087"/>
                  </a:lnTo>
                  <a:lnTo>
                    <a:pt x="1154" y="1082"/>
                  </a:lnTo>
                  <a:lnTo>
                    <a:pt x="1190" y="1079"/>
                  </a:lnTo>
                  <a:lnTo>
                    <a:pt x="1190" y="1079"/>
                  </a:lnTo>
                  <a:lnTo>
                    <a:pt x="1222" y="1077"/>
                  </a:lnTo>
                  <a:lnTo>
                    <a:pt x="1254" y="1077"/>
                  </a:lnTo>
                  <a:lnTo>
                    <a:pt x="1285" y="1078"/>
                  </a:lnTo>
                  <a:lnTo>
                    <a:pt x="1316" y="1081"/>
                  </a:lnTo>
                  <a:lnTo>
                    <a:pt x="1346" y="1085"/>
                  </a:lnTo>
                  <a:lnTo>
                    <a:pt x="1376" y="1090"/>
                  </a:lnTo>
                  <a:lnTo>
                    <a:pt x="1405" y="1098"/>
                  </a:lnTo>
                  <a:lnTo>
                    <a:pt x="1434" y="1106"/>
                  </a:lnTo>
                  <a:lnTo>
                    <a:pt x="1461" y="1115"/>
                  </a:lnTo>
                  <a:lnTo>
                    <a:pt x="1488" y="1127"/>
                  </a:lnTo>
                  <a:lnTo>
                    <a:pt x="1516" y="1139"/>
                  </a:lnTo>
                  <a:lnTo>
                    <a:pt x="1542" y="1152"/>
                  </a:lnTo>
                  <a:lnTo>
                    <a:pt x="1567" y="1166"/>
                  </a:lnTo>
                  <a:lnTo>
                    <a:pt x="1591" y="1182"/>
                  </a:lnTo>
                  <a:lnTo>
                    <a:pt x="1614" y="1197"/>
                  </a:lnTo>
                  <a:lnTo>
                    <a:pt x="1637" y="1215"/>
                  </a:lnTo>
                  <a:lnTo>
                    <a:pt x="1659" y="1233"/>
                  </a:lnTo>
                  <a:lnTo>
                    <a:pt x="1681" y="1252"/>
                  </a:lnTo>
                  <a:lnTo>
                    <a:pt x="1701" y="1273"/>
                  </a:lnTo>
                  <a:lnTo>
                    <a:pt x="1721" y="1293"/>
                  </a:lnTo>
                  <a:lnTo>
                    <a:pt x="1739" y="1315"/>
                  </a:lnTo>
                  <a:lnTo>
                    <a:pt x="1757" y="1337"/>
                  </a:lnTo>
                  <a:lnTo>
                    <a:pt x="1773" y="1360"/>
                  </a:lnTo>
                  <a:lnTo>
                    <a:pt x="1789" y="1384"/>
                  </a:lnTo>
                  <a:lnTo>
                    <a:pt x="1803" y="1408"/>
                  </a:lnTo>
                  <a:lnTo>
                    <a:pt x="1816" y="1433"/>
                  </a:lnTo>
                  <a:lnTo>
                    <a:pt x="1829" y="1458"/>
                  </a:lnTo>
                  <a:lnTo>
                    <a:pt x="1840" y="1484"/>
                  </a:lnTo>
                  <a:lnTo>
                    <a:pt x="1851" y="1511"/>
                  </a:lnTo>
                  <a:lnTo>
                    <a:pt x="1859" y="1537"/>
                  </a:lnTo>
                  <a:lnTo>
                    <a:pt x="1868" y="1564"/>
                  </a:lnTo>
                  <a:lnTo>
                    <a:pt x="1874" y="1592"/>
                  </a:lnTo>
                  <a:lnTo>
                    <a:pt x="1874" y="1592"/>
                  </a:lnTo>
                  <a:lnTo>
                    <a:pt x="1877" y="1602"/>
                  </a:lnTo>
                  <a:lnTo>
                    <a:pt x="1880" y="1610"/>
                  </a:lnTo>
                  <a:lnTo>
                    <a:pt x="1883" y="1617"/>
                  </a:lnTo>
                  <a:lnTo>
                    <a:pt x="1889" y="1622"/>
                  </a:lnTo>
                  <a:lnTo>
                    <a:pt x="1895" y="1625"/>
                  </a:lnTo>
                  <a:lnTo>
                    <a:pt x="1902" y="1628"/>
                  </a:lnTo>
                  <a:lnTo>
                    <a:pt x="1911" y="1629"/>
                  </a:lnTo>
                  <a:lnTo>
                    <a:pt x="1921" y="1629"/>
                  </a:lnTo>
                  <a:lnTo>
                    <a:pt x="1921" y="1629"/>
                  </a:lnTo>
                  <a:lnTo>
                    <a:pt x="2034" y="1627"/>
                  </a:lnTo>
                  <a:lnTo>
                    <a:pt x="2148" y="1626"/>
                  </a:lnTo>
                  <a:lnTo>
                    <a:pt x="2377" y="1623"/>
                  </a:lnTo>
                  <a:lnTo>
                    <a:pt x="2377" y="1623"/>
                  </a:lnTo>
                  <a:lnTo>
                    <a:pt x="2397" y="1622"/>
                  </a:lnTo>
                  <a:lnTo>
                    <a:pt x="2415" y="1619"/>
                  </a:lnTo>
                  <a:lnTo>
                    <a:pt x="2434" y="1613"/>
                  </a:lnTo>
                  <a:lnTo>
                    <a:pt x="2452" y="1606"/>
                  </a:lnTo>
                  <a:lnTo>
                    <a:pt x="2469" y="1598"/>
                  </a:lnTo>
                  <a:lnTo>
                    <a:pt x="2485" y="1587"/>
                  </a:lnTo>
                  <a:lnTo>
                    <a:pt x="2499" y="1576"/>
                  </a:lnTo>
                  <a:lnTo>
                    <a:pt x="2513" y="1563"/>
                  </a:lnTo>
                  <a:lnTo>
                    <a:pt x="2525" y="1548"/>
                  </a:lnTo>
                  <a:lnTo>
                    <a:pt x="2537" y="1534"/>
                  </a:lnTo>
                  <a:lnTo>
                    <a:pt x="2547" y="1517"/>
                  </a:lnTo>
                  <a:lnTo>
                    <a:pt x="2556" y="1500"/>
                  </a:lnTo>
                  <a:lnTo>
                    <a:pt x="2562" y="1481"/>
                  </a:lnTo>
                  <a:lnTo>
                    <a:pt x="2567" y="1462"/>
                  </a:lnTo>
                  <a:lnTo>
                    <a:pt x="2571" y="1444"/>
                  </a:lnTo>
                  <a:lnTo>
                    <a:pt x="2573" y="1424"/>
                  </a:lnTo>
                  <a:lnTo>
                    <a:pt x="2573" y="1424"/>
                  </a:lnTo>
                  <a:lnTo>
                    <a:pt x="2574" y="1412"/>
                  </a:lnTo>
                  <a:lnTo>
                    <a:pt x="2573" y="1401"/>
                  </a:lnTo>
                  <a:lnTo>
                    <a:pt x="2571" y="1389"/>
                  </a:lnTo>
                  <a:lnTo>
                    <a:pt x="2569" y="1378"/>
                  </a:lnTo>
                  <a:lnTo>
                    <a:pt x="2567" y="1367"/>
                  </a:lnTo>
                  <a:lnTo>
                    <a:pt x="2564" y="1357"/>
                  </a:lnTo>
                  <a:lnTo>
                    <a:pt x="2560" y="1346"/>
                  </a:lnTo>
                  <a:lnTo>
                    <a:pt x="2556" y="1336"/>
                  </a:lnTo>
                  <a:lnTo>
                    <a:pt x="2545" y="1316"/>
                  </a:lnTo>
                  <a:lnTo>
                    <a:pt x="2534" y="1297"/>
                  </a:lnTo>
                  <a:lnTo>
                    <a:pt x="2519" y="1279"/>
                  </a:lnTo>
                  <a:lnTo>
                    <a:pt x="2502" y="1263"/>
                  </a:lnTo>
                  <a:lnTo>
                    <a:pt x="2485" y="1249"/>
                  </a:lnTo>
                  <a:lnTo>
                    <a:pt x="2465" y="1237"/>
                  </a:lnTo>
                  <a:lnTo>
                    <a:pt x="2455" y="1232"/>
                  </a:lnTo>
                  <a:lnTo>
                    <a:pt x="2444" y="1227"/>
                  </a:lnTo>
                  <a:lnTo>
                    <a:pt x="2433" y="1222"/>
                  </a:lnTo>
                  <a:lnTo>
                    <a:pt x="2422" y="1218"/>
                  </a:lnTo>
                  <a:lnTo>
                    <a:pt x="2410" y="1216"/>
                  </a:lnTo>
                  <a:lnTo>
                    <a:pt x="2399" y="1213"/>
                  </a:lnTo>
                  <a:lnTo>
                    <a:pt x="2386" y="1212"/>
                  </a:lnTo>
                  <a:lnTo>
                    <a:pt x="2373" y="1211"/>
                  </a:lnTo>
                  <a:lnTo>
                    <a:pt x="2361" y="1210"/>
                  </a:lnTo>
                  <a:lnTo>
                    <a:pt x="2348" y="1210"/>
                  </a:lnTo>
                  <a:lnTo>
                    <a:pt x="2336" y="1211"/>
                  </a:lnTo>
                  <a:lnTo>
                    <a:pt x="2322" y="1213"/>
                  </a:lnTo>
                  <a:lnTo>
                    <a:pt x="2322" y="1213"/>
                  </a:lnTo>
                  <a:lnTo>
                    <a:pt x="2295" y="1217"/>
                  </a:lnTo>
                  <a:lnTo>
                    <a:pt x="2268" y="1220"/>
                  </a:lnTo>
                  <a:lnTo>
                    <a:pt x="2209" y="1228"/>
                  </a:lnTo>
                  <a:lnTo>
                    <a:pt x="2209" y="1228"/>
                  </a:lnTo>
                  <a:lnTo>
                    <a:pt x="2238" y="1125"/>
                  </a:lnTo>
                  <a:lnTo>
                    <a:pt x="2238" y="1125"/>
                  </a:lnTo>
                  <a:lnTo>
                    <a:pt x="2247" y="1091"/>
                  </a:lnTo>
                  <a:lnTo>
                    <a:pt x="2255" y="1057"/>
                  </a:lnTo>
                  <a:lnTo>
                    <a:pt x="2261" y="1022"/>
                  </a:lnTo>
                  <a:lnTo>
                    <a:pt x="2266" y="989"/>
                  </a:lnTo>
                  <a:lnTo>
                    <a:pt x="2269" y="955"/>
                  </a:lnTo>
                  <a:lnTo>
                    <a:pt x="2270" y="922"/>
                  </a:lnTo>
                  <a:lnTo>
                    <a:pt x="2270" y="888"/>
                  </a:lnTo>
                  <a:lnTo>
                    <a:pt x="2268" y="854"/>
                  </a:lnTo>
                  <a:lnTo>
                    <a:pt x="2265" y="821"/>
                  </a:lnTo>
                  <a:lnTo>
                    <a:pt x="2259" y="787"/>
                  </a:lnTo>
                  <a:lnTo>
                    <a:pt x="2253" y="755"/>
                  </a:lnTo>
                  <a:lnTo>
                    <a:pt x="2244" y="722"/>
                  </a:lnTo>
                  <a:lnTo>
                    <a:pt x="2234" y="690"/>
                  </a:lnTo>
                  <a:lnTo>
                    <a:pt x="2222" y="657"/>
                  </a:lnTo>
                  <a:lnTo>
                    <a:pt x="2208" y="625"/>
                  </a:lnTo>
                  <a:lnTo>
                    <a:pt x="2192" y="592"/>
                  </a:lnTo>
                  <a:lnTo>
                    <a:pt x="2192" y="592"/>
                  </a:lnTo>
                  <a:lnTo>
                    <a:pt x="2172" y="556"/>
                  </a:lnTo>
                  <a:lnTo>
                    <a:pt x="2151" y="521"/>
                  </a:lnTo>
                  <a:lnTo>
                    <a:pt x="2128" y="487"/>
                  </a:lnTo>
                  <a:lnTo>
                    <a:pt x="2104" y="456"/>
                  </a:lnTo>
                  <a:lnTo>
                    <a:pt x="2078" y="427"/>
                  </a:lnTo>
                  <a:lnTo>
                    <a:pt x="2051" y="398"/>
                  </a:lnTo>
                  <a:lnTo>
                    <a:pt x="2023" y="372"/>
                  </a:lnTo>
                  <a:lnTo>
                    <a:pt x="1992" y="348"/>
                  </a:lnTo>
                  <a:lnTo>
                    <a:pt x="1961" y="326"/>
                  </a:lnTo>
                  <a:lnTo>
                    <a:pt x="1928" y="305"/>
                  </a:lnTo>
                  <a:lnTo>
                    <a:pt x="1894" y="287"/>
                  </a:lnTo>
                  <a:lnTo>
                    <a:pt x="1858" y="270"/>
                  </a:lnTo>
                  <a:lnTo>
                    <a:pt x="1821" y="256"/>
                  </a:lnTo>
                  <a:lnTo>
                    <a:pt x="1784" y="243"/>
                  </a:lnTo>
                  <a:lnTo>
                    <a:pt x="1744" y="233"/>
                  </a:lnTo>
                  <a:lnTo>
                    <a:pt x="1703" y="223"/>
                  </a:lnTo>
                  <a:lnTo>
                    <a:pt x="1703" y="223"/>
                  </a:lnTo>
                  <a:lnTo>
                    <a:pt x="1680" y="219"/>
                  </a:lnTo>
                  <a:lnTo>
                    <a:pt x="1656" y="216"/>
                  </a:lnTo>
                  <a:lnTo>
                    <a:pt x="1633" y="214"/>
                  </a:lnTo>
                  <a:lnTo>
                    <a:pt x="1610" y="212"/>
                  </a:lnTo>
                  <a:lnTo>
                    <a:pt x="1587" y="211"/>
                  </a:lnTo>
                  <a:lnTo>
                    <a:pt x="1565" y="210"/>
                  </a:lnTo>
                  <a:lnTo>
                    <a:pt x="1542" y="210"/>
                  </a:lnTo>
                  <a:lnTo>
                    <a:pt x="1520" y="211"/>
                  </a:lnTo>
                  <a:lnTo>
                    <a:pt x="1498" y="212"/>
                  </a:lnTo>
                  <a:lnTo>
                    <a:pt x="1476" y="215"/>
                  </a:lnTo>
                  <a:lnTo>
                    <a:pt x="1455" y="217"/>
                  </a:lnTo>
                  <a:lnTo>
                    <a:pt x="1433" y="221"/>
                  </a:lnTo>
                  <a:lnTo>
                    <a:pt x="1412" y="225"/>
                  </a:lnTo>
                  <a:lnTo>
                    <a:pt x="1391" y="231"/>
                  </a:lnTo>
                  <a:lnTo>
                    <a:pt x="1370" y="236"/>
                  </a:lnTo>
                  <a:lnTo>
                    <a:pt x="1350" y="242"/>
                  </a:lnTo>
                  <a:lnTo>
                    <a:pt x="1330" y="250"/>
                  </a:lnTo>
                  <a:lnTo>
                    <a:pt x="1309" y="257"/>
                  </a:lnTo>
                  <a:lnTo>
                    <a:pt x="1289" y="265"/>
                  </a:lnTo>
                  <a:lnTo>
                    <a:pt x="1271" y="275"/>
                  </a:lnTo>
                  <a:lnTo>
                    <a:pt x="1251" y="284"/>
                  </a:lnTo>
                  <a:lnTo>
                    <a:pt x="1232" y="295"/>
                  </a:lnTo>
                  <a:lnTo>
                    <a:pt x="1213" y="306"/>
                  </a:lnTo>
                  <a:lnTo>
                    <a:pt x="1194" y="318"/>
                  </a:lnTo>
                  <a:lnTo>
                    <a:pt x="1175" y="330"/>
                  </a:lnTo>
                  <a:lnTo>
                    <a:pt x="1157" y="344"/>
                  </a:lnTo>
                  <a:lnTo>
                    <a:pt x="1139" y="357"/>
                  </a:lnTo>
                  <a:lnTo>
                    <a:pt x="1121" y="372"/>
                  </a:lnTo>
                  <a:lnTo>
                    <a:pt x="1104" y="387"/>
                  </a:lnTo>
                  <a:lnTo>
                    <a:pt x="1086" y="404"/>
                  </a:lnTo>
                  <a:lnTo>
                    <a:pt x="1069" y="419"/>
                  </a:lnTo>
                  <a:lnTo>
                    <a:pt x="1053" y="437"/>
                  </a:lnTo>
                  <a:lnTo>
                    <a:pt x="1053" y="437"/>
                  </a:lnTo>
                  <a:lnTo>
                    <a:pt x="1038" y="452"/>
                  </a:lnTo>
                  <a:lnTo>
                    <a:pt x="1025" y="468"/>
                  </a:lnTo>
                  <a:lnTo>
                    <a:pt x="1013" y="483"/>
                  </a:lnTo>
                  <a:lnTo>
                    <a:pt x="1000" y="499"/>
                  </a:lnTo>
                  <a:lnTo>
                    <a:pt x="989" y="516"/>
                  </a:lnTo>
                  <a:lnTo>
                    <a:pt x="978" y="533"/>
                  </a:lnTo>
                  <a:lnTo>
                    <a:pt x="957" y="567"/>
                  </a:lnTo>
                  <a:lnTo>
                    <a:pt x="940" y="603"/>
                  </a:lnTo>
                  <a:lnTo>
                    <a:pt x="923" y="640"/>
                  </a:lnTo>
                  <a:lnTo>
                    <a:pt x="909" y="677"/>
                  </a:lnTo>
                  <a:lnTo>
                    <a:pt x="897" y="716"/>
                  </a:lnTo>
                  <a:lnTo>
                    <a:pt x="897" y="716"/>
                  </a:lnTo>
                  <a:lnTo>
                    <a:pt x="890" y="737"/>
                  </a:lnTo>
                  <a:lnTo>
                    <a:pt x="884" y="752"/>
                  </a:lnTo>
                  <a:lnTo>
                    <a:pt x="882" y="757"/>
                  </a:lnTo>
                  <a:lnTo>
                    <a:pt x="879" y="762"/>
                  </a:lnTo>
                  <a:lnTo>
                    <a:pt x="876" y="765"/>
                  </a:lnTo>
                  <a:lnTo>
                    <a:pt x="873" y="767"/>
                  </a:lnTo>
                  <a:lnTo>
                    <a:pt x="868" y="768"/>
                  </a:lnTo>
                  <a:lnTo>
                    <a:pt x="864" y="770"/>
                  </a:lnTo>
                  <a:lnTo>
                    <a:pt x="859" y="768"/>
                  </a:lnTo>
                  <a:lnTo>
                    <a:pt x="853" y="767"/>
                  </a:lnTo>
                  <a:lnTo>
                    <a:pt x="837" y="763"/>
                  </a:lnTo>
                  <a:lnTo>
                    <a:pt x="817" y="756"/>
                  </a:lnTo>
                  <a:lnTo>
                    <a:pt x="817" y="756"/>
                  </a:lnTo>
                  <a:lnTo>
                    <a:pt x="788" y="745"/>
                  </a:lnTo>
                  <a:lnTo>
                    <a:pt x="758" y="737"/>
                  </a:lnTo>
                  <a:lnTo>
                    <a:pt x="728" y="731"/>
                  </a:lnTo>
                  <a:lnTo>
                    <a:pt x="699" y="725"/>
                  </a:lnTo>
                  <a:lnTo>
                    <a:pt x="670" y="722"/>
                  </a:lnTo>
                  <a:lnTo>
                    <a:pt x="641" y="721"/>
                  </a:lnTo>
                  <a:lnTo>
                    <a:pt x="613" y="722"/>
                  </a:lnTo>
                  <a:lnTo>
                    <a:pt x="584" y="724"/>
                  </a:lnTo>
                  <a:lnTo>
                    <a:pt x="556" y="729"/>
                  </a:lnTo>
                  <a:lnTo>
                    <a:pt x="528" y="735"/>
                  </a:lnTo>
                  <a:lnTo>
                    <a:pt x="501" y="743"/>
                  </a:lnTo>
                  <a:lnTo>
                    <a:pt x="473" y="754"/>
                  </a:lnTo>
                  <a:lnTo>
                    <a:pt x="446" y="766"/>
                  </a:lnTo>
                  <a:lnTo>
                    <a:pt x="420" y="780"/>
                  </a:lnTo>
                  <a:lnTo>
                    <a:pt x="394" y="797"/>
                  </a:lnTo>
                  <a:lnTo>
                    <a:pt x="368" y="816"/>
                  </a:lnTo>
                  <a:lnTo>
                    <a:pt x="368" y="816"/>
                  </a:lnTo>
                  <a:lnTo>
                    <a:pt x="345" y="833"/>
                  </a:lnTo>
                  <a:lnTo>
                    <a:pt x="324" y="853"/>
                  </a:lnTo>
                  <a:lnTo>
                    <a:pt x="304" y="874"/>
                  </a:lnTo>
                  <a:lnTo>
                    <a:pt x="286" y="895"/>
                  </a:lnTo>
                  <a:lnTo>
                    <a:pt x="269" y="917"/>
                  </a:lnTo>
                  <a:lnTo>
                    <a:pt x="255" y="940"/>
                  </a:lnTo>
                  <a:lnTo>
                    <a:pt x="241" y="963"/>
                  </a:lnTo>
                  <a:lnTo>
                    <a:pt x="229" y="988"/>
                  </a:lnTo>
                  <a:lnTo>
                    <a:pt x="220" y="1012"/>
                  </a:lnTo>
                  <a:lnTo>
                    <a:pt x="212" y="1037"/>
                  </a:lnTo>
                  <a:lnTo>
                    <a:pt x="204" y="1062"/>
                  </a:lnTo>
                  <a:lnTo>
                    <a:pt x="199" y="1087"/>
                  </a:lnTo>
                  <a:lnTo>
                    <a:pt x="195" y="1112"/>
                  </a:lnTo>
                  <a:lnTo>
                    <a:pt x="193" y="1137"/>
                  </a:lnTo>
                  <a:lnTo>
                    <a:pt x="192" y="1164"/>
                  </a:lnTo>
                  <a:lnTo>
                    <a:pt x="193" y="1189"/>
                  </a:lnTo>
                  <a:lnTo>
                    <a:pt x="195" y="1215"/>
                  </a:lnTo>
                  <a:lnTo>
                    <a:pt x="199" y="1240"/>
                  </a:lnTo>
                  <a:lnTo>
                    <a:pt x="204" y="1265"/>
                  </a:lnTo>
                  <a:lnTo>
                    <a:pt x="211" y="1291"/>
                  </a:lnTo>
                  <a:lnTo>
                    <a:pt x="219" y="1315"/>
                  </a:lnTo>
                  <a:lnTo>
                    <a:pt x="228" y="1339"/>
                  </a:lnTo>
                  <a:lnTo>
                    <a:pt x="240" y="1363"/>
                  </a:lnTo>
                  <a:lnTo>
                    <a:pt x="252" y="1386"/>
                  </a:lnTo>
                  <a:lnTo>
                    <a:pt x="266" y="1408"/>
                  </a:lnTo>
                  <a:lnTo>
                    <a:pt x="282" y="1430"/>
                  </a:lnTo>
                  <a:lnTo>
                    <a:pt x="299" y="1451"/>
                  </a:lnTo>
                  <a:lnTo>
                    <a:pt x="316" y="1471"/>
                  </a:lnTo>
                  <a:lnTo>
                    <a:pt x="335" y="1490"/>
                  </a:lnTo>
                  <a:lnTo>
                    <a:pt x="356" y="1508"/>
                  </a:lnTo>
                  <a:lnTo>
                    <a:pt x="378" y="1525"/>
                  </a:lnTo>
                  <a:lnTo>
                    <a:pt x="402" y="1541"/>
                  </a:lnTo>
                  <a:lnTo>
                    <a:pt x="402" y="1541"/>
                  </a:lnTo>
                  <a:lnTo>
                    <a:pt x="416" y="1549"/>
                  </a:lnTo>
                  <a:lnTo>
                    <a:pt x="430" y="1558"/>
                  </a:lnTo>
                  <a:lnTo>
                    <a:pt x="445" y="1565"/>
                  </a:lnTo>
                  <a:lnTo>
                    <a:pt x="460" y="1573"/>
                  </a:lnTo>
                  <a:lnTo>
                    <a:pt x="490" y="1584"/>
                  </a:lnTo>
                  <a:lnTo>
                    <a:pt x="521" y="1594"/>
                  </a:lnTo>
                  <a:lnTo>
                    <a:pt x="552" y="1601"/>
                  </a:lnTo>
                  <a:lnTo>
                    <a:pt x="583" y="1606"/>
                  </a:lnTo>
                  <a:lnTo>
                    <a:pt x="616" y="1609"/>
                  </a:lnTo>
                  <a:lnTo>
                    <a:pt x="649" y="1611"/>
                  </a:lnTo>
                  <a:lnTo>
                    <a:pt x="649" y="1611"/>
                  </a:lnTo>
                  <a:lnTo>
                    <a:pt x="688" y="1612"/>
                  </a:lnTo>
                  <a:lnTo>
                    <a:pt x="727" y="1612"/>
                  </a:lnTo>
                  <a:lnTo>
                    <a:pt x="803" y="1612"/>
                  </a:lnTo>
                  <a:lnTo>
                    <a:pt x="803" y="1612"/>
                  </a:lnTo>
                  <a:lnTo>
                    <a:pt x="877" y="1614"/>
                  </a:lnTo>
                  <a:lnTo>
                    <a:pt x="950" y="1618"/>
                  </a:lnTo>
                  <a:lnTo>
                    <a:pt x="950" y="1618"/>
                  </a:lnTo>
                  <a:lnTo>
                    <a:pt x="957" y="1618"/>
                  </a:lnTo>
                  <a:lnTo>
                    <a:pt x="964" y="1617"/>
                  </a:lnTo>
                  <a:lnTo>
                    <a:pt x="970" y="1614"/>
                  </a:lnTo>
                  <a:lnTo>
                    <a:pt x="975" y="1612"/>
                  </a:lnTo>
                  <a:lnTo>
                    <a:pt x="980" y="1608"/>
                  </a:lnTo>
                  <a:lnTo>
                    <a:pt x="985" y="1604"/>
                  </a:lnTo>
                  <a:lnTo>
                    <a:pt x="988" y="1599"/>
                  </a:lnTo>
                  <a:lnTo>
                    <a:pt x="992" y="1591"/>
                  </a:lnTo>
                  <a:lnTo>
                    <a:pt x="992" y="1591"/>
                  </a:lnTo>
                  <a:lnTo>
                    <a:pt x="1002" y="1573"/>
                  </a:lnTo>
                  <a:lnTo>
                    <a:pt x="1015" y="1554"/>
                  </a:lnTo>
                  <a:lnTo>
                    <a:pt x="1029" y="1536"/>
                  </a:lnTo>
                  <a:lnTo>
                    <a:pt x="1044" y="1519"/>
                  </a:lnTo>
                  <a:lnTo>
                    <a:pt x="1061" y="1504"/>
                  </a:lnTo>
                  <a:lnTo>
                    <a:pt x="1079" y="1490"/>
                  </a:lnTo>
                  <a:lnTo>
                    <a:pt x="1098" y="1477"/>
                  </a:lnTo>
                  <a:lnTo>
                    <a:pt x="1118" y="1466"/>
                  </a:lnTo>
                  <a:lnTo>
                    <a:pt x="1138" y="1456"/>
                  </a:lnTo>
                  <a:lnTo>
                    <a:pt x="1158" y="1448"/>
                  </a:lnTo>
                  <a:lnTo>
                    <a:pt x="1180" y="1440"/>
                  </a:lnTo>
                  <a:lnTo>
                    <a:pt x="1202" y="1436"/>
                  </a:lnTo>
                  <a:lnTo>
                    <a:pt x="1224" y="1433"/>
                  </a:lnTo>
                  <a:lnTo>
                    <a:pt x="1245" y="1431"/>
                  </a:lnTo>
                  <a:lnTo>
                    <a:pt x="1267" y="1432"/>
                  </a:lnTo>
                  <a:lnTo>
                    <a:pt x="1289" y="1434"/>
                  </a:lnTo>
                  <a:lnTo>
                    <a:pt x="1289" y="1434"/>
                  </a:lnTo>
                  <a:lnTo>
                    <a:pt x="1313" y="1439"/>
                  </a:lnTo>
                  <a:lnTo>
                    <a:pt x="1338" y="1447"/>
                  </a:lnTo>
                  <a:lnTo>
                    <a:pt x="1361" y="1455"/>
                  </a:lnTo>
                  <a:lnTo>
                    <a:pt x="1383" y="1465"/>
                  </a:lnTo>
                  <a:lnTo>
                    <a:pt x="1403" y="1476"/>
                  </a:lnTo>
                  <a:lnTo>
                    <a:pt x="1422" y="1490"/>
                  </a:lnTo>
                  <a:lnTo>
                    <a:pt x="1441" y="1503"/>
                  </a:lnTo>
                  <a:lnTo>
                    <a:pt x="1458" y="1519"/>
                  </a:lnTo>
                  <a:lnTo>
                    <a:pt x="1474" y="1536"/>
                  </a:lnTo>
                  <a:lnTo>
                    <a:pt x="1488" y="1554"/>
                  </a:lnTo>
                  <a:lnTo>
                    <a:pt x="1501" y="1573"/>
                  </a:lnTo>
                  <a:lnTo>
                    <a:pt x="1513" y="1592"/>
                  </a:lnTo>
                  <a:lnTo>
                    <a:pt x="1522" y="1613"/>
                  </a:lnTo>
                  <a:lnTo>
                    <a:pt x="1529" y="1635"/>
                  </a:lnTo>
                  <a:lnTo>
                    <a:pt x="1536" y="1659"/>
                  </a:lnTo>
                  <a:lnTo>
                    <a:pt x="1540" y="1682"/>
                  </a:lnTo>
                  <a:lnTo>
                    <a:pt x="1540" y="1682"/>
                  </a:lnTo>
                  <a:lnTo>
                    <a:pt x="1541" y="1695"/>
                  </a:lnTo>
                  <a:lnTo>
                    <a:pt x="1542" y="1709"/>
                  </a:lnTo>
                  <a:lnTo>
                    <a:pt x="1542" y="1735"/>
                  </a:lnTo>
                  <a:lnTo>
                    <a:pt x="1540" y="1761"/>
                  </a:lnTo>
                  <a:lnTo>
                    <a:pt x="1534" y="1787"/>
                  </a:lnTo>
                  <a:lnTo>
                    <a:pt x="1527" y="1812"/>
                  </a:lnTo>
                  <a:lnTo>
                    <a:pt x="1519" y="1836"/>
                  </a:lnTo>
                  <a:lnTo>
                    <a:pt x="1507" y="1859"/>
                  </a:lnTo>
                  <a:lnTo>
                    <a:pt x="1494" y="1881"/>
                  </a:lnTo>
                  <a:lnTo>
                    <a:pt x="1478" y="1902"/>
                  </a:lnTo>
                  <a:lnTo>
                    <a:pt x="1461" y="1921"/>
                  </a:lnTo>
                  <a:lnTo>
                    <a:pt x="1442" y="1938"/>
                  </a:lnTo>
                  <a:lnTo>
                    <a:pt x="1421" y="1954"/>
                  </a:lnTo>
                  <a:lnTo>
                    <a:pt x="1399" y="1969"/>
                  </a:lnTo>
                  <a:lnTo>
                    <a:pt x="1376" y="1981"/>
                  </a:lnTo>
                  <a:lnTo>
                    <a:pt x="1351" y="1992"/>
                  </a:lnTo>
                  <a:lnTo>
                    <a:pt x="1324" y="2000"/>
                  </a:lnTo>
                  <a:lnTo>
                    <a:pt x="1324" y="2000"/>
                  </a:lnTo>
                  <a:lnTo>
                    <a:pt x="1311" y="2003"/>
                  </a:lnTo>
                  <a:lnTo>
                    <a:pt x="1299" y="2007"/>
                  </a:lnTo>
                  <a:lnTo>
                    <a:pt x="1273" y="2010"/>
                  </a:lnTo>
                  <a:lnTo>
                    <a:pt x="1246" y="2010"/>
                  </a:lnTo>
                  <a:lnTo>
                    <a:pt x="1220" y="2009"/>
                  </a:lnTo>
                  <a:lnTo>
                    <a:pt x="1194" y="2004"/>
                  </a:lnTo>
                  <a:lnTo>
                    <a:pt x="1169" y="1998"/>
                  </a:lnTo>
                  <a:lnTo>
                    <a:pt x="1145" y="1991"/>
                  </a:lnTo>
                  <a:lnTo>
                    <a:pt x="1121" y="1980"/>
                  </a:lnTo>
                  <a:lnTo>
                    <a:pt x="1098" y="1968"/>
                  </a:lnTo>
                  <a:lnTo>
                    <a:pt x="1077" y="1953"/>
                  </a:lnTo>
                  <a:lnTo>
                    <a:pt x="1056" y="1937"/>
                  </a:lnTo>
                  <a:lnTo>
                    <a:pt x="1038" y="1920"/>
                  </a:lnTo>
                  <a:lnTo>
                    <a:pt x="1020" y="1900"/>
                  </a:lnTo>
                  <a:lnTo>
                    <a:pt x="1004" y="1879"/>
                  </a:lnTo>
                  <a:lnTo>
                    <a:pt x="998" y="1867"/>
                  </a:lnTo>
                  <a:lnTo>
                    <a:pt x="992" y="1856"/>
                  </a:lnTo>
                  <a:lnTo>
                    <a:pt x="986" y="1844"/>
                  </a:lnTo>
                  <a:lnTo>
                    <a:pt x="980" y="1832"/>
                  </a:lnTo>
                  <a:lnTo>
                    <a:pt x="980" y="1832"/>
                  </a:lnTo>
                  <a:lnTo>
                    <a:pt x="976" y="1824"/>
                  </a:lnTo>
                  <a:lnTo>
                    <a:pt x="973" y="1818"/>
                  </a:lnTo>
                  <a:lnTo>
                    <a:pt x="969" y="1813"/>
                  </a:lnTo>
                  <a:lnTo>
                    <a:pt x="964" y="1808"/>
                  </a:lnTo>
                  <a:lnTo>
                    <a:pt x="958" y="1806"/>
                  </a:lnTo>
                  <a:lnTo>
                    <a:pt x="952" y="1804"/>
                  </a:lnTo>
                  <a:lnTo>
                    <a:pt x="945" y="1803"/>
                  </a:lnTo>
                  <a:lnTo>
                    <a:pt x="936" y="1803"/>
                  </a:lnTo>
                  <a:lnTo>
                    <a:pt x="936" y="1803"/>
                  </a:lnTo>
                  <a:lnTo>
                    <a:pt x="790" y="1803"/>
                  </a:lnTo>
                  <a:lnTo>
                    <a:pt x="643" y="1803"/>
                  </a:lnTo>
                  <a:lnTo>
                    <a:pt x="643" y="1803"/>
                  </a:lnTo>
                  <a:lnTo>
                    <a:pt x="614" y="1803"/>
                  </a:lnTo>
                  <a:lnTo>
                    <a:pt x="586" y="1801"/>
                  </a:lnTo>
                  <a:lnTo>
                    <a:pt x="557" y="1798"/>
                  </a:lnTo>
                  <a:lnTo>
                    <a:pt x="529" y="1794"/>
                  </a:lnTo>
                  <a:lnTo>
                    <a:pt x="502" y="1789"/>
                  </a:lnTo>
                  <a:lnTo>
                    <a:pt x="474" y="1782"/>
                  </a:lnTo>
                  <a:lnTo>
                    <a:pt x="447" y="1774"/>
                  </a:lnTo>
                  <a:lnTo>
                    <a:pt x="421" y="1765"/>
                  </a:lnTo>
                  <a:lnTo>
                    <a:pt x="395" y="1756"/>
                  </a:lnTo>
                  <a:lnTo>
                    <a:pt x="370" y="1746"/>
                  </a:lnTo>
                  <a:lnTo>
                    <a:pt x="346" y="1733"/>
                  </a:lnTo>
                  <a:lnTo>
                    <a:pt x="322" y="1720"/>
                  </a:lnTo>
                  <a:lnTo>
                    <a:pt x="299" y="1707"/>
                  </a:lnTo>
                  <a:lnTo>
                    <a:pt x="275" y="1692"/>
                  </a:lnTo>
                  <a:lnTo>
                    <a:pt x="253" y="1676"/>
                  </a:lnTo>
                  <a:lnTo>
                    <a:pt x="231" y="1660"/>
                  </a:lnTo>
                  <a:lnTo>
                    <a:pt x="212" y="1642"/>
                  </a:lnTo>
                  <a:lnTo>
                    <a:pt x="192" y="1624"/>
                  </a:lnTo>
                  <a:lnTo>
                    <a:pt x="173" y="1604"/>
                  </a:lnTo>
                  <a:lnTo>
                    <a:pt x="154" y="1584"/>
                  </a:lnTo>
                  <a:lnTo>
                    <a:pt x="137" y="1563"/>
                  </a:lnTo>
                  <a:lnTo>
                    <a:pt x="120" y="1541"/>
                  </a:lnTo>
                  <a:lnTo>
                    <a:pt x="105" y="1519"/>
                  </a:lnTo>
                  <a:lnTo>
                    <a:pt x="90" y="1496"/>
                  </a:lnTo>
                  <a:lnTo>
                    <a:pt x="76" y="1472"/>
                  </a:lnTo>
                  <a:lnTo>
                    <a:pt x="64" y="1447"/>
                  </a:lnTo>
                  <a:lnTo>
                    <a:pt x="52" y="1422"/>
                  </a:lnTo>
                  <a:lnTo>
                    <a:pt x="42" y="1395"/>
                  </a:lnTo>
                  <a:lnTo>
                    <a:pt x="32" y="1369"/>
                  </a:lnTo>
                  <a:lnTo>
                    <a:pt x="24" y="1342"/>
                  </a:lnTo>
                  <a:lnTo>
                    <a:pt x="17" y="1314"/>
                  </a:lnTo>
                  <a:lnTo>
                    <a:pt x="12" y="1285"/>
                  </a:lnTo>
                  <a:lnTo>
                    <a:pt x="12" y="1285"/>
                  </a:lnTo>
                  <a:lnTo>
                    <a:pt x="6" y="1253"/>
                  </a:lnTo>
                  <a:lnTo>
                    <a:pt x="2" y="1221"/>
                  </a:lnTo>
                  <a:lnTo>
                    <a:pt x="0" y="1189"/>
                  </a:lnTo>
                  <a:lnTo>
                    <a:pt x="0" y="1157"/>
                  </a:lnTo>
                  <a:lnTo>
                    <a:pt x="1" y="1126"/>
                  </a:lnTo>
                  <a:lnTo>
                    <a:pt x="3" y="1095"/>
                  </a:lnTo>
                  <a:lnTo>
                    <a:pt x="7" y="1064"/>
                  </a:lnTo>
                  <a:lnTo>
                    <a:pt x="13" y="1034"/>
                  </a:lnTo>
                  <a:lnTo>
                    <a:pt x="20" y="1004"/>
                  </a:lnTo>
                  <a:lnTo>
                    <a:pt x="28" y="975"/>
                  </a:lnTo>
                  <a:lnTo>
                    <a:pt x="38" y="947"/>
                  </a:lnTo>
                  <a:lnTo>
                    <a:pt x="48" y="918"/>
                  </a:lnTo>
                  <a:lnTo>
                    <a:pt x="61" y="891"/>
                  </a:lnTo>
                  <a:lnTo>
                    <a:pt x="74" y="864"/>
                  </a:lnTo>
                  <a:lnTo>
                    <a:pt x="89" y="838"/>
                  </a:lnTo>
                  <a:lnTo>
                    <a:pt x="105" y="812"/>
                  </a:lnTo>
                  <a:lnTo>
                    <a:pt x="123" y="787"/>
                  </a:lnTo>
                  <a:lnTo>
                    <a:pt x="140" y="764"/>
                  </a:lnTo>
                  <a:lnTo>
                    <a:pt x="160" y="741"/>
                  </a:lnTo>
                  <a:lnTo>
                    <a:pt x="180" y="719"/>
                  </a:lnTo>
                  <a:lnTo>
                    <a:pt x="202" y="698"/>
                  </a:lnTo>
                  <a:lnTo>
                    <a:pt x="225" y="678"/>
                  </a:lnTo>
                  <a:lnTo>
                    <a:pt x="248" y="659"/>
                  </a:lnTo>
                  <a:lnTo>
                    <a:pt x="273" y="642"/>
                  </a:lnTo>
                  <a:lnTo>
                    <a:pt x="300" y="625"/>
                  </a:lnTo>
                  <a:lnTo>
                    <a:pt x="326" y="609"/>
                  </a:lnTo>
                  <a:lnTo>
                    <a:pt x="353" y="594"/>
                  </a:lnTo>
                  <a:lnTo>
                    <a:pt x="382" y="582"/>
                  </a:lnTo>
                  <a:lnTo>
                    <a:pt x="412" y="569"/>
                  </a:lnTo>
                  <a:lnTo>
                    <a:pt x="441" y="559"/>
                  </a:lnTo>
                  <a:lnTo>
                    <a:pt x="472" y="550"/>
                  </a:lnTo>
                  <a:lnTo>
                    <a:pt x="504" y="542"/>
                  </a:lnTo>
                  <a:lnTo>
                    <a:pt x="504" y="542"/>
                  </a:lnTo>
                  <a:lnTo>
                    <a:pt x="533" y="537"/>
                  </a:lnTo>
                  <a:lnTo>
                    <a:pt x="561" y="533"/>
                  </a:lnTo>
                  <a:lnTo>
                    <a:pt x="591" y="530"/>
                  </a:lnTo>
                  <a:lnTo>
                    <a:pt x="620" y="529"/>
                  </a:lnTo>
                  <a:lnTo>
                    <a:pt x="649" y="528"/>
                  </a:lnTo>
                  <a:lnTo>
                    <a:pt x="678" y="529"/>
                  </a:lnTo>
                  <a:lnTo>
                    <a:pt x="707" y="532"/>
                  </a:lnTo>
                  <a:lnTo>
                    <a:pt x="736" y="534"/>
                  </a:lnTo>
                  <a:lnTo>
                    <a:pt x="736" y="534"/>
                  </a:lnTo>
                  <a:lnTo>
                    <a:pt x="744" y="534"/>
                  </a:lnTo>
                  <a:lnTo>
                    <a:pt x="750" y="533"/>
                  </a:lnTo>
                  <a:lnTo>
                    <a:pt x="754" y="530"/>
                  </a:lnTo>
                  <a:lnTo>
                    <a:pt x="758" y="527"/>
                  </a:lnTo>
                  <a:lnTo>
                    <a:pt x="761" y="523"/>
                  </a:lnTo>
                  <a:lnTo>
                    <a:pt x="765" y="519"/>
                  </a:lnTo>
                  <a:lnTo>
                    <a:pt x="769" y="508"/>
                  </a:lnTo>
                  <a:lnTo>
                    <a:pt x="769" y="508"/>
                  </a:lnTo>
                  <a:lnTo>
                    <a:pt x="789" y="471"/>
                  </a:lnTo>
                  <a:lnTo>
                    <a:pt x="810" y="435"/>
                  </a:lnTo>
                  <a:lnTo>
                    <a:pt x="833" y="399"/>
                  </a:lnTo>
                  <a:lnTo>
                    <a:pt x="857" y="365"/>
                  </a:lnTo>
                  <a:lnTo>
                    <a:pt x="882" y="332"/>
                  </a:lnTo>
                  <a:lnTo>
                    <a:pt x="909" y="300"/>
                  </a:lnTo>
                  <a:lnTo>
                    <a:pt x="939" y="269"/>
                  </a:lnTo>
                  <a:lnTo>
                    <a:pt x="969" y="240"/>
                  </a:lnTo>
                  <a:lnTo>
                    <a:pt x="969" y="240"/>
                  </a:lnTo>
                  <a:lnTo>
                    <a:pt x="994" y="217"/>
                  </a:lnTo>
                  <a:lnTo>
                    <a:pt x="1019" y="195"/>
                  </a:lnTo>
                  <a:lnTo>
                    <a:pt x="1045" y="175"/>
                  </a:lnTo>
                  <a:lnTo>
                    <a:pt x="1073" y="155"/>
                  </a:lnTo>
                  <a:lnTo>
                    <a:pt x="1100" y="136"/>
                  </a:lnTo>
                  <a:lnTo>
                    <a:pt x="1128" y="120"/>
                  </a:lnTo>
                  <a:lnTo>
                    <a:pt x="1156" y="103"/>
                  </a:lnTo>
                  <a:lnTo>
                    <a:pt x="1185" y="88"/>
                  </a:lnTo>
                  <a:lnTo>
                    <a:pt x="1214" y="73"/>
                  </a:lnTo>
                  <a:lnTo>
                    <a:pt x="1244" y="61"/>
                  </a:lnTo>
                  <a:lnTo>
                    <a:pt x="1275" y="49"/>
                  </a:lnTo>
                  <a:lnTo>
                    <a:pt x="1306" y="39"/>
                  </a:lnTo>
                  <a:lnTo>
                    <a:pt x="1338" y="29"/>
                  </a:lnTo>
                  <a:lnTo>
                    <a:pt x="1370" y="22"/>
                  </a:lnTo>
                  <a:lnTo>
                    <a:pt x="1403" y="16"/>
                  </a:lnTo>
                  <a:lnTo>
                    <a:pt x="1436" y="10"/>
                  </a:lnTo>
                  <a:lnTo>
                    <a:pt x="1436" y="10"/>
                  </a:lnTo>
                  <a:lnTo>
                    <a:pt x="1465" y="6"/>
                  </a:lnTo>
                  <a:lnTo>
                    <a:pt x="1494" y="4"/>
                  </a:lnTo>
                  <a:lnTo>
                    <a:pt x="1522" y="2"/>
                  </a:lnTo>
                  <a:lnTo>
                    <a:pt x="1550" y="1"/>
                  </a:lnTo>
                  <a:lnTo>
                    <a:pt x="1577" y="0"/>
                  </a:lnTo>
                  <a:lnTo>
                    <a:pt x="1605" y="1"/>
                  </a:lnTo>
                  <a:lnTo>
                    <a:pt x="1632" y="2"/>
                  </a:lnTo>
                  <a:lnTo>
                    <a:pt x="1659" y="4"/>
                  </a:lnTo>
                  <a:lnTo>
                    <a:pt x="1685" y="7"/>
                  </a:lnTo>
                  <a:lnTo>
                    <a:pt x="1712" y="10"/>
                  </a:lnTo>
                  <a:lnTo>
                    <a:pt x="1738" y="16"/>
                  </a:lnTo>
                  <a:lnTo>
                    <a:pt x="1764" y="21"/>
                  </a:lnTo>
                  <a:lnTo>
                    <a:pt x="1789" y="27"/>
                  </a:lnTo>
                  <a:lnTo>
                    <a:pt x="1814" y="34"/>
                  </a:lnTo>
                  <a:lnTo>
                    <a:pt x="1839" y="41"/>
                  </a:lnTo>
                  <a:lnTo>
                    <a:pt x="1863" y="49"/>
                  </a:lnTo>
                  <a:lnTo>
                    <a:pt x="1889" y="59"/>
                  </a:lnTo>
                  <a:lnTo>
                    <a:pt x="1913" y="69"/>
                  </a:lnTo>
                  <a:lnTo>
                    <a:pt x="1936" y="80"/>
                  </a:lnTo>
                  <a:lnTo>
                    <a:pt x="1960" y="91"/>
                  </a:lnTo>
                  <a:lnTo>
                    <a:pt x="1983" y="104"/>
                  </a:lnTo>
                  <a:lnTo>
                    <a:pt x="2006" y="117"/>
                  </a:lnTo>
                  <a:lnTo>
                    <a:pt x="2029" y="131"/>
                  </a:lnTo>
                  <a:lnTo>
                    <a:pt x="2051" y="146"/>
                  </a:lnTo>
                  <a:lnTo>
                    <a:pt x="2073" y="161"/>
                  </a:lnTo>
                  <a:lnTo>
                    <a:pt x="2095" y="177"/>
                  </a:lnTo>
                  <a:lnTo>
                    <a:pt x="2116" y="195"/>
                  </a:lnTo>
                  <a:lnTo>
                    <a:pt x="2138" y="213"/>
                  </a:lnTo>
                  <a:lnTo>
                    <a:pt x="2159" y="231"/>
                  </a:lnTo>
                  <a:lnTo>
                    <a:pt x="2180" y="251"/>
                  </a:lnTo>
                  <a:lnTo>
                    <a:pt x="2200" y="270"/>
                  </a:lnTo>
                  <a:lnTo>
                    <a:pt x="2220" y="291"/>
                  </a:lnTo>
                  <a:lnTo>
                    <a:pt x="2220" y="291"/>
                  </a:lnTo>
                  <a:lnTo>
                    <a:pt x="2243" y="317"/>
                  </a:lnTo>
                  <a:lnTo>
                    <a:pt x="2264" y="342"/>
                  </a:lnTo>
                  <a:lnTo>
                    <a:pt x="2283" y="368"/>
                  </a:lnTo>
                  <a:lnTo>
                    <a:pt x="2303" y="394"/>
                  </a:lnTo>
                  <a:lnTo>
                    <a:pt x="2321" y="421"/>
                  </a:lnTo>
                  <a:lnTo>
                    <a:pt x="2338" y="450"/>
                  </a:lnTo>
                  <a:lnTo>
                    <a:pt x="2354" y="478"/>
                  </a:lnTo>
                  <a:lnTo>
                    <a:pt x="2368" y="506"/>
                  </a:lnTo>
                  <a:lnTo>
                    <a:pt x="2382" y="536"/>
                  </a:lnTo>
                  <a:lnTo>
                    <a:pt x="2394" y="566"/>
                  </a:lnTo>
                  <a:lnTo>
                    <a:pt x="2406" y="597"/>
                  </a:lnTo>
                  <a:lnTo>
                    <a:pt x="2415" y="627"/>
                  </a:lnTo>
                  <a:lnTo>
                    <a:pt x="2425" y="658"/>
                  </a:lnTo>
                  <a:lnTo>
                    <a:pt x="2432" y="691"/>
                  </a:lnTo>
                  <a:lnTo>
                    <a:pt x="2439" y="723"/>
                  </a:lnTo>
                  <a:lnTo>
                    <a:pt x="2445" y="756"/>
                  </a:lnTo>
                  <a:lnTo>
                    <a:pt x="2445" y="756"/>
                  </a:lnTo>
                  <a:lnTo>
                    <a:pt x="2449" y="784"/>
                  </a:lnTo>
                  <a:lnTo>
                    <a:pt x="2451" y="814"/>
                  </a:lnTo>
                  <a:lnTo>
                    <a:pt x="2452" y="842"/>
                  </a:lnTo>
                  <a:lnTo>
                    <a:pt x="2453" y="871"/>
                  </a:lnTo>
                  <a:lnTo>
                    <a:pt x="2453" y="930"/>
                  </a:lnTo>
                  <a:lnTo>
                    <a:pt x="2452" y="989"/>
                  </a:lnTo>
                  <a:lnTo>
                    <a:pt x="2452" y="989"/>
                  </a:lnTo>
                  <a:lnTo>
                    <a:pt x="2453" y="997"/>
                  </a:lnTo>
                  <a:lnTo>
                    <a:pt x="2454" y="1005"/>
                  </a:lnTo>
                  <a:lnTo>
                    <a:pt x="2456" y="1012"/>
                  </a:lnTo>
                  <a:lnTo>
                    <a:pt x="2459" y="1017"/>
                  </a:lnTo>
                  <a:lnTo>
                    <a:pt x="2464" y="1022"/>
                  </a:lnTo>
                  <a:lnTo>
                    <a:pt x="2469" y="1026"/>
                  </a:lnTo>
                  <a:lnTo>
                    <a:pt x="2476" y="1030"/>
                  </a:lnTo>
                  <a:lnTo>
                    <a:pt x="2486" y="1032"/>
                  </a:lnTo>
                  <a:lnTo>
                    <a:pt x="2486" y="1032"/>
                  </a:lnTo>
                  <a:lnTo>
                    <a:pt x="2514" y="1040"/>
                  </a:lnTo>
                  <a:lnTo>
                    <a:pt x="2540" y="1050"/>
                  </a:lnTo>
                  <a:lnTo>
                    <a:pt x="2565" y="1063"/>
                  </a:lnTo>
                  <a:lnTo>
                    <a:pt x="2590" y="1078"/>
                  </a:lnTo>
                  <a:lnTo>
                    <a:pt x="2612" y="1093"/>
                  </a:lnTo>
                  <a:lnTo>
                    <a:pt x="2634" y="1111"/>
                  </a:lnTo>
                  <a:lnTo>
                    <a:pt x="2654" y="1130"/>
                  </a:lnTo>
                  <a:lnTo>
                    <a:pt x="2673" y="1151"/>
                  </a:lnTo>
                  <a:lnTo>
                    <a:pt x="2690" y="1173"/>
                  </a:lnTo>
                  <a:lnTo>
                    <a:pt x="2704" y="1197"/>
                  </a:lnTo>
                  <a:lnTo>
                    <a:pt x="2718" y="1222"/>
                  </a:lnTo>
                  <a:lnTo>
                    <a:pt x="2730" y="1249"/>
                  </a:lnTo>
                  <a:lnTo>
                    <a:pt x="2740" y="1276"/>
                  </a:lnTo>
                  <a:lnTo>
                    <a:pt x="2747" y="1304"/>
                  </a:lnTo>
                  <a:lnTo>
                    <a:pt x="2754" y="1334"/>
                  </a:lnTo>
                  <a:lnTo>
                    <a:pt x="2758" y="1365"/>
                  </a:lnTo>
                  <a:lnTo>
                    <a:pt x="2758" y="1365"/>
                  </a:lnTo>
                  <a:lnTo>
                    <a:pt x="2760" y="1396"/>
                  </a:lnTo>
                  <a:lnTo>
                    <a:pt x="2760" y="1428"/>
                  </a:lnTo>
                  <a:lnTo>
                    <a:pt x="2758" y="1458"/>
                  </a:lnTo>
                  <a:lnTo>
                    <a:pt x="2755" y="1488"/>
                  </a:lnTo>
                  <a:lnTo>
                    <a:pt x="2748" y="1516"/>
                  </a:lnTo>
                  <a:lnTo>
                    <a:pt x="2741" y="1544"/>
                  </a:lnTo>
                  <a:lnTo>
                    <a:pt x="2732" y="1570"/>
                  </a:lnTo>
                  <a:lnTo>
                    <a:pt x="2720" y="1596"/>
                  </a:lnTo>
                  <a:lnTo>
                    <a:pt x="2707" y="1620"/>
                  </a:lnTo>
                  <a:lnTo>
                    <a:pt x="2691" y="1644"/>
                  </a:lnTo>
                  <a:lnTo>
                    <a:pt x="2673" y="1666"/>
                  </a:lnTo>
                  <a:lnTo>
                    <a:pt x="2654" y="1688"/>
                  </a:lnTo>
                  <a:lnTo>
                    <a:pt x="2632" y="1708"/>
                  </a:lnTo>
                  <a:lnTo>
                    <a:pt x="2609" y="1728"/>
                  </a:lnTo>
                  <a:lnTo>
                    <a:pt x="2583" y="1746"/>
                  </a:lnTo>
                  <a:lnTo>
                    <a:pt x="2556" y="1763"/>
                  </a:lnTo>
                  <a:lnTo>
                    <a:pt x="2556" y="1763"/>
                  </a:lnTo>
                  <a:lnTo>
                    <a:pt x="2536" y="1774"/>
                  </a:lnTo>
                  <a:lnTo>
                    <a:pt x="2515" y="1783"/>
                  </a:lnTo>
                  <a:lnTo>
                    <a:pt x="2494" y="1791"/>
                  </a:lnTo>
                  <a:lnTo>
                    <a:pt x="2473" y="1798"/>
                  </a:lnTo>
                  <a:lnTo>
                    <a:pt x="2451" y="1802"/>
                  </a:lnTo>
                  <a:lnTo>
                    <a:pt x="2428" y="1806"/>
                  </a:lnTo>
                  <a:lnTo>
                    <a:pt x="2406" y="1808"/>
                  </a:lnTo>
                  <a:lnTo>
                    <a:pt x="2382" y="1809"/>
                  </a:lnTo>
                  <a:lnTo>
                    <a:pt x="2382" y="1809"/>
                  </a:lnTo>
                  <a:lnTo>
                    <a:pt x="2149" y="1812"/>
                  </a:lnTo>
                  <a:lnTo>
                    <a:pt x="1916" y="1814"/>
                  </a:lnTo>
                  <a:lnTo>
                    <a:pt x="1916" y="1814"/>
                  </a:lnTo>
                  <a:lnTo>
                    <a:pt x="1907" y="1815"/>
                  </a:lnTo>
                  <a:lnTo>
                    <a:pt x="1901" y="1816"/>
                  </a:lnTo>
                  <a:lnTo>
                    <a:pt x="1896" y="1818"/>
                  </a:lnTo>
                  <a:lnTo>
                    <a:pt x="1892" y="1821"/>
                  </a:lnTo>
                  <a:lnTo>
                    <a:pt x="1889" y="1825"/>
                  </a:lnTo>
                  <a:lnTo>
                    <a:pt x="1886" y="1830"/>
                  </a:lnTo>
                  <a:lnTo>
                    <a:pt x="1884" y="1837"/>
                  </a:lnTo>
                  <a:lnTo>
                    <a:pt x="1882" y="1844"/>
                  </a:lnTo>
                  <a:lnTo>
                    <a:pt x="1882" y="1844"/>
                  </a:lnTo>
                  <a:lnTo>
                    <a:pt x="1878" y="1868"/>
                  </a:lnTo>
                  <a:lnTo>
                    <a:pt x="1873" y="1893"/>
                  </a:lnTo>
                  <a:lnTo>
                    <a:pt x="1867" y="1917"/>
                  </a:lnTo>
                  <a:lnTo>
                    <a:pt x="1858" y="1942"/>
                  </a:lnTo>
                  <a:lnTo>
                    <a:pt x="1850" y="1966"/>
                  </a:lnTo>
                  <a:lnTo>
                    <a:pt x="1840" y="1989"/>
                  </a:lnTo>
                  <a:lnTo>
                    <a:pt x="1830" y="2012"/>
                  </a:lnTo>
                  <a:lnTo>
                    <a:pt x="1818" y="2034"/>
                  </a:lnTo>
                  <a:lnTo>
                    <a:pt x="1807" y="2056"/>
                  </a:lnTo>
                  <a:lnTo>
                    <a:pt x="1793" y="2078"/>
                  </a:lnTo>
                  <a:lnTo>
                    <a:pt x="1780" y="2099"/>
                  </a:lnTo>
                  <a:lnTo>
                    <a:pt x="1765" y="2119"/>
                  </a:lnTo>
                  <a:lnTo>
                    <a:pt x="1750" y="2139"/>
                  </a:lnTo>
                  <a:lnTo>
                    <a:pt x="1734" y="2158"/>
                  </a:lnTo>
                  <a:lnTo>
                    <a:pt x="1717" y="2176"/>
                  </a:lnTo>
                  <a:lnTo>
                    <a:pt x="1699" y="2194"/>
                  </a:lnTo>
                  <a:lnTo>
                    <a:pt x="1681" y="2212"/>
                  </a:lnTo>
                  <a:lnTo>
                    <a:pt x="1662" y="2229"/>
                  </a:lnTo>
                  <a:lnTo>
                    <a:pt x="1643" y="2245"/>
                  </a:lnTo>
                  <a:lnTo>
                    <a:pt x="1622" y="2259"/>
                  </a:lnTo>
                  <a:lnTo>
                    <a:pt x="1603" y="2274"/>
                  </a:lnTo>
                  <a:lnTo>
                    <a:pt x="1582" y="2288"/>
                  </a:lnTo>
                  <a:lnTo>
                    <a:pt x="1560" y="2300"/>
                  </a:lnTo>
                  <a:lnTo>
                    <a:pt x="1538" y="2313"/>
                  </a:lnTo>
                  <a:lnTo>
                    <a:pt x="1515" y="2323"/>
                  </a:lnTo>
                  <a:lnTo>
                    <a:pt x="1492" y="2334"/>
                  </a:lnTo>
                  <a:lnTo>
                    <a:pt x="1469" y="2343"/>
                  </a:lnTo>
                  <a:lnTo>
                    <a:pt x="1444" y="2352"/>
                  </a:lnTo>
                  <a:lnTo>
                    <a:pt x="1420" y="2359"/>
                  </a:lnTo>
                  <a:lnTo>
                    <a:pt x="1396" y="2366"/>
                  </a:lnTo>
                  <a:lnTo>
                    <a:pt x="1371" y="2371"/>
                  </a:lnTo>
                  <a:lnTo>
                    <a:pt x="1346" y="2376"/>
                  </a:lnTo>
                  <a:lnTo>
                    <a:pt x="1346" y="2376"/>
                  </a:lnTo>
                  <a:lnTo>
                    <a:pt x="1321" y="2380"/>
                  </a:lnTo>
                  <a:lnTo>
                    <a:pt x="1295" y="2382"/>
                  </a:lnTo>
                  <a:lnTo>
                    <a:pt x="1268" y="2383"/>
                  </a:lnTo>
                  <a:lnTo>
                    <a:pt x="1243" y="2384"/>
                  </a:lnTo>
                  <a:lnTo>
                    <a:pt x="1218" y="2384"/>
                  </a:lnTo>
                  <a:lnTo>
                    <a:pt x="1192" y="2382"/>
                  </a:lnTo>
                  <a:lnTo>
                    <a:pt x="1168" y="2380"/>
                  </a:lnTo>
                  <a:lnTo>
                    <a:pt x="1143" y="2376"/>
                  </a:lnTo>
                  <a:lnTo>
                    <a:pt x="1118" y="2371"/>
                  </a:lnTo>
                  <a:lnTo>
                    <a:pt x="1094" y="2366"/>
                  </a:lnTo>
                  <a:lnTo>
                    <a:pt x="1068" y="2360"/>
                  </a:lnTo>
                  <a:lnTo>
                    <a:pt x="1044" y="2353"/>
                  </a:lnTo>
                  <a:lnTo>
                    <a:pt x="1020" y="2344"/>
                  </a:lnTo>
                  <a:lnTo>
                    <a:pt x="996" y="2336"/>
                  </a:lnTo>
                  <a:lnTo>
                    <a:pt x="973" y="2325"/>
                  </a:lnTo>
                  <a:lnTo>
                    <a:pt x="949" y="2315"/>
                  </a:lnTo>
                  <a:lnTo>
                    <a:pt x="949" y="2315"/>
                  </a:lnTo>
                  <a:lnTo>
                    <a:pt x="927" y="2303"/>
                  </a:lnTo>
                  <a:lnTo>
                    <a:pt x="904" y="2290"/>
                  </a:lnTo>
                  <a:lnTo>
                    <a:pt x="904" y="2290"/>
                  </a:lnTo>
                  <a:close/>
                </a:path>
              </a:pathLst>
            </a:custGeom>
            <a:solidFill>
              <a:schemeClr val="tx2"/>
            </a:solidFill>
            <a:ln w="15875">
              <a:solidFill>
                <a:schemeClr val="bg1"/>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70" name="Group 69">
              <a:extLst>
                <a:ext uri="{FF2B5EF4-FFF2-40B4-BE49-F238E27FC236}">
                  <a16:creationId xmlns:a16="http://schemas.microsoft.com/office/drawing/2014/main" id="{C59C9D89-FB10-46BD-853A-959C4BC064B2}"/>
                </a:ext>
              </a:extLst>
            </p:cNvPr>
            <p:cNvGrpSpPr/>
            <p:nvPr/>
          </p:nvGrpSpPr>
          <p:grpSpPr>
            <a:xfrm>
              <a:off x="9087722" y="1290701"/>
              <a:ext cx="587297" cy="254447"/>
              <a:chOff x="9486900" y="1775232"/>
              <a:chExt cx="587297" cy="254447"/>
            </a:xfrm>
          </p:grpSpPr>
          <p:sp>
            <p:nvSpPr>
              <p:cNvPr id="62" name="Freeform 146">
                <a:extLst>
                  <a:ext uri="{FF2B5EF4-FFF2-40B4-BE49-F238E27FC236}">
                    <a16:creationId xmlns:a16="http://schemas.microsoft.com/office/drawing/2014/main" id="{28CA7174-1254-44E3-9C60-8516E22D53DA}"/>
                  </a:ext>
                </a:extLst>
              </p:cNvPr>
              <p:cNvSpPr>
                <a:spLocks noChangeAspect="1"/>
              </p:cNvSpPr>
              <p:nvPr/>
            </p:nvSpPr>
            <p:spPr bwMode="auto">
              <a:xfrm>
                <a:off x="9672422" y="1775232"/>
                <a:ext cx="401775" cy="254447"/>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sz="1961" b="1">
                  <a:solidFill>
                    <a:srgbClr val="FFFFFF"/>
                  </a:solidFill>
                  <a:latin typeface="Segoe UI Light"/>
                  <a:ea typeface="Segoe UI" pitchFamily="34" charset="0"/>
                  <a:cs typeface="Segoe UI" pitchFamily="34" charset="0"/>
                </a:endParaRPr>
              </a:p>
            </p:txBody>
          </p:sp>
          <p:cxnSp>
            <p:nvCxnSpPr>
              <p:cNvPr id="64" name="Straight Connector 63">
                <a:extLst>
                  <a:ext uri="{FF2B5EF4-FFF2-40B4-BE49-F238E27FC236}">
                    <a16:creationId xmlns:a16="http://schemas.microsoft.com/office/drawing/2014/main" id="{F8952C0A-B926-4DA0-A2E2-E6B526A92CFA}"/>
                  </a:ext>
                </a:extLst>
              </p:cNvPr>
              <p:cNvCxnSpPr>
                <a:cxnSpLocks/>
                <a:stCxn id="62" idx="4"/>
              </p:cNvCxnSpPr>
              <p:nvPr/>
            </p:nvCxnSpPr>
            <p:spPr>
              <a:xfrm flipH="1">
                <a:off x="9546958" y="2029679"/>
                <a:ext cx="212604"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3B741BD-B395-40A1-B4E2-1B0CDD67C8D1}"/>
                  </a:ext>
                </a:extLst>
              </p:cNvPr>
              <p:cNvCxnSpPr>
                <a:cxnSpLocks/>
                <a:stCxn id="62" idx="5"/>
              </p:cNvCxnSpPr>
              <p:nvPr/>
            </p:nvCxnSpPr>
            <p:spPr>
              <a:xfrm flipH="1" flipV="1">
                <a:off x="9486900" y="1934564"/>
                <a:ext cx="185541"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A00D9F7-4919-49F3-81CE-1F47936F8778}"/>
                  </a:ext>
                </a:extLst>
              </p:cNvPr>
              <p:cNvCxnSpPr>
                <a:cxnSpLocks/>
              </p:cNvCxnSpPr>
              <p:nvPr/>
            </p:nvCxnSpPr>
            <p:spPr>
              <a:xfrm flipH="1">
                <a:off x="9574157" y="1820264"/>
                <a:ext cx="2291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1" name="TextBox 70">
              <a:extLst>
                <a:ext uri="{FF2B5EF4-FFF2-40B4-BE49-F238E27FC236}">
                  <a16:creationId xmlns:a16="http://schemas.microsoft.com/office/drawing/2014/main" id="{FA96DA49-26C4-48BC-AC3F-50F423343349}"/>
                </a:ext>
              </a:extLst>
            </p:cNvPr>
            <p:cNvSpPr txBox="1"/>
            <p:nvPr/>
          </p:nvSpPr>
          <p:spPr>
            <a:xfrm>
              <a:off x="8788468" y="1578149"/>
              <a:ext cx="1166914" cy="238527"/>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CDN</a:t>
              </a:r>
            </a:p>
          </p:txBody>
        </p:sp>
        <p:sp>
          <p:nvSpPr>
            <p:cNvPr id="72" name="TextBox 71">
              <a:extLst>
                <a:ext uri="{FF2B5EF4-FFF2-40B4-BE49-F238E27FC236}">
                  <a16:creationId xmlns:a16="http://schemas.microsoft.com/office/drawing/2014/main" id="{61EE9FE8-0764-41E9-A5E1-FFA945A7C824}"/>
                </a:ext>
              </a:extLst>
            </p:cNvPr>
            <p:cNvSpPr txBox="1"/>
            <p:nvPr/>
          </p:nvSpPr>
          <p:spPr>
            <a:xfrm>
              <a:off x="10093674" y="1578149"/>
              <a:ext cx="1166914" cy="384721"/>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Storage (Game files)</a:t>
              </a:r>
            </a:p>
          </p:txBody>
        </p:sp>
      </p:grpSp>
      <p:grpSp>
        <p:nvGrpSpPr>
          <p:cNvPr id="60" name="Group 59">
            <a:extLst>
              <a:ext uri="{FF2B5EF4-FFF2-40B4-BE49-F238E27FC236}">
                <a16:creationId xmlns:a16="http://schemas.microsoft.com/office/drawing/2014/main" id="{13CA41DD-1A77-AA47-BBF2-0A637A0896CC}"/>
              </a:ext>
            </a:extLst>
          </p:cNvPr>
          <p:cNvGrpSpPr/>
          <p:nvPr/>
        </p:nvGrpSpPr>
        <p:grpSpPr>
          <a:xfrm>
            <a:off x="10412752" y="2481298"/>
            <a:ext cx="460017" cy="387996"/>
            <a:chOff x="5818113" y="2550840"/>
            <a:chExt cx="529278" cy="431824"/>
          </a:xfrm>
        </p:grpSpPr>
        <p:sp>
          <p:nvSpPr>
            <p:cNvPr id="63" name="Diamond 62">
              <a:extLst>
                <a:ext uri="{FF2B5EF4-FFF2-40B4-BE49-F238E27FC236}">
                  <a16:creationId xmlns:a16="http://schemas.microsoft.com/office/drawing/2014/main" id="{853BFC27-F89A-6342-8682-9F85FCA18DA7}"/>
                </a:ext>
              </a:extLst>
            </p:cNvPr>
            <p:cNvSpPr/>
            <p:nvPr/>
          </p:nvSpPr>
          <p:spPr bwMode="auto">
            <a:xfrm>
              <a:off x="5818113" y="2550840"/>
              <a:ext cx="529278" cy="274527"/>
            </a:xfrm>
            <a:prstGeom prst="diamond">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6" name="Freeform: Shape 52">
              <a:extLst>
                <a:ext uri="{FF2B5EF4-FFF2-40B4-BE49-F238E27FC236}">
                  <a16:creationId xmlns:a16="http://schemas.microsoft.com/office/drawing/2014/main" id="{5A35BF8D-E6AE-304C-8EB9-E15766AA3554}"/>
                </a:ext>
              </a:extLst>
            </p:cNvPr>
            <p:cNvSpPr/>
            <p:nvPr/>
          </p:nvSpPr>
          <p:spPr bwMode="auto">
            <a:xfrm>
              <a:off x="5818113" y="2797200"/>
              <a:ext cx="529278" cy="185464"/>
            </a:xfrm>
            <a:custGeom>
              <a:avLst/>
              <a:gdLst>
                <a:gd name="connsiteX0" fmla="*/ 92930 w 529278"/>
                <a:gd name="connsiteY0" fmla="*/ 0 h 185464"/>
                <a:gd name="connsiteX1" fmla="*/ 264639 w 529278"/>
                <a:gd name="connsiteY1" fmla="*/ 89062 h 185464"/>
                <a:gd name="connsiteX2" fmla="*/ 436348 w 529278"/>
                <a:gd name="connsiteY2" fmla="*/ 0 h 185464"/>
                <a:gd name="connsiteX3" fmla="*/ 529278 w 529278"/>
                <a:gd name="connsiteY3" fmla="*/ 48201 h 185464"/>
                <a:gd name="connsiteX4" fmla="*/ 264639 w 529278"/>
                <a:gd name="connsiteY4" fmla="*/ 185464 h 185464"/>
                <a:gd name="connsiteX5" fmla="*/ 0 w 529278"/>
                <a:gd name="connsiteY5" fmla="*/ 48201 h 185464"/>
                <a:gd name="connsiteX6" fmla="*/ 92930 w 529278"/>
                <a:gd name="connsiteY6" fmla="*/ 0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6" fmla="*/ 356079 w 529278"/>
                <a:gd name="connsiteY6" fmla="*/ 180502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0" fmla="*/ 436348 w 529278"/>
                <a:gd name="connsiteY0" fmla="*/ 0 h 185464"/>
                <a:gd name="connsiteX1" fmla="*/ 529278 w 529278"/>
                <a:gd name="connsiteY1" fmla="*/ 48201 h 185464"/>
                <a:gd name="connsiteX2" fmla="*/ 264639 w 529278"/>
                <a:gd name="connsiteY2" fmla="*/ 185464 h 185464"/>
                <a:gd name="connsiteX3" fmla="*/ 0 w 529278"/>
                <a:gd name="connsiteY3" fmla="*/ 48201 h 185464"/>
                <a:gd name="connsiteX4" fmla="*/ 92930 w 529278"/>
                <a:gd name="connsiteY4" fmla="*/ 0 h 18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78" h="185464">
                  <a:moveTo>
                    <a:pt x="436348" y="0"/>
                  </a:moveTo>
                  <a:lnTo>
                    <a:pt x="529278" y="48201"/>
                  </a:lnTo>
                  <a:lnTo>
                    <a:pt x="264639" y="185464"/>
                  </a:lnTo>
                  <a:lnTo>
                    <a:pt x="0" y="48201"/>
                  </a:lnTo>
                  <a:lnTo>
                    <a:pt x="92930" y="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Tree>
    <p:extLst>
      <p:ext uri="{BB962C8B-B14F-4D97-AF65-F5344CB8AC3E}">
        <p14:creationId xmlns:p14="http://schemas.microsoft.com/office/powerpoint/2010/main" val="202567305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132" y="339829"/>
            <a:ext cx="6224379" cy="899537"/>
          </a:xfrm>
        </p:spPr>
        <p:txBody>
          <a:bodyPr/>
          <a:lstStyle/>
          <a:p>
            <a:r>
              <a:rPr lang="en-US"/>
              <a:t>Massive Scale Telemetry Stores for IOT</a:t>
            </a:r>
          </a:p>
        </p:txBody>
      </p:sp>
      <p:sp>
        <p:nvSpPr>
          <p:cNvPr id="3" name="Content Placeholder 2"/>
          <p:cNvSpPr>
            <a:spLocks noGrp="1"/>
          </p:cNvSpPr>
          <p:nvPr>
            <p:ph type="body" sz="quarter" idx="11"/>
          </p:nvPr>
        </p:nvSpPr>
        <p:spPr>
          <a:xfrm>
            <a:off x="270067" y="1494685"/>
            <a:ext cx="5319000" cy="2616101"/>
          </a:xfrm>
        </p:spPr>
        <p:txBody>
          <a:bodyPr/>
          <a:lstStyle/>
          <a:p>
            <a:r>
              <a:rPr lang="en-US">
                <a:solidFill>
                  <a:schemeClr val="tx1"/>
                </a:solidFill>
              </a:rPr>
              <a:t>Diverse and unpredictable IoT sensor workloads require a responsive data platform</a:t>
            </a:r>
          </a:p>
          <a:p>
            <a:pPr marL="285695" lvl="1" indent="-285695">
              <a:spcBef>
                <a:spcPts val="1600"/>
              </a:spcBef>
              <a:spcAft>
                <a:spcPts val="0"/>
              </a:spcAft>
              <a:buFont typeface="Arial" charset="0"/>
              <a:buChar char="•"/>
            </a:pPr>
            <a:r>
              <a:rPr lang="en-US" sz="1600">
                <a:solidFill>
                  <a:schemeClr val="tx1"/>
                </a:solidFill>
              </a:rPr>
              <a:t>Seamless handling of any data output or volume</a:t>
            </a:r>
          </a:p>
          <a:p>
            <a:pPr marL="285695" lvl="1" indent="-285695">
              <a:spcBef>
                <a:spcPts val="1000"/>
              </a:spcBef>
              <a:spcAft>
                <a:spcPts val="0"/>
              </a:spcAft>
              <a:buFont typeface="Arial" charset="0"/>
              <a:buChar char="•"/>
            </a:pPr>
            <a:r>
              <a:rPr lang="en-US" sz="1600">
                <a:solidFill>
                  <a:schemeClr val="tx1"/>
                </a:solidFill>
              </a:rPr>
              <a:t>Data made available immediately, and indexed automatically</a:t>
            </a:r>
          </a:p>
          <a:p>
            <a:pPr marL="285695" lvl="1" indent="-285695">
              <a:spcBef>
                <a:spcPts val="1000"/>
              </a:spcBef>
              <a:spcAft>
                <a:spcPts val="0"/>
              </a:spcAft>
              <a:buFont typeface="Arial" charset="0"/>
              <a:buChar char="•"/>
            </a:pPr>
            <a:r>
              <a:rPr lang="en-US" sz="1600">
                <a:solidFill>
                  <a:schemeClr val="tx1"/>
                </a:solidFill>
              </a:rPr>
              <a:t>High writes per second, with stable ingestion and query performance</a:t>
            </a:r>
          </a:p>
        </p:txBody>
      </p:sp>
      <p:grpSp>
        <p:nvGrpSpPr>
          <p:cNvPr id="60" name="Group 59">
            <a:extLst>
              <a:ext uri="{FF2B5EF4-FFF2-40B4-BE49-F238E27FC236}">
                <a16:creationId xmlns:a16="http://schemas.microsoft.com/office/drawing/2014/main" id="{2060F65A-32EA-4CA5-AF38-A78E24F28DD9}"/>
              </a:ext>
            </a:extLst>
          </p:cNvPr>
          <p:cNvGrpSpPr/>
          <p:nvPr/>
        </p:nvGrpSpPr>
        <p:grpSpPr>
          <a:xfrm>
            <a:off x="6469511" y="1564547"/>
            <a:ext cx="5093786" cy="3057077"/>
            <a:chOff x="6717320" y="2152529"/>
            <a:chExt cx="5094509" cy="3057510"/>
          </a:xfrm>
        </p:grpSpPr>
        <p:cxnSp>
          <p:nvCxnSpPr>
            <p:cNvPr id="63" name="Straight Arrow Connector 62">
              <a:extLst>
                <a:ext uri="{FF2B5EF4-FFF2-40B4-BE49-F238E27FC236}">
                  <a16:creationId xmlns:a16="http://schemas.microsoft.com/office/drawing/2014/main" id="{31BA4950-6E91-4E50-BBC3-E61B15324522}"/>
                </a:ext>
              </a:extLst>
            </p:cNvPr>
            <p:cNvCxnSpPr>
              <a:cxnSpLocks/>
            </p:cNvCxnSpPr>
            <p:nvPr/>
          </p:nvCxnSpPr>
          <p:spPr>
            <a:xfrm>
              <a:off x="7199801" y="2473728"/>
              <a:ext cx="475457"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Arrow Connector 65">
              <a:extLst>
                <a:ext uri="{FF2B5EF4-FFF2-40B4-BE49-F238E27FC236}">
                  <a16:creationId xmlns:a16="http://schemas.microsoft.com/office/drawing/2014/main" id="{75FDE1D3-EC65-4979-9C04-B6635AB8A6B3}"/>
                </a:ext>
              </a:extLst>
            </p:cNvPr>
            <p:cNvCxnSpPr>
              <a:cxnSpLocks/>
            </p:cNvCxnSpPr>
            <p:nvPr/>
          </p:nvCxnSpPr>
          <p:spPr>
            <a:xfrm>
              <a:off x="8475607" y="2473728"/>
              <a:ext cx="475457"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7" name="Straight Arrow Connector 66">
              <a:extLst>
                <a:ext uri="{FF2B5EF4-FFF2-40B4-BE49-F238E27FC236}">
                  <a16:creationId xmlns:a16="http://schemas.microsoft.com/office/drawing/2014/main" id="{4A26BB86-1DAA-419C-B4FF-5455E11CF44E}"/>
                </a:ext>
              </a:extLst>
            </p:cNvPr>
            <p:cNvCxnSpPr>
              <a:cxnSpLocks/>
            </p:cNvCxnSpPr>
            <p:nvPr/>
          </p:nvCxnSpPr>
          <p:spPr>
            <a:xfrm>
              <a:off x="10008315" y="2473728"/>
              <a:ext cx="475457"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69" name="Group 68">
              <a:extLst>
                <a:ext uri="{FF2B5EF4-FFF2-40B4-BE49-F238E27FC236}">
                  <a16:creationId xmlns:a16="http://schemas.microsoft.com/office/drawing/2014/main" id="{676D130E-3F52-4F38-A619-503F9BD9F697}"/>
                </a:ext>
              </a:extLst>
            </p:cNvPr>
            <p:cNvGrpSpPr/>
            <p:nvPr/>
          </p:nvGrpSpPr>
          <p:grpSpPr>
            <a:xfrm>
              <a:off x="6717320" y="2290520"/>
              <a:ext cx="370104" cy="366416"/>
              <a:chOff x="5439748" y="810062"/>
              <a:chExt cx="3414577" cy="3380554"/>
            </a:xfrm>
          </p:grpSpPr>
          <p:sp>
            <p:nvSpPr>
              <p:cNvPr id="127" name="Rectangle 126">
                <a:extLst>
                  <a:ext uri="{FF2B5EF4-FFF2-40B4-BE49-F238E27FC236}">
                    <a16:creationId xmlns:a16="http://schemas.microsoft.com/office/drawing/2014/main" id="{FA88333F-006B-4DD5-876C-E9DE5097C55F}"/>
                  </a:ext>
                </a:extLst>
              </p:cNvPr>
              <p:cNvSpPr/>
              <p:nvPr/>
            </p:nvSpPr>
            <p:spPr bwMode="auto">
              <a:xfrm>
                <a:off x="5439749" y="810066"/>
                <a:ext cx="3414576" cy="3380548"/>
              </a:xfrm>
              <a:prstGeom prst="rect">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8" name="Connector: Elbow 602">
                <a:extLst>
                  <a:ext uri="{FF2B5EF4-FFF2-40B4-BE49-F238E27FC236}">
                    <a16:creationId xmlns:a16="http://schemas.microsoft.com/office/drawing/2014/main" id="{61D6E1F8-9632-4E54-A2A4-9EE7486C075F}"/>
                  </a:ext>
                </a:extLst>
              </p:cNvPr>
              <p:cNvCxnSpPr>
                <a:cxnSpLocks/>
              </p:cNvCxnSpPr>
              <p:nvPr/>
            </p:nvCxnSpPr>
            <p:spPr>
              <a:xfrm rot="16200000" flipH="1">
                <a:off x="5052795" y="2336624"/>
                <a:ext cx="2240945" cy="1467039"/>
              </a:xfrm>
              <a:prstGeom prst="bentConnector3">
                <a:avLst>
                  <a:gd name="adj1" fmla="val -97"/>
                </a:avLst>
              </a:prstGeom>
              <a:ln w="12700">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Connector: Elbow 603">
                <a:extLst>
                  <a:ext uri="{FF2B5EF4-FFF2-40B4-BE49-F238E27FC236}">
                    <a16:creationId xmlns:a16="http://schemas.microsoft.com/office/drawing/2014/main" id="{A39CE380-B566-44A2-A397-9A8EFC603EE1}"/>
                  </a:ext>
                </a:extLst>
              </p:cNvPr>
              <p:cNvCxnSpPr>
                <a:cxnSpLocks/>
              </p:cNvCxnSpPr>
              <p:nvPr/>
            </p:nvCxnSpPr>
            <p:spPr>
              <a:xfrm>
                <a:off x="6149878" y="2721162"/>
                <a:ext cx="263642" cy="1469451"/>
              </a:xfrm>
              <a:prstGeom prst="bentConnector2">
                <a:avLst/>
              </a:prstGeom>
              <a:ln w="12700">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30" name="Connector: Elbow 604">
                <a:extLst>
                  <a:ext uri="{FF2B5EF4-FFF2-40B4-BE49-F238E27FC236}">
                    <a16:creationId xmlns:a16="http://schemas.microsoft.com/office/drawing/2014/main" id="{5561794B-D91E-4C94-A063-1D4B444B56C8}"/>
                  </a:ext>
                </a:extLst>
              </p:cNvPr>
              <p:cNvCxnSpPr>
                <a:cxnSpLocks/>
              </p:cNvCxnSpPr>
              <p:nvPr/>
            </p:nvCxnSpPr>
            <p:spPr>
              <a:xfrm>
                <a:off x="6634344" y="1280527"/>
                <a:ext cx="718930" cy="2910086"/>
              </a:xfrm>
              <a:prstGeom prst="bentConnector2">
                <a:avLst/>
              </a:prstGeom>
              <a:ln w="12700">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31" name="Connector: Elbow 605">
                <a:extLst>
                  <a:ext uri="{FF2B5EF4-FFF2-40B4-BE49-F238E27FC236}">
                    <a16:creationId xmlns:a16="http://schemas.microsoft.com/office/drawing/2014/main" id="{93B2616A-0555-45DC-9E7F-A0B40F03600A}"/>
                  </a:ext>
                </a:extLst>
              </p:cNvPr>
              <p:cNvCxnSpPr>
                <a:cxnSpLocks/>
              </p:cNvCxnSpPr>
              <p:nvPr/>
            </p:nvCxnSpPr>
            <p:spPr>
              <a:xfrm rot="16200000" flipH="1">
                <a:off x="7309507" y="1381112"/>
                <a:ext cx="1419382" cy="277282"/>
              </a:xfrm>
              <a:prstGeom prst="bentConnector2">
                <a:avLst/>
              </a:prstGeom>
              <a:ln w="12700">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32" name="Connector: Elbow 606">
                <a:extLst>
                  <a:ext uri="{FF2B5EF4-FFF2-40B4-BE49-F238E27FC236}">
                    <a16:creationId xmlns:a16="http://schemas.microsoft.com/office/drawing/2014/main" id="{4C821A6F-6E42-4D5B-920A-6B370292A1B0}"/>
                  </a:ext>
                </a:extLst>
              </p:cNvPr>
              <p:cNvCxnSpPr>
                <a:cxnSpLocks/>
              </p:cNvCxnSpPr>
              <p:nvPr/>
            </p:nvCxnSpPr>
            <p:spPr>
              <a:xfrm rot="10800000" flipV="1">
                <a:off x="7880561" y="2962587"/>
                <a:ext cx="277279" cy="1228026"/>
              </a:xfrm>
              <a:prstGeom prst="bentConnector2">
                <a:avLst/>
              </a:prstGeom>
              <a:ln w="12700">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33" name="Oval 132">
                <a:extLst>
                  <a:ext uri="{FF2B5EF4-FFF2-40B4-BE49-F238E27FC236}">
                    <a16:creationId xmlns:a16="http://schemas.microsoft.com/office/drawing/2014/main" id="{CA997332-7AA3-4A4A-9CF8-166B97F250D8}"/>
                  </a:ext>
                </a:extLst>
              </p:cNvPr>
              <p:cNvSpPr/>
              <p:nvPr/>
            </p:nvSpPr>
            <p:spPr bwMode="auto">
              <a:xfrm>
                <a:off x="6192695" y="1059702"/>
                <a:ext cx="441649" cy="441649"/>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a:gradFill>
                    <a:gsLst>
                      <a:gs pos="0">
                        <a:srgbClr val="FFFFFF"/>
                      </a:gs>
                      <a:gs pos="100000">
                        <a:srgbClr val="FFFFFF"/>
                      </a:gs>
                    </a:gsLst>
                    <a:lin ang="5400000" scaled="0"/>
                  </a:gradFill>
                  <a:latin typeface="Segoe UI" pitchFamily="34" charset="0"/>
                  <a:cs typeface="Segoe UI" pitchFamily="34" charset="0"/>
                </a:endParaRPr>
              </a:p>
            </p:txBody>
          </p:sp>
          <p:sp>
            <p:nvSpPr>
              <p:cNvPr id="134" name="Oval 133">
                <a:extLst>
                  <a:ext uri="{FF2B5EF4-FFF2-40B4-BE49-F238E27FC236}">
                    <a16:creationId xmlns:a16="http://schemas.microsoft.com/office/drawing/2014/main" id="{8013AD92-E4A9-4DBE-8BB1-B5716E6F413D}"/>
                  </a:ext>
                </a:extLst>
              </p:cNvPr>
              <p:cNvSpPr/>
              <p:nvPr/>
            </p:nvSpPr>
            <p:spPr bwMode="auto">
              <a:xfrm>
                <a:off x="5708229" y="2500337"/>
                <a:ext cx="441649" cy="441649"/>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a:gradFill>
                    <a:gsLst>
                      <a:gs pos="0">
                        <a:srgbClr val="FFFFFF"/>
                      </a:gs>
                      <a:gs pos="100000">
                        <a:srgbClr val="FFFFFF"/>
                      </a:gs>
                    </a:gsLst>
                    <a:lin ang="5400000" scaled="0"/>
                  </a:gradFill>
                  <a:latin typeface="Segoe UI" pitchFamily="34" charset="0"/>
                  <a:cs typeface="Segoe UI" pitchFamily="34" charset="0"/>
                </a:endParaRPr>
              </a:p>
            </p:txBody>
          </p:sp>
          <p:sp>
            <p:nvSpPr>
              <p:cNvPr id="135" name="Oval 134">
                <a:extLst>
                  <a:ext uri="{FF2B5EF4-FFF2-40B4-BE49-F238E27FC236}">
                    <a16:creationId xmlns:a16="http://schemas.microsoft.com/office/drawing/2014/main" id="{31319EF1-6F94-445D-8D2E-B4A09397934D}"/>
                  </a:ext>
                </a:extLst>
              </p:cNvPr>
              <p:cNvSpPr/>
              <p:nvPr/>
            </p:nvSpPr>
            <p:spPr bwMode="auto">
              <a:xfrm>
                <a:off x="8157839" y="2008619"/>
                <a:ext cx="441649" cy="441649"/>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a:gradFill>
                    <a:gsLst>
                      <a:gs pos="0">
                        <a:srgbClr val="FFFFFF"/>
                      </a:gs>
                      <a:gs pos="100000">
                        <a:srgbClr val="FFFFFF"/>
                      </a:gs>
                    </a:gsLst>
                    <a:lin ang="5400000" scaled="0"/>
                  </a:gradFill>
                  <a:latin typeface="Segoe UI" pitchFamily="34" charset="0"/>
                  <a:cs typeface="Segoe UI" pitchFamily="34" charset="0"/>
                </a:endParaRPr>
              </a:p>
            </p:txBody>
          </p:sp>
          <p:sp>
            <p:nvSpPr>
              <p:cNvPr id="136" name="Oval 135">
                <a:extLst>
                  <a:ext uri="{FF2B5EF4-FFF2-40B4-BE49-F238E27FC236}">
                    <a16:creationId xmlns:a16="http://schemas.microsoft.com/office/drawing/2014/main" id="{D306EA43-6E06-4EA6-8E58-BC9BB55C453A}"/>
                  </a:ext>
                </a:extLst>
              </p:cNvPr>
              <p:cNvSpPr/>
              <p:nvPr/>
            </p:nvSpPr>
            <p:spPr bwMode="auto">
              <a:xfrm>
                <a:off x="8157839" y="2741762"/>
                <a:ext cx="441649" cy="441649"/>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a:gradFill>
                    <a:gsLst>
                      <a:gs pos="0">
                        <a:srgbClr val="FFFFFF"/>
                      </a:gs>
                      <a:gs pos="100000">
                        <a:srgbClr val="FFFFFF"/>
                      </a:gs>
                    </a:gsLst>
                    <a:lin ang="5400000" scaled="0"/>
                  </a:gradFill>
                  <a:latin typeface="Segoe UI" pitchFamily="34" charset="0"/>
                  <a:cs typeface="Segoe UI" pitchFamily="34" charset="0"/>
                </a:endParaRPr>
              </a:p>
            </p:txBody>
          </p:sp>
        </p:grpSp>
        <p:grpSp>
          <p:nvGrpSpPr>
            <p:cNvPr id="73" name="Group 72">
              <a:extLst>
                <a:ext uri="{FF2B5EF4-FFF2-40B4-BE49-F238E27FC236}">
                  <a16:creationId xmlns:a16="http://schemas.microsoft.com/office/drawing/2014/main" id="{7B7C6A75-8974-41BE-9ADA-F9E0CA640538}"/>
                </a:ext>
              </a:extLst>
            </p:cNvPr>
            <p:cNvGrpSpPr/>
            <p:nvPr/>
          </p:nvGrpSpPr>
          <p:grpSpPr>
            <a:xfrm>
              <a:off x="9201457" y="2259706"/>
              <a:ext cx="535871" cy="397229"/>
              <a:chOff x="-2575176" y="-1203590"/>
              <a:chExt cx="3082012" cy="2284628"/>
            </a:xfrm>
            <a:solidFill>
              <a:schemeClr val="tx2"/>
            </a:solidFill>
          </p:grpSpPr>
          <p:sp>
            <p:nvSpPr>
              <p:cNvPr id="123" name="Freeform 42">
                <a:extLst>
                  <a:ext uri="{FF2B5EF4-FFF2-40B4-BE49-F238E27FC236}">
                    <a16:creationId xmlns:a16="http://schemas.microsoft.com/office/drawing/2014/main" id="{E744BAD0-31FD-4360-A314-A7E3333D09BF}"/>
                  </a:ext>
                </a:extLst>
              </p:cNvPr>
              <p:cNvSpPr>
                <a:spLocks/>
              </p:cNvSpPr>
              <p:nvPr/>
            </p:nvSpPr>
            <p:spPr bwMode="auto">
              <a:xfrm>
                <a:off x="-2542324" y="188092"/>
                <a:ext cx="462897" cy="621177"/>
              </a:xfrm>
              <a:custGeom>
                <a:avLst/>
                <a:gdLst>
                  <a:gd name="T0" fmla="*/ 363 w 2335"/>
                  <a:gd name="T1" fmla="*/ 2397 h 3120"/>
                  <a:gd name="T2" fmla="*/ 250 w 2335"/>
                  <a:gd name="T3" fmla="*/ 2251 h 3120"/>
                  <a:gd name="T4" fmla="*/ 168 w 2335"/>
                  <a:gd name="T5" fmla="*/ 2133 h 3120"/>
                  <a:gd name="T6" fmla="*/ 122 w 2335"/>
                  <a:gd name="T7" fmla="*/ 2060 h 3120"/>
                  <a:gd name="T8" fmla="*/ 40 w 2335"/>
                  <a:gd name="T9" fmla="*/ 1892 h 3120"/>
                  <a:gd name="T10" fmla="*/ 5 w 2335"/>
                  <a:gd name="T11" fmla="*/ 1733 h 3120"/>
                  <a:gd name="T12" fmla="*/ 3 w 2335"/>
                  <a:gd name="T13" fmla="*/ 1613 h 3120"/>
                  <a:gd name="T14" fmla="*/ 20 w 2335"/>
                  <a:gd name="T15" fmla="*/ 1485 h 3120"/>
                  <a:gd name="T16" fmla="*/ 63 w 2335"/>
                  <a:gd name="T17" fmla="*/ 1347 h 3120"/>
                  <a:gd name="T18" fmla="*/ 136 w 2335"/>
                  <a:gd name="T19" fmla="*/ 1200 h 3120"/>
                  <a:gd name="T20" fmla="*/ 264 w 2335"/>
                  <a:gd name="T21" fmla="*/ 1014 h 3120"/>
                  <a:gd name="T22" fmla="*/ 411 w 2335"/>
                  <a:gd name="T23" fmla="*/ 815 h 3120"/>
                  <a:gd name="T24" fmla="*/ 625 w 2335"/>
                  <a:gd name="T25" fmla="*/ 551 h 3120"/>
                  <a:gd name="T26" fmla="*/ 1110 w 2335"/>
                  <a:gd name="T27" fmla="*/ 0 h 3120"/>
                  <a:gd name="T28" fmla="*/ 1021 w 2335"/>
                  <a:gd name="T29" fmla="*/ 632 h 3120"/>
                  <a:gd name="T30" fmla="*/ 993 w 2335"/>
                  <a:gd name="T31" fmla="*/ 666 h 3120"/>
                  <a:gd name="T32" fmla="*/ 940 w 2335"/>
                  <a:gd name="T33" fmla="*/ 730 h 3120"/>
                  <a:gd name="T34" fmla="*/ 868 w 2335"/>
                  <a:gd name="T35" fmla="*/ 815 h 3120"/>
                  <a:gd name="T36" fmla="*/ 691 w 2335"/>
                  <a:gd name="T37" fmla="*/ 1029 h 3120"/>
                  <a:gd name="T38" fmla="*/ 507 w 2335"/>
                  <a:gd name="T39" fmla="*/ 1258 h 3120"/>
                  <a:gd name="T40" fmla="*/ 412 w 2335"/>
                  <a:gd name="T41" fmla="*/ 1397 h 3120"/>
                  <a:gd name="T42" fmla="*/ 370 w 2335"/>
                  <a:gd name="T43" fmla="*/ 1498 h 3120"/>
                  <a:gd name="T44" fmla="*/ 350 w 2335"/>
                  <a:gd name="T45" fmla="*/ 1587 h 3120"/>
                  <a:gd name="T46" fmla="*/ 358 w 2335"/>
                  <a:gd name="T47" fmla="*/ 1709 h 3120"/>
                  <a:gd name="T48" fmla="*/ 390 w 2335"/>
                  <a:gd name="T49" fmla="*/ 1792 h 3120"/>
                  <a:gd name="T50" fmla="*/ 401 w 2335"/>
                  <a:gd name="T51" fmla="*/ 1809 h 3120"/>
                  <a:gd name="T52" fmla="*/ 404 w 2335"/>
                  <a:gd name="T53" fmla="*/ 1813 h 3120"/>
                  <a:gd name="T54" fmla="*/ 418 w 2335"/>
                  <a:gd name="T55" fmla="*/ 1833 h 3120"/>
                  <a:gd name="T56" fmla="*/ 460 w 2335"/>
                  <a:gd name="T57" fmla="*/ 1895 h 3120"/>
                  <a:gd name="T58" fmla="*/ 555 w 2335"/>
                  <a:gd name="T59" fmla="*/ 2020 h 3120"/>
                  <a:gd name="T60" fmla="*/ 684 w 2335"/>
                  <a:gd name="T61" fmla="*/ 2179 h 3120"/>
                  <a:gd name="T62" fmla="*/ 839 w 2335"/>
                  <a:gd name="T63" fmla="*/ 2347 h 3120"/>
                  <a:gd name="T64" fmla="*/ 1011 w 2335"/>
                  <a:gd name="T65" fmla="*/ 2505 h 3120"/>
                  <a:gd name="T66" fmla="*/ 1192 w 2335"/>
                  <a:gd name="T67" fmla="*/ 2631 h 3120"/>
                  <a:gd name="T68" fmla="*/ 1329 w 2335"/>
                  <a:gd name="T69" fmla="*/ 2693 h 3120"/>
                  <a:gd name="T70" fmla="*/ 1418 w 2335"/>
                  <a:gd name="T71" fmla="*/ 2712 h 3120"/>
                  <a:gd name="T72" fmla="*/ 1581 w 2335"/>
                  <a:gd name="T73" fmla="*/ 2713 h 3120"/>
                  <a:gd name="T74" fmla="*/ 1680 w 2335"/>
                  <a:gd name="T75" fmla="*/ 2691 h 3120"/>
                  <a:gd name="T76" fmla="*/ 1771 w 2335"/>
                  <a:gd name="T77" fmla="*/ 2642 h 3120"/>
                  <a:gd name="T78" fmla="*/ 1875 w 2335"/>
                  <a:gd name="T79" fmla="*/ 2556 h 3120"/>
                  <a:gd name="T80" fmla="*/ 2029 w 2335"/>
                  <a:gd name="T81" fmla="*/ 2386 h 3120"/>
                  <a:gd name="T82" fmla="*/ 2173 w 2335"/>
                  <a:gd name="T83" fmla="*/ 2220 h 3120"/>
                  <a:gd name="T84" fmla="*/ 2241 w 2335"/>
                  <a:gd name="T85" fmla="*/ 2559 h 3120"/>
                  <a:gd name="T86" fmla="*/ 2212 w 2335"/>
                  <a:gd name="T87" fmla="*/ 2604 h 3120"/>
                  <a:gd name="T88" fmla="*/ 2146 w 2335"/>
                  <a:gd name="T89" fmla="*/ 2704 h 3120"/>
                  <a:gd name="T90" fmla="*/ 2018 w 2335"/>
                  <a:gd name="T91" fmla="*/ 2865 h 3120"/>
                  <a:gd name="T92" fmla="*/ 1842 w 2335"/>
                  <a:gd name="T93" fmla="*/ 3013 h 3120"/>
                  <a:gd name="T94" fmla="*/ 1737 w 2335"/>
                  <a:gd name="T95" fmla="*/ 3069 h 3120"/>
                  <a:gd name="T96" fmla="*/ 1634 w 2335"/>
                  <a:gd name="T97" fmla="*/ 3107 h 3120"/>
                  <a:gd name="T98" fmla="*/ 1540 w 2335"/>
                  <a:gd name="T99" fmla="*/ 3119 h 3120"/>
                  <a:gd name="T100" fmla="*/ 1404 w 2335"/>
                  <a:gd name="T101" fmla="*/ 3115 h 3120"/>
                  <a:gd name="T102" fmla="*/ 1285 w 2335"/>
                  <a:gd name="T103" fmla="*/ 3093 h 3120"/>
                  <a:gd name="T104" fmla="*/ 1162 w 2335"/>
                  <a:gd name="T105" fmla="*/ 3053 h 3120"/>
                  <a:gd name="T106" fmla="*/ 1038 w 2335"/>
                  <a:gd name="T107" fmla="*/ 2997 h 3120"/>
                  <a:gd name="T108" fmla="*/ 912 w 2335"/>
                  <a:gd name="T109" fmla="*/ 2922 h 3120"/>
                  <a:gd name="T110" fmla="*/ 784 w 2335"/>
                  <a:gd name="T111" fmla="*/ 2830 h 3120"/>
                  <a:gd name="T112" fmla="*/ 656 w 2335"/>
                  <a:gd name="T113" fmla="*/ 2721 h 3120"/>
                  <a:gd name="T114" fmla="*/ 528 w 2335"/>
                  <a:gd name="T115" fmla="*/ 2593 h 3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35" h="3120">
                    <a:moveTo>
                      <a:pt x="496" y="2559"/>
                    </a:moveTo>
                    <a:lnTo>
                      <a:pt x="427" y="2478"/>
                    </a:lnTo>
                    <a:lnTo>
                      <a:pt x="395" y="2437"/>
                    </a:lnTo>
                    <a:lnTo>
                      <a:pt x="363" y="2397"/>
                    </a:lnTo>
                    <a:lnTo>
                      <a:pt x="333" y="2359"/>
                    </a:lnTo>
                    <a:lnTo>
                      <a:pt x="304" y="2322"/>
                    </a:lnTo>
                    <a:lnTo>
                      <a:pt x="276" y="2286"/>
                    </a:lnTo>
                    <a:lnTo>
                      <a:pt x="250" y="2251"/>
                    </a:lnTo>
                    <a:lnTo>
                      <a:pt x="227" y="2218"/>
                    </a:lnTo>
                    <a:lnTo>
                      <a:pt x="205" y="2188"/>
                    </a:lnTo>
                    <a:lnTo>
                      <a:pt x="185" y="2159"/>
                    </a:lnTo>
                    <a:lnTo>
                      <a:pt x="168" y="2133"/>
                    </a:lnTo>
                    <a:lnTo>
                      <a:pt x="152" y="2111"/>
                    </a:lnTo>
                    <a:lnTo>
                      <a:pt x="140" y="2090"/>
                    </a:lnTo>
                    <a:lnTo>
                      <a:pt x="130" y="2074"/>
                    </a:lnTo>
                    <a:lnTo>
                      <a:pt x="122" y="2060"/>
                    </a:lnTo>
                    <a:lnTo>
                      <a:pt x="100" y="2023"/>
                    </a:lnTo>
                    <a:lnTo>
                      <a:pt x="77" y="1983"/>
                    </a:lnTo>
                    <a:lnTo>
                      <a:pt x="57" y="1939"/>
                    </a:lnTo>
                    <a:lnTo>
                      <a:pt x="40" y="1892"/>
                    </a:lnTo>
                    <a:lnTo>
                      <a:pt x="24" y="1842"/>
                    </a:lnTo>
                    <a:lnTo>
                      <a:pt x="13" y="1789"/>
                    </a:lnTo>
                    <a:lnTo>
                      <a:pt x="9" y="1762"/>
                    </a:lnTo>
                    <a:lnTo>
                      <a:pt x="5" y="1733"/>
                    </a:lnTo>
                    <a:lnTo>
                      <a:pt x="3" y="1704"/>
                    </a:lnTo>
                    <a:lnTo>
                      <a:pt x="1" y="1675"/>
                    </a:lnTo>
                    <a:lnTo>
                      <a:pt x="0" y="1644"/>
                    </a:lnTo>
                    <a:lnTo>
                      <a:pt x="3" y="1613"/>
                    </a:lnTo>
                    <a:lnTo>
                      <a:pt x="5" y="1582"/>
                    </a:lnTo>
                    <a:lnTo>
                      <a:pt x="9" y="1549"/>
                    </a:lnTo>
                    <a:lnTo>
                      <a:pt x="14" y="1518"/>
                    </a:lnTo>
                    <a:lnTo>
                      <a:pt x="20" y="1485"/>
                    </a:lnTo>
                    <a:lnTo>
                      <a:pt x="28" y="1451"/>
                    </a:lnTo>
                    <a:lnTo>
                      <a:pt x="39" y="1417"/>
                    </a:lnTo>
                    <a:lnTo>
                      <a:pt x="50" y="1382"/>
                    </a:lnTo>
                    <a:lnTo>
                      <a:pt x="63" y="1347"/>
                    </a:lnTo>
                    <a:lnTo>
                      <a:pt x="79" y="1310"/>
                    </a:lnTo>
                    <a:lnTo>
                      <a:pt x="95" y="1274"/>
                    </a:lnTo>
                    <a:lnTo>
                      <a:pt x="115" y="1237"/>
                    </a:lnTo>
                    <a:lnTo>
                      <a:pt x="136" y="1200"/>
                    </a:lnTo>
                    <a:lnTo>
                      <a:pt x="158" y="1163"/>
                    </a:lnTo>
                    <a:lnTo>
                      <a:pt x="184" y="1125"/>
                    </a:lnTo>
                    <a:lnTo>
                      <a:pt x="224" y="1068"/>
                    </a:lnTo>
                    <a:lnTo>
                      <a:pt x="264" y="1014"/>
                    </a:lnTo>
                    <a:lnTo>
                      <a:pt x="302" y="961"/>
                    </a:lnTo>
                    <a:lnTo>
                      <a:pt x="339" y="911"/>
                    </a:lnTo>
                    <a:lnTo>
                      <a:pt x="375" y="861"/>
                    </a:lnTo>
                    <a:lnTo>
                      <a:pt x="411" y="815"/>
                    </a:lnTo>
                    <a:lnTo>
                      <a:pt x="447" y="769"/>
                    </a:lnTo>
                    <a:lnTo>
                      <a:pt x="483" y="723"/>
                    </a:lnTo>
                    <a:lnTo>
                      <a:pt x="554" y="637"/>
                    </a:lnTo>
                    <a:lnTo>
                      <a:pt x="625" y="551"/>
                    </a:lnTo>
                    <a:lnTo>
                      <a:pt x="699" y="465"/>
                    </a:lnTo>
                    <a:lnTo>
                      <a:pt x="738" y="422"/>
                    </a:lnTo>
                    <a:lnTo>
                      <a:pt x="776" y="377"/>
                    </a:lnTo>
                    <a:lnTo>
                      <a:pt x="1110" y="0"/>
                    </a:lnTo>
                    <a:lnTo>
                      <a:pt x="1277" y="433"/>
                    </a:lnTo>
                    <a:lnTo>
                      <a:pt x="1026" y="627"/>
                    </a:lnTo>
                    <a:lnTo>
                      <a:pt x="1025" y="628"/>
                    </a:lnTo>
                    <a:lnTo>
                      <a:pt x="1021" y="632"/>
                    </a:lnTo>
                    <a:lnTo>
                      <a:pt x="1017" y="637"/>
                    </a:lnTo>
                    <a:lnTo>
                      <a:pt x="1011" y="645"/>
                    </a:lnTo>
                    <a:lnTo>
                      <a:pt x="1003" y="654"/>
                    </a:lnTo>
                    <a:lnTo>
                      <a:pt x="993" y="666"/>
                    </a:lnTo>
                    <a:lnTo>
                      <a:pt x="981" y="679"/>
                    </a:lnTo>
                    <a:lnTo>
                      <a:pt x="969" y="695"/>
                    </a:lnTo>
                    <a:lnTo>
                      <a:pt x="954" y="711"/>
                    </a:lnTo>
                    <a:lnTo>
                      <a:pt x="940" y="730"/>
                    </a:lnTo>
                    <a:lnTo>
                      <a:pt x="923" y="749"/>
                    </a:lnTo>
                    <a:lnTo>
                      <a:pt x="906" y="770"/>
                    </a:lnTo>
                    <a:lnTo>
                      <a:pt x="887" y="792"/>
                    </a:lnTo>
                    <a:lnTo>
                      <a:pt x="868" y="815"/>
                    </a:lnTo>
                    <a:lnTo>
                      <a:pt x="827" y="864"/>
                    </a:lnTo>
                    <a:lnTo>
                      <a:pt x="783" y="917"/>
                    </a:lnTo>
                    <a:lnTo>
                      <a:pt x="738" y="973"/>
                    </a:lnTo>
                    <a:lnTo>
                      <a:pt x="691" y="1029"/>
                    </a:lnTo>
                    <a:lnTo>
                      <a:pt x="645" y="1087"/>
                    </a:lnTo>
                    <a:lnTo>
                      <a:pt x="597" y="1145"/>
                    </a:lnTo>
                    <a:lnTo>
                      <a:pt x="552" y="1202"/>
                    </a:lnTo>
                    <a:lnTo>
                      <a:pt x="507" y="1258"/>
                    </a:lnTo>
                    <a:lnTo>
                      <a:pt x="465" y="1313"/>
                    </a:lnTo>
                    <a:lnTo>
                      <a:pt x="445" y="1341"/>
                    </a:lnTo>
                    <a:lnTo>
                      <a:pt x="428" y="1369"/>
                    </a:lnTo>
                    <a:lnTo>
                      <a:pt x="412" y="1397"/>
                    </a:lnTo>
                    <a:lnTo>
                      <a:pt x="399" y="1423"/>
                    </a:lnTo>
                    <a:lnTo>
                      <a:pt x="388" y="1448"/>
                    </a:lnTo>
                    <a:lnTo>
                      <a:pt x="378" y="1474"/>
                    </a:lnTo>
                    <a:lnTo>
                      <a:pt x="370" y="1498"/>
                    </a:lnTo>
                    <a:lnTo>
                      <a:pt x="363" y="1522"/>
                    </a:lnTo>
                    <a:lnTo>
                      <a:pt x="358" y="1544"/>
                    </a:lnTo>
                    <a:lnTo>
                      <a:pt x="354" y="1566"/>
                    </a:lnTo>
                    <a:lnTo>
                      <a:pt x="350" y="1587"/>
                    </a:lnTo>
                    <a:lnTo>
                      <a:pt x="349" y="1607"/>
                    </a:lnTo>
                    <a:lnTo>
                      <a:pt x="348" y="1644"/>
                    </a:lnTo>
                    <a:lnTo>
                      <a:pt x="351" y="1678"/>
                    </a:lnTo>
                    <a:lnTo>
                      <a:pt x="358" y="1709"/>
                    </a:lnTo>
                    <a:lnTo>
                      <a:pt x="365" y="1735"/>
                    </a:lnTo>
                    <a:lnTo>
                      <a:pt x="373" y="1758"/>
                    </a:lnTo>
                    <a:lnTo>
                      <a:pt x="381" y="1777"/>
                    </a:lnTo>
                    <a:lnTo>
                      <a:pt x="390" y="1792"/>
                    </a:lnTo>
                    <a:lnTo>
                      <a:pt x="393" y="1798"/>
                    </a:lnTo>
                    <a:lnTo>
                      <a:pt x="396" y="1802"/>
                    </a:lnTo>
                    <a:lnTo>
                      <a:pt x="399" y="1806"/>
                    </a:lnTo>
                    <a:lnTo>
                      <a:pt x="401" y="1809"/>
                    </a:lnTo>
                    <a:lnTo>
                      <a:pt x="402" y="1810"/>
                    </a:lnTo>
                    <a:lnTo>
                      <a:pt x="402" y="1811"/>
                    </a:lnTo>
                    <a:lnTo>
                      <a:pt x="403" y="1811"/>
                    </a:lnTo>
                    <a:lnTo>
                      <a:pt x="404" y="1813"/>
                    </a:lnTo>
                    <a:lnTo>
                      <a:pt x="406" y="1816"/>
                    </a:lnTo>
                    <a:lnTo>
                      <a:pt x="409" y="1821"/>
                    </a:lnTo>
                    <a:lnTo>
                      <a:pt x="413" y="1827"/>
                    </a:lnTo>
                    <a:lnTo>
                      <a:pt x="418" y="1833"/>
                    </a:lnTo>
                    <a:lnTo>
                      <a:pt x="423" y="1841"/>
                    </a:lnTo>
                    <a:lnTo>
                      <a:pt x="429" y="1849"/>
                    </a:lnTo>
                    <a:lnTo>
                      <a:pt x="443" y="1870"/>
                    </a:lnTo>
                    <a:lnTo>
                      <a:pt x="460" y="1895"/>
                    </a:lnTo>
                    <a:lnTo>
                      <a:pt x="480" y="1921"/>
                    </a:lnTo>
                    <a:lnTo>
                      <a:pt x="502" y="1952"/>
                    </a:lnTo>
                    <a:lnTo>
                      <a:pt x="528" y="1985"/>
                    </a:lnTo>
                    <a:lnTo>
                      <a:pt x="555" y="2020"/>
                    </a:lnTo>
                    <a:lnTo>
                      <a:pt x="584" y="2058"/>
                    </a:lnTo>
                    <a:lnTo>
                      <a:pt x="616" y="2096"/>
                    </a:lnTo>
                    <a:lnTo>
                      <a:pt x="649" y="2138"/>
                    </a:lnTo>
                    <a:lnTo>
                      <a:pt x="684" y="2179"/>
                    </a:lnTo>
                    <a:lnTo>
                      <a:pt x="720" y="2220"/>
                    </a:lnTo>
                    <a:lnTo>
                      <a:pt x="758" y="2263"/>
                    </a:lnTo>
                    <a:lnTo>
                      <a:pt x="797" y="2305"/>
                    </a:lnTo>
                    <a:lnTo>
                      <a:pt x="839" y="2347"/>
                    </a:lnTo>
                    <a:lnTo>
                      <a:pt x="880" y="2388"/>
                    </a:lnTo>
                    <a:lnTo>
                      <a:pt x="922" y="2429"/>
                    </a:lnTo>
                    <a:lnTo>
                      <a:pt x="967" y="2468"/>
                    </a:lnTo>
                    <a:lnTo>
                      <a:pt x="1011" y="2505"/>
                    </a:lnTo>
                    <a:lnTo>
                      <a:pt x="1055" y="2540"/>
                    </a:lnTo>
                    <a:lnTo>
                      <a:pt x="1101" y="2573"/>
                    </a:lnTo>
                    <a:lnTo>
                      <a:pt x="1146" y="2604"/>
                    </a:lnTo>
                    <a:lnTo>
                      <a:pt x="1192" y="2631"/>
                    </a:lnTo>
                    <a:lnTo>
                      <a:pt x="1237" y="2656"/>
                    </a:lnTo>
                    <a:lnTo>
                      <a:pt x="1284" y="2676"/>
                    </a:lnTo>
                    <a:lnTo>
                      <a:pt x="1306" y="2685"/>
                    </a:lnTo>
                    <a:lnTo>
                      <a:pt x="1329" y="2693"/>
                    </a:lnTo>
                    <a:lnTo>
                      <a:pt x="1351" y="2699"/>
                    </a:lnTo>
                    <a:lnTo>
                      <a:pt x="1373" y="2704"/>
                    </a:lnTo>
                    <a:lnTo>
                      <a:pt x="1396" y="2709"/>
                    </a:lnTo>
                    <a:lnTo>
                      <a:pt x="1418" y="2712"/>
                    </a:lnTo>
                    <a:lnTo>
                      <a:pt x="1441" y="2714"/>
                    </a:lnTo>
                    <a:lnTo>
                      <a:pt x="1462" y="2714"/>
                    </a:lnTo>
                    <a:lnTo>
                      <a:pt x="1555" y="2714"/>
                    </a:lnTo>
                    <a:lnTo>
                      <a:pt x="1581" y="2713"/>
                    </a:lnTo>
                    <a:lnTo>
                      <a:pt x="1607" y="2710"/>
                    </a:lnTo>
                    <a:lnTo>
                      <a:pt x="1632" y="2706"/>
                    </a:lnTo>
                    <a:lnTo>
                      <a:pt x="1656" y="2699"/>
                    </a:lnTo>
                    <a:lnTo>
                      <a:pt x="1680" y="2691"/>
                    </a:lnTo>
                    <a:lnTo>
                      <a:pt x="1704" y="2681"/>
                    </a:lnTo>
                    <a:lnTo>
                      <a:pt x="1727" y="2669"/>
                    </a:lnTo>
                    <a:lnTo>
                      <a:pt x="1749" y="2657"/>
                    </a:lnTo>
                    <a:lnTo>
                      <a:pt x="1771" y="2642"/>
                    </a:lnTo>
                    <a:lnTo>
                      <a:pt x="1793" y="2628"/>
                    </a:lnTo>
                    <a:lnTo>
                      <a:pt x="1814" y="2611"/>
                    </a:lnTo>
                    <a:lnTo>
                      <a:pt x="1835" y="2594"/>
                    </a:lnTo>
                    <a:lnTo>
                      <a:pt x="1875" y="2556"/>
                    </a:lnTo>
                    <a:lnTo>
                      <a:pt x="1915" y="2516"/>
                    </a:lnTo>
                    <a:lnTo>
                      <a:pt x="1954" y="2473"/>
                    </a:lnTo>
                    <a:lnTo>
                      <a:pt x="1992" y="2430"/>
                    </a:lnTo>
                    <a:lnTo>
                      <a:pt x="2029" y="2386"/>
                    </a:lnTo>
                    <a:lnTo>
                      <a:pt x="2065" y="2343"/>
                    </a:lnTo>
                    <a:lnTo>
                      <a:pt x="2101" y="2299"/>
                    </a:lnTo>
                    <a:lnTo>
                      <a:pt x="2137" y="2258"/>
                    </a:lnTo>
                    <a:lnTo>
                      <a:pt x="2173" y="2220"/>
                    </a:lnTo>
                    <a:lnTo>
                      <a:pt x="2192" y="2202"/>
                    </a:lnTo>
                    <a:lnTo>
                      <a:pt x="2210" y="2185"/>
                    </a:lnTo>
                    <a:lnTo>
                      <a:pt x="2335" y="2371"/>
                    </a:lnTo>
                    <a:lnTo>
                      <a:pt x="2241" y="2559"/>
                    </a:lnTo>
                    <a:lnTo>
                      <a:pt x="2234" y="2568"/>
                    </a:lnTo>
                    <a:lnTo>
                      <a:pt x="2228" y="2579"/>
                    </a:lnTo>
                    <a:lnTo>
                      <a:pt x="2220" y="2591"/>
                    </a:lnTo>
                    <a:lnTo>
                      <a:pt x="2212" y="2604"/>
                    </a:lnTo>
                    <a:lnTo>
                      <a:pt x="2202" y="2619"/>
                    </a:lnTo>
                    <a:lnTo>
                      <a:pt x="2193" y="2634"/>
                    </a:lnTo>
                    <a:lnTo>
                      <a:pt x="2171" y="2668"/>
                    </a:lnTo>
                    <a:lnTo>
                      <a:pt x="2146" y="2704"/>
                    </a:lnTo>
                    <a:lnTo>
                      <a:pt x="2119" y="2743"/>
                    </a:lnTo>
                    <a:lnTo>
                      <a:pt x="2088" y="2783"/>
                    </a:lnTo>
                    <a:lnTo>
                      <a:pt x="2054" y="2824"/>
                    </a:lnTo>
                    <a:lnTo>
                      <a:pt x="2018" y="2865"/>
                    </a:lnTo>
                    <a:lnTo>
                      <a:pt x="1978" y="2905"/>
                    </a:lnTo>
                    <a:lnTo>
                      <a:pt x="1936" y="2943"/>
                    </a:lnTo>
                    <a:lnTo>
                      <a:pt x="1891" y="2980"/>
                    </a:lnTo>
                    <a:lnTo>
                      <a:pt x="1842" y="3013"/>
                    </a:lnTo>
                    <a:lnTo>
                      <a:pt x="1817" y="3029"/>
                    </a:lnTo>
                    <a:lnTo>
                      <a:pt x="1792" y="3043"/>
                    </a:lnTo>
                    <a:lnTo>
                      <a:pt x="1765" y="3056"/>
                    </a:lnTo>
                    <a:lnTo>
                      <a:pt x="1737" y="3069"/>
                    </a:lnTo>
                    <a:lnTo>
                      <a:pt x="1709" y="3079"/>
                    </a:lnTo>
                    <a:lnTo>
                      <a:pt x="1680" y="3088"/>
                    </a:lnTo>
                    <a:lnTo>
                      <a:pt x="1657" y="3099"/>
                    </a:lnTo>
                    <a:lnTo>
                      <a:pt x="1634" y="3107"/>
                    </a:lnTo>
                    <a:lnTo>
                      <a:pt x="1610" y="3112"/>
                    </a:lnTo>
                    <a:lnTo>
                      <a:pt x="1587" y="3116"/>
                    </a:lnTo>
                    <a:lnTo>
                      <a:pt x="1563" y="3118"/>
                    </a:lnTo>
                    <a:lnTo>
                      <a:pt x="1540" y="3119"/>
                    </a:lnTo>
                    <a:lnTo>
                      <a:pt x="1493" y="3120"/>
                    </a:lnTo>
                    <a:lnTo>
                      <a:pt x="1463" y="3119"/>
                    </a:lnTo>
                    <a:lnTo>
                      <a:pt x="1434" y="3118"/>
                    </a:lnTo>
                    <a:lnTo>
                      <a:pt x="1404" y="3115"/>
                    </a:lnTo>
                    <a:lnTo>
                      <a:pt x="1374" y="3111"/>
                    </a:lnTo>
                    <a:lnTo>
                      <a:pt x="1345" y="3106"/>
                    </a:lnTo>
                    <a:lnTo>
                      <a:pt x="1315" y="3101"/>
                    </a:lnTo>
                    <a:lnTo>
                      <a:pt x="1285" y="3093"/>
                    </a:lnTo>
                    <a:lnTo>
                      <a:pt x="1254" y="3085"/>
                    </a:lnTo>
                    <a:lnTo>
                      <a:pt x="1224" y="3076"/>
                    </a:lnTo>
                    <a:lnTo>
                      <a:pt x="1193" y="3066"/>
                    </a:lnTo>
                    <a:lnTo>
                      <a:pt x="1162" y="3053"/>
                    </a:lnTo>
                    <a:lnTo>
                      <a:pt x="1131" y="3041"/>
                    </a:lnTo>
                    <a:lnTo>
                      <a:pt x="1100" y="3028"/>
                    </a:lnTo>
                    <a:lnTo>
                      <a:pt x="1069" y="3013"/>
                    </a:lnTo>
                    <a:lnTo>
                      <a:pt x="1038" y="2997"/>
                    </a:lnTo>
                    <a:lnTo>
                      <a:pt x="1006" y="2980"/>
                    </a:lnTo>
                    <a:lnTo>
                      <a:pt x="975" y="2962"/>
                    </a:lnTo>
                    <a:lnTo>
                      <a:pt x="943" y="2942"/>
                    </a:lnTo>
                    <a:lnTo>
                      <a:pt x="912" y="2922"/>
                    </a:lnTo>
                    <a:lnTo>
                      <a:pt x="880" y="2901"/>
                    </a:lnTo>
                    <a:lnTo>
                      <a:pt x="848" y="2878"/>
                    </a:lnTo>
                    <a:lnTo>
                      <a:pt x="816" y="2855"/>
                    </a:lnTo>
                    <a:lnTo>
                      <a:pt x="784" y="2830"/>
                    </a:lnTo>
                    <a:lnTo>
                      <a:pt x="752" y="2804"/>
                    </a:lnTo>
                    <a:lnTo>
                      <a:pt x="720" y="2777"/>
                    </a:lnTo>
                    <a:lnTo>
                      <a:pt x="688" y="2749"/>
                    </a:lnTo>
                    <a:lnTo>
                      <a:pt x="656" y="2721"/>
                    </a:lnTo>
                    <a:lnTo>
                      <a:pt x="624" y="2691"/>
                    </a:lnTo>
                    <a:lnTo>
                      <a:pt x="592" y="2659"/>
                    </a:lnTo>
                    <a:lnTo>
                      <a:pt x="560" y="2627"/>
                    </a:lnTo>
                    <a:lnTo>
                      <a:pt x="528" y="2593"/>
                    </a:lnTo>
                    <a:lnTo>
                      <a:pt x="496" y="2559"/>
                    </a:lnTo>
                    <a:lnTo>
                      <a:pt x="496" y="25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defRPr/>
                </a:pPr>
                <a:endParaRPr lang="en-US" sz="2400" kern="0">
                  <a:solidFill>
                    <a:sysClr val="windowText" lastClr="000000"/>
                  </a:solidFill>
                  <a:latin typeface="Segoe UI Semilight"/>
                </a:endParaRPr>
              </a:p>
            </p:txBody>
          </p:sp>
          <p:sp>
            <p:nvSpPr>
              <p:cNvPr id="124" name="Freeform 43">
                <a:extLst>
                  <a:ext uri="{FF2B5EF4-FFF2-40B4-BE49-F238E27FC236}">
                    <a16:creationId xmlns:a16="http://schemas.microsoft.com/office/drawing/2014/main" id="{FF587728-45DA-454F-9427-7CB49E5AE507}"/>
                  </a:ext>
                </a:extLst>
              </p:cNvPr>
              <p:cNvSpPr>
                <a:spLocks/>
              </p:cNvSpPr>
              <p:nvPr/>
            </p:nvSpPr>
            <p:spPr bwMode="auto">
              <a:xfrm>
                <a:off x="-986390" y="340396"/>
                <a:ext cx="477832" cy="651044"/>
              </a:xfrm>
              <a:custGeom>
                <a:avLst/>
                <a:gdLst>
                  <a:gd name="T0" fmla="*/ 77 w 2403"/>
                  <a:gd name="T1" fmla="*/ 3032 h 3283"/>
                  <a:gd name="T2" fmla="*/ 19 w 2403"/>
                  <a:gd name="T3" fmla="*/ 2902 h 3283"/>
                  <a:gd name="T4" fmla="*/ 1 w 2403"/>
                  <a:gd name="T5" fmla="*/ 2781 h 3283"/>
                  <a:gd name="T6" fmla="*/ 2 w 2403"/>
                  <a:gd name="T7" fmla="*/ 2687 h 3283"/>
                  <a:gd name="T8" fmla="*/ 377 w 2403"/>
                  <a:gd name="T9" fmla="*/ 2720 h 3283"/>
                  <a:gd name="T10" fmla="*/ 376 w 2403"/>
                  <a:gd name="T11" fmla="*/ 2729 h 3283"/>
                  <a:gd name="T12" fmla="*/ 378 w 2403"/>
                  <a:gd name="T13" fmla="*/ 2789 h 3283"/>
                  <a:gd name="T14" fmla="*/ 409 w 2403"/>
                  <a:gd name="T15" fmla="*/ 2868 h 3283"/>
                  <a:gd name="T16" fmla="*/ 453 w 2403"/>
                  <a:gd name="T17" fmla="*/ 2911 h 3283"/>
                  <a:gd name="T18" fmla="*/ 508 w 2403"/>
                  <a:gd name="T19" fmla="*/ 2932 h 3283"/>
                  <a:gd name="T20" fmla="*/ 1748 w 2403"/>
                  <a:gd name="T21" fmla="*/ 2941 h 3283"/>
                  <a:gd name="T22" fmla="*/ 1875 w 2403"/>
                  <a:gd name="T23" fmla="*/ 2914 h 3283"/>
                  <a:gd name="T24" fmla="*/ 1974 w 2403"/>
                  <a:gd name="T25" fmla="*/ 2840 h 3283"/>
                  <a:gd name="T26" fmla="*/ 2037 w 2403"/>
                  <a:gd name="T27" fmla="*/ 2731 h 3283"/>
                  <a:gd name="T28" fmla="*/ 2060 w 2403"/>
                  <a:gd name="T29" fmla="*/ 2598 h 3283"/>
                  <a:gd name="T30" fmla="*/ 2036 w 2403"/>
                  <a:gd name="T31" fmla="*/ 2461 h 3283"/>
                  <a:gd name="T32" fmla="*/ 1982 w 2403"/>
                  <a:gd name="T33" fmla="*/ 2342 h 3283"/>
                  <a:gd name="T34" fmla="*/ 1930 w 2403"/>
                  <a:gd name="T35" fmla="*/ 2257 h 3283"/>
                  <a:gd name="T36" fmla="*/ 1907 w 2403"/>
                  <a:gd name="T37" fmla="*/ 2226 h 3283"/>
                  <a:gd name="T38" fmla="*/ 1906 w 2403"/>
                  <a:gd name="T39" fmla="*/ 2217 h 3283"/>
                  <a:gd name="T40" fmla="*/ 1908 w 2403"/>
                  <a:gd name="T41" fmla="*/ 2166 h 3283"/>
                  <a:gd name="T42" fmla="*/ 1911 w 2403"/>
                  <a:gd name="T43" fmla="*/ 2073 h 3283"/>
                  <a:gd name="T44" fmla="*/ 1913 w 2403"/>
                  <a:gd name="T45" fmla="*/ 1952 h 3283"/>
                  <a:gd name="T46" fmla="*/ 1910 w 2403"/>
                  <a:gd name="T47" fmla="*/ 1675 h 3283"/>
                  <a:gd name="T48" fmla="*/ 1899 w 2403"/>
                  <a:gd name="T49" fmla="*/ 1512 h 3283"/>
                  <a:gd name="T50" fmla="*/ 1882 w 2403"/>
                  <a:gd name="T51" fmla="*/ 1404 h 3283"/>
                  <a:gd name="T52" fmla="*/ 1827 w 2403"/>
                  <a:gd name="T53" fmla="*/ 1248 h 3283"/>
                  <a:gd name="T54" fmla="*/ 1769 w 2403"/>
                  <a:gd name="T55" fmla="*/ 1094 h 3283"/>
                  <a:gd name="T56" fmla="*/ 1714 w 2403"/>
                  <a:gd name="T57" fmla="*/ 965 h 3283"/>
                  <a:gd name="T58" fmla="*/ 1618 w 2403"/>
                  <a:gd name="T59" fmla="*/ 773 h 3283"/>
                  <a:gd name="T60" fmla="*/ 1484 w 2403"/>
                  <a:gd name="T61" fmla="*/ 567 h 3283"/>
                  <a:gd name="T62" fmla="*/ 1373 w 2403"/>
                  <a:gd name="T63" fmla="*/ 423 h 3283"/>
                  <a:gd name="T64" fmla="*/ 1853 w 2403"/>
                  <a:gd name="T65" fmla="*/ 489 h 3283"/>
                  <a:gd name="T66" fmla="*/ 1888 w 2403"/>
                  <a:gd name="T67" fmla="*/ 544 h 3283"/>
                  <a:gd name="T68" fmla="*/ 1936 w 2403"/>
                  <a:gd name="T69" fmla="*/ 622 h 3283"/>
                  <a:gd name="T70" fmla="*/ 2034 w 2403"/>
                  <a:gd name="T71" fmla="*/ 796 h 3283"/>
                  <a:gd name="T72" fmla="*/ 2144 w 2403"/>
                  <a:gd name="T73" fmla="*/ 1019 h 3283"/>
                  <a:gd name="T74" fmla="*/ 2214 w 2403"/>
                  <a:gd name="T75" fmla="*/ 1205 h 3283"/>
                  <a:gd name="T76" fmla="*/ 2238 w 2403"/>
                  <a:gd name="T77" fmla="*/ 1318 h 3283"/>
                  <a:gd name="T78" fmla="*/ 2256 w 2403"/>
                  <a:gd name="T79" fmla="*/ 1534 h 3283"/>
                  <a:gd name="T80" fmla="*/ 2254 w 2403"/>
                  <a:gd name="T81" fmla="*/ 1832 h 3283"/>
                  <a:gd name="T82" fmla="*/ 2249 w 2403"/>
                  <a:gd name="T83" fmla="*/ 2052 h 3283"/>
                  <a:gd name="T84" fmla="*/ 2338 w 2403"/>
                  <a:gd name="T85" fmla="*/ 2254 h 3283"/>
                  <a:gd name="T86" fmla="*/ 2379 w 2403"/>
                  <a:gd name="T87" fmla="*/ 2372 h 3283"/>
                  <a:gd name="T88" fmla="*/ 2400 w 2403"/>
                  <a:gd name="T89" fmla="*/ 2500 h 3283"/>
                  <a:gd name="T90" fmla="*/ 2399 w 2403"/>
                  <a:gd name="T91" fmla="*/ 2644 h 3283"/>
                  <a:gd name="T92" fmla="*/ 2375 w 2403"/>
                  <a:gd name="T93" fmla="*/ 2785 h 3283"/>
                  <a:gd name="T94" fmla="*/ 2326 w 2403"/>
                  <a:gd name="T95" fmla="*/ 2914 h 3283"/>
                  <a:gd name="T96" fmla="*/ 2257 w 2403"/>
                  <a:gd name="T97" fmla="*/ 3028 h 3283"/>
                  <a:gd name="T98" fmla="*/ 2169 w 2403"/>
                  <a:gd name="T99" fmla="*/ 3124 h 3283"/>
                  <a:gd name="T100" fmla="*/ 2065 w 2403"/>
                  <a:gd name="T101" fmla="*/ 3200 h 3283"/>
                  <a:gd name="T102" fmla="*/ 1946 w 2403"/>
                  <a:gd name="T103" fmla="*/ 3252 h 3283"/>
                  <a:gd name="T104" fmla="*/ 1816 w 2403"/>
                  <a:gd name="T105" fmla="*/ 3280 h 3283"/>
                  <a:gd name="T106" fmla="*/ 528 w 2403"/>
                  <a:gd name="T107" fmla="*/ 3280 h 3283"/>
                  <a:gd name="T108" fmla="*/ 398 w 2403"/>
                  <a:gd name="T109" fmla="*/ 3263 h 3283"/>
                  <a:gd name="T110" fmla="*/ 282 w 2403"/>
                  <a:gd name="T111" fmla="*/ 3221 h 3283"/>
                  <a:gd name="T112" fmla="*/ 185 w 2403"/>
                  <a:gd name="T113" fmla="*/ 3157 h 3283"/>
                  <a:gd name="T114" fmla="*/ 126 w 2403"/>
                  <a:gd name="T115" fmla="*/ 3093 h 3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03" h="3283">
                    <a:moveTo>
                      <a:pt x="126" y="3093"/>
                    </a:moveTo>
                    <a:lnTo>
                      <a:pt x="113" y="3078"/>
                    </a:lnTo>
                    <a:lnTo>
                      <a:pt x="99" y="3063"/>
                    </a:lnTo>
                    <a:lnTo>
                      <a:pt x="77" y="3032"/>
                    </a:lnTo>
                    <a:lnTo>
                      <a:pt x="57" y="3000"/>
                    </a:lnTo>
                    <a:lnTo>
                      <a:pt x="42" y="2967"/>
                    </a:lnTo>
                    <a:lnTo>
                      <a:pt x="29" y="2935"/>
                    </a:lnTo>
                    <a:lnTo>
                      <a:pt x="19" y="2902"/>
                    </a:lnTo>
                    <a:lnTo>
                      <a:pt x="12" y="2870"/>
                    </a:lnTo>
                    <a:lnTo>
                      <a:pt x="6" y="2839"/>
                    </a:lnTo>
                    <a:lnTo>
                      <a:pt x="3" y="2809"/>
                    </a:lnTo>
                    <a:lnTo>
                      <a:pt x="1" y="2781"/>
                    </a:lnTo>
                    <a:lnTo>
                      <a:pt x="0" y="2754"/>
                    </a:lnTo>
                    <a:lnTo>
                      <a:pt x="0" y="2729"/>
                    </a:lnTo>
                    <a:lnTo>
                      <a:pt x="1" y="2706"/>
                    </a:lnTo>
                    <a:lnTo>
                      <a:pt x="2" y="2687"/>
                    </a:lnTo>
                    <a:lnTo>
                      <a:pt x="2" y="2669"/>
                    </a:lnTo>
                    <a:lnTo>
                      <a:pt x="3" y="2656"/>
                    </a:lnTo>
                    <a:lnTo>
                      <a:pt x="341" y="2331"/>
                    </a:lnTo>
                    <a:lnTo>
                      <a:pt x="377" y="2720"/>
                    </a:lnTo>
                    <a:lnTo>
                      <a:pt x="377" y="2720"/>
                    </a:lnTo>
                    <a:lnTo>
                      <a:pt x="376" y="2722"/>
                    </a:lnTo>
                    <a:lnTo>
                      <a:pt x="376" y="2725"/>
                    </a:lnTo>
                    <a:lnTo>
                      <a:pt x="376" y="2729"/>
                    </a:lnTo>
                    <a:lnTo>
                      <a:pt x="375" y="2739"/>
                    </a:lnTo>
                    <a:lnTo>
                      <a:pt x="375" y="2754"/>
                    </a:lnTo>
                    <a:lnTo>
                      <a:pt x="376" y="2770"/>
                    </a:lnTo>
                    <a:lnTo>
                      <a:pt x="378" y="2789"/>
                    </a:lnTo>
                    <a:lnTo>
                      <a:pt x="382" y="2808"/>
                    </a:lnTo>
                    <a:lnTo>
                      <a:pt x="388" y="2829"/>
                    </a:lnTo>
                    <a:lnTo>
                      <a:pt x="397" y="2849"/>
                    </a:lnTo>
                    <a:lnTo>
                      <a:pt x="409" y="2868"/>
                    </a:lnTo>
                    <a:lnTo>
                      <a:pt x="424" y="2887"/>
                    </a:lnTo>
                    <a:lnTo>
                      <a:pt x="433" y="2896"/>
                    </a:lnTo>
                    <a:lnTo>
                      <a:pt x="442" y="2903"/>
                    </a:lnTo>
                    <a:lnTo>
                      <a:pt x="453" y="2911"/>
                    </a:lnTo>
                    <a:lnTo>
                      <a:pt x="466" y="2918"/>
                    </a:lnTo>
                    <a:lnTo>
                      <a:pt x="478" y="2924"/>
                    </a:lnTo>
                    <a:lnTo>
                      <a:pt x="493" y="2929"/>
                    </a:lnTo>
                    <a:lnTo>
                      <a:pt x="508" y="2932"/>
                    </a:lnTo>
                    <a:lnTo>
                      <a:pt x="526" y="2935"/>
                    </a:lnTo>
                    <a:lnTo>
                      <a:pt x="544" y="2937"/>
                    </a:lnTo>
                    <a:lnTo>
                      <a:pt x="564" y="2938"/>
                    </a:lnTo>
                    <a:lnTo>
                      <a:pt x="1748" y="2941"/>
                    </a:lnTo>
                    <a:lnTo>
                      <a:pt x="1782" y="2939"/>
                    </a:lnTo>
                    <a:lnTo>
                      <a:pt x="1815" y="2934"/>
                    </a:lnTo>
                    <a:lnTo>
                      <a:pt x="1846" y="2926"/>
                    </a:lnTo>
                    <a:lnTo>
                      <a:pt x="1875" y="2914"/>
                    </a:lnTo>
                    <a:lnTo>
                      <a:pt x="1903" y="2900"/>
                    </a:lnTo>
                    <a:lnTo>
                      <a:pt x="1929" y="2883"/>
                    </a:lnTo>
                    <a:lnTo>
                      <a:pt x="1952" y="2863"/>
                    </a:lnTo>
                    <a:lnTo>
                      <a:pt x="1974" y="2840"/>
                    </a:lnTo>
                    <a:lnTo>
                      <a:pt x="1993" y="2816"/>
                    </a:lnTo>
                    <a:lnTo>
                      <a:pt x="2010" y="2790"/>
                    </a:lnTo>
                    <a:lnTo>
                      <a:pt x="2025" y="2761"/>
                    </a:lnTo>
                    <a:lnTo>
                      <a:pt x="2037" y="2731"/>
                    </a:lnTo>
                    <a:lnTo>
                      <a:pt x="2047" y="2700"/>
                    </a:lnTo>
                    <a:lnTo>
                      <a:pt x="2055" y="2667"/>
                    </a:lnTo>
                    <a:lnTo>
                      <a:pt x="2059" y="2633"/>
                    </a:lnTo>
                    <a:lnTo>
                      <a:pt x="2060" y="2598"/>
                    </a:lnTo>
                    <a:lnTo>
                      <a:pt x="2059" y="2563"/>
                    </a:lnTo>
                    <a:lnTo>
                      <a:pt x="2054" y="2529"/>
                    </a:lnTo>
                    <a:lnTo>
                      <a:pt x="2046" y="2495"/>
                    </a:lnTo>
                    <a:lnTo>
                      <a:pt x="2036" y="2461"/>
                    </a:lnTo>
                    <a:lnTo>
                      <a:pt x="2025" y="2429"/>
                    </a:lnTo>
                    <a:lnTo>
                      <a:pt x="2011" y="2398"/>
                    </a:lnTo>
                    <a:lnTo>
                      <a:pt x="1997" y="2369"/>
                    </a:lnTo>
                    <a:lnTo>
                      <a:pt x="1982" y="2342"/>
                    </a:lnTo>
                    <a:lnTo>
                      <a:pt x="1968" y="2316"/>
                    </a:lnTo>
                    <a:lnTo>
                      <a:pt x="1954" y="2293"/>
                    </a:lnTo>
                    <a:lnTo>
                      <a:pt x="1941" y="2274"/>
                    </a:lnTo>
                    <a:lnTo>
                      <a:pt x="1930" y="2257"/>
                    </a:lnTo>
                    <a:lnTo>
                      <a:pt x="1919" y="2243"/>
                    </a:lnTo>
                    <a:lnTo>
                      <a:pt x="1912" y="2233"/>
                    </a:lnTo>
                    <a:lnTo>
                      <a:pt x="1909" y="2229"/>
                    </a:lnTo>
                    <a:lnTo>
                      <a:pt x="1907" y="2226"/>
                    </a:lnTo>
                    <a:lnTo>
                      <a:pt x="1906" y="2225"/>
                    </a:lnTo>
                    <a:lnTo>
                      <a:pt x="1905" y="2224"/>
                    </a:lnTo>
                    <a:lnTo>
                      <a:pt x="1905" y="2223"/>
                    </a:lnTo>
                    <a:lnTo>
                      <a:pt x="1906" y="2217"/>
                    </a:lnTo>
                    <a:lnTo>
                      <a:pt x="1906" y="2209"/>
                    </a:lnTo>
                    <a:lnTo>
                      <a:pt x="1907" y="2198"/>
                    </a:lnTo>
                    <a:lnTo>
                      <a:pt x="1907" y="2183"/>
                    </a:lnTo>
                    <a:lnTo>
                      <a:pt x="1908" y="2166"/>
                    </a:lnTo>
                    <a:lnTo>
                      <a:pt x="1909" y="2146"/>
                    </a:lnTo>
                    <a:lnTo>
                      <a:pt x="1909" y="2123"/>
                    </a:lnTo>
                    <a:lnTo>
                      <a:pt x="1910" y="2100"/>
                    </a:lnTo>
                    <a:lnTo>
                      <a:pt x="1911" y="2073"/>
                    </a:lnTo>
                    <a:lnTo>
                      <a:pt x="1911" y="2045"/>
                    </a:lnTo>
                    <a:lnTo>
                      <a:pt x="1912" y="2016"/>
                    </a:lnTo>
                    <a:lnTo>
                      <a:pt x="1913" y="1985"/>
                    </a:lnTo>
                    <a:lnTo>
                      <a:pt x="1913" y="1952"/>
                    </a:lnTo>
                    <a:lnTo>
                      <a:pt x="1914" y="1885"/>
                    </a:lnTo>
                    <a:lnTo>
                      <a:pt x="1913" y="1816"/>
                    </a:lnTo>
                    <a:lnTo>
                      <a:pt x="1912" y="1745"/>
                    </a:lnTo>
                    <a:lnTo>
                      <a:pt x="1910" y="1675"/>
                    </a:lnTo>
                    <a:lnTo>
                      <a:pt x="1907" y="1606"/>
                    </a:lnTo>
                    <a:lnTo>
                      <a:pt x="1905" y="1573"/>
                    </a:lnTo>
                    <a:lnTo>
                      <a:pt x="1902" y="1541"/>
                    </a:lnTo>
                    <a:lnTo>
                      <a:pt x="1899" y="1512"/>
                    </a:lnTo>
                    <a:lnTo>
                      <a:pt x="1896" y="1482"/>
                    </a:lnTo>
                    <a:lnTo>
                      <a:pt x="1891" y="1454"/>
                    </a:lnTo>
                    <a:lnTo>
                      <a:pt x="1886" y="1428"/>
                    </a:lnTo>
                    <a:lnTo>
                      <a:pt x="1882" y="1404"/>
                    </a:lnTo>
                    <a:lnTo>
                      <a:pt x="1876" y="1383"/>
                    </a:lnTo>
                    <a:lnTo>
                      <a:pt x="1859" y="1336"/>
                    </a:lnTo>
                    <a:lnTo>
                      <a:pt x="1843" y="1291"/>
                    </a:lnTo>
                    <a:lnTo>
                      <a:pt x="1827" y="1248"/>
                    </a:lnTo>
                    <a:lnTo>
                      <a:pt x="1812" y="1207"/>
                    </a:lnTo>
                    <a:lnTo>
                      <a:pt x="1796" y="1167"/>
                    </a:lnTo>
                    <a:lnTo>
                      <a:pt x="1782" y="1130"/>
                    </a:lnTo>
                    <a:lnTo>
                      <a:pt x="1769" y="1094"/>
                    </a:lnTo>
                    <a:lnTo>
                      <a:pt x="1754" y="1060"/>
                    </a:lnTo>
                    <a:lnTo>
                      <a:pt x="1741" y="1026"/>
                    </a:lnTo>
                    <a:lnTo>
                      <a:pt x="1727" y="995"/>
                    </a:lnTo>
                    <a:lnTo>
                      <a:pt x="1714" y="965"/>
                    </a:lnTo>
                    <a:lnTo>
                      <a:pt x="1700" y="935"/>
                    </a:lnTo>
                    <a:lnTo>
                      <a:pt x="1674" y="878"/>
                    </a:lnTo>
                    <a:lnTo>
                      <a:pt x="1647" y="824"/>
                    </a:lnTo>
                    <a:lnTo>
                      <a:pt x="1618" y="773"/>
                    </a:lnTo>
                    <a:lnTo>
                      <a:pt x="1588" y="721"/>
                    </a:lnTo>
                    <a:lnTo>
                      <a:pt x="1556" y="671"/>
                    </a:lnTo>
                    <a:lnTo>
                      <a:pt x="1522" y="621"/>
                    </a:lnTo>
                    <a:lnTo>
                      <a:pt x="1484" y="567"/>
                    </a:lnTo>
                    <a:lnTo>
                      <a:pt x="1442" y="512"/>
                    </a:lnTo>
                    <a:lnTo>
                      <a:pt x="1421" y="484"/>
                    </a:lnTo>
                    <a:lnTo>
                      <a:pt x="1398" y="454"/>
                    </a:lnTo>
                    <a:lnTo>
                      <a:pt x="1373" y="423"/>
                    </a:lnTo>
                    <a:lnTo>
                      <a:pt x="1348" y="391"/>
                    </a:lnTo>
                    <a:lnTo>
                      <a:pt x="1488" y="0"/>
                    </a:lnTo>
                    <a:lnTo>
                      <a:pt x="1847" y="479"/>
                    </a:lnTo>
                    <a:lnTo>
                      <a:pt x="1853" y="489"/>
                    </a:lnTo>
                    <a:lnTo>
                      <a:pt x="1862" y="500"/>
                    </a:lnTo>
                    <a:lnTo>
                      <a:pt x="1870" y="513"/>
                    </a:lnTo>
                    <a:lnTo>
                      <a:pt x="1879" y="528"/>
                    </a:lnTo>
                    <a:lnTo>
                      <a:pt x="1888" y="544"/>
                    </a:lnTo>
                    <a:lnTo>
                      <a:pt x="1900" y="562"/>
                    </a:lnTo>
                    <a:lnTo>
                      <a:pt x="1911" y="580"/>
                    </a:lnTo>
                    <a:lnTo>
                      <a:pt x="1922" y="601"/>
                    </a:lnTo>
                    <a:lnTo>
                      <a:pt x="1936" y="622"/>
                    </a:lnTo>
                    <a:lnTo>
                      <a:pt x="1948" y="644"/>
                    </a:lnTo>
                    <a:lnTo>
                      <a:pt x="1976" y="692"/>
                    </a:lnTo>
                    <a:lnTo>
                      <a:pt x="2004" y="742"/>
                    </a:lnTo>
                    <a:lnTo>
                      <a:pt x="2034" y="796"/>
                    </a:lnTo>
                    <a:lnTo>
                      <a:pt x="2063" y="850"/>
                    </a:lnTo>
                    <a:lnTo>
                      <a:pt x="2091" y="906"/>
                    </a:lnTo>
                    <a:lnTo>
                      <a:pt x="2119" y="963"/>
                    </a:lnTo>
                    <a:lnTo>
                      <a:pt x="2144" y="1019"/>
                    </a:lnTo>
                    <a:lnTo>
                      <a:pt x="2167" y="1075"/>
                    </a:lnTo>
                    <a:lnTo>
                      <a:pt x="2189" y="1128"/>
                    </a:lnTo>
                    <a:lnTo>
                      <a:pt x="2206" y="1180"/>
                    </a:lnTo>
                    <a:lnTo>
                      <a:pt x="2214" y="1205"/>
                    </a:lnTo>
                    <a:lnTo>
                      <a:pt x="2220" y="1228"/>
                    </a:lnTo>
                    <a:lnTo>
                      <a:pt x="2225" y="1249"/>
                    </a:lnTo>
                    <a:lnTo>
                      <a:pt x="2230" y="1272"/>
                    </a:lnTo>
                    <a:lnTo>
                      <a:pt x="2238" y="1318"/>
                    </a:lnTo>
                    <a:lnTo>
                      <a:pt x="2246" y="1368"/>
                    </a:lnTo>
                    <a:lnTo>
                      <a:pt x="2250" y="1422"/>
                    </a:lnTo>
                    <a:lnTo>
                      <a:pt x="2254" y="1477"/>
                    </a:lnTo>
                    <a:lnTo>
                      <a:pt x="2256" y="1534"/>
                    </a:lnTo>
                    <a:lnTo>
                      <a:pt x="2257" y="1593"/>
                    </a:lnTo>
                    <a:lnTo>
                      <a:pt x="2257" y="1653"/>
                    </a:lnTo>
                    <a:lnTo>
                      <a:pt x="2256" y="1772"/>
                    </a:lnTo>
                    <a:lnTo>
                      <a:pt x="2254" y="1832"/>
                    </a:lnTo>
                    <a:lnTo>
                      <a:pt x="2253" y="1890"/>
                    </a:lnTo>
                    <a:lnTo>
                      <a:pt x="2251" y="1946"/>
                    </a:lnTo>
                    <a:lnTo>
                      <a:pt x="2250" y="2001"/>
                    </a:lnTo>
                    <a:lnTo>
                      <a:pt x="2249" y="2052"/>
                    </a:lnTo>
                    <a:lnTo>
                      <a:pt x="2249" y="2101"/>
                    </a:lnTo>
                    <a:lnTo>
                      <a:pt x="2282" y="2149"/>
                    </a:lnTo>
                    <a:lnTo>
                      <a:pt x="2312" y="2201"/>
                    </a:lnTo>
                    <a:lnTo>
                      <a:pt x="2338" y="2254"/>
                    </a:lnTo>
                    <a:lnTo>
                      <a:pt x="2350" y="2282"/>
                    </a:lnTo>
                    <a:lnTo>
                      <a:pt x="2361" y="2312"/>
                    </a:lnTo>
                    <a:lnTo>
                      <a:pt x="2370" y="2341"/>
                    </a:lnTo>
                    <a:lnTo>
                      <a:pt x="2379" y="2372"/>
                    </a:lnTo>
                    <a:lnTo>
                      <a:pt x="2386" y="2403"/>
                    </a:lnTo>
                    <a:lnTo>
                      <a:pt x="2392" y="2434"/>
                    </a:lnTo>
                    <a:lnTo>
                      <a:pt x="2397" y="2466"/>
                    </a:lnTo>
                    <a:lnTo>
                      <a:pt x="2400" y="2500"/>
                    </a:lnTo>
                    <a:lnTo>
                      <a:pt x="2402" y="2534"/>
                    </a:lnTo>
                    <a:lnTo>
                      <a:pt x="2403" y="2568"/>
                    </a:lnTo>
                    <a:lnTo>
                      <a:pt x="2402" y="2606"/>
                    </a:lnTo>
                    <a:lnTo>
                      <a:pt x="2399" y="2644"/>
                    </a:lnTo>
                    <a:lnTo>
                      <a:pt x="2395" y="2680"/>
                    </a:lnTo>
                    <a:lnTo>
                      <a:pt x="2390" y="2716"/>
                    </a:lnTo>
                    <a:lnTo>
                      <a:pt x="2383" y="2751"/>
                    </a:lnTo>
                    <a:lnTo>
                      <a:pt x="2375" y="2785"/>
                    </a:lnTo>
                    <a:lnTo>
                      <a:pt x="2364" y="2819"/>
                    </a:lnTo>
                    <a:lnTo>
                      <a:pt x="2353" y="2852"/>
                    </a:lnTo>
                    <a:lnTo>
                      <a:pt x="2341" y="2884"/>
                    </a:lnTo>
                    <a:lnTo>
                      <a:pt x="2326" y="2914"/>
                    </a:lnTo>
                    <a:lnTo>
                      <a:pt x="2311" y="2944"/>
                    </a:lnTo>
                    <a:lnTo>
                      <a:pt x="2294" y="2973"/>
                    </a:lnTo>
                    <a:lnTo>
                      <a:pt x="2275" y="3001"/>
                    </a:lnTo>
                    <a:lnTo>
                      <a:pt x="2257" y="3028"/>
                    </a:lnTo>
                    <a:lnTo>
                      <a:pt x="2236" y="3054"/>
                    </a:lnTo>
                    <a:lnTo>
                      <a:pt x="2215" y="3078"/>
                    </a:lnTo>
                    <a:lnTo>
                      <a:pt x="2193" y="3102"/>
                    </a:lnTo>
                    <a:lnTo>
                      <a:pt x="2169" y="3124"/>
                    </a:lnTo>
                    <a:lnTo>
                      <a:pt x="2144" y="3145"/>
                    </a:lnTo>
                    <a:lnTo>
                      <a:pt x="2119" y="3165"/>
                    </a:lnTo>
                    <a:lnTo>
                      <a:pt x="2092" y="3183"/>
                    </a:lnTo>
                    <a:lnTo>
                      <a:pt x="2065" y="3200"/>
                    </a:lnTo>
                    <a:lnTo>
                      <a:pt x="2036" y="3215"/>
                    </a:lnTo>
                    <a:lnTo>
                      <a:pt x="2007" y="3230"/>
                    </a:lnTo>
                    <a:lnTo>
                      <a:pt x="1977" y="3242"/>
                    </a:lnTo>
                    <a:lnTo>
                      <a:pt x="1946" y="3252"/>
                    </a:lnTo>
                    <a:lnTo>
                      <a:pt x="1914" y="3262"/>
                    </a:lnTo>
                    <a:lnTo>
                      <a:pt x="1882" y="3270"/>
                    </a:lnTo>
                    <a:lnTo>
                      <a:pt x="1849" y="3276"/>
                    </a:lnTo>
                    <a:lnTo>
                      <a:pt x="1816" y="3280"/>
                    </a:lnTo>
                    <a:lnTo>
                      <a:pt x="1781" y="3282"/>
                    </a:lnTo>
                    <a:lnTo>
                      <a:pt x="1747" y="3283"/>
                    </a:lnTo>
                    <a:lnTo>
                      <a:pt x="563" y="3281"/>
                    </a:lnTo>
                    <a:lnTo>
                      <a:pt x="528" y="3280"/>
                    </a:lnTo>
                    <a:lnTo>
                      <a:pt x="494" y="3278"/>
                    </a:lnTo>
                    <a:lnTo>
                      <a:pt x="461" y="3274"/>
                    </a:lnTo>
                    <a:lnTo>
                      <a:pt x="429" y="3269"/>
                    </a:lnTo>
                    <a:lnTo>
                      <a:pt x="398" y="3263"/>
                    </a:lnTo>
                    <a:lnTo>
                      <a:pt x="367" y="3254"/>
                    </a:lnTo>
                    <a:lnTo>
                      <a:pt x="338" y="3244"/>
                    </a:lnTo>
                    <a:lnTo>
                      <a:pt x="309" y="3234"/>
                    </a:lnTo>
                    <a:lnTo>
                      <a:pt x="282" y="3221"/>
                    </a:lnTo>
                    <a:lnTo>
                      <a:pt x="256" y="3207"/>
                    </a:lnTo>
                    <a:lnTo>
                      <a:pt x="231" y="3192"/>
                    </a:lnTo>
                    <a:lnTo>
                      <a:pt x="208" y="3175"/>
                    </a:lnTo>
                    <a:lnTo>
                      <a:pt x="185" y="3157"/>
                    </a:lnTo>
                    <a:lnTo>
                      <a:pt x="164" y="3137"/>
                    </a:lnTo>
                    <a:lnTo>
                      <a:pt x="145" y="3115"/>
                    </a:lnTo>
                    <a:lnTo>
                      <a:pt x="126" y="3093"/>
                    </a:lnTo>
                    <a:lnTo>
                      <a:pt x="126" y="30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defRPr/>
                </a:pPr>
                <a:endParaRPr lang="en-US" sz="2400" kern="0">
                  <a:solidFill>
                    <a:sysClr val="windowText" lastClr="000000"/>
                  </a:solidFill>
                  <a:latin typeface="Segoe UI Semilight"/>
                </a:endParaRPr>
              </a:p>
            </p:txBody>
          </p:sp>
          <p:sp>
            <p:nvSpPr>
              <p:cNvPr id="125" name="Freeform 44">
                <a:extLst>
                  <a:ext uri="{FF2B5EF4-FFF2-40B4-BE49-F238E27FC236}">
                    <a16:creationId xmlns:a16="http://schemas.microsoft.com/office/drawing/2014/main" id="{AF8C3E12-C3CB-4C86-A300-347558AF14E0}"/>
                  </a:ext>
                </a:extLst>
              </p:cNvPr>
              <p:cNvSpPr>
                <a:spLocks noEditPoints="1"/>
              </p:cNvSpPr>
              <p:nvPr/>
            </p:nvSpPr>
            <p:spPr bwMode="auto">
              <a:xfrm>
                <a:off x="-2575176" y="-1203590"/>
                <a:ext cx="3082012" cy="2284628"/>
              </a:xfrm>
              <a:custGeom>
                <a:avLst/>
                <a:gdLst>
                  <a:gd name="T0" fmla="*/ 10977 w 15471"/>
                  <a:gd name="T1" fmla="*/ 1806 h 11467"/>
                  <a:gd name="T2" fmla="*/ 11863 w 15471"/>
                  <a:gd name="T3" fmla="*/ 2687 h 11467"/>
                  <a:gd name="T4" fmla="*/ 11965 w 15471"/>
                  <a:gd name="T5" fmla="*/ 3282 h 11467"/>
                  <a:gd name="T6" fmla="*/ 12755 w 15471"/>
                  <a:gd name="T7" fmla="*/ 3676 h 11467"/>
                  <a:gd name="T8" fmla="*/ 12767 w 15471"/>
                  <a:gd name="T9" fmla="*/ 4735 h 11467"/>
                  <a:gd name="T10" fmla="*/ 13108 w 15471"/>
                  <a:gd name="T11" fmla="*/ 1674 h 11467"/>
                  <a:gd name="T12" fmla="*/ 14652 w 15471"/>
                  <a:gd name="T13" fmla="*/ 942 h 11467"/>
                  <a:gd name="T14" fmla="*/ 15075 w 15471"/>
                  <a:gd name="T15" fmla="*/ 4776 h 11467"/>
                  <a:gd name="T16" fmla="*/ 12080 w 15471"/>
                  <a:gd name="T17" fmla="*/ 6929 h 11467"/>
                  <a:gd name="T18" fmla="*/ 10191 w 15471"/>
                  <a:gd name="T19" fmla="*/ 5810 h 11467"/>
                  <a:gd name="T20" fmla="*/ 11264 w 15471"/>
                  <a:gd name="T21" fmla="*/ 7535 h 11467"/>
                  <a:gd name="T22" fmla="*/ 10824 w 15471"/>
                  <a:gd name="T23" fmla="*/ 8068 h 11467"/>
                  <a:gd name="T24" fmla="*/ 8547 w 15471"/>
                  <a:gd name="T25" fmla="*/ 6706 h 11467"/>
                  <a:gd name="T26" fmla="*/ 9172 w 15471"/>
                  <a:gd name="T27" fmla="*/ 8211 h 11467"/>
                  <a:gd name="T28" fmla="*/ 6576 w 15471"/>
                  <a:gd name="T29" fmla="*/ 11116 h 11467"/>
                  <a:gd name="T30" fmla="*/ 6156 w 15471"/>
                  <a:gd name="T31" fmla="*/ 9541 h 11467"/>
                  <a:gd name="T32" fmla="*/ 6205 w 15471"/>
                  <a:gd name="T33" fmla="*/ 9052 h 11467"/>
                  <a:gd name="T34" fmla="*/ 4485 w 15471"/>
                  <a:gd name="T35" fmla="*/ 9219 h 11467"/>
                  <a:gd name="T36" fmla="*/ 3981 w 15471"/>
                  <a:gd name="T37" fmla="*/ 10956 h 11467"/>
                  <a:gd name="T38" fmla="*/ 2377 w 15471"/>
                  <a:gd name="T39" fmla="*/ 9801 h 11467"/>
                  <a:gd name="T40" fmla="*/ 1530 w 15471"/>
                  <a:gd name="T41" fmla="*/ 7314 h 11467"/>
                  <a:gd name="T42" fmla="*/ 1041 w 15471"/>
                  <a:gd name="T43" fmla="*/ 5673 h 11467"/>
                  <a:gd name="T44" fmla="*/ 412 w 15471"/>
                  <a:gd name="T45" fmla="*/ 4456 h 11467"/>
                  <a:gd name="T46" fmla="*/ 938 w 15471"/>
                  <a:gd name="T47" fmla="*/ 4506 h 11467"/>
                  <a:gd name="T48" fmla="*/ 1436 w 15471"/>
                  <a:gd name="T49" fmla="*/ 5064 h 11467"/>
                  <a:gd name="T50" fmla="*/ 4800 w 15471"/>
                  <a:gd name="T51" fmla="*/ 2713 h 11467"/>
                  <a:gd name="T52" fmla="*/ 3605 w 15471"/>
                  <a:gd name="T53" fmla="*/ 4402 h 11467"/>
                  <a:gd name="T54" fmla="*/ 3968 w 15471"/>
                  <a:gd name="T55" fmla="*/ 6936 h 11467"/>
                  <a:gd name="T56" fmla="*/ 6878 w 15471"/>
                  <a:gd name="T57" fmla="*/ 7007 h 11467"/>
                  <a:gd name="T58" fmla="*/ 8016 w 15471"/>
                  <a:gd name="T59" fmla="*/ 5640 h 11467"/>
                  <a:gd name="T60" fmla="*/ 7464 w 15471"/>
                  <a:gd name="T61" fmla="*/ 4107 h 11467"/>
                  <a:gd name="T62" fmla="*/ 7291 w 15471"/>
                  <a:gd name="T63" fmla="*/ 6616 h 11467"/>
                  <a:gd name="T64" fmla="*/ 4638 w 15471"/>
                  <a:gd name="T65" fmla="*/ 7120 h 11467"/>
                  <a:gd name="T66" fmla="*/ 3893 w 15471"/>
                  <a:gd name="T67" fmla="*/ 4655 h 11467"/>
                  <a:gd name="T68" fmla="*/ 7348 w 15471"/>
                  <a:gd name="T69" fmla="*/ 1684 h 11467"/>
                  <a:gd name="T70" fmla="*/ 7505 w 15471"/>
                  <a:gd name="T71" fmla="*/ 821 h 11467"/>
                  <a:gd name="T72" fmla="*/ 14394 w 15471"/>
                  <a:gd name="T73" fmla="*/ 1187 h 11467"/>
                  <a:gd name="T74" fmla="*/ 13401 w 15471"/>
                  <a:gd name="T75" fmla="*/ 1768 h 11467"/>
                  <a:gd name="T76" fmla="*/ 9509 w 15471"/>
                  <a:gd name="T77" fmla="*/ 2321 h 11467"/>
                  <a:gd name="T78" fmla="*/ 9002 w 15471"/>
                  <a:gd name="T79" fmla="*/ 2398 h 11467"/>
                  <a:gd name="T80" fmla="*/ 9753 w 15471"/>
                  <a:gd name="T81" fmla="*/ 3768 h 11467"/>
                  <a:gd name="T82" fmla="*/ 9917 w 15471"/>
                  <a:gd name="T83" fmla="*/ 4293 h 11467"/>
                  <a:gd name="T84" fmla="*/ 10789 w 15471"/>
                  <a:gd name="T85" fmla="*/ 3533 h 11467"/>
                  <a:gd name="T86" fmla="*/ 10668 w 15471"/>
                  <a:gd name="T87" fmla="*/ 3016 h 11467"/>
                  <a:gd name="T88" fmla="*/ 9418 w 15471"/>
                  <a:gd name="T89" fmla="*/ 3866 h 11467"/>
                  <a:gd name="T90" fmla="*/ 6560 w 15471"/>
                  <a:gd name="T91" fmla="*/ 1283 h 11467"/>
                  <a:gd name="T92" fmla="*/ 4869 w 15471"/>
                  <a:gd name="T93" fmla="*/ 2378 h 11467"/>
                  <a:gd name="T94" fmla="*/ 1533 w 15471"/>
                  <a:gd name="T95" fmla="*/ 4436 h 11467"/>
                  <a:gd name="T96" fmla="*/ 865 w 15471"/>
                  <a:gd name="T97" fmla="*/ 3460 h 11467"/>
                  <a:gd name="T98" fmla="*/ 523 w 15471"/>
                  <a:gd name="T99" fmla="*/ 5835 h 11467"/>
                  <a:gd name="T100" fmla="*/ 2021 w 15471"/>
                  <a:gd name="T101" fmla="*/ 9156 h 11467"/>
                  <a:gd name="T102" fmla="*/ 2536 w 15471"/>
                  <a:gd name="T103" fmla="*/ 11188 h 11467"/>
                  <a:gd name="T104" fmla="*/ 4423 w 15471"/>
                  <a:gd name="T105" fmla="*/ 10332 h 11467"/>
                  <a:gd name="T106" fmla="*/ 5268 w 15471"/>
                  <a:gd name="T107" fmla="*/ 9942 h 11467"/>
                  <a:gd name="T108" fmla="*/ 7052 w 15471"/>
                  <a:gd name="T109" fmla="*/ 11297 h 11467"/>
                  <a:gd name="T110" fmla="*/ 9714 w 15471"/>
                  <a:gd name="T111" fmla="*/ 7999 h 11467"/>
                  <a:gd name="T112" fmla="*/ 11839 w 15471"/>
                  <a:gd name="T113" fmla="*/ 7522 h 11467"/>
                  <a:gd name="T114" fmla="*/ 14957 w 15471"/>
                  <a:gd name="T115" fmla="*/ 5826 h 11467"/>
                  <a:gd name="T116" fmla="*/ 14949 w 15471"/>
                  <a:gd name="T117" fmla="*/ 867 h 11467"/>
                  <a:gd name="T118" fmla="*/ 13419 w 15471"/>
                  <a:gd name="T119" fmla="*/ 1053 h 11467"/>
                  <a:gd name="T120" fmla="*/ 12890 w 15471"/>
                  <a:gd name="T121" fmla="*/ 3396 h 11467"/>
                  <a:gd name="T122" fmla="*/ 12179 w 15471"/>
                  <a:gd name="T123" fmla="*/ 1882 h 11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471" h="11467">
                    <a:moveTo>
                      <a:pt x="9231" y="342"/>
                    </a:moveTo>
                    <a:lnTo>
                      <a:pt x="9450" y="342"/>
                    </a:lnTo>
                    <a:lnTo>
                      <a:pt x="9501" y="346"/>
                    </a:lnTo>
                    <a:lnTo>
                      <a:pt x="9553" y="351"/>
                    </a:lnTo>
                    <a:lnTo>
                      <a:pt x="9604" y="357"/>
                    </a:lnTo>
                    <a:lnTo>
                      <a:pt x="9654" y="364"/>
                    </a:lnTo>
                    <a:lnTo>
                      <a:pt x="9703" y="373"/>
                    </a:lnTo>
                    <a:lnTo>
                      <a:pt x="9752" y="383"/>
                    </a:lnTo>
                    <a:lnTo>
                      <a:pt x="9801" y="394"/>
                    </a:lnTo>
                    <a:lnTo>
                      <a:pt x="9848" y="405"/>
                    </a:lnTo>
                    <a:lnTo>
                      <a:pt x="9894" y="419"/>
                    </a:lnTo>
                    <a:lnTo>
                      <a:pt x="9941" y="433"/>
                    </a:lnTo>
                    <a:lnTo>
                      <a:pt x="10031" y="464"/>
                    </a:lnTo>
                    <a:lnTo>
                      <a:pt x="10118" y="499"/>
                    </a:lnTo>
                    <a:lnTo>
                      <a:pt x="10203" y="537"/>
                    </a:lnTo>
                    <a:lnTo>
                      <a:pt x="10285" y="579"/>
                    </a:lnTo>
                    <a:lnTo>
                      <a:pt x="10364" y="623"/>
                    </a:lnTo>
                    <a:lnTo>
                      <a:pt x="10441" y="669"/>
                    </a:lnTo>
                    <a:lnTo>
                      <a:pt x="10514" y="718"/>
                    </a:lnTo>
                    <a:lnTo>
                      <a:pt x="10585" y="768"/>
                    </a:lnTo>
                    <a:lnTo>
                      <a:pt x="10653" y="820"/>
                    </a:lnTo>
                    <a:lnTo>
                      <a:pt x="10719" y="873"/>
                    </a:lnTo>
                    <a:lnTo>
                      <a:pt x="10781" y="927"/>
                    </a:lnTo>
                    <a:lnTo>
                      <a:pt x="10841" y="980"/>
                    </a:lnTo>
                    <a:lnTo>
                      <a:pt x="10899" y="1035"/>
                    </a:lnTo>
                    <a:lnTo>
                      <a:pt x="10954" y="1089"/>
                    </a:lnTo>
                    <a:lnTo>
                      <a:pt x="11005" y="1144"/>
                    </a:lnTo>
                    <a:lnTo>
                      <a:pt x="11054" y="1198"/>
                    </a:lnTo>
                    <a:lnTo>
                      <a:pt x="11100" y="1249"/>
                    </a:lnTo>
                    <a:lnTo>
                      <a:pt x="11144" y="1301"/>
                    </a:lnTo>
                    <a:lnTo>
                      <a:pt x="11185" y="1350"/>
                    </a:lnTo>
                    <a:lnTo>
                      <a:pt x="11223" y="1397"/>
                    </a:lnTo>
                    <a:lnTo>
                      <a:pt x="11258" y="1443"/>
                    </a:lnTo>
                    <a:lnTo>
                      <a:pt x="11291" y="1486"/>
                    </a:lnTo>
                    <a:lnTo>
                      <a:pt x="11321" y="1526"/>
                    </a:lnTo>
                    <a:lnTo>
                      <a:pt x="11348" y="1562"/>
                    </a:lnTo>
                    <a:lnTo>
                      <a:pt x="11373" y="1596"/>
                    </a:lnTo>
                    <a:lnTo>
                      <a:pt x="11393" y="1626"/>
                    </a:lnTo>
                    <a:lnTo>
                      <a:pt x="11404" y="1638"/>
                    </a:lnTo>
                    <a:lnTo>
                      <a:pt x="11413" y="1651"/>
                    </a:lnTo>
                    <a:lnTo>
                      <a:pt x="11381" y="1651"/>
                    </a:lnTo>
                    <a:lnTo>
                      <a:pt x="11351" y="1653"/>
                    </a:lnTo>
                    <a:lnTo>
                      <a:pt x="11319" y="1658"/>
                    </a:lnTo>
                    <a:lnTo>
                      <a:pt x="11286" y="1665"/>
                    </a:lnTo>
                    <a:lnTo>
                      <a:pt x="11253" y="1676"/>
                    </a:lnTo>
                    <a:lnTo>
                      <a:pt x="11219" y="1687"/>
                    </a:lnTo>
                    <a:lnTo>
                      <a:pt x="11185" y="1700"/>
                    </a:lnTo>
                    <a:lnTo>
                      <a:pt x="11152" y="1715"/>
                    </a:lnTo>
                    <a:lnTo>
                      <a:pt x="11121" y="1729"/>
                    </a:lnTo>
                    <a:lnTo>
                      <a:pt x="11091" y="1743"/>
                    </a:lnTo>
                    <a:lnTo>
                      <a:pt x="11064" y="1758"/>
                    </a:lnTo>
                    <a:lnTo>
                      <a:pt x="11039" y="1770"/>
                    </a:lnTo>
                    <a:lnTo>
                      <a:pt x="11018" y="1783"/>
                    </a:lnTo>
                    <a:lnTo>
                      <a:pt x="11008" y="1788"/>
                    </a:lnTo>
                    <a:lnTo>
                      <a:pt x="11001" y="1792"/>
                    </a:lnTo>
                    <a:lnTo>
                      <a:pt x="10994" y="1796"/>
                    </a:lnTo>
                    <a:lnTo>
                      <a:pt x="10988" y="1800"/>
                    </a:lnTo>
                    <a:lnTo>
                      <a:pt x="10983" y="1803"/>
                    </a:lnTo>
                    <a:lnTo>
                      <a:pt x="10979" y="1805"/>
                    </a:lnTo>
                    <a:lnTo>
                      <a:pt x="10977" y="1806"/>
                    </a:lnTo>
                    <a:lnTo>
                      <a:pt x="10976" y="1806"/>
                    </a:lnTo>
                    <a:lnTo>
                      <a:pt x="11257" y="1806"/>
                    </a:lnTo>
                    <a:lnTo>
                      <a:pt x="11303" y="1806"/>
                    </a:lnTo>
                    <a:lnTo>
                      <a:pt x="11345" y="1807"/>
                    </a:lnTo>
                    <a:lnTo>
                      <a:pt x="11385" y="1808"/>
                    </a:lnTo>
                    <a:lnTo>
                      <a:pt x="11424" y="1810"/>
                    </a:lnTo>
                    <a:lnTo>
                      <a:pt x="11462" y="1815"/>
                    </a:lnTo>
                    <a:lnTo>
                      <a:pt x="11498" y="1820"/>
                    </a:lnTo>
                    <a:lnTo>
                      <a:pt x="11534" y="1828"/>
                    </a:lnTo>
                    <a:lnTo>
                      <a:pt x="11569" y="1838"/>
                    </a:lnTo>
                    <a:lnTo>
                      <a:pt x="11603" y="1851"/>
                    </a:lnTo>
                    <a:lnTo>
                      <a:pt x="11637" y="1863"/>
                    </a:lnTo>
                    <a:lnTo>
                      <a:pt x="11671" y="1877"/>
                    </a:lnTo>
                    <a:lnTo>
                      <a:pt x="11704" y="1893"/>
                    </a:lnTo>
                    <a:lnTo>
                      <a:pt x="11737" y="1910"/>
                    </a:lnTo>
                    <a:lnTo>
                      <a:pt x="11771" y="1930"/>
                    </a:lnTo>
                    <a:lnTo>
                      <a:pt x="11804" y="1951"/>
                    </a:lnTo>
                    <a:lnTo>
                      <a:pt x="11837" y="1974"/>
                    </a:lnTo>
                    <a:lnTo>
                      <a:pt x="11871" y="2000"/>
                    </a:lnTo>
                    <a:lnTo>
                      <a:pt x="11905" y="2029"/>
                    </a:lnTo>
                    <a:lnTo>
                      <a:pt x="11941" y="2061"/>
                    </a:lnTo>
                    <a:lnTo>
                      <a:pt x="11977" y="2097"/>
                    </a:lnTo>
                    <a:lnTo>
                      <a:pt x="12013" y="2135"/>
                    </a:lnTo>
                    <a:lnTo>
                      <a:pt x="12051" y="2177"/>
                    </a:lnTo>
                    <a:lnTo>
                      <a:pt x="12070" y="2200"/>
                    </a:lnTo>
                    <a:lnTo>
                      <a:pt x="12089" y="2223"/>
                    </a:lnTo>
                    <a:lnTo>
                      <a:pt x="12110" y="2248"/>
                    </a:lnTo>
                    <a:lnTo>
                      <a:pt x="12129" y="2274"/>
                    </a:lnTo>
                    <a:lnTo>
                      <a:pt x="12157" y="2310"/>
                    </a:lnTo>
                    <a:lnTo>
                      <a:pt x="12182" y="2345"/>
                    </a:lnTo>
                    <a:lnTo>
                      <a:pt x="12204" y="2381"/>
                    </a:lnTo>
                    <a:lnTo>
                      <a:pt x="12221" y="2416"/>
                    </a:lnTo>
                    <a:lnTo>
                      <a:pt x="12237" y="2451"/>
                    </a:lnTo>
                    <a:lnTo>
                      <a:pt x="12247" y="2484"/>
                    </a:lnTo>
                    <a:lnTo>
                      <a:pt x="12254" y="2517"/>
                    </a:lnTo>
                    <a:lnTo>
                      <a:pt x="12258" y="2547"/>
                    </a:lnTo>
                    <a:lnTo>
                      <a:pt x="12258" y="2561"/>
                    </a:lnTo>
                    <a:lnTo>
                      <a:pt x="12257" y="2575"/>
                    </a:lnTo>
                    <a:lnTo>
                      <a:pt x="12255" y="2588"/>
                    </a:lnTo>
                    <a:lnTo>
                      <a:pt x="12253" y="2600"/>
                    </a:lnTo>
                    <a:lnTo>
                      <a:pt x="12249" y="2612"/>
                    </a:lnTo>
                    <a:lnTo>
                      <a:pt x="12244" y="2623"/>
                    </a:lnTo>
                    <a:lnTo>
                      <a:pt x="12238" y="2632"/>
                    </a:lnTo>
                    <a:lnTo>
                      <a:pt x="12231" y="2642"/>
                    </a:lnTo>
                    <a:lnTo>
                      <a:pt x="12222" y="2650"/>
                    </a:lnTo>
                    <a:lnTo>
                      <a:pt x="12212" y="2658"/>
                    </a:lnTo>
                    <a:lnTo>
                      <a:pt x="12202" y="2664"/>
                    </a:lnTo>
                    <a:lnTo>
                      <a:pt x="12189" y="2670"/>
                    </a:lnTo>
                    <a:lnTo>
                      <a:pt x="12177" y="2674"/>
                    </a:lnTo>
                    <a:lnTo>
                      <a:pt x="12162" y="2677"/>
                    </a:lnTo>
                    <a:lnTo>
                      <a:pt x="12147" y="2679"/>
                    </a:lnTo>
                    <a:lnTo>
                      <a:pt x="12129" y="2679"/>
                    </a:lnTo>
                    <a:lnTo>
                      <a:pt x="12035" y="2679"/>
                    </a:lnTo>
                    <a:lnTo>
                      <a:pt x="12008" y="2679"/>
                    </a:lnTo>
                    <a:lnTo>
                      <a:pt x="11980" y="2680"/>
                    </a:lnTo>
                    <a:lnTo>
                      <a:pt x="11954" y="2681"/>
                    </a:lnTo>
                    <a:lnTo>
                      <a:pt x="11930" y="2682"/>
                    </a:lnTo>
                    <a:lnTo>
                      <a:pt x="11906" y="2684"/>
                    </a:lnTo>
                    <a:lnTo>
                      <a:pt x="11885" y="2685"/>
                    </a:lnTo>
                    <a:lnTo>
                      <a:pt x="11863" y="2687"/>
                    </a:lnTo>
                    <a:lnTo>
                      <a:pt x="11843" y="2690"/>
                    </a:lnTo>
                    <a:lnTo>
                      <a:pt x="11806" y="2695"/>
                    </a:lnTo>
                    <a:lnTo>
                      <a:pt x="11772" y="2702"/>
                    </a:lnTo>
                    <a:lnTo>
                      <a:pt x="11741" y="2710"/>
                    </a:lnTo>
                    <a:lnTo>
                      <a:pt x="11712" y="2718"/>
                    </a:lnTo>
                    <a:lnTo>
                      <a:pt x="11686" y="2727"/>
                    </a:lnTo>
                    <a:lnTo>
                      <a:pt x="11660" y="2737"/>
                    </a:lnTo>
                    <a:lnTo>
                      <a:pt x="11611" y="2758"/>
                    </a:lnTo>
                    <a:lnTo>
                      <a:pt x="11586" y="2769"/>
                    </a:lnTo>
                    <a:lnTo>
                      <a:pt x="11561" y="2781"/>
                    </a:lnTo>
                    <a:lnTo>
                      <a:pt x="11535" y="2792"/>
                    </a:lnTo>
                    <a:lnTo>
                      <a:pt x="11506" y="2803"/>
                    </a:lnTo>
                    <a:lnTo>
                      <a:pt x="11519" y="2802"/>
                    </a:lnTo>
                    <a:lnTo>
                      <a:pt x="11535" y="2799"/>
                    </a:lnTo>
                    <a:lnTo>
                      <a:pt x="11552" y="2794"/>
                    </a:lnTo>
                    <a:lnTo>
                      <a:pt x="11572" y="2788"/>
                    </a:lnTo>
                    <a:lnTo>
                      <a:pt x="11594" y="2783"/>
                    </a:lnTo>
                    <a:lnTo>
                      <a:pt x="11615" y="2778"/>
                    </a:lnTo>
                    <a:lnTo>
                      <a:pt x="11639" y="2775"/>
                    </a:lnTo>
                    <a:lnTo>
                      <a:pt x="11662" y="2773"/>
                    </a:lnTo>
                    <a:lnTo>
                      <a:pt x="11709" y="2774"/>
                    </a:lnTo>
                    <a:lnTo>
                      <a:pt x="11733" y="2775"/>
                    </a:lnTo>
                    <a:lnTo>
                      <a:pt x="11757" y="2777"/>
                    </a:lnTo>
                    <a:lnTo>
                      <a:pt x="11781" y="2781"/>
                    </a:lnTo>
                    <a:lnTo>
                      <a:pt x="11803" y="2787"/>
                    </a:lnTo>
                    <a:lnTo>
                      <a:pt x="11826" y="2795"/>
                    </a:lnTo>
                    <a:lnTo>
                      <a:pt x="11849" y="2805"/>
                    </a:lnTo>
                    <a:lnTo>
                      <a:pt x="11870" y="2819"/>
                    </a:lnTo>
                    <a:lnTo>
                      <a:pt x="11890" y="2835"/>
                    </a:lnTo>
                    <a:lnTo>
                      <a:pt x="11910" y="2856"/>
                    </a:lnTo>
                    <a:lnTo>
                      <a:pt x="11920" y="2867"/>
                    </a:lnTo>
                    <a:lnTo>
                      <a:pt x="11928" y="2880"/>
                    </a:lnTo>
                    <a:lnTo>
                      <a:pt x="11937" y="2894"/>
                    </a:lnTo>
                    <a:lnTo>
                      <a:pt x="11946" y="2908"/>
                    </a:lnTo>
                    <a:lnTo>
                      <a:pt x="11954" y="2925"/>
                    </a:lnTo>
                    <a:lnTo>
                      <a:pt x="11961" y="2942"/>
                    </a:lnTo>
                    <a:lnTo>
                      <a:pt x="11968" y="2961"/>
                    </a:lnTo>
                    <a:lnTo>
                      <a:pt x="11976" y="2981"/>
                    </a:lnTo>
                    <a:lnTo>
                      <a:pt x="11982" y="3002"/>
                    </a:lnTo>
                    <a:lnTo>
                      <a:pt x="11988" y="3025"/>
                    </a:lnTo>
                    <a:lnTo>
                      <a:pt x="11989" y="3058"/>
                    </a:lnTo>
                    <a:lnTo>
                      <a:pt x="11988" y="3088"/>
                    </a:lnTo>
                    <a:lnTo>
                      <a:pt x="11987" y="3117"/>
                    </a:lnTo>
                    <a:lnTo>
                      <a:pt x="11986" y="3142"/>
                    </a:lnTo>
                    <a:lnTo>
                      <a:pt x="11983" y="3166"/>
                    </a:lnTo>
                    <a:lnTo>
                      <a:pt x="11980" y="3188"/>
                    </a:lnTo>
                    <a:lnTo>
                      <a:pt x="11976" y="3207"/>
                    </a:lnTo>
                    <a:lnTo>
                      <a:pt x="11970" y="3226"/>
                    </a:lnTo>
                    <a:lnTo>
                      <a:pt x="11963" y="3241"/>
                    </a:lnTo>
                    <a:lnTo>
                      <a:pt x="11956" y="3256"/>
                    </a:lnTo>
                    <a:lnTo>
                      <a:pt x="11947" y="3268"/>
                    </a:lnTo>
                    <a:lnTo>
                      <a:pt x="11936" y="3278"/>
                    </a:lnTo>
                    <a:lnTo>
                      <a:pt x="11925" y="3288"/>
                    </a:lnTo>
                    <a:lnTo>
                      <a:pt x="11912" y="3296"/>
                    </a:lnTo>
                    <a:lnTo>
                      <a:pt x="11897" y="3302"/>
                    </a:lnTo>
                    <a:lnTo>
                      <a:pt x="11881" y="3307"/>
                    </a:lnTo>
                    <a:lnTo>
                      <a:pt x="11905" y="3298"/>
                    </a:lnTo>
                    <a:lnTo>
                      <a:pt x="11928" y="3291"/>
                    </a:lnTo>
                    <a:lnTo>
                      <a:pt x="11952" y="3284"/>
                    </a:lnTo>
                    <a:lnTo>
                      <a:pt x="11965" y="3282"/>
                    </a:lnTo>
                    <a:lnTo>
                      <a:pt x="11979" y="3280"/>
                    </a:lnTo>
                    <a:lnTo>
                      <a:pt x="11994" y="3278"/>
                    </a:lnTo>
                    <a:lnTo>
                      <a:pt x="12011" y="3277"/>
                    </a:lnTo>
                    <a:lnTo>
                      <a:pt x="12029" y="3275"/>
                    </a:lnTo>
                    <a:lnTo>
                      <a:pt x="12050" y="3274"/>
                    </a:lnTo>
                    <a:lnTo>
                      <a:pt x="12074" y="3273"/>
                    </a:lnTo>
                    <a:lnTo>
                      <a:pt x="12100" y="3273"/>
                    </a:lnTo>
                    <a:lnTo>
                      <a:pt x="12128" y="3272"/>
                    </a:lnTo>
                    <a:lnTo>
                      <a:pt x="12160" y="3271"/>
                    </a:lnTo>
                    <a:lnTo>
                      <a:pt x="12184" y="3272"/>
                    </a:lnTo>
                    <a:lnTo>
                      <a:pt x="12208" y="3275"/>
                    </a:lnTo>
                    <a:lnTo>
                      <a:pt x="12232" y="3279"/>
                    </a:lnTo>
                    <a:lnTo>
                      <a:pt x="12255" y="3284"/>
                    </a:lnTo>
                    <a:lnTo>
                      <a:pt x="12279" y="3293"/>
                    </a:lnTo>
                    <a:lnTo>
                      <a:pt x="12302" y="3301"/>
                    </a:lnTo>
                    <a:lnTo>
                      <a:pt x="12325" y="3311"/>
                    </a:lnTo>
                    <a:lnTo>
                      <a:pt x="12346" y="3324"/>
                    </a:lnTo>
                    <a:lnTo>
                      <a:pt x="12367" y="3336"/>
                    </a:lnTo>
                    <a:lnTo>
                      <a:pt x="12386" y="3350"/>
                    </a:lnTo>
                    <a:lnTo>
                      <a:pt x="12404" y="3366"/>
                    </a:lnTo>
                    <a:lnTo>
                      <a:pt x="12422" y="3382"/>
                    </a:lnTo>
                    <a:lnTo>
                      <a:pt x="12437" y="3400"/>
                    </a:lnTo>
                    <a:lnTo>
                      <a:pt x="12450" y="3418"/>
                    </a:lnTo>
                    <a:lnTo>
                      <a:pt x="12463" y="3438"/>
                    </a:lnTo>
                    <a:lnTo>
                      <a:pt x="12472" y="3459"/>
                    </a:lnTo>
                    <a:lnTo>
                      <a:pt x="12481" y="3479"/>
                    </a:lnTo>
                    <a:lnTo>
                      <a:pt x="12490" y="3499"/>
                    </a:lnTo>
                    <a:lnTo>
                      <a:pt x="12498" y="3518"/>
                    </a:lnTo>
                    <a:lnTo>
                      <a:pt x="12505" y="3537"/>
                    </a:lnTo>
                    <a:lnTo>
                      <a:pt x="12511" y="3555"/>
                    </a:lnTo>
                    <a:lnTo>
                      <a:pt x="12516" y="3574"/>
                    </a:lnTo>
                    <a:lnTo>
                      <a:pt x="12518" y="3592"/>
                    </a:lnTo>
                    <a:lnTo>
                      <a:pt x="12518" y="3612"/>
                    </a:lnTo>
                    <a:lnTo>
                      <a:pt x="12514" y="3633"/>
                    </a:lnTo>
                    <a:lnTo>
                      <a:pt x="12508" y="3654"/>
                    </a:lnTo>
                    <a:lnTo>
                      <a:pt x="12499" y="3677"/>
                    </a:lnTo>
                    <a:lnTo>
                      <a:pt x="12493" y="3688"/>
                    </a:lnTo>
                    <a:lnTo>
                      <a:pt x="12486" y="3701"/>
                    </a:lnTo>
                    <a:lnTo>
                      <a:pt x="12477" y="3714"/>
                    </a:lnTo>
                    <a:lnTo>
                      <a:pt x="12468" y="3727"/>
                    </a:lnTo>
                    <a:lnTo>
                      <a:pt x="12458" y="3742"/>
                    </a:lnTo>
                    <a:lnTo>
                      <a:pt x="12445" y="3756"/>
                    </a:lnTo>
                    <a:lnTo>
                      <a:pt x="12433" y="3771"/>
                    </a:lnTo>
                    <a:lnTo>
                      <a:pt x="12418" y="3787"/>
                    </a:lnTo>
                    <a:lnTo>
                      <a:pt x="12403" y="3804"/>
                    </a:lnTo>
                    <a:lnTo>
                      <a:pt x="12386" y="3820"/>
                    </a:lnTo>
                    <a:lnTo>
                      <a:pt x="12404" y="3804"/>
                    </a:lnTo>
                    <a:lnTo>
                      <a:pt x="12423" y="3788"/>
                    </a:lnTo>
                    <a:lnTo>
                      <a:pt x="12441" y="3774"/>
                    </a:lnTo>
                    <a:lnTo>
                      <a:pt x="12461" y="3760"/>
                    </a:lnTo>
                    <a:lnTo>
                      <a:pt x="12481" y="3748"/>
                    </a:lnTo>
                    <a:lnTo>
                      <a:pt x="12501" y="3737"/>
                    </a:lnTo>
                    <a:lnTo>
                      <a:pt x="12523" y="3726"/>
                    </a:lnTo>
                    <a:lnTo>
                      <a:pt x="12543" y="3717"/>
                    </a:lnTo>
                    <a:lnTo>
                      <a:pt x="12587" y="3702"/>
                    </a:lnTo>
                    <a:lnTo>
                      <a:pt x="12631" y="3690"/>
                    </a:lnTo>
                    <a:lnTo>
                      <a:pt x="12677" y="3682"/>
                    </a:lnTo>
                    <a:lnTo>
                      <a:pt x="12722" y="3677"/>
                    </a:lnTo>
                    <a:lnTo>
                      <a:pt x="12739" y="3676"/>
                    </a:lnTo>
                    <a:lnTo>
                      <a:pt x="12755" y="3676"/>
                    </a:lnTo>
                    <a:lnTo>
                      <a:pt x="12773" y="3677"/>
                    </a:lnTo>
                    <a:lnTo>
                      <a:pt x="12789" y="3679"/>
                    </a:lnTo>
                    <a:lnTo>
                      <a:pt x="12806" y="3683"/>
                    </a:lnTo>
                    <a:lnTo>
                      <a:pt x="12821" y="3689"/>
                    </a:lnTo>
                    <a:lnTo>
                      <a:pt x="12835" y="3697"/>
                    </a:lnTo>
                    <a:lnTo>
                      <a:pt x="12846" y="3708"/>
                    </a:lnTo>
                    <a:lnTo>
                      <a:pt x="12861" y="3724"/>
                    </a:lnTo>
                    <a:lnTo>
                      <a:pt x="12875" y="3740"/>
                    </a:lnTo>
                    <a:lnTo>
                      <a:pt x="12887" y="3755"/>
                    </a:lnTo>
                    <a:lnTo>
                      <a:pt x="12899" y="3770"/>
                    </a:lnTo>
                    <a:lnTo>
                      <a:pt x="12908" y="3784"/>
                    </a:lnTo>
                    <a:lnTo>
                      <a:pt x="12916" y="3799"/>
                    </a:lnTo>
                    <a:lnTo>
                      <a:pt x="12922" y="3816"/>
                    </a:lnTo>
                    <a:lnTo>
                      <a:pt x="12927" y="3834"/>
                    </a:lnTo>
                    <a:lnTo>
                      <a:pt x="12931" y="3854"/>
                    </a:lnTo>
                    <a:lnTo>
                      <a:pt x="12932" y="3876"/>
                    </a:lnTo>
                    <a:lnTo>
                      <a:pt x="12931" y="3900"/>
                    </a:lnTo>
                    <a:lnTo>
                      <a:pt x="12928" y="3928"/>
                    </a:lnTo>
                    <a:lnTo>
                      <a:pt x="12924" y="3959"/>
                    </a:lnTo>
                    <a:lnTo>
                      <a:pt x="12921" y="3977"/>
                    </a:lnTo>
                    <a:lnTo>
                      <a:pt x="12917" y="3995"/>
                    </a:lnTo>
                    <a:lnTo>
                      <a:pt x="12913" y="4014"/>
                    </a:lnTo>
                    <a:lnTo>
                      <a:pt x="12909" y="4034"/>
                    </a:lnTo>
                    <a:lnTo>
                      <a:pt x="12904" y="4056"/>
                    </a:lnTo>
                    <a:lnTo>
                      <a:pt x="12899" y="4079"/>
                    </a:lnTo>
                    <a:lnTo>
                      <a:pt x="12892" y="4108"/>
                    </a:lnTo>
                    <a:lnTo>
                      <a:pt x="12885" y="4139"/>
                    </a:lnTo>
                    <a:lnTo>
                      <a:pt x="12870" y="4203"/>
                    </a:lnTo>
                    <a:lnTo>
                      <a:pt x="12853" y="4269"/>
                    </a:lnTo>
                    <a:lnTo>
                      <a:pt x="12835" y="4337"/>
                    </a:lnTo>
                    <a:lnTo>
                      <a:pt x="12815" y="4405"/>
                    </a:lnTo>
                    <a:lnTo>
                      <a:pt x="12795" y="4473"/>
                    </a:lnTo>
                    <a:lnTo>
                      <a:pt x="12775" y="4539"/>
                    </a:lnTo>
                    <a:lnTo>
                      <a:pt x="12755" y="4602"/>
                    </a:lnTo>
                    <a:lnTo>
                      <a:pt x="12746" y="4633"/>
                    </a:lnTo>
                    <a:lnTo>
                      <a:pt x="12736" y="4662"/>
                    </a:lnTo>
                    <a:lnTo>
                      <a:pt x="12727" y="4690"/>
                    </a:lnTo>
                    <a:lnTo>
                      <a:pt x="12719" y="4717"/>
                    </a:lnTo>
                    <a:lnTo>
                      <a:pt x="12710" y="4742"/>
                    </a:lnTo>
                    <a:lnTo>
                      <a:pt x="12702" y="4766"/>
                    </a:lnTo>
                    <a:lnTo>
                      <a:pt x="12695" y="4788"/>
                    </a:lnTo>
                    <a:lnTo>
                      <a:pt x="12688" y="4809"/>
                    </a:lnTo>
                    <a:lnTo>
                      <a:pt x="12682" y="4827"/>
                    </a:lnTo>
                    <a:lnTo>
                      <a:pt x="12676" y="4844"/>
                    </a:lnTo>
                    <a:lnTo>
                      <a:pt x="12671" y="4858"/>
                    </a:lnTo>
                    <a:lnTo>
                      <a:pt x="12667" y="4870"/>
                    </a:lnTo>
                    <a:lnTo>
                      <a:pt x="12664" y="4879"/>
                    </a:lnTo>
                    <a:lnTo>
                      <a:pt x="12661" y="4886"/>
                    </a:lnTo>
                    <a:lnTo>
                      <a:pt x="12660" y="4890"/>
                    </a:lnTo>
                    <a:lnTo>
                      <a:pt x="12659" y="4892"/>
                    </a:lnTo>
                    <a:lnTo>
                      <a:pt x="12661" y="4890"/>
                    </a:lnTo>
                    <a:lnTo>
                      <a:pt x="12664" y="4886"/>
                    </a:lnTo>
                    <a:lnTo>
                      <a:pt x="12670" y="4878"/>
                    </a:lnTo>
                    <a:lnTo>
                      <a:pt x="12679" y="4867"/>
                    </a:lnTo>
                    <a:lnTo>
                      <a:pt x="12689" y="4852"/>
                    </a:lnTo>
                    <a:lnTo>
                      <a:pt x="12701" y="4836"/>
                    </a:lnTo>
                    <a:lnTo>
                      <a:pt x="12716" y="4815"/>
                    </a:lnTo>
                    <a:lnTo>
                      <a:pt x="12731" y="4791"/>
                    </a:lnTo>
                    <a:lnTo>
                      <a:pt x="12749" y="4765"/>
                    </a:lnTo>
                    <a:lnTo>
                      <a:pt x="12767" y="4735"/>
                    </a:lnTo>
                    <a:lnTo>
                      <a:pt x="12786" y="4702"/>
                    </a:lnTo>
                    <a:lnTo>
                      <a:pt x="12807" y="4666"/>
                    </a:lnTo>
                    <a:lnTo>
                      <a:pt x="12828" y="4627"/>
                    </a:lnTo>
                    <a:lnTo>
                      <a:pt x="12850" y="4584"/>
                    </a:lnTo>
                    <a:lnTo>
                      <a:pt x="12873" y="4538"/>
                    </a:lnTo>
                    <a:lnTo>
                      <a:pt x="12895" y="4490"/>
                    </a:lnTo>
                    <a:lnTo>
                      <a:pt x="12918" y="4438"/>
                    </a:lnTo>
                    <a:lnTo>
                      <a:pt x="12941" y="4384"/>
                    </a:lnTo>
                    <a:lnTo>
                      <a:pt x="12964" y="4326"/>
                    </a:lnTo>
                    <a:lnTo>
                      <a:pt x="12986" y="4264"/>
                    </a:lnTo>
                    <a:lnTo>
                      <a:pt x="13008" y="4200"/>
                    </a:lnTo>
                    <a:lnTo>
                      <a:pt x="13030" y="4133"/>
                    </a:lnTo>
                    <a:lnTo>
                      <a:pt x="13050" y="4063"/>
                    </a:lnTo>
                    <a:lnTo>
                      <a:pt x="13070" y="3990"/>
                    </a:lnTo>
                    <a:lnTo>
                      <a:pt x="13088" y="3914"/>
                    </a:lnTo>
                    <a:lnTo>
                      <a:pt x="13106" y="3833"/>
                    </a:lnTo>
                    <a:lnTo>
                      <a:pt x="13123" y="3751"/>
                    </a:lnTo>
                    <a:lnTo>
                      <a:pt x="13137" y="3666"/>
                    </a:lnTo>
                    <a:lnTo>
                      <a:pt x="13150" y="3577"/>
                    </a:lnTo>
                    <a:lnTo>
                      <a:pt x="13161" y="3485"/>
                    </a:lnTo>
                    <a:lnTo>
                      <a:pt x="13170" y="3391"/>
                    </a:lnTo>
                    <a:lnTo>
                      <a:pt x="13177" y="3293"/>
                    </a:lnTo>
                    <a:lnTo>
                      <a:pt x="13179" y="3239"/>
                    </a:lnTo>
                    <a:lnTo>
                      <a:pt x="13181" y="3188"/>
                    </a:lnTo>
                    <a:lnTo>
                      <a:pt x="13183" y="3136"/>
                    </a:lnTo>
                    <a:lnTo>
                      <a:pt x="13184" y="3087"/>
                    </a:lnTo>
                    <a:lnTo>
                      <a:pt x="13186" y="3037"/>
                    </a:lnTo>
                    <a:lnTo>
                      <a:pt x="13186" y="2990"/>
                    </a:lnTo>
                    <a:lnTo>
                      <a:pt x="13186" y="2944"/>
                    </a:lnTo>
                    <a:lnTo>
                      <a:pt x="13186" y="2898"/>
                    </a:lnTo>
                    <a:lnTo>
                      <a:pt x="13184" y="2854"/>
                    </a:lnTo>
                    <a:lnTo>
                      <a:pt x="13182" y="2811"/>
                    </a:lnTo>
                    <a:lnTo>
                      <a:pt x="13181" y="2768"/>
                    </a:lnTo>
                    <a:lnTo>
                      <a:pt x="13179" y="2727"/>
                    </a:lnTo>
                    <a:lnTo>
                      <a:pt x="13177" y="2687"/>
                    </a:lnTo>
                    <a:lnTo>
                      <a:pt x="13174" y="2648"/>
                    </a:lnTo>
                    <a:lnTo>
                      <a:pt x="13169" y="2573"/>
                    </a:lnTo>
                    <a:lnTo>
                      <a:pt x="13162" y="2502"/>
                    </a:lnTo>
                    <a:lnTo>
                      <a:pt x="13155" y="2435"/>
                    </a:lnTo>
                    <a:lnTo>
                      <a:pt x="13147" y="2371"/>
                    </a:lnTo>
                    <a:lnTo>
                      <a:pt x="13139" y="2310"/>
                    </a:lnTo>
                    <a:lnTo>
                      <a:pt x="13130" y="2253"/>
                    </a:lnTo>
                    <a:lnTo>
                      <a:pt x="13121" y="2200"/>
                    </a:lnTo>
                    <a:lnTo>
                      <a:pt x="13112" y="2149"/>
                    </a:lnTo>
                    <a:lnTo>
                      <a:pt x="13104" y="2102"/>
                    </a:lnTo>
                    <a:lnTo>
                      <a:pt x="13096" y="2058"/>
                    </a:lnTo>
                    <a:lnTo>
                      <a:pt x="13088" y="2015"/>
                    </a:lnTo>
                    <a:lnTo>
                      <a:pt x="13081" y="1977"/>
                    </a:lnTo>
                    <a:lnTo>
                      <a:pt x="13075" y="1940"/>
                    </a:lnTo>
                    <a:lnTo>
                      <a:pt x="13070" y="1906"/>
                    </a:lnTo>
                    <a:lnTo>
                      <a:pt x="13067" y="1875"/>
                    </a:lnTo>
                    <a:lnTo>
                      <a:pt x="13064" y="1845"/>
                    </a:lnTo>
                    <a:lnTo>
                      <a:pt x="13063" y="1818"/>
                    </a:lnTo>
                    <a:lnTo>
                      <a:pt x="13063" y="1793"/>
                    </a:lnTo>
                    <a:lnTo>
                      <a:pt x="13065" y="1769"/>
                    </a:lnTo>
                    <a:lnTo>
                      <a:pt x="13069" y="1748"/>
                    </a:lnTo>
                    <a:lnTo>
                      <a:pt x="13075" y="1727"/>
                    </a:lnTo>
                    <a:lnTo>
                      <a:pt x="13084" y="1708"/>
                    </a:lnTo>
                    <a:lnTo>
                      <a:pt x="13095" y="1691"/>
                    </a:lnTo>
                    <a:lnTo>
                      <a:pt x="13108" y="1674"/>
                    </a:lnTo>
                    <a:lnTo>
                      <a:pt x="13125" y="1659"/>
                    </a:lnTo>
                    <a:lnTo>
                      <a:pt x="13140" y="1643"/>
                    </a:lnTo>
                    <a:lnTo>
                      <a:pt x="13157" y="1627"/>
                    </a:lnTo>
                    <a:lnTo>
                      <a:pt x="13174" y="1613"/>
                    </a:lnTo>
                    <a:lnTo>
                      <a:pt x="13193" y="1599"/>
                    </a:lnTo>
                    <a:lnTo>
                      <a:pt x="13212" y="1587"/>
                    </a:lnTo>
                    <a:lnTo>
                      <a:pt x="13233" y="1576"/>
                    </a:lnTo>
                    <a:lnTo>
                      <a:pt x="13277" y="1556"/>
                    </a:lnTo>
                    <a:lnTo>
                      <a:pt x="13326" y="1539"/>
                    </a:lnTo>
                    <a:lnTo>
                      <a:pt x="13376" y="1522"/>
                    </a:lnTo>
                    <a:lnTo>
                      <a:pt x="13429" y="1507"/>
                    </a:lnTo>
                    <a:lnTo>
                      <a:pt x="13484" y="1491"/>
                    </a:lnTo>
                    <a:lnTo>
                      <a:pt x="13541" y="1476"/>
                    </a:lnTo>
                    <a:lnTo>
                      <a:pt x="13597" y="1458"/>
                    </a:lnTo>
                    <a:lnTo>
                      <a:pt x="13655" y="1439"/>
                    </a:lnTo>
                    <a:lnTo>
                      <a:pt x="13714" y="1416"/>
                    </a:lnTo>
                    <a:lnTo>
                      <a:pt x="13742" y="1403"/>
                    </a:lnTo>
                    <a:lnTo>
                      <a:pt x="13771" y="1389"/>
                    </a:lnTo>
                    <a:lnTo>
                      <a:pt x="13800" y="1374"/>
                    </a:lnTo>
                    <a:lnTo>
                      <a:pt x="13828" y="1357"/>
                    </a:lnTo>
                    <a:lnTo>
                      <a:pt x="13855" y="1340"/>
                    </a:lnTo>
                    <a:lnTo>
                      <a:pt x="13883" y="1320"/>
                    </a:lnTo>
                    <a:lnTo>
                      <a:pt x="13910" y="1300"/>
                    </a:lnTo>
                    <a:lnTo>
                      <a:pt x="13937" y="1277"/>
                    </a:lnTo>
                    <a:lnTo>
                      <a:pt x="13957" y="1262"/>
                    </a:lnTo>
                    <a:lnTo>
                      <a:pt x="13976" y="1246"/>
                    </a:lnTo>
                    <a:lnTo>
                      <a:pt x="14012" y="1211"/>
                    </a:lnTo>
                    <a:lnTo>
                      <a:pt x="14045" y="1173"/>
                    </a:lnTo>
                    <a:lnTo>
                      <a:pt x="14076" y="1134"/>
                    </a:lnTo>
                    <a:lnTo>
                      <a:pt x="14105" y="1093"/>
                    </a:lnTo>
                    <a:lnTo>
                      <a:pt x="14133" y="1050"/>
                    </a:lnTo>
                    <a:lnTo>
                      <a:pt x="14160" y="1009"/>
                    </a:lnTo>
                    <a:lnTo>
                      <a:pt x="14187" y="969"/>
                    </a:lnTo>
                    <a:lnTo>
                      <a:pt x="14213" y="931"/>
                    </a:lnTo>
                    <a:lnTo>
                      <a:pt x="14240" y="895"/>
                    </a:lnTo>
                    <a:lnTo>
                      <a:pt x="14253" y="878"/>
                    </a:lnTo>
                    <a:lnTo>
                      <a:pt x="14267" y="863"/>
                    </a:lnTo>
                    <a:lnTo>
                      <a:pt x="14282" y="847"/>
                    </a:lnTo>
                    <a:lnTo>
                      <a:pt x="14296" y="834"/>
                    </a:lnTo>
                    <a:lnTo>
                      <a:pt x="14312" y="822"/>
                    </a:lnTo>
                    <a:lnTo>
                      <a:pt x="14327" y="811"/>
                    </a:lnTo>
                    <a:lnTo>
                      <a:pt x="14344" y="801"/>
                    </a:lnTo>
                    <a:lnTo>
                      <a:pt x="14360" y="793"/>
                    </a:lnTo>
                    <a:lnTo>
                      <a:pt x="14379" y="787"/>
                    </a:lnTo>
                    <a:lnTo>
                      <a:pt x="14396" y="782"/>
                    </a:lnTo>
                    <a:lnTo>
                      <a:pt x="14416" y="779"/>
                    </a:lnTo>
                    <a:lnTo>
                      <a:pt x="14436" y="778"/>
                    </a:lnTo>
                    <a:lnTo>
                      <a:pt x="14451" y="779"/>
                    </a:lnTo>
                    <a:lnTo>
                      <a:pt x="14470" y="785"/>
                    </a:lnTo>
                    <a:lnTo>
                      <a:pt x="14489" y="793"/>
                    </a:lnTo>
                    <a:lnTo>
                      <a:pt x="14510" y="805"/>
                    </a:lnTo>
                    <a:lnTo>
                      <a:pt x="14534" y="821"/>
                    </a:lnTo>
                    <a:lnTo>
                      <a:pt x="14557" y="840"/>
                    </a:lnTo>
                    <a:lnTo>
                      <a:pt x="14571" y="851"/>
                    </a:lnTo>
                    <a:lnTo>
                      <a:pt x="14583" y="864"/>
                    </a:lnTo>
                    <a:lnTo>
                      <a:pt x="14597" y="877"/>
                    </a:lnTo>
                    <a:lnTo>
                      <a:pt x="14610" y="892"/>
                    </a:lnTo>
                    <a:lnTo>
                      <a:pt x="14625" y="907"/>
                    </a:lnTo>
                    <a:lnTo>
                      <a:pt x="14638" y="924"/>
                    </a:lnTo>
                    <a:lnTo>
                      <a:pt x="14652" y="942"/>
                    </a:lnTo>
                    <a:lnTo>
                      <a:pt x="14667" y="961"/>
                    </a:lnTo>
                    <a:lnTo>
                      <a:pt x="14681" y="981"/>
                    </a:lnTo>
                    <a:lnTo>
                      <a:pt x="14696" y="1003"/>
                    </a:lnTo>
                    <a:lnTo>
                      <a:pt x="14711" y="1026"/>
                    </a:lnTo>
                    <a:lnTo>
                      <a:pt x="14727" y="1049"/>
                    </a:lnTo>
                    <a:lnTo>
                      <a:pt x="14741" y="1075"/>
                    </a:lnTo>
                    <a:lnTo>
                      <a:pt x="14757" y="1101"/>
                    </a:lnTo>
                    <a:lnTo>
                      <a:pt x="14772" y="1129"/>
                    </a:lnTo>
                    <a:lnTo>
                      <a:pt x="14788" y="1158"/>
                    </a:lnTo>
                    <a:lnTo>
                      <a:pt x="14803" y="1188"/>
                    </a:lnTo>
                    <a:lnTo>
                      <a:pt x="14818" y="1220"/>
                    </a:lnTo>
                    <a:lnTo>
                      <a:pt x="14833" y="1254"/>
                    </a:lnTo>
                    <a:lnTo>
                      <a:pt x="14849" y="1288"/>
                    </a:lnTo>
                    <a:lnTo>
                      <a:pt x="14864" y="1324"/>
                    </a:lnTo>
                    <a:lnTo>
                      <a:pt x="14880" y="1362"/>
                    </a:lnTo>
                    <a:lnTo>
                      <a:pt x="14894" y="1402"/>
                    </a:lnTo>
                    <a:lnTo>
                      <a:pt x="14909" y="1442"/>
                    </a:lnTo>
                    <a:lnTo>
                      <a:pt x="14925" y="1484"/>
                    </a:lnTo>
                    <a:lnTo>
                      <a:pt x="14939" y="1527"/>
                    </a:lnTo>
                    <a:lnTo>
                      <a:pt x="14954" y="1573"/>
                    </a:lnTo>
                    <a:lnTo>
                      <a:pt x="14968" y="1620"/>
                    </a:lnTo>
                    <a:lnTo>
                      <a:pt x="14983" y="1668"/>
                    </a:lnTo>
                    <a:lnTo>
                      <a:pt x="14997" y="1718"/>
                    </a:lnTo>
                    <a:lnTo>
                      <a:pt x="15011" y="1770"/>
                    </a:lnTo>
                    <a:lnTo>
                      <a:pt x="15024" y="1823"/>
                    </a:lnTo>
                    <a:lnTo>
                      <a:pt x="15037" y="1878"/>
                    </a:lnTo>
                    <a:lnTo>
                      <a:pt x="15051" y="1935"/>
                    </a:lnTo>
                    <a:lnTo>
                      <a:pt x="15063" y="1994"/>
                    </a:lnTo>
                    <a:lnTo>
                      <a:pt x="15076" y="2054"/>
                    </a:lnTo>
                    <a:lnTo>
                      <a:pt x="15088" y="2115"/>
                    </a:lnTo>
                    <a:lnTo>
                      <a:pt x="15099" y="2179"/>
                    </a:lnTo>
                    <a:lnTo>
                      <a:pt x="15111" y="2245"/>
                    </a:lnTo>
                    <a:lnTo>
                      <a:pt x="15121" y="2312"/>
                    </a:lnTo>
                    <a:lnTo>
                      <a:pt x="15132" y="2381"/>
                    </a:lnTo>
                    <a:lnTo>
                      <a:pt x="15142" y="2452"/>
                    </a:lnTo>
                    <a:lnTo>
                      <a:pt x="15152" y="2525"/>
                    </a:lnTo>
                    <a:lnTo>
                      <a:pt x="15161" y="2600"/>
                    </a:lnTo>
                    <a:lnTo>
                      <a:pt x="15170" y="2678"/>
                    </a:lnTo>
                    <a:lnTo>
                      <a:pt x="15178" y="2756"/>
                    </a:lnTo>
                    <a:lnTo>
                      <a:pt x="15185" y="2837"/>
                    </a:lnTo>
                    <a:lnTo>
                      <a:pt x="15192" y="2920"/>
                    </a:lnTo>
                    <a:lnTo>
                      <a:pt x="15199" y="3004"/>
                    </a:lnTo>
                    <a:lnTo>
                      <a:pt x="15205" y="3092"/>
                    </a:lnTo>
                    <a:lnTo>
                      <a:pt x="15210" y="3180"/>
                    </a:lnTo>
                    <a:lnTo>
                      <a:pt x="15215" y="3271"/>
                    </a:lnTo>
                    <a:lnTo>
                      <a:pt x="15218" y="3383"/>
                    </a:lnTo>
                    <a:lnTo>
                      <a:pt x="15219" y="3494"/>
                    </a:lnTo>
                    <a:lnTo>
                      <a:pt x="15219" y="3602"/>
                    </a:lnTo>
                    <a:lnTo>
                      <a:pt x="15217" y="3709"/>
                    </a:lnTo>
                    <a:lnTo>
                      <a:pt x="15212" y="3814"/>
                    </a:lnTo>
                    <a:lnTo>
                      <a:pt x="15206" y="3917"/>
                    </a:lnTo>
                    <a:lnTo>
                      <a:pt x="15199" y="4019"/>
                    </a:lnTo>
                    <a:lnTo>
                      <a:pt x="15188" y="4120"/>
                    </a:lnTo>
                    <a:lnTo>
                      <a:pt x="15177" y="4219"/>
                    </a:lnTo>
                    <a:lnTo>
                      <a:pt x="15164" y="4316"/>
                    </a:lnTo>
                    <a:lnTo>
                      <a:pt x="15149" y="4411"/>
                    </a:lnTo>
                    <a:lnTo>
                      <a:pt x="15133" y="4505"/>
                    </a:lnTo>
                    <a:lnTo>
                      <a:pt x="15115" y="4597"/>
                    </a:lnTo>
                    <a:lnTo>
                      <a:pt x="15095" y="4687"/>
                    </a:lnTo>
                    <a:lnTo>
                      <a:pt x="15075" y="4776"/>
                    </a:lnTo>
                    <a:lnTo>
                      <a:pt x="15052" y="4864"/>
                    </a:lnTo>
                    <a:lnTo>
                      <a:pt x="15028" y="4949"/>
                    </a:lnTo>
                    <a:lnTo>
                      <a:pt x="15003" y="5033"/>
                    </a:lnTo>
                    <a:lnTo>
                      <a:pt x="14977" y="5115"/>
                    </a:lnTo>
                    <a:lnTo>
                      <a:pt x="14949" y="5196"/>
                    </a:lnTo>
                    <a:lnTo>
                      <a:pt x="14919" y="5274"/>
                    </a:lnTo>
                    <a:lnTo>
                      <a:pt x="14889" y="5352"/>
                    </a:lnTo>
                    <a:lnTo>
                      <a:pt x="14857" y="5427"/>
                    </a:lnTo>
                    <a:lnTo>
                      <a:pt x="14824" y="5501"/>
                    </a:lnTo>
                    <a:lnTo>
                      <a:pt x="14790" y="5573"/>
                    </a:lnTo>
                    <a:lnTo>
                      <a:pt x="14755" y="5643"/>
                    </a:lnTo>
                    <a:lnTo>
                      <a:pt x="14718" y="5712"/>
                    </a:lnTo>
                    <a:lnTo>
                      <a:pt x="14680" y="5779"/>
                    </a:lnTo>
                    <a:lnTo>
                      <a:pt x="14642" y="5844"/>
                    </a:lnTo>
                    <a:lnTo>
                      <a:pt x="14603" y="5908"/>
                    </a:lnTo>
                    <a:lnTo>
                      <a:pt x="14563" y="5970"/>
                    </a:lnTo>
                    <a:lnTo>
                      <a:pt x="14521" y="6030"/>
                    </a:lnTo>
                    <a:lnTo>
                      <a:pt x="14479" y="6087"/>
                    </a:lnTo>
                    <a:lnTo>
                      <a:pt x="14437" y="6144"/>
                    </a:lnTo>
                    <a:lnTo>
                      <a:pt x="14393" y="6199"/>
                    </a:lnTo>
                    <a:lnTo>
                      <a:pt x="14349" y="6252"/>
                    </a:lnTo>
                    <a:lnTo>
                      <a:pt x="14304" y="6304"/>
                    </a:lnTo>
                    <a:lnTo>
                      <a:pt x="14257" y="6353"/>
                    </a:lnTo>
                    <a:lnTo>
                      <a:pt x="14211" y="6400"/>
                    </a:lnTo>
                    <a:lnTo>
                      <a:pt x="14164" y="6447"/>
                    </a:lnTo>
                    <a:lnTo>
                      <a:pt x="14116" y="6491"/>
                    </a:lnTo>
                    <a:lnTo>
                      <a:pt x="14068" y="6533"/>
                    </a:lnTo>
                    <a:lnTo>
                      <a:pt x="14019" y="6574"/>
                    </a:lnTo>
                    <a:lnTo>
                      <a:pt x="13970" y="6614"/>
                    </a:lnTo>
                    <a:lnTo>
                      <a:pt x="13921" y="6651"/>
                    </a:lnTo>
                    <a:lnTo>
                      <a:pt x="13870" y="6686"/>
                    </a:lnTo>
                    <a:lnTo>
                      <a:pt x="13819" y="6720"/>
                    </a:lnTo>
                    <a:lnTo>
                      <a:pt x="13769" y="6751"/>
                    </a:lnTo>
                    <a:lnTo>
                      <a:pt x="13718" y="6781"/>
                    </a:lnTo>
                    <a:lnTo>
                      <a:pt x="13667" y="6809"/>
                    </a:lnTo>
                    <a:lnTo>
                      <a:pt x="13615" y="6835"/>
                    </a:lnTo>
                    <a:lnTo>
                      <a:pt x="13563" y="6860"/>
                    </a:lnTo>
                    <a:lnTo>
                      <a:pt x="13511" y="6882"/>
                    </a:lnTo>
                    <a:lnTo>
                      <a:pt x="13459" y="6904"/>
                    </a:lnTo>
                    <a:lnTo>
                      <a:pt x="13407" y="6923"/>
                    </a:lnTo>
                    <a:lnTo>
                      <a:pt x="13355" y="6940"/>
                    </a:lnTo>
                    <a:lnTo>
                      <a:pt x="13302" y="6956"/>
                    </a:lnTo>
                    <a:lnTo>
                      <a:pt x="13251" y="6969"/>
                    </a:lnTo>
                    <a:lnTo>
                      <a:pt x="13198" y="6980"/>
                    </a:lnTo>
                    <a:lnTo>
                      <a:pt x="13146" y="6991"/>
                    </a:lnTo>
                    <a:lnTo>
                      <a:pt x="13095" y="6998"/>
                    </a:lnTo>
                    <a:lnTo>
                      <a:pt x="13043" y="7004"/>
                    </a:lnTo>
                    <a:lnTo>
                      <a:pt x="12991" y="7008"/>
                    </a:lnTo>
                    <a:lnTo>
                      <a:pt x="12940" y="7011"/>
                    </a:lnTo>
                    <a:lnTo>
                      <a:pt x="12846" y="7011"/>
                    </a:lnTo>
                    <a:lnTo>
                      <a:pt x="12763" y="7010"/>
                    </a:lnTo>
                    <a:lnTo>
                      <a:pt x="12683" y="7007"/>
                    </a:lnTo>
                    <a:lnTo>
                      <a:pt x="12602" y="7003"/>
                    </a:lnTo>
                    <a:lnTo>
                      <a:pt x="12524" y="6997"/>
                    </a:lnTo>
                    <a:lnTo>
                      <a:pt x="12446" y="6990"/>
                    </a:lnTo>
                    <a:lnTo>
                      <a:pt x="12370" y="6980"/>
                    </a:lnTo>
                    <a:lnTo>
                      <a:pt x="12296" y="6970"/>
                    </a:lnTo>
                    <a:lnTo>
                      <a:pt x="12222" y="6958"/>
                    </a:lnTo>
                    <a:lnTo>
                      <a:pt x="12150" y="6944"/>
                    </a:lnTo>
                    <a:lnTo>
                      <a:pt x="12080" y="6929"/>
                    </a:lnTo>
                    <a:lnTo>
                      <a:pt x="12011" y="6913"/>
                    </a:lnTo>
                    <a:lnTo>
                      <a:pt x="11943" y="6896"/>
                    </a:lnTo>
                    <a:lnTo>
                      <a:pt x="11875" y="6877"/>
                    </a:lnTo>
                    <a:lnTo>
                      <a:pt x="11810" y="6858"/>
                    </a:lnTo>
                    <a:lnTo>
                      <a:pt x="11745" y="6838"/>
                    </a:lnTo>
                    <a:lnTo>
                      <a:pt x="11683" y="6816"/>
                    </a:lnTo>
                    <a:lnTo>
                      <a:pt x="11622" y="6794"/>
                    </a:lnTo>
                    <a:lnTo>
                      <a:pt x="11562" y="6770"/>
                    </a:lnTo>
                    <a:lnTo>
                      <a:pt x="11503" y="6746"/>
                    </a:lnTo>
                    <a:lnTo>
                      <a:pt x="11445" y="6722"/>
                    </a:lnTo>
                    <a:lnTo>
                      <a:pt x="11388" y="6696"/>
                    </a:lnTo>
                    <a:lnTo>
                      <a:pt x="11334" y="6670"/>
                    </a:lnTo>
                    <a:lnTo>
                      <a:pt x="11280" y="6643"/>
                    </a:lnTo>
                    <a:lnTo>
                      <a:pt x="11227" y="6617"/>
                    </a:lnTo>
                    <a:lnTo>
                      <a:pt x="11177" y="6589"/>
                    </a:lnTo>
                    <a:lnTo>
                      <a:pt x="11127" y="6561"/>
                    </a:lnTo>
                    <a:lnTo>
                      <a:pt x="11079" y="6532"/>
                    </a:lnTo>
                    <a:lnTo>
                      <a:pt x="11031" y="6504"/>
                    </a:lnTo>
                    <a:lnTo>
                      <a:pt x="10986" y="6476"/>
                    </a:lnTo>
                    <a:lnTo>
                      <a:pt x="10941" y="6446"/>
                    </a:lnTo>
                    <a:lnTo>
                      <a:pt x="10898" y="6417"/>
                    </a:lnTo>
                    <a:lnTo>
                      <a:pt x="10856" y="6388"/>
                    </a:lnTo>
                    <a:lnTo>
                      <a:pt x="10815" y="6358"/>
                    </a:lnTo>
                    <a:lnTo>
                      <a:pt x="10776" y="6329"/>
                    </a:lnTo>
                    <a:lnTo>
                      <a:pt x="10738" y="6300"/>
                    </a:lnTo>
                    <a:lnTo>
                      <a:pt x="10701" y="6272"/>
                    </a:lnTo>
                    <a:lnTo>
                      <a:pt x="10666" y="6243"/>
                    </a:lnTo>
                    <a:lnTo>
                      <a:pt x="10632" y="6215"/>
                    </a:lnTo>
                    <a:lnTo>
                      <a:pt x="10599" y="6186"/>
                    </a:lnTo>
                    <a:lnTo>
                      <a:pt x="10568" y="6159"/>
                    </a:lnTo>
                    <a:lnTo>
                      <a:pt x="10537" y="6131"/>
                    </a:lnTo>
                    <a:lnTo>
                      <a:pt x="10508" y="6105"/>
                    </a:lnTo>
                    <a:lnTo>
                      <a:pt x="10480" y="6079"/>
                    </a:lnTo>
                    <a:lnTo>
                      <a:pt x="10454" y="6053"/>
                    </a:lnTo>
                    <a:lnTo>
                      <a:pt x="10429" y="6028"/>
                    </a:lnTo>
                    <a:lnTo>
                      <a:pt x="10405" y="6005"/>
                    </a:lnTo>
                    <a:lnTo>
                      <a:pt x="10383" y="5982"/>
                    </a:lnTo>
                    <a:lnTo>
                      <a:pt x="10361" y="5959"/>
                    </a:lnTo>
                    <a:lnTo>
                      <a:pt x="10341" y="5938"/>
                    </a:lnTo>
                    <a:lnTo>
                      <a:pt x="10323" y="5917"/>
                    </a:lnTo>
                    <a:lnTo>
                      <a:pt x="10305" y="5898"/>
                    </a:lnTo>
                    <a:lnTo>
                      <a:pt x="10290" y="5879"/>
                    </a:lnTo>
                    <a:lnTo>
                      <a:pt x="10274" y="5863"/>
                    </a:lnTo>
                    <a:lnTo>
                      <a:pt x="10261" y="5846"/>
                    </a:lnTo>
                    <a:lnTo>
                      <a:pt x="10250" y="5832"/>
                    </a:lnTo>
                    <a:lnTo>
                      <a:pt x="10238" y="5818"/>
                    </a:lnTo>
                    <a:lnTo>
                      <a:pt x="10229" y="5806"/>
                    </a:lnTo>
                    <a:lnTo>
                      <a:pt x="10221" y="5796"/>
                    </a:lnTo>
                    <a:lnTo>
                      <a:pt x="10213" y="5786"/>
                    </a:lnTo>
                    <a:lnTo>
                      <a:pt x="10207" y="5778"/>
                    </a:lnTo>
                    <a:lnTo>
                      <a:pt x="10203" y="5773"/>
                    </a:lnTo>
                    <a:lnTo>
                      <a:pt x="10200" y="5768"/>
                    </a:lnTo>
                    <a:lnTo>
                      <a:pt x="10198" y="5766"/>
                    </a:lnTo>
                    <a:lnTo>
                      <a:pt x="10197" y="5765"/>
                    </a:lnTo>
                    <a:lnTo>
                      <a:pt x="10197" y="5766"/>
                    </a:lnTo>
                    <a:lnTo>
                      <a:pt x="10197" y="5770"/>
                    </a:lnTo>
                    <a:lnTo>
                      <a:pt x="10196" y="5776"/>
                    </a:lnTo>
                    <a:lnTo>
                      <a:pt x="10194" y="5785"/>
                    </a:lnTo>
                    <a:lnTo>
                      <a:pt x="10193" y="5797"/>
                    </a:lnTo>
                    <a:lnTo>
                      <a:pt x="10191" y="5810"/>
                    </a:lnTo>
                    <a:lnTo>
                      <a:pt x="10189" y="5826"/>
                    </a:lnTo>
                    <a:lnTo>
                      <a:pt x="10187" y="5844"/>
                    </a:lnTo>
                    <a:lnTo>
                      <a:pt x="10185" y="5864"/>
                    </a:lnTo>
                    <a:lnTo>
                      <a:pt x="10182" y="5885"/>
                    </a:lnTo>
                    <a:lnTo>
                      <a:pt x="10179" y="5909"/>
                    </a:lnTo>
                    <a:lnTo>
                      <a:pt x="10177" y="5935"/>
                    </a:lnTo>
                    <a:lnTo>
                      <a:pt x="10175" y="5963"/>
                    </a:lnTo>
                    <a:lnTo>
                      <a:pt x="10172" y="5991"/>
                    </a:lnTo>
                    <a:lnTo>
                      <a:pt x="10170" y="6021"/>
                    </a:lnTo>
                    <a:lnTo>
                      <a:pt x="10168" y="6053"/>
                    </a:lnTo>
                    <a:lnTo>
                      <a:pt x="10165" y="6086"/>
                    </a:lnTo>
                    <a:lnTo>
                      <a:pt x="10163" y="6121"/>
                    </a:lnTo>
                    <a:lnTo>
                      <a:pt x="10162" y="6157"/>
                    </a:lnTo>
                    <a:lnTo>
                      <a:pt x="10160" y="6194"/>
                    </a:lnTo>
                    <a:lnTo>
                      <a:pt x="10159" y="6231"/>
                    </a:lnTo>
                    <a:lnTo>
                      <a:pt x="10158" y="6271"/>
                    </a:lnTo>
                    <a:lnTo>
                      <a:pt x="10157" y="6351"/>
                    </a:lnTo>
                    <a:lnTo>
                      <a:pt x="10157" y="6434"/>
                    </a:lnTo>
                    <a:lnTo>
                      <a:pt x="10159" y="6520"/>
                    </a:lnTo>
                    <a:lnTo>
                      <a:pt x="10163" y="6607"/>
                    </a:lnTo>
                    <a:lnTo>
                      <a:pt x="10170" y="6696"/>
                    </a:lnTo>
                    <a:lnTo>
                      <a:pt x="10179" y="6784"/>
                    </a:lnTo>
                    <a:lnTo>
                      <a:pt x="10192" y="6872"/>
                    </a:lnTo>
                    <a:lnTo>
                      <a:pt x="10207" y="6959"/>
                    </a:lnTo>
                    <a:lnTo>
                      <a:pt x="10226" y="7044"/>
                    </a:lnTo>
                    <a:lnTo>
                      <a:pt x="10249" y="7128"/>
                    </a:lnTo>
                    <a:lnTo>
                      <a:pt x="10262" y="7168"/>
                    </a:lnTo>
                    <a:lnTo>
                      <a:pt x="10275" y="7207"/>
                    </a:lnTo>
                    <a:lnTo>
                      <a:pt x="10291" y="7246"/>
                    </a:lnTo>
                    <a:lnTo>
                      <a:pt x="10306" y="7283"/>
                    </a:lnTo>
                    <a:lnTo>
                      <a:pt x="10324" y="7320"/>
                    </a:lnTo>
                    <a:lnTo>
                      <a:pt x="10342" y="7355"/>
                    </a:lnTo>
                    <a:lnTo>
                      <a:pt x="10361" y="7389"/>
                    </a:lnTo>
                    <a:lnTo>
                      <a:pt x="10383" y="7422"/>
                    </a:lnTo>
                    <a:lnTo>
                      <a:pt x="10404" y="7454"/>
                    </a:lnTo>
                    <a:lnTo>
                      <a:pt x="10427" y="7484"/>
                    </a:lnTo>
                    <a:lnTo>
                      <a:pt x="10452" y="7512"/>
                    </a:lnTo>
                    <a:lnTo>
                      <a:pt x="10478" y="7539"/>
                    </a:lnTo>
                    <a:lnTo>
                      <a:pt x="10506" y="7564"/>
                    </a:lnTo>
                    <a:lnTo>
                      <a:pt x="10535" y="7587"/>
                    </a:lnTo>
                    <a:lnTo>
                      <a:pt x="10564" y="7609"/>
                    </a:lnTo>
                    <a:lnTo>
                      <a:pt x="10596" y="7627"/>
                    </a:lnTo>
                    <a:lnTo>
                      <a:pt x="10629" y="7645"/>
                    </a:lnTo>
                    <a:lnTo>
                      <a:pt x="10665" y="7660"/>
                    </a:lnTo>
                    <a:lnTo>
                      <a:pt x="10702" y="7672"/>
                    </a:lnTo>
                    <a:lnTo>
                      <a:pt x="10740" y="7683"/>
                    </a:lnTo>
                    <a:lnTo>
                      <a:pt x="10779" y="7691"/>
                    </a:lnTo>
                    <a:lnTo>
                      <a:pt x="10820" y="7697"/>
                    </a:lnTo>
                    <a:lnTo>
                      <a:pt x="10882" y="7697"/>
                    </a:lnTo>
                    <a:lnTo>
                      <a:pt x="10923" y="7695"/>
                    </a:lnTo>
                    <a:lnTo>
                      <a:pt x="10962" y="7690"/>
                    </a:lnTo>
                    <a:lnTo>
                      <a:pt x="11000" y="7683"/>
                    </a:lnTo>
                    <a:lnTo>
                      <a:pt x="11037" y="7671"/>
                    </a:lnTo>
                    <a:lnTo>
                      <a:pt x="11073" y="7658"/>
                    </a:lnTo>
                    <a:lnTo>
                      <a:pt x="11108" y="7643"/>
                    </a:lnTo>
                    <a:lnTo>
                      <a:pt x="11142" y="7624"/>
                    </a:lnTo>
                    <a:lnTo>
                      <a:pt x="11175" y="7604"/>
                    </a:lnTo>
                    <a:lnTo>
                      <a:pt x="11206" y="7583"/>
                    </a:lnTo>
                    <a:lnTo>
                      <a:pt x="11235" y="7559"/>
                    </a:lnTo>
                    <a:lnTo>
                      <a:pt x="11264" y="7535"/>
                    </a:lnTo>
                    <a:lnTo>
                      <a:pt x="11291" y="7510"/>
                    </a:lnTo>
                    <a:lnTo>
                      <a:pt x="11318" y="7483"/>
                    </a:lnTo>
                    <a:lnTo>
                      <a:pt x="11343" y="7456"/>
                    </a:lnTo>
                    <a:lnTo>
                      <a:pt x="11367" y="7428"/>
                    </a:lnTo>
                    <a:lnTo>
                      <a:pt x="11389" y="7401"/>
                    </a:lnTo>
                    <a:lnTo>
                      <a:pt x="11411" y="7373"/>
                    </a:lnTo>
                    <a:lnTo>
                      <a:pt x="11431" y="7346"/>
                    </a:lnTo>
                    <a:lnTo>
                      <a:pt x="11449" y="7318"/>
                    </a:lnTo>
                    <a:lnTo>
                      <a:pt x="11467" y="7292"/>
                    </a:lnTo>
                    <a:lnTo>
                      <a:pt x="11483" y="7267"/>
                    </a:lnTo>
                    <a:lnTo>
                      <a:pt x="11498" y="7242"/>
                    </a:lnTo>
                    <a:lnTo>
                      <a:pt x="11511" y="7219"/>
                    </a:lnTo>
                    <a:lnTo>
                      <a:pt x="11522" y="7198"/>
                    </a:lnTo>
                    <a:lnTo>
                      <a:pt x="11534" y="7177"/>
                    </a:lnTo>
                    <a:lnTo>
                      <a:pt x="11543" y="7159"/>
                    </a:lnTo>
                    <a:lnTo>
                      <a:pt x="11550" y="7144"/>
                    </a:lnTo>
                    <a:lnTo>
                      <a:pt x="11558" y="7130"/>
                    </a:lnTo>
                    <a:lnTo>
                      <a:pt x="11562" y="7119"/>
                    </a:lnTo>
                    <a:lnTo>
                      <a:pt x="11566" y="7111"/>
                    </a:lnTo>
                    <a:lnTo>
                      <a:pt x="11568" y="7106"/>
                    </a:lnTo>
                    <a:lnTo>
                      <a:pt x="11569" y="7105"/>
                    </a:lnTo>
                    <a:lnTo>
                      <a:pt x="11724" y="7136"/>
                    </a:lnTo>
                    <a:lnTo>
                      <a:pt x="11724" y="7136"/>
                    </a:lnTo>
                    <a:lnTo>
                      <a:pt x="11724" y="7138"/>
                    </a:lnTo>
                    <a:lnTo>
                      <a:pt x="11723" y="7142"/>
                    </a:lnTo>
                    <a:lnTo>
                      <a:pt x="11721" y="7146"/>
                    </a:lnTo>
                    <a:lnTo>
                      <a:pt x="11720" y="7152"/>
                    </a:lnTo>
                    <a:lnTo>
                      <a:pt x="11718" y="7158"/>
                    </a:lnTo>
                    <a:lnTo>
                      <a:pt x="11714" y="7167"/>
                    </a:lnTo>
                    <a:lnTo>
                      <a:pt x="11712" y="7176"/>
                    </a:lnTo>
                    <a:lnTo>
                      <a:pt x="11705" y="7197"/>
                    </a:lnTo>
                    <a:lnTo>
                      <a:pt x="11696" y="7222"/>
                    </a:lnTo>
                    <a:lnTo>
                      <a:pt x="11686" y="7250"/>
                    </a:lnTo>
                    <a:lnTo>
                      <a:pt x="11674" y="7282"/>
                    </a:lnTo>
                    <a:lnTo>
                      <a:pt x="11660" y="7316"/>
                    </a:lnTo>
                    <a:lnTo>
                      <a:pt x="11644" y="7352"/>
                    </a:lnTo>
                    <a:lnTo>
                      <a:pt x="11627" y="7391"/>
                    </a:lnTo>
                    <a:lnTo>
                      <a:pt x="11607" y="7431"/>
                    </a:lnTo>
                    <a:lnTo>
                      <a:pt x="11586" y="7474"/>
                    </a:lnTo>
                    <a:lnTo>
                      <a:pt x="11563" y="7516"/>
                    </a:lnTo>
                    <a:lnTo>
                      <a:pt x="11538" y="7559"/>
                    </a:lnTo>
                    <a:lnTo>
                      <a:pt x="11510" y="7603"/>
                    </a:lnTo>
                    <a:lnTo>
                      <a:pt x="11480" y="7647"/>
                    </a:lnTo>
                    <a:lnTo>
                      <a:pt x="11449" y="7690"/>
                    </a:lnTo>
                    <a:lnTo>
                      <a:pt x="11415" y="7733"/>
                    </a:lnTo>
                    <a:lnTo>
                      <a:pt x="11379" y="7774"/>
                    </a:lnTo>
                    <a:lnTo>
                      <a:pt x="11341" y="7816"/>
                    </a:lnTo>
                    <a:lnTo>
                      <a:pt x="11299" y="7854"/>
                    </a:lnTo>
                    <a:lnTo>
                      <a:pt x="11257" y="7891"/>
                    </a:lnTo>
                    <a:lnTo>
                      <a:pt x="11212" y="7925"/>
                    </a:lnTo>
                    <a:lnTo>
                      <a:pt x="11164" y="7956"/>
                    </a:lnTo>
                    <a:lnTo>
                      <a:pt x="11114" y="7985"/>
                    </a:lnTo>
                    <a:lnTo>
                      <a:pt x="11061" y="8009"/>
                    </a:lnTo>
                    <a:lnTo>
                      <a:pt x="11005" y="8031"/>
                    </a:lnTo>
                    <a:lnTo>
                      <a:pt x="10977" y="8040"/>
                    </a:lnTo>
                    <a:lnTo>
                      <a:pt x="10947" y="8047"/>
                    </a:lnTo>
                    <a:lnTo>
                      <a:pt x="10917" y="8055"/>
                    </a:lnTo>
                    <a:lnTo>
                      <a:pt x="10888" y="8061"/>
                    </a:lnTo>
                    <a:lnTo>
                      <a:pt x="10856" y="8065"/>
                    </a:lnTo>
                    <a:lnTo>
                      <a:pt x="10824" y="8068"/>
                    </a:lnTo>
                    <a:lnTo>
                      <a:pt x="10792" y="8070"/>
                    </a:lnTo>
                    <a:lnTo>
                      <a:pt x="10759" y="8071"/>
                    </a:lnTo>
                    <a:lnTo>
                      <a:pt x="10711" y="8069"/>
                    </a:lnTo>
                    <a:lnTo>
                      <a:pt x="10665" y="8065"/>
                    </a:lnTo>
                    <a:lnTo>
                      <a:pt x="10618" y="8058"/>
                    </a:lnTo>
                    <a:lnTo>
                      <a:pt x="10572" y="8047"/>
                    </a:lnTo>
                    <a:lnTo>
                      <a:pt x="10524" y="8034"/>
                    </a:lnTo>
                    <a:lnTo>
                      <a:pt x="10478" y="8019"/>
                    </a:lnTo>
                    <a:lnTo>
                      <a:pt x="10431" y="7999"/>
                    </a:lnTo>
                    <a:lnTo>
                      <a:pt x="10384" y="7977"/>
                    </a:lnTo>
                    <a:lnTo>
                      <a:pt x="10331" y="7952"/>
                    </a:lnTo>
                    <a:lnTo>
                      <a:pt x="10276" y="7924"/>
                    </a:lnTo>
                    <a:lnTo>
                      <a:pt x="10222" y="7892"/>
                    </a:lnTo>
                    <a:lnTo>
                      <a:pt x="10166" y="7857"/>
                    </a:lnTo>
                    <a:lnTo>
                      <a:pt x="10109" y="7821"/>
                    </a:lnTo>
                    <a:lnTo>
                      <a:pt x="10053" y="7781"/>
                    </a:lnTo>
                    <a:lnTo>
                      <a:pt x="9999" y="7739"/>
                    </a:lnTo>
                    <a:lnTo>
                      <a:pt x="9944" y="7696"/>
                    </a:lnTo>
                    <a:lnTo>
                      <a:pt x="9890" y="7652"/>
                    </a:lnTo>
                    <a:lnTo>
                      <a:pt x="9839" y="7607"/>
                    </a:lnTo>
                    <a:lnTo>
                      <a:pt x="9788" y="7560"/>
                    </a:lnTo>
                    <a:lnTo>
                      <a:pt x="9740" y="7513"/>
                    </a:lnTo>
                    <a:lnTo>
                      <a:pt x="9694" y="7465"/>
                    </a:lnTo>
                    <a:lnTo>
                      <a:pt x="9651" y="7417"/>
                    </a:lnTo>
                    <a:lnTo>
                      <a:pt x="9611" y="7370"/>
                    </a:lnTo>
                    <a:lnTo>
                      <a:pt x="9573" y="7323"/>
                    </a:lnTo>
                    <a:lnTo>
                      <a:pt x="9524" y="7310"/>
                    </a:lnTo>
                    <a:lnTo>
                      <a:pt x="9475" y="7295"/>
                    </a:lnTo>
                    <a:lnTo>
                      <a:pt x="9426" y="7279"/>
                    </a:lnTo>
                    <a:lnTo>
                      <a:pt x="9377" y="7260"/>
                    </a:lnTo>
                    <a:lnTo>
                      <a:pt x="9330" y="7241"/>
                    </a:lnTo>
                    <a:lnTo>
                      <a:pt x="9282" y="7219"/>
                    </a:lnTo>
                    <a:lnTo>
                      <a:pt x="9236" y="7197"/>
                    </a:lnTo>
                    <a:lnTo>
                      <a:pt x="9189" y="7173"/>
                    </a:lnTo>
                    <a:lnTo>
                      <a:pt x="9145" y="7148"/>
                    </a:lnTo>
                    <a:lnTo>
                      <a:pt x="9101" y="7123"/>
                    </a:lnTo>
                    <a:lnTo>
                      <a:pt x="9057" y="7098"/>
                    </a:lnTo>
                    <a:lnTo>
                      <a:pt x="9016" y="7071"/>
                    </a:lnTo>
                    <a:lnTo>
                      <a:pt x="8975" y="7044"/>
                    </a:lnTo>
                    <a:lnTo>
                      <a:pt x="8935" y="7017"/>
                    </a:lnTo>
                    <a:lnTo>
                      <a:pt x="8897" y="6991"/>
                    </a:lnTo>
                    <a:lnTo>
                      <a:pt x="8861" y="6965"/>
                    </a:lnTo>
                    <a:lnTo>
                      <a:pt x="8826" y="6938"/>
                    </a:lnTo>
                    <a:lnTo>
                      <a:pt x="8793" y="6912"/>
                    </a:lnTo>
                    <a:lnTo>
                      <a:pt x="8761" y="6888"/>
                    </a:lnTo>
                    <a:lnTo>
                      <a:pt x="8731" y="6864"/>
                    </a:lnTo>
                    <a:lnTo>
                      <a:pt x="8703" y="6841"/>
                    </a:lnTo>
                    <a:lnTo>
                      <a:pt x="8677" y="6819"/>
                    </a:lnTo>
                    <a:lnTo>
                      <a:pt x="8654" y="6798"/>
                    </a:lnTo>
                    <a:lnTo>
                      <a:pt x="8632" y="6779"/>
                    </a:lnTo>
                    <a:lnTo>
                      <a:pt x="8612" y="6762"/>
                    </a:lnTo>
                    <a:lnTo>
                      <a:pt x="8595" y="6746"/>
                    </a:lnTo>
                    <a:lnTo>
                      <a:pt x="8580" y="6733"/>
                    </a:lnTo>
                    <a:lnTo>
                      <a:pt x="8568" y="6721"/>
                    </a:lnTo>
                    <a:lnTo>
                      <a:pt x="8559" y="6711"/>
                    </a:lnTo>
                    <a:lnTo>
                      <a:pt x="8551" y="6705"/>
                    </a:lnTo>
                    <a:lnTo>
                      <a:pt x="8547" y="6701"/>
                    </a:lnTo>
                    <a:lnTo>
                      <a:pt x="8545" y="6699"/>
                    </a:lnTo>
                    <a:lnTo>
                      <a:pt x="8546" y="6701"/>
                    </a:lnTo>
                    <a:lnTo>
                      <a:pt x="8547" y="6706"/>
                    </a:lnTo>
                    <a:lnTo>
                      <a:pt x="8549" y="6716"/>
                    </a:lnTo>
                    <a:lnTo>
                      <a:pt x="8553" y="6728"/>
                    </a:lnTo>
                    <a:lnTo>
                      <a:pt x="8559" y="6743"/>
                    </a:lnTo>
                    <a:lnTo>
                      <a:pt x="8565" y="6762"/>
                    </a:lnTo>
                    <a:lnTo>
                      <a:pt x="8574" y="6784"/>
                    </a:lnTo>
                    <a:lnTo>
                      <a:pt x="8584" y="6808"/>
                    </a:lnTo>
                    <a:lnTo>
                      <a:pt x="8597" y="6836"/>
                    </a:lnTo>
                    <a:lnTo>
                      <a:pt x="8612" y="6867"/>
                    </a:lnTo>
                    <a:lnTo>
                      <a:pt x="8630" y="6900"/>
                    </a:lnTo>
                    <a:lnTo>
                      <a:pt x="8651" y="6936"/>
                    </a:lnTo>
                    <a:lnTo>
                      <a:pt x="8674" y="6975"/>
                    </a:lnTo>
                    <a:lnTo>
                      <a:pt x="8701" y="7015"/>
                    </a:lnTo>
                    <a:lnTo>
                      <a:pt x="8730" y="7059"/>
                    </a:lnTo>
                    <a:lnTo>
                      <a:pt x="8764" y="7105"/>
                    </a:lnTo>
                    <a:lnTo>
                      <a:pt x="8812" y="7163"/>
                    </a:lnTo>
                    <a:lnTo>
                      <a:pt x="8862" y="7218"/>
                    </a:lnTo>
                    <a:lnTo>
                      <a:pt x="8914" y="7272"/>
                    </a:lnTo>
                    <a:lnTo>
                      <a:pt x="8966" y="7323"/>
                    </a:lnTo>
                    <a:lnTo>
                      <a:pt x="9019" y="7373"/>
                    </a:lnTo>
                    <a:lnTo>
                      <a:pt x="9071" y="7419"/>
                    </a:lnTo>
                    <a:lnTo>
                      <a:pt x="9121" y="7462"/>
                    </a:lnTo>
                    <a:lnTo>
                      <a:pt x="9169" y="7501"/>
                    </a:lnTo>
                    <a:lnTo>
                      <a:pt x="9214" y="7539"/>
                    </a:lnTo>
                    <a:lnTo>
                      <a:pt x="9235" y="7555"/>
                    </a:lnTo>
                    <a:lnTo>
                      <a:pt x="9255" y="7570"/>
                    </a:lnTo>
                    <a:lnTo>
                      <a:pt x="9275" y="7585"/>
                    </a:lnTo>
                    <a:lnTo>
                      <a:pt x="9293" y="7598"/>
                    </a:lnTo>
                    <a:lnTo>
                      <a:pt x="9309" y="7611"/>
                    </a:lnTo>
                    <a:lnTo>
                      <a:pt x="9325" y="7622"/>
                    </a:lnTo>
                    <a:lnTo>
                      <a:pt x="9338" y="7631"/>
                    </a:lnTo>
                    <a:lnTo>
                      <a:pt x="9350" y="7641"/>
                    </a:lnTo>
                    <a:lnTo>
                      <a:pt x="9362" y="7648"/>
                    </a:lnTo>
                    <a:lnTo>
                      <a:pt x="9370" y="7654"/>
                    </a:lnTo>
                    <a:lnTo>
                      <a:pt x="9377" y="7659"/>
                    </a:lnTo>
                    <a:lnTo>
                      <a:pt x="9382" y="7662"/>
                    </a:lnTo>
                    <a:lnTo>
                      <a:pt x="9386" y="7665"/>
                    </a:lnTo>
                    <a:lnTo>
                      <a:pt x="9387" y="7665"/>
                    </a:lnTo>
                    <a:lnTo>
                      <a:pt x="9387" y="7666"/>
                    </a:lnTo>
                    <a:lnTo>
                      <a:pt x="9386" y="7670"/>
                    </a:lnTo>
                    <a:lnTo>
                      <a:pt x="9382" y="7677"/>
                    </a:lnTo>
                    <a:lnTo>
                      <a:pt x="9379" y="7684"/>
                    </a:lnTo>
                    <a:lnTo>
                      <a:pt x="9376" y="7694"/>
                    </a:lnTo>
                    <a:lnTo>
                      <a:pt x="9371" y="7706"/>
                    </a:lnTo>
                    <a:lnTo>
                      <a:pt x="9366" y="7721"/>
                    </a:lnTo>
                    <a:lnTo>
                      <a:pt x="9360" y="7737"/>
                    </a:lnTo>
                    <a:lnTo>
                      <a:pt x="9352" y="7756"/>
                    </a:lnTo>
                    <a:lnTo>
                      <a:pt x="9344" y="7775"/>
                    </a:lnTo>
                    <a:lnTo>
                      <a:pt x="9336" y="7797"/>
                    </a:lnTo>
                    <a:lnTo>
                      <a:pt x="9327" y="7821"/>
                    </a:lnTo>
                    <a:lnTo>
                      <a:pt x="9317" y="7845"/>
                    </a:lnTo>
                    <a:lnTo>
                      <a:pt x="9307" y="7872"/>
                    </a:lnTo>
                    <a:lnTo>
                      <a:pt x="9296" y="7901"/>
                    </a:lnTo>
                    <a:lnTo>
                      <a:pt x="9284" y="7930"/>
                    </a:lnTo>
                    <a:lnTo>
                      <a:pt x="9272" y="7962"/>
                    </a:lnTo>
                    <a:lnTo>
                      <a:pt x="9260" y="7994"/>
                    </a:lnTo>
                    <a:lnTo>
                      <a:pt x="9246" y="8027"/>
                    </a:lnTo>
                    <a:lnTo>
                      <a:pt x="9232" y="8062"/>
                    </a:lnTo>
                    <a:lnTo>
                      <a:pt x="9217" y="8098"/>
                    </a:lnTo>
                    <a:lnTo>
                      <a:pt x="9203" y="8135"/>
                    </a:lnTo>
                    <a:lnTo>
                      <a:pt x="9172" y="8211"/>
                    </a:lnTo>
                    <a:lnTo>
                      <a:pt x="9139" y="8291"/>
                    </a:lnTo>
                    <a:lnTo>
                      <a:pt x="9105" y="8374"/>
                    </a:lnTo>
                    <a:lnTo>
                      <a:pt x="9070" y="8459"/>
                    </a:lnTo>
                    <a:lnTo>
                      <a:pt x="9032" y="8546"/>
                    </a:lnTo>
                    <a:lnTo>
                      <a:pt x="8994" y="8635"/>
                    </a:lnTo>
                    <a:lnTo>
                      <a:pt x="8956" y="8723"/>
                    </a:lnTo>
                    <a:lnTo>
                      <a:pt x="8878" y="8901"/>
                    </a:lnTo>
                    <a:lnTo>
                      <a:pt x="8837" y="8989"/>
                    </a:lnTo>
                    <a:lnTo>
                      <a:pt x="8797" y="9075"/>
                    </a:lnTo>
                    <a:lnTo>
                      <a:pt x="8757" y="9161"/>
                    </a:lnTo>
                    <a:lnTo>
                      <a:pt x="8717" y="9243"/>
                    </a:lnTo>
                    <a:lnTo>
                      <a:pt x="8676" y="9323"/>
                    </a:lnTo>
                    <a:lnTo>
                      <a:pt x="8637" y="9399"/>
                    </a:lnTo>
                    <a:lnTo>
                      <a:pt x="8617" y="9435"/>
                    </a:lnTo>
                    <a:lnTo>
                      <a:pt x="8599" y="9471"/>
                    </a:lnTo>
                    <a:lnTo>
                      <a:pt x="8579" y="9505"/>
                    </a:lnTo>
                    <a:lnTo>
                      <a:pt x="8561" y="9539"/>
                    </a:lnTo>
                    <a:lnTo>
                      <a:pt x="8542" y="9571"/>
                    </a:lnTo>
                    <a:lnTo>
                      <a:pt x="8524" y="9601"/>
                    </a:lnTo>
                    <a:lnTo>
                      <a:pt x="8506" y="9631"/>
                    </a:lnTo>
                    <a:lnTo>
                      <a:pt x="8488" y="9658"/>
                    </a:lnTo>
                    <a:lnTo>
                      <a:pt x="8471" y="9684"/>
                    </a:lnTo>
                    <a:lnTo>
                      <a:pt x="8453" y="9709"/>
                    </a:lnTo>
                    <a:lnTo>
                      <a:pt x="8437" y="9733"/>
                    </a:lnTo>
                    <a:lnTo>
                      <a:pt x="8420" y="9753"/>
                    </a:lnTo>
                    <a:lnTo>
                      <a:pt x="8388" y="9794"/>
                    </a:lnTo>
                    <a:lnTo>
                      <a:pt x="8354" y="9835"/>
                    </a:lnTo>
                    <a:lnTo>
                      <a:pt x="8284" y="9913"/>
                    </a:lnTo>
                    <a:lnTo>
                      <a:pt x="8210" y="9990"/>
                    </a:lnTo>
                    <a:lnTo>
                      <a:pt x="8132" y="10065"/>
                    </a:lnTo>
                    <a:lnTo>
                      <a:pt x="8052" y="10138"/>
                    </a:lnTo>
                    <a:lnTo>
                      <a:pt x="7969" y="10212"/>
                    </a:lnTo>
                    <a:lnTo>
                      <a:pt x="7885" y="10283"/>
                    </a:lnTo>
                    <a:lnTo>
                      <a:pt x="7798" y="10354"/>
                    </a:lnTo>
                    <a:lnTo>
                      <a:pt x="7709" y="10423"/>
                    </a:lnTo>
                    <a:lnTo>
                      <a:pt x="7620" y="10493"/>
                    </a:lnTo>
                    <a:lnTo>
                      <a:pt x="7440" y="10630"/>
                    </a:lnTo>
                    <a:lnTo>
                      <a:pt x="7258" y="10768"/>
                    </a:lnTo>
                    <a:lnTo>
                      <a:pt x="7169" y="10837"/>
                    </a:lnTo>
                    <a:lnTo>
                      <a:pt x="7080" y="10907"/>
                    </a:lnTo>
                    <a:lnTo>
                      <a:pt x="7046" y="10935"/>
                    </a:lnTo>
                    <a:lnTo>
                      <a:pt x="7013" y="10960"/>
                    </a:lnTo>
                    <a:lnTo>
                      <a:pt x="6981" y="10984"/>
                    </a:lnTo>
                    <a:lnTo>
                      <a:pt x="6951" y="11007"/>
                    </a:lnTo>
                    <a:lnTo>
                      <a:pt x="6921" y="11026"/>
                    </a:lnTo>
                    <a:lnTo>
                      <a:pt x="6894" y="11044"/>
                    </a:lnTo>
                    <a:lnTo>
                      <a:pt x="6866" y="11060"/>
                    </a:lnTo>
                    <a:lnTo>
                      <a:pt x="6839" y="11074"/>
                    </a:lnTo>
                    <a:lnTo>
                      <a:pt x="6813" y="11086"/>
                    </a:lnTo>
                    <a:lnTo>
                      <a:pt x="6788" y="11097"/>
                    </a:lnTo>
                    <a:lnTo>
                      <a:pt x="6763" y="11106"/>
                    </a:lnTo>
                    <a:lnTo>
                      <a:pt x="6739" y="11113"/>
                    </a:lnTo>
                    <a:lnTo>
                      <a:pt x="6715" y="11118"/>
                    </a:lnTo>
                    <a:lnTo>
                      <a:pt x="6691" y="11122"/>
                    </a:lnTo>
                    <a:lnTo>
                      <a:pt x="6667" y="11124"/>
                    </a:lnTo>
                    <a:lnTo>
                      <a:pt x="6645" y="11125"/>
                    </a:lnTo>
                    <a:lnTo>
                      <a:pt x="6627" y="11124"/>
                    </a:lnTo>
                    <a:lnTo>
                      <a:pt x="6610" y="11123"/>
                    </a:lnTo>
                    <a:lnTo>
                      <a:pt x="6592" y="11120"/>
                    </a:lnTo>
                    <a:lnTo>
                      <a:pt x="6576" y="11116"/>
                    </a:lnTo>
                    <a:lnTo>
                      <a:pt x="6558" y="11111"/>
                    </a:lnTo>
                    <a:lnTo>
                      <a:pt x="6541" y="11105"/>
                    </a:lnTo>
                    <a:lnTo>
                      <a:pt x="6524" y="11097"/>
                    </a:lnTo>
                    <a:lnTo>
                      <a:pt x="6506" y="11089"/>
                    </a:lnTo>
                    <a:lnTo>
                      <a:pt x="6489" y="11080"/>
                    </a:lnTo>
                    <a:lnTo>
                      <a:pt x="6471" y="11070"/>
                    </a:lnTo>
                    <a:lnTo>
                      <a:pt x="6454" y="11057"/>
                    </a:lnTo>
                    <a:lnTo>
                      <a:pt x="6436" y="11044"/>
                    </a:lnTo>
                    <a:lnTo>
                      <a:pt x="6418" y="11030"/>
                    </a:lnTo>
                    <a:lnTo>
                      <a:pt x="6399" y="11015"/>
                    </a:lnTo>
                    <a:lnTo>
                      <a:pt x="6379" y="10998"/>
                    </a:lnTo>
                    <a:lnTo>
                      <a:pt x="6360" y="10981"/>
                    </a:lnTo>
                    <a:lnTo>
                      <a:pt x="6340" y="10961"/>
                    </a:lnTo>
                    <a:lnTo>
                      <a:pt x="6320" y="10942"/>
                    </a:lnTo>
                    <a:lnTo>
                      <a:pt x="6299" y="10920"/>
                    </a:lnTo>
                    <a:lnTo>
                      <a:pt x="6277" y="10898"/>
                    </a:lnTo>
                    <a:lnTo>
                      <a:pt x="6255" y="10874"/>
                    </a:lnTo>
                    <a:lnTo>
                      <a:pt x="6232" y="10849"/>
                    </a:lnTo>
                    <a:lnTo>
                      <a:pt x="6208" y="10823"/>
                    </a:lnTo>
                    <a:lnTo>
                      <a:pt x="6184" y="10796"/>
                    </a:lnTo>
                    <a:lnTo>
                      <a:pt x="6160" y="10768"/>
                    </a:lnTo>
                    <a:lnTo>
                      <a:pt x="6134" y="10738"/>
                    </a:lnTo>
                    <a:lnTo>
                      <a:pt x="6107" y="10707"/>
                    </a:lnTo>
                    <a:lnTo>
                      <a:pt x="6079" y="10674"/>
                    </a:lnTo>
                    <a:lnTo>
                      <a:pt x="6050" y="10641"/>
                    </a:lnTo>
                    <a:lnTo>
                      <a:pt x="6021" y="10606"/>
                    </a:lnTo>
                    <a:lnTo>
                      <a:pt x="5990" y="10570"/>
                    </a:lnTo>
                    <a:lnTo>
                      <a:pt x="5958" y="10533"/>
                    </a:lnTo>
                    <a:lnTo>
                      <a:pt x="5938" y="10505"/>
                    </a:lnTo>
                    <a:lnTo>
                      <a:pt x="5917" y="10478"/>
                    </a:lnTo>
                    <a:lnTo>
                      <a:pt x="5897" y="10453"/>
                    </a:lnTo>
                    <a:lnTo>
                      <a:pt x="5880" y="10427"/>
                    </a:lnTo>
                    <a:lnTo>
                      <a:pt x="5846" y="10377"/>
                    </a:lnTo>
                    <a:lnTo>
                      <a:pt x="5817" y="10330"/>
                    </a:lnTo>
                    <a:lnTo>
                      <a:pt x="5791" y="10286"/>
                    </a:lnTo>
                    <a:lnTo>
                      <a:pt x="5769" y="10242"/>
                    </a:lnTo>
                    <a:lnTo>
                      <a:pt x="5751" y="10202"/>
                    </a:lnTo>
                    <a:lnTo>
                      <a:pt x="5735" y="10163"/>
                    </a:lnTo>
                    <a:lnTo>
                      <a:pt x="5724" y="10127"/>
                    </a:lnTo>
                    <a:lnTo>
                      <a:pt x="5715" y="10092"/>
                    </a:lnTo>
                    <a:lnTo>
                      <a:pt x="5708" y="10059"/>
                    </a:lnTo>
                    <a:lnTo>
                      <a:pt x="5705" y="10027"/>
                    </a:lnTo>
                    <a:lnTo>
                      <a:pt x="5705" y="9997"/>
                    </a:lnTo>
                    <a:lnTo>
                      <a:pt x="5706" y="9969"/>
                    </a:lnTo>
                    <a:lnTo>
                      <a:pt x="5710" y="9943"/>
                    </a:lnTo>
                    <a:lnTo>
                      <a:pt x="5718" y="9917"/>
                    </a:lnTo>
                    <a:lnTo>
                      <a:pt x="5726" y="9893"/>
                    </a:lnTo>
                    <a:lnTo>
                      <a:pt x="5735" y="9870"/>
                    </a:lnTo>
                    <a:lnTo>
                      <a:pt x="5748" y="9848"/>
                    </a:lnTo>
                    <a:lnTo>
                      <a:pt x="5761" y="9827"/>
                    </a:lnTo>
                    <a:lnTo>
                      <a:pt x="5776" y="9808"/>
                    </a:lnTo>
                    <a:lnTo>
                      <a:pt x="5792" y="9788"/>
                    </a:lnTo>
                    <a:lnTo>
                      <a:pt x="5810" y="9770"/>
                    </a:lnTo>
                    <a:lnTo>
                      <a:pt x="5827" y="9752"/>
                    </a:lnTo>
                    <a:lnTo>
                      <a:pt x="5866" y="9719"/>
                    </a:lnTo>
                    <a:lnTo>
                      <a:pt x="5907" y="9688"/>
                    </a:lnTo>
                    <a:lnTo>
                      <a:pt x="5949" y="9658"/>
                    </a:lnTo>
                    <a:lnTo>
                      <a:pt x="5990" y="9628"/>
                    </a:lnTo>
                    <a:lnTo>
                      <a:pt x="6073" y="9583"/>
                    </a:lnTo>
                    <a:lnTo>
                      <a:pt x="6156" y="9541"/>
                    </a:lnTo>
                    <a:lnTo>
                      <a:pt x="6197" y="9520"/>
                    </a:lnTo>
                    <a:lnTo>
                      <a:pt x="6237" y="9500"/>
                    </a:lnTo>
                    <a:lnTo>
                      <a:pt x="6276" y="9480"/>
                    </a:lnTo>
                    <a:lnTo>
                      <a:pt x="6313" y="9462"/>
                    </a:lnTo>
                    <a:lnTo>
                      <a:pt x="6348" y="9442"/>
                    </a:lnTo>
                    <a:lnTo>
                      <a:pt x="6383" y="9424"/>
                    </a:lnTo>
                    <a:lnTo>
                      <a:pt x="6413" y="9406"/>
                    </a:lnTo>
                    <a:lnTo>
                      <a:pt x="6441" y="9387"/>
                    </a:lnTo>
                    <a:lnTo>
                      <a:pt x="6466" y="9370"/>
                    </a:lnTo>
                    <a:lnTo>
                      <a:pt x="6488" y="9352"/>
                    </a:lnTo>
                    <a:lnTo>
                      <a:pt x="6505" y="9335"/>
                    </a:lnTo>
                    <a:lnTo>
                      <a:pt x="6514" y="9326"/>
                    </a:lnTo>
                    <a:lnTo>
                      <a:pt x="6520" y="9317"/>
                    </a:lnTo>
                    <a:lnTo>
                      <a:pt x="6525" y="9307"/>
                    </a:lnTo>
                    <a:lnTo>
                      <a:pt x="6530" y="9295"/>
                    </a:lnTo>
                    <a:lnTo>
                      <a:pt x="6535" y="9279"/>
                    </a:lnTo>
                    <a:lnTo>
                      <a:pt x="6538" y="9262"/>
                    </a:lnTo>
                    <a:lnTo>
                      <a:pt x="6543" y="9242"/>
                    </a:lnTo>
                    <a:lnTo>
                      <a:pt x="6546" y="9222"/>
                    </a:lnTo>
                    <a:lnTo>
                      <a:pt x="6549" y="9198"/>
                    </a:lnTo>
                    <a:lnTo>
                      <a:pt x="6551" y="9173"/>
                    </a:lnTo>
                    <a:lnTo>
                      <a:pt x="6553" y="9147"/>
                    </a:lnTo>
                    <a:lnTo>
                      <a:pt x="6555" y="9120"/>
                    </a:lnTo>
                    <a:lnTo>
                      <a:pt x="6556" y="9092"/>
                    </a:lnTo>
                    <a:lnTo>
                      <a:pt x="6557" y="9062"/>
                    </a:lnTo>
                    <a:lnTo>
                      <a:pt x="6558" y="9001"/>
                    </a:lnTo>
                    <a:lnTo>
                      <a:pt x="6559" y="8939"/>
                    </a:lnTo>
                    <a:lnTo>
                      <a:pt x="6558" y="8877"/>
                    </a:lnTo>
                    <a:lnTo>
                      <a:pt x="6558" y="8815"/>
                    </a:lnTo>
                    <a:lnTo>
                      <a:pt x="6556" y="8755"/>
                    </a:lnTo>
                    <a:lnTo>
                      <a:pt x="6556" y="8726"/>
                    </a:lnTo>
                    <a:lnTo>
                      <a:pt x="6555" y="8699"/>
                    </a:lnTo>
                    <a:lnTo>
                      <a:pt x="6554" y="8673"/>
                    </a:lnTo>
                    <a:lnTo>
                      <a:pt x="6554" y="8648"/>
                    </a:lnTo>
                    <a:lnTo>
                      <a:pt x="6553" y="8625"/>
                    </a:lnTo>
                    <a:lnTo>
                      <a:pt x="6552" y="8604"/>
                    </a:lnTo>
                    <a:lnTo>
                      <a:pt x="6552" y="8584"/>
                    </a:lnTo>
                    <a:lnTo>
                      <a:pt x="6552" y="8567"/>
                    </a:lnTo>
                    <a:lnTo>
                      <a:pt x="6551" y="8551"/>
                    </a:lnTo>
                    <a:lnTo>
                      <a:pt x="6551" y="8538"/>
                    </a:lnTo>
                    <a:lnTo>
                      <a:pt x="6548" y="8561"/>
                    </a:lnTo>
                    <a:lnTo>
                      <a:pt x="6543" y="8586"/>
                    </a:lnTo>
                    <a:lnTo>
                      <a:pt x="6537" y="8612"/>
                    </a:lnTo>
                    <a:lnTo>
                      <a:pt x="6530" y="8638"/>
                    </a:lnTo>
                    <a:lnTo>
                      <a:pt x="6522" y="8664"/>
                    </a:lnTo>
                    <a:lnTo>
                      <a:pt x="6512" y="8691"/>
                    </a:lnTo>
                    <a:lnTo>
                      <a:pt x="6500" y="8718"/>
                    </a:lnTo>
                    <a:lnTo>
                      <a:pt x="6488" y="8746"/>
                    </a:lnTo>
                    <a:lnTo>
                      <a:pt x="6474" y="8773"/>
                    </a:lnTo>
                    <a:lnTo>
                      <a:pt x="6458" y="8800"/>
                    </a:lnTo>
                    <a:lnTo>
                      <a:pt x="6441" y="8827"/>
                    </a:lnTo>
                    <a:lnTo>
                      <a:pt x="6422" y="8855"/>
                    </a:lnTo>
                    <a:lnTo>
                      <a:pt x="6401" y="8882"/>
                    </a:lnTo>
                    <a:lnTo>
                      <a:pt x="6379" y="8907"/>
                    </a:lnTo>
                    <a:lnTo>
                      <a:pt x="6355" y="8933"/>
                    </a:lnTo>
                    <a:lnTo>
                      <a:pt x="6329" y="8959"/>
                    </a:lnTo>
                    <a:lnTo>
                      <a:pt x="6301" y="8984"/>
                    </a:lnTo>
                    <a:lnTo>
                      <a:pt x="6271" y="9006"/>
                    </a:lnTo>
                    <a:lnTo>
                      <a:pt x="6239" y="9029"/>
                    </a:lnTo>
                    <a:lnTo>
                      <a:pt x="6205" y="9052"/>
                    </a:lnTo>
                    <a:lnTo>
                      <a:pt x="6169" y="9071"/>
                    </a:lnTo>
                    <a:lnTo>
                      <a:pt x="6131" y="9091"/>
                    </a:lnTo>
                    <a:lnTo>
                      <a:pt x="6089" y="9109"/>
                    </a:lnTo>
                    <a:lnTo>
                      <a:pt x="6047" y="9126"/>
                    </a:lnTo>
                    <a:lnTo>
                      <a:pt x="6002" y="9140"/>
                    </a:lnTo>
                    <a:lnTo>
                      <a:pt x="5954" y="9154"/>
                    </a:lnTo>
                    <a:lnTo>
                      <a:pt x="5905" y="9165"/>
                    </a:lnTo>
                    <a:lnTo>
                      <a:pt x="5852" y="9174"/>
                    </a:lnTo>
                    <a:lnTo>
                      <a:pt x="5796" y="9182"/>
                    </a:lnTo>
                    <a:lnTo>
                      <a:pt x="5739" y="9188"/>
                    </a:lnTo>
                    <a:lnTo>
                      <a:pt x="5678" y="9192"/>
                    </a:lnTo>
                    <a:lnTo>
                      <a:pt x="5616" y="9193"/>
                    </a:lnTo>
                    <a:lnTo>
                      <a:pt x="5554" y="9193"/>
                    </a:lnTo>
                    <a:lnTo>
                      <a:pt x="5477" y="9188"/>
                    </a:lnTo>
                    <a:lnTo>
                      <a:pt x="5403" y="9180"/>
                    </a:lnTo>
                    <a:lnTo>
                      <a:pt x="5334" y="9170"/>
                    </a:lnTo>
                    <a:lnTo>
                      <a:pt x="5267" y="9158"/>
                    </a:lnTo>
                    <a:lnTo>
                      <a:pt x="5204" y="9142"/>
                    </a:lnTo>
                    <a:lnTo>
                      <a:pt x="5144" y="9126"/>
                    </a:lnTo>
                    <a:lnTo>
                      <a:pt x="5086" y="9106"/>
                    </a:lnTo>
                    <a:lnTo>
                      <a:pt x="5032" y="9085"/>
                    </a:lnTo>
                    <a:lnTo>
                      <a:pt x="4982" y="9062"/>
                    </a:lnTo>
                    <a:lnTo>
                      <a:pt x="4934" y="9037"/>
                    </a:lnTo>
                    <a:lnTo>
                      <a:pt x="4889" y="9012"/>
                    </a:lnTo>
                    <a:lnTo>
                      <a:pt x="4847" y="8985"/>
                    </a:lnTo>
                    <a:lnTo>
                      <a:pt x="4807" y="8957"/>
                    </a:lnTo>
                    <a:lnTo>
                      <a:pt x="4771" y="8928"/>
                    </a:lnTo>
                    <a:lnTo>
                      <a:pt x="4736" y="8899"/>
                    </a:lnTo>
                    <a:lnTo>
                      <a:pt x="4704" y="8869"/>
                    </a:lnTo>
                    <a:lnTo>
                      <a:pt x="4675" y="8839"/>
                    </a:lnTo>
                    <a:lnTo>
                      <a:pt x="4647" y="8809"/>
                    </a:lnTo>
                    <a:lnTo>
                      <a:pt x="4622" y="8779"/>
                    </a:lnTo>
                    <a:lnTo>
                      <a:pt x="4600" y="8749"/>
                    </a:lnTo>
                    <a:lnTo>
                      <a:pt x="4579" y="8720"/>
                    </a:lnTo>
                    <a:lnTo>
                      <a:pt x="4560" y="8691"/>
                    </a:lnTo>
                    <a:lnTo>
                      <a:pt x="4543" y="8663"/>
                    </a:lnTo>
                    <a:lnTo>
                      <a:pt x="4528" y="8636"/>
                    </a:lnTo>
                    <a:lnTo>
                      <a:pt x="4515" y="8610"/>
                    </a:lnTo>
                    <a:lnTo>
                      <a:pt x="4503" y="8585"/>
                    </a:lnTo>
                    <a:lnTo>
                      <a:pt x="4492" y="8562"/>
                    </a:lnTo>
                    <a:lnTo>
                      <a:pt x="4484" y="8541"/>
                    </a:lnTo>
                    <a:lnTo>
                      <a:pt x="4477" y="8521"/>
                    </a:lnTo>
                    <a:lnTo>
                      <a:pt x="4471" y="8504"/>
                    </a:lnTo>
                    <a:lnTo>
                      <a:pt x="4467" y="8488"/>
                    </a:lnTo>
                    <a:lnTo>
                      <a:pt x="4462" y="8476"/>
                    </a:lnTo>
                    <a:lnTo>
                      <a:pt x="4465" y="8501"/>
                    </a:lnTo>
                    <a:lnTo>
                      <a:pt x="4469" y="8528"/>
                    </a:lnTo>
                    <a:lnTo>
                      <a:pt x="4471" y="8558"/>
                    </a:lnTo>
                    <a:lnTo>
                      <a:pt x="4473" y="8590"/>
                    </a:lnTo>
                    <a:lnTo>
                      <a:pt x="4475" y="8625"/>
                    </a:lnTo>
                    <a:lnTo>
                      <a:pt x="4477" y="8661"/>
                    </a:lnTo>
                    <a:lnTo>
                      <a:pt x="4479" y="8699"/>
                    </a:lnTo>
                    <a:lnTo>
                      <a:pt x="4480" y="8740"/>
                    </a:lnTo>
                    <a:lnTo>
                      <a:pt x="4482" y="8780"/>
                    </a:lnTo>
                    <a:lnTo>
                      <a:pt x="4483" y="8822"/>
                    </a:lnTo>
                    <a:lnTo>
                      <a:pt x="4485" y="8910"/>
                    </a:lnTo>
                    <a:lnTo>
                      <a:pt x="4486" y="8998"/>
                    </a:lnTo>
                    <a:lnTo>
                      <a:pt x="4486" y="9088"/>
                    </a:lnTo>
                    <a:lnTo>
                      <a:pt x="4486" y="9175"/>
                    </a:lnTo>
                    <a:lnTo>
                      <a:pt x="4485" y="9219"/>
                    </a:lnTo>
                    <a:lnTo>
                      <a:pt x="4485" y="9262"/>
                    </a:lnTo>
                    <a:lnTo>
                      <a:pt x="4484" y="9303"/>
                    </a:lnTo>
                    <a:lnTo>
                      <a:pt x="4483" y="9342"/>
                    </a:lnTo>
                    <a:lnTo>
                      <a:pt x="4482" y="9381"/>
                    </a:lnTo>
                    <a:lnTo>
                      <a:pt x="4480" y="9418"/>
                    </a:lnTo>
                    <a:lnTo>
                      <a:pt x="4479" y="9453"/>
                    </a:lnTo>
                    <a:lnTo>
                      <a:pt x="4477" y="9486"/>
                    </a:lnTo>
                    <a:lnTo>
                      <a:pt x="4475" y="9516"/>
                    </a:lnTo>
                    <a:lnTo>
                      <a:pt x="4473" y="9545"/>
                    </a:lnTo>
                    <a:lnTo>
                      <a:pt x="4471" y="9571"/>
                    </a:lnTo>
                    <a:lnTo>
                      <a:pt x="4469" y="9592"/>
                    </a:lnTo>
                    <a:lnTo>
                      <a:pt x="4465" y="9612"/>
                    </a:lnTo>
                    <a:lnTo>
                      <a:pt x="4462" y="9628"/>
                    </a:lnTo>
                    <a:lnTo>
                      <a:pt x="4459" y="9642"/>
                    </a:lnTo>
                    <a:lnTo>
                      <a:pt x="4454" y="9656"/>
                    </a:lnTo>
                    <a:lnTo>
                      <a:pt x="4448" y="9673"/>
                    </a:lnTo>
                    <a:lnTo>
                      <a:pt x="4441" y="9691"/>
                    </a:lnTo>
                    <a:lnTo>
                      <a:pt x="4431" y="9712"/>
                    </a:lnTo>
                    <a:lnTo>
                      <a:pt x="4422" y="9734"/>
                    </a:lnTo>
                    <a:lnTo>
                      <a:pt x="4412" y="9756"/>
                    </a:lnTo>
                    <a:lnTo>
                      <a:pt x="4400" y="9781"/>
                    </a:lnTo>
                    <a:lnTo>
                      <a:pt x="4388" y="9806"/>
                    </a:lnTo>
                    <a:lnTo>
                      <a:pt x="4376" y="9832"/>
                    </a:lnTo>
                    <a:lnTo>
                      <a:pt x="4349" y="9887"/>
                    </a:lnTo>
                    <a:lnTo>
                      <a:pt x="4320" y="9945"/>
                    </a:lnTo>
                    <a:lnTo>
                      <a:pt x="4291" y="10002"/>
                    </a:lnTo>
                    <a:lnTo>
                      <a:pt x="4262" y="10061"/>
                    </a:lnTo>
                    <a:lnTo>
                      <a:pt x="4234" y="10118"/>
                    </a:lnTo>
                    <a:lnTo>
                      <a:pt x="4207" y="10173"/>
                    </a:lnTo>
                    <a:lnTo>
                      <a:pt x="4194" y="10199"/>
                    </a:lnTo>
                    <a:lnTo>
                      <a:pt x="4183" y="10225"/>
                    </a:lnTo>
                    <a:lnTo>
                      <a:pt x="4171" y="10249"/>
                    </a:lnTo>
                    <a:lnTo>
                      <a:pt x="4160" y="10272"/>
                    </a:lnTo>
                    <a:lnTo>
                      <a:pt x="4151" y="10294"/>
                    </a:lnTo>
                    <a:lnTo>
                      <a:pt x="4142" y="10313"/>
                    </a:lnTo>
                    <a:lnTo>
                      <a:pt x="4135" y="10332"/>
                    </a:lnTo>
                    <a:lnTo>
                      <a:pt x="4129" y="10350"/>
                    </a:lnTo>
                    <a:lnTo>
                      <a:pt x="4124" y="10364"/>
                    </a:lnTo>
                    <a:lnTo>
                      <a:pt x="4120" y="10376"/>
                    </a:lnTo>
                    <a:lnTo>
                      <a:pt x="4118" y="10389"/>
                    </a:lnTo>
                    <a:lnTo>
                      <a:pt x="4116" y="10402"/>
                    </a:lnTo>
                    <a:lnTo>
                      <a:pt x="4113" y="10418"/>
                    </a:lnTo>
                    <a:lnTo>
                      <a:pt x="4112" y="10433"/>
                    </a:lnTo>
                    <a:lnTo>
                      <a:pt x="4110" y="10467"/>
                    </a:lnTo>
                    <a:lnTo>
                      <a:pt x="4108" y="10504"/>
                    </a:lnTo>
                    <a:lnTo>
                      <a:pt x="4107" y="10544"/>
                    </a:lnTo>
                    <a:lnTo>
                      <a:pt x="4106" y="10585"/>
                    </a:lnTo>
                    <a:lnTo>
                      <a:pt x="4104" y="10629"/>
                    </a:lnTo>
                    <a:lnTo>
                      <a:pt x="4100" y="10673"/>
                    </a:lnTo>
                    <a:lnTo>
                      <a:pt x="4095" y="10716"/>
                    </a:lnTo>
                    <a:lnTo>
                      <a:pt x="4088" y="10759"/>
                    </a:lnTo>
                    <a:lnTo>
                      <a:pt x="4076" y="10802"/>
                    </a:lnTo>
                    <a:lnTo>
                      <a:pt x="4063" y="10841"/>
                    </a:lnTo>
                    <a:lnTo>
                      <a:pt x="4055" y="10860"/>
                    </a:lnTo>
                    <a:lnTo>
                      <a:pt x="4045" y="10879"/>
                    </a:lnTo>
                    <a:lnTo>
                      <a:pt x="4035" y="10896"/>
                    </a:lnTo>
                    <a:lnTo>
                      <a:pt x="4024" y="10913"/>
                    </a:lnTo>
                    <a:lnTo>
                      <a:pt x="4010" y="10928"/>
                    </a:lnTo>
                    <a:lnTo>
                      <a:pt x="3996" y="10943"/>
                    </a:lnTo>
                    <a:lnTo>
                      <a:pt x="3981" y="10956"/>
                    </a:lnTo>
                    <a:lnTo>
                      <a:pt x="3964" y="10969"/>
                    </a:lnTo>
                    <a:lnTo>
                      <a:pt x="3951" y="10975"/>
                    </a:lnTo>
                    <a:lnTo>
                      <a:pt x="3938" y="10981"/>
                    </a:lnTo>
                    <a:lnTo>
                      <a:pt x="3922" y="10986"/>
                    </a:lnTo>
                    <a:lnTo>
                      <a:pt x="3906" y="10992"/>
                    </a:lnTo>
                    <a:lnTo>
                      <a:pt x="3888" y="10997"/>
                    </a:lnTo>
                    <a:lnTo>
                      <a:pt x="3869" y="11003"/>
                    </a:lnTo>
                    <a:lnTo>
                      <a:pt x="3849" y="11008"/>
                    </a:lnTo>
                    <a:lnTo>
                      <a:pt x="3828" y="11012"/>
                    </a:lnTo>
                    <a:lnTo>
                      <a:pt x="3805" y="11016"/>
                    </a:lnTo>
                    <a:lnTo>
                      <a:pt x="3782" y="11020"/>
                    </a:lnTo>
                    <a:lnTo>
                      <a:pt x="3732" y="11026"/>
                    </a:lnTo>
                    <a:lnTo>
                      <a:pt x="3678" y="11029"/>
                    </a:lnTo>
                    <a:lnTo>
                      <a:pt x="3621" y="11031"/>
                    </a:lnTo>
                    <a:lnTo>
                      <a:pt x="3556" y="11029"/>
                    </a:lnTo>
                    <a:lnTo>
                      <a:pt x="3490" y="11025"/>
                    </a:lnTo>
                    <a:lnTo>
                      <a:pt x="3423" y="11019"/>
                    </a:lnTo>
                    <a:lnTo>
                      <a:pt x="3355" y="11010"/>
                    </a:lnTo>
                    <a:lnTo>
                      <a:pt x="3286" y="10998"/>
                    </a:lnTo>
                    <a:lnTo>
                      <a:pt x="3215" y="10984"/>
                    </a:lnTo>
                    <a:lnTo>
                      <a:pt x="3145" y="10969"/>
                    </a:lnTo>
                    <a:lnTo>
                      <a:pt x="3075" y="10950"/>
                    </a:lnTo>
                    <a:lnTo>
                      <a:pt x="3005" y="10930"/>
                    </a:lnTo>
                    <a:lnTo>
                      <a:pt x="2936" y="10909"/>
                    </a:lnTo>
                    <a:lnTo>
                      <a:pt x="2865" y="10886"/>
                    </a:lnTo>
                    <a:lnTo>
                      <a:pt x="2796" y="10861"/>
                    </a:lnTo>
                    <a:lnTo>
                      <a:pt x="2728" y="10836"/>
                    </a:lnTo>
                    <a:lnTo>
                      <a:pt x="2661" y="10808"/>
                    </a:lnTo>
                    <a:lnTo>
                      <a:pt x="2595" y="10780"/>
                    </a:lnTo>
                    <a:lnTo>
                      <a:pt x="2531" y="10751"/>
                    </a:lnTo>
                    <a:lnTo>
                      <a:pt x="2507" y="10741"/>
                    </a:lnTo>
                    <a:lnTo>
                      <a:pt x="2482" y="10732"/>
                    </a:lnTo>
                    <a:lnTo>
                      <a:pt x="2457" y="10721"/>
                    </a:lnTo>
                    <a:lnTo>
                      <a:pt x="2429" y="10712"/>
                    </a:lnTo>
                    <a:lnTo>
                      <a:pt x="2374" y="10693"/>
                    </a:lnTo>
                    <a:lnTo>
                      <a:pt x="2348" y="10681"/>
                    </a:lnTo>
                    <a:lnTo>
                      <a:pt x="2322" y="10670"/>
                    </a:lnTo>
                    <a:lnTo>
                      <a:pt x="2298" y="10658"/>
                    </a:lnTo>
                    <a:lnTo>
                      <a:pt x="2276" y="10643"/>
                    </a:lnTo>
                    <a:lnTo>
                      <a:pt x="2256" y="10629"/>
                    </a:lnTo>
                    <a:lnTo>
                      <a:pt x="2240" y="10611"/>
                    </a:lnTo>
                    <a:lnTo>
                      <a:pt x="2226" y="10593"/>
                    </a:lnTo>
                    <a:lnTo>
                      <a:pt x="2221" y="10583"/>
                    </a:lnTo>
                    <a:lnTo>
                      <a:pt x="2216" y="10573"/>
                    </a:lnTo>
                    <a:lnTo>
                      <a:pt x="2213" y="10562"/>
                    </a:lnTo>
                    <a:lnTo>
                      <a:pt x="2211" y="10550"/>
                    </a:lnTo>
                    <a:lnTo>
                      <a:pt x="2210" y="10538"/>
                    </a:lnTo>
                    <a:lnTo>
                      <a:pt x="2211" y="10525"/>
                    </a:lnTo>
                    <a:lnTo>
                      <a:pt x="2214" y="10490"/>
                    </a:lnTo>
                    <a:lnTo>
                      <a:pt x="2219" y="10452"/>
                    </a:lnTo>
                    <a:lnTo>
                      <a:pt x="2225" y="10411"/>
                    </a:lnTo>
                    <a:lnTo>
                      <a:pt x="2233" y="10369"/>
                    </a:lnTo>
                    <a:lnTo>
                      <a:pt x="2241" y="10326"/>
                    </a:lnTo>
                    <a:lnTo>
                      <a:pt x="2250" y="10281"/>
                    </a:lnTo>
                    <a:lnTo>
                      <a:pt x="2260" y="10234"/>
                    </a:lnTo>
                    <a:lnTo>
                      <a:pt x="2271" y="10187"/>
                    </a:lnTo>
                    <a:lnTo>
                      <a:pt x="2296" y="10091"/>
                    </a:lnTo>
                    <a:lnTo>
                      <a:pt x="2321" y="9993"/>
                    </a:lnTo>
                    <a:lnTo>
                      <a:pt x="2349" y="9895"/>
                    </a:lnTo>
                    <a:lnTo>
                      <a:pt x="2377" y="9801"/>
                    </a:lnTo>
                    <a:lnTo>
                      <a:pt x="2391" y="9754"/>
                    </a:lnTo>
                    <a:lnTo>
                      <a:pt x="2405" y="9709"/>
                    </a:lnTo>
                    <a:lnTo>
                      <a:pt x="2418" y="9666"/>
                    </a:lnTo>
                    <a:lnTo>
                      <a:pt x="2432" y="9623"/>
                    </a:lnTo>
                    <a:lnTo>
                      <a:pt x="2444" y="9583"/>
                    </a:lnTo>
                    <a:lnTo>
                      <a:pt x="2457" y="9545"/>
                    </a:lnTo>
                    <a:lnTo>
                      <a:pt x="2469" y="9509"/>
                    </a:lnTo>
                    <a:lnTo>
                      <a:pt x="2479" y="9476"/>
                    </a:lnTo>
                    <a:lnTo>
                      <a:pt x="2490" y="9445"/>
                    </a:lnTo>
                    <a:lnTo>
                      <a:pt x="2499" y="9417"/>
                    </a:lnTo>
                    <a:lnTo>
                      <a:pt x="2508" y="9393"/>
                    </a:lnTo>
                    <a:lnTo>
                      <a:pt x="2515" y="9372"/>
                    </a:lnTo>
                    <a:lnTo>
                      <a:pt x="2522" y="9355"/>
                    </a:lnTo>
                    <a:lnTo>
                      <a:pt x="2526" y="9340"/>
                    </a:lnTo>
                    <a:lnTo>
                      <a:pt x="2528" y="9335"/>
                    </a:lnTo>
                    <a:lnTo>
                      <a:pt x="2530" y="9331"/>
                    </a:lnTo>
                    <a:lnTo>
                      <a:pt x="2531" y="9327"/>
                    </a:lnTo>
                    <a:lnTo>
                      <a:pt x="2532" y="9325"/>
                    </a:lnTo>
                    <a:lnTo>
                      <a:pt x="2531" y="9325"/>
                    </a:lnTo>
                    <a:lnTo>
                      <a:pt x="2530" y="9322"/>
                    </a:lnTo>
                    <a:lnTo>
                      <a:pt x="2528" y="9318"/>
                    </a:lnTo>
                    <a:lnTo>
                      <a:pt x="2525" y="9313"/>
                    </a:lnTo>
                    <a:lnTo>
                      <a:pt x="2521" y="9307"/>
                    </a:lnTo>
                    <a:lnTo>
                      <a:pt x="2515" y="9300"/>
                    </a:lnTo>
                    <a:lnTo>
                      <a:pt x="2509" y="9291"/>
                    </a:lnTo>
                    <a:lnTo>
                      <a:pt x="2503" y="9280"/>
                    </a:lnTo>
                    <a:lnTo>
                      <a:pt x="2496" y="9269"/>
                    </a:lnTo>
                    <a:lnTo>
                      <a:pt x="2488" y="9256"/>
                    </a:lnTo>
                    <a:lnTo>
                      <a:pt x="2479" y="9242"/>
                    </a:lnTo>
                    <a:lnTo>
                      <a:pt x="2469" y="9227"/>
                    </a:lnTo>
                    <a:lnTo>
                      <a:pt x="2460" y="9211"/>
                    </a:lnTo>
                    <a:lnTo>
                      <a:pt x="2448" y="9194"/>
                    </a:lnTo>
                    <a:lnTo>
                      <a:pt x="2437" y="9175"/>
                    </a:lnTo>
                    <a:lnTo>
                      <a:pt x="2425" y="9156"/>
                    </a:lnTo>
                    <a:lnTo>
                      <a:pt x="2399" y="9113"/>
                    </a:lnTo>
                    <a:lnTo>
                      <a:pt x="2371" y="9068"/>
                    </a:lnTo>
                    <a:lnTo>
                      <a:pt x="2341" y="9019"/>
                    </a:lnTo>
                    <a:lnTo>
                      <a:pt x="2310" y="8966"/>
                    </a:lnTo>
                    <a:lnTo>
                      <a:pt x="2276" y="8910"/>
                    </a:lnTo>
                    <a:lnTo>
                      <a:pt x="2242" y="8851"/>
                    </a:lnTo>
                    <a:lnTo>
                      <a:pt x="2206" y="8789"/>
                    </a:lnTo>
                    <a:lnTo>
                      <a:pt x="2169" y="8725"/>
                    </a:lnTo>
                    <a:lnTo>
                      <a:pt x="2131" y="8658"/>
                    </a:lnTo>
                    <a:lnTo>
                      <a:pt x="2093" y="8590"/>
                    </a:lnTo>
                    <a:lnTo>
                      <a:pt x="2054" y="8520"/>
                    </a:lnTo>
                    <a:lnTo>
                      <a:pt x="2015" y="8448"/>
                    </a:lnTo>
                    <a:lnTo>
                      <a:pt x="1976" y="8375"/>
                    </a:lnTo>
                    <a:lnTo>
                      <a:pt x="1937" y="8300"/>
                    </a:lnTo>
                    <a:lnTo>
                      <a:pt x="1860" y="8148"/>
                    </a:lnTo>
                    <a:lnTo>
                      <a:pt x="1823" y="8072"/>
                    </a:lnTo>
                    <a:lnTo>
                      <a:pt x="1786" y="7995"/>
                    </a:lnTo>
                    <a:lnTo>
                      <a:pt x="1750" y="7918"/>
                    </a:lnTo>
                    <a:lnTo>
                      <a:pt x="1716" y="7841"/>
                    </a:lnTo>
                    <a:lnTo>
                      <a:pt x="1683" y="7765"/>
                    </a:lnTo>
                    <a:lnTo>
                      <a:pt x="1652" y="7689"/>
                    </a:lnTo>
                    <a:lnTo>
                      <a:pt x="1622" y="7615"/>
                    </a:lnTo>
                    <a:lnTo>
                      <a:pt x="1596" y="7541"/>
                    </a:lnTo>
                    <a:lnTo>
                      <a:pt x="1571" y="7466"/>
                    </a:lnTo>
                    <a:lnTo>
                      <a:pt x="1548" y="7391"/>
                    </a:lnTo>
                    <a:lnTo>
                      <a:pt x="1530" y="7314"/>
                    </a:lnTo>
                    <a:lnTo>
                      <a:pt x="1512" y="7236"/>
                    </a:lnTo>
                    <a:lnTo>
                      <a:pt x="1498" y="7156"/>
                    </a:lnTo>
                    <a:lnTo>
                      <a:pt x="1485" y="7076"/>
                    </a:lnTo>
                    <a:lnTo>
                      <a:pt x="1476" y="6996"/>
                    </a:lnTo>
                    <a:lnTo>
                      <a:pt x="1468" y="6915"/>
                    </a:lnTo>
                    <a:lnTo>
                      <a:pt x="1461" y="6835"/>
                    </a:lnTo>
                    <a:lnTo>
                      <a:pt x="1457" y="6755"/>
                    </a:lnTo>
                    <a:lnTo>
                      <a:pt x="1454" y="6675"/>
                    </a:lnTo>
                    <a:lnTo>
                      <a:pt x="1452" y="6597"/>
                    </a:lnTo>
                    <a:lnTo>
                      <a:pt x="1452" y="6520"/>
                    </a:lnTo>
                    <a:lnTo>
                      <a:pt x="1454" y="6444"/>
                    </a:lnTo>
                    <a:lnTo>
                      <a:pt x="1456" y="6370"/>
                    </a:lnTo>
                    <a:lnTo>
                      <a:pt x="1459" y="6298"/>
                    </a:lnTo>
                    <a:lnTo>
                      <a:pt x="1464" y="6228"/>
                    </a:lnTo>
                    <a:lnTo>
                      <a:pt x="1468" y="6161"/>
                    </a:lnTo>
                    <a:lnTo>
                      <a:pt x="1474" y="6098"/>
                    </a:lnTo>
                    <a:lnTo>
                      <a:pt x="1479" y="6036"/>
                    </a:lnTo>
                    <a:lnTo>
                      <a:pt x="1485" y="5978"/>
                    </a:lnTo>
                    <a:lnTo>
                      <a:pt x="1491" y="5923"/>
                    </a:lnTo>
                    <a:lnTo>
                      <a:pt x="1494" y="5899"/>
                    </a:lnTo>
                    <a:lnTo>
                      <a:pt x="1498" y="5874"/>
                    </a:lnTo>
                    <a:lnTo>
                      <a:pt x="1501" y="5850"/>
                    </a:lnTo>
                    <a:lnTo>
                      <a:pt x="1504" y="5828"/>
                    </a:lnTo>
                    <a:lnTo>
                      <a:pt x="1507" y="5806"/>
                    </a:lnTo>
                    <a:lnTo>
                      <a:pt x="1510" y="5785"/>
                    </a:lnTo>
                    <a:lnTo>
                      <a:pt x="1512" y="5767"/>
                    </a:lnTo>
                    <a:lnTo>
                      <a:pt x="1515" y="5748"/>
                    </a:lnTo>
                    <a:lnTo>
                      <a:pt x="1518" y="5732"/>
                    </a:lnTo>
                    <a:lnTo>
                      <a:pt x="1520" y="5716"/>
                    </a:lnTo>
                    <a:lnTo>
                      <a:pt x="1522" y="5702"/>
                    </a:lnTo>
                    <a:lnTo>
                      <a:pt x="1524" y="5690"/>
                    </a:lnTo>
                    <a:lnTo>
                      <a:pt x="1526" y="5678"/>
                    </a:lnTo>
                    <a:lnTo>
                      <a:pt x="1529" y="5668"/>
                    </a:lnTo>
                    <a:lnTo>
                      <a:pt x="1530" y="5660"/>
                    </a:lnTo>
                    <a:lnTo>
                      <a:pt x="1531" y="5653"/>
                    </a:lnTo>
                    <a:lnTo>
                      <a:pt x="1532" y="5647"/>
                    </a:lnTo>
                    <a:lnTo>
                      <a:pt x="1533" y="5643"/>
                    </a:lnTo>
                    <a:lnTo>
                      <a:pt x="1534" y="5641"/>
                    </a:lnTo>
                    <a:lnTo>
                      <a:pt x="1534" y="5640"/>
                    </a:lnTo>
                    <a:lnTo>
                      <a:pt x="1533" y="5640"/>
                    </a:lnTo>
                    <a:lnTo>
                      <a:pt x="1530" y="5642"/>
                    </a:lnTo>
                    <a:lnTo>
                      <a:pt x="1523" y="5645"/>
                    </a:lnTo>
                    <a:lnTo>
                      <a:pt x="1516" y="5649"/>
                    </a:lnTo>
                    <a:lnTo>
                      <a:pt x="1506" y="5655"/>
                    </a:lnTo>
                    <a:lnTo>
                      <a:pt x="1493" y="5660"/>
                    </a:lnTo>
                    <a:lnTo>
                      <a:pt x="1480" y="5665"/>
                    </a:lnTo>
                    <a:lnTo>
                      <a:pt x="1464" y="5671"/>
                    </a:lnTo>
                    <a:lnTo>
                      <a:pt x="1445" y="5677"/>
                    </a:lnTo>
                    <a:lnTo>
                      <a:pt x="1423" y="5682"/>
                    </a:lnTo>
                    <a:lnTo>
                      <a:pt x="1401" y="5688"/>
                    </a:lnTo>
                    <a:lnTo>
                      <a:pt x="1376" y="5693"/>
                    </a:lnTo>
                    <a:lnTo>
                      <a:pt x="1348" y="5697"/>
                    </a:lnTo>
                    <a:lnTo>
                      <a:pt x="1318" y="5700"/>
                    </a:lnTo>
                    <a:lnTo>
                      <a:pt x="1287" y="5702"/>
                    </a:lnTo>
                    <a:lnTo>
                      <a:pt x="1253" y="5702"/>
                    </a:lnTo>
                    <a:lnTo>
                      <a:pt x="1216" y="5701"/>
                    </a:lnTo>
                    <a:lnTo>
                      <a:pt x="1177" y="5697"/>
                    </a:lnTo>
                    <a:lnTo>
                      <a:pt x="1134" y="5691"/>
                    </a:lnTo>
                    <a:lnTo>
                      <a:pt x="1089" y="5682"/>
                    </a:lnTo>
                    <a:lnTo>
                      <a:pt x="1041" y="5673"/>
                    </a:lnTo>
                    <a:lnTo>
                      <a:pt x="990" y="5663"/>
                    </a:lnTo>
                    <a:lnTo>
                      <a:pt x="936" y="5651"/>
                    </a:lnTo>
                    <a:lnTo>
                      <a:pt x="879" y="5640"/>
                    </a:lnTo>
                    <a:lnTo>
                      <a:pt x="848" y="5624"/>
                    </a:lnTo>
                    <a:lnTo>
                      <a:pt x="818" y="5606"/>
                    </a:lnTo>
                    <a:lnTo>
                      <a:pt x="791" y="5587"/>
                    </a:lnTo>
                    <a:lnTo>
                      <a:pt x="766" y="5564"/>
                    </a:lnTo>
                    <a:lnTo>
                      <a:pt x="742" y="5541"/>
                    </a:lnTo>
                    <a:lnTo>
                      <a:pt x="720" y="5516"/>
                    </a:lnTo>
                    <a:lnTo>
                      <a:pt x="700" y="5490"/>
                    </a:lnTo>
                    <a:lnTo>
                      <a:pt x="681" y="5462"/>
                    </a:lnTo>
                    <a:lnTo>
                      <a:pt x="663" y="5434"/>
                    </a:lnTo>
                    <a:lnTo>
                      <a:pt x="647" y="5404"/>
                    </a:lnTo>
                    <a:lnTo>
                      <a:pt x="632" y="5374"/>
                    </a:lnTo>
                    <a:lnTo>
                      <a:pt x="619" y="5345"/>
                    </a:lnTo>
                    <a:lnTo>
                      <a:pt x="608" y="5314"/>
                    </a:lnTo>
                    <a:lnTo>
                      <a:pt x="596" y="5284"/>
                    </a:lnTo>
                    <a:lnTo>
                      <a:pt x="587" y="5253"/>
                    </a:lnTo>
                    <a:lnTo>
                      <a:pt x="579" y="5223"/>
                    </a:lnTo>
                    <a:lnTo>
                      <a:pt x="564" y="5164"/>
                    </a:lnTo>
                    <a:lnTo>
                      <a:pt x="559" y="5136"/>
                    </a:lnTo>
                    <a:lnTo>
                      <a:pt x="554" y="5109"/>
                    </a:lnTo>
                    <a:lnTo>
                      <a:pt x="550" y="5083"/>
                    </a:lnTo>
                    <a:lnTo>
                      <a:pt x="546" y="5058"/>
                    </a:lnTo>
                    <a:lnTo>
                      <a:pt x="544" y="5034"/>
                    </a:lnTo>
                    <a:lnTo>
                      <a:pt x="541" y="5013"/>
                    </a:lnTo>
                    <a:lnTo>
                      <a:pt x="540" y="4993"/>
                    </a:lnTo>
                    <a:lnTo>
                      <a:pt x="538" y="4976"/>
                    </a:lnTo>
                    <a:lnTo>
                      <a:pt x="538" y="4960"/>
                    </a:lnTo>
                    <a:lnTo>
                      <a:pt x="536" y="4947"/>
                    </a:lnTo>
                    <a:lnTo>
                      <a:pt x="536" y="4937"/>
                    </a:lnTo>
                    <a:lnTo>
                      <a:pt x="535" y="4929"/>
                    </a:lnTo>
                    <a:lnTo>
                      <a:pt x="535" y="4924"/>
                    </a:lnTo>
                    <a:lnTo>
                      <a:pt x="535" y="4923"/>
                    </a:lnTo>
                    <a:lnTo>
                      <a:pt x="535" y="4922"/>
                    </a:lnTo>
                    <a:lnTo>
                      <a:pt x="533" y="4921"/>
                    </a:lnTo>
                    <a:lnTo>
                      <a:pt x="530" y="4920"/>
                    </a:lnTo>
                    <a:lnTo>
                      <a:pt x="526" y="4917"/>
                    </a:lnTo>
                    <a:lnTo>
                      <a:pt x="516" y="4909"/>
                    </a:lnTo>
                    <a:lnTo>
                      <a:pt x="503" y="4899"/>
                    </a:lnTo>
                    <a:lnTo>
                      <a:pt x="488" y="4884"/>
                    </a:lnTo>
                    <a:lnTo>
                      <a:pt x="471" y="4866"/>
                    </a:lnTo>
                    <a:lnTo>
                      <a:pt x="455" y="4844"/>
                    </a:lnTo>
                    <a:lnTo>
                      <a:pt x="438" y="4818"/>
                    </a:lnTo>
                    <a:lnTo>
                      <a:pt x="430" y="4804"/>
                    </a:lnTo>
                    <a:lnTo>
                      <a:pt x="423" y="4788"/>
                    </a:lnTo>
                    <a:lnTo>
                      <a:pt x="416" y="4772"/>
                    </a:lnTo>
                    <a:lnTo>
                      <a:pt x="410" y="4754"/>
                    </a:lnTo>
                    <a:lnTo>
                      <a:pt x="404" y="4736"/>
                    </a:lnTo>
                    <a:lnTo>
                      <a:pt x="399" y="4716"/>
                    </a:lnTo>
                    <a:lnTo>
                      <a:pt x="395" y="4696"/>
                    </a:lnTo>
                    <a:lnTo>
                      <a:pt x="391" y="4673"/>
                    </a:lnTo>
                    <a:lnTo>
                      <a:pt x="389" y="4650"/>
                    </a:lnTo>
                    <a:lnTo>
                      <a:pt x="388" y="4627"/>
                    </a:lnTo>
                    <a:lnTo>
                      <a:pt x="388" y="4601"/>
                    </a:lnTo>
                    <a:lnTo>
                      <a:pt x="390" y="4574"/>
                    </a:lnTo>
                    <a:lnTo>
                      <a:pt x="393" y="4546"/>
                    </a:lnTo>
                    <a:lnTo>
                      <a:pt x="397" y="4517"/>
                    </a:lnTo>
                    <a:lnTo>
                      <a:pt x="403" y="4488"/>
                    </a:lnTo>
                    <a:lnTo>
                      <a:pt x="412" y="4456"/>
                    </a:lnTo>
                    <a:lnTo>
                      <a:pt x="421" y="4424"/>
                    </a:lnTo>
                    <a:lnTo>
                      <a:pt x="433" y="4392"/>
                    </a:lnTo>
                    <a:lnTo>
                      <a:pt x="449" y="4361"/>
                    </a:lnTo>
                    <a:lnTo>
                      <a:pt x="465" y="4329"/>
                    </a:lnTo>
                    <a:lnTo>
                      <a:pt x="484" y="4298"/>
                    </a:lnTo>
                    <a:lnTo>
                      <a:pt x="503" y="4268"/>
                    </a:lnTo>
                    <a:lnTo>
                      <a:pt x="525" y="4238"/>
                    </a:lnTo>
                    <a:lnTo>
                      <a:pt x="548" y="4209"/>
                    </a:lnTo>
                    <a:lnTo>
                      <a:pt x="573" y="4181"/>
                    </a:lnTo>
                    <a:lnTo>
                      <a:pt x="597" y="4152"/>
                    </a:lnTo>
                    <a:lnTo>
                      <a:pt x="650" y="4098"/>
                    </a:lnTo>
                    <a:lnTo>
                      <a:pt x="704" y="4048"/>
                    </a:lnTo>
                    <a:lnTo>
                      <a:pt x="758" y="4000"/>
                    </a:lnTo>
                    <a:lnTo>
                      <a:pt x="785" y="3978"/>
                    </a:lnTo>
                    <a:lnTo>
                      <a:pt x="811" y="3957"/>
                    </a:lnTo>
                    <a:lnTo>
                      <a:pt x="837" y="3936"/>
                    </a:lnTo>
                    <a:lnTo>
                      <a:pt x="863" y="3918"/>
                    </a:lnTo>
                    <a:lnTo>
                      <a:pt x="886" y="3900"/>
                    </a:lnTo>
                    <a:lnTo>
                      <a:pt x="909" y="3884"/>
                    </a:lnTo>
                    <a:lnTo>
                      <a:pt x="931" y="3870"/>
                    </a:lnTo>
                    <a:lnTo>
                      <a:pt x="950" y="3855"/>
                    </a:lnTo>
                    <a:lnTo>
                      <a:pt x="969" y="3843"/>
                    </a:lnTo>
                    <a:lnTo>
                      <a:pt x="986" y="3832"/>
                    </a:lnTo>
                    <a:lnTo>
                      <a:pt x="1000" y="3823"/>
                    </a:lnTo>
                    <a:lnTo>
                      <a:pt x="1012" y="3815"/>
                    </a:lnTo>
                    <a:lnTo>
                      <a:pt x="1022" y="3810"/>
                    </a:lnTo>
                    <a:lnTo>
                      <a:pt x="1029" y="3805"/>
                    </a:lnTo>
                    <a:lnTo>
                      <a:pt x="1033" y="3803"/>
                    </a:lnTo>
                    <a:lnTo>
                      <a:pt x="1035" y="3802"/>
                    </a:lnTo>
                    <a:lnTo>
                      <a:pt x="1034" y="3803"/>
                    </a:lnTo>
                    <a:lnTo>
                      <a:pt x="1033" y="3805"/>
                    </a:lnTo>
                    <a:lnTo>
                      <a:pt x="1032" y="3809"/>
                    </a:lnTo>
                    <a:lnTo>
                      <a:pt x="1030" y="3814"/>
                    </a:lnTo>
                    <a:lnTo>
                      <a:pt x="1027" y="3821"/>
                    </a:lnTo>
                    <a:lnTo>
                      <a:pt x="1024" y="3830"/>
                    </a:lnTo>
                    <a:lnTo>
                      <a:pt x="1020" y="3841"/>
                    </a:lnTo>
                    <a:lnTo>
                      <a:pt x="1015" y="3852"/>
                    </a:lnTo>
                    <a:lnTo>
                      <a:pt x="1011" y="3865"/>
                    </a:lnTo>
                    <a:lnTo>
                      <a:pt x="1007" y="3881"/>
                    </a:lnTo>
                    <a:lnTo>
                      <a:pt x="1002" y="3897"/>
                    </a:lnTo>
                    <a:lnTo>
                      <a:pt x="997" y="3915"/>
                    </a:lnTo>
                    <a:lnTo>
                      <a:pt x="992" y="3933"/>
                    </a:lnTo>
                    <a:lnTo>
                      <a:pt x="987" y="3954"/>
                    </a:lnTo>
                    <a:lnTo>
                      <a:pt x="981" y="3977"/>
                    </a:lnTo>
                    <a:lnTo>
                      <a:pt x="976" y="4000"/>
                    </a:lnTo>
                    <a:lnTo>
                      <a:pt x="971" y="4025"/>
                    </a:lnTo>
                    <a:lnTo>
                      <a:pt x="966" y="4051"/>
                    </a:lnTo>
                    <a:lnTo>
                      <a:pt x="962" y="4079"/>
                    </a:lnTo>
                    <a:lnTo>
                      <a:pt x="957" y="4107"/>
                    </a:lnTo>
                    <a:lnTo>
                      <a:pt x="953" y="4137"/>
                    </a:lnTo>
                    <a:lnTo>
                      <a:pt x="949" y="4168"/>
                    </a:lnTo>
                    <a:lnTo>
                      <a:pt x="945" y="4201"/>
                    </a:lnTo>
                    <a:lnTo>
                      <a:pt x="942" y="4235"/>
                    </a:lnTo>
                    <a:lnTo>
                      <a:pt x="940" y="4270"/>
                    </a:lnTo>
                    <a:lnTo>
                      <a:pt x="938" y="4306"/>
                    </a:lnTo>
                    <a:lnTo>
                      <a:pt x="937" y="4344"/>
                    </a:lnTo>
                    <a:lnTo>
                      <a:pt x="936" y="4382"/>
                    </a:lnTo>
                    <a:lnTo>
                      <a:pt x="936" y="4423"/>
                    </a:lnTo>
                    <a:lnTo>
                      <a:pt x="937" y="4464"/>
                    </a:lnTo>
                    <a:lnTo>
                      <a:pt x="938" y="4506"/>
                    </a:lnTo>
                    <a:lnTo>
                      <a:pt x="941" y="4549"/>
                    </a:lnTo>
                    <a:lnTo>
                      <a:pt x="943" y="4575"/>
                    </a:lnTo>
                    <a:lnTo>
                      <a:pt x="943" y="4599"/>
                    </a:lnTo>
                    <a:lnTo>
                      <a:pt x="943" y="4621"/>
                    </a:lnTo>
                    <a:lnTo>
                      <a:pt x="940" y="4643"/>
                    </a:lnTo>
                    <a:lnTo>
                      <a:pt x="937" y="4664"/>
                    </a:lnTo>
                    <a:lnTo>
                      <a:pt x="933" y="4682"/>
                    </a:lnTo>
                    <a:lnTo>
                      <a:pt x="927" y="4700"/>
                    </a:lnTo>
                    <a:lnTo>
                      <a:pt x="921" y="4716"/>
                    </a:lnTo>
                    <a:lnTo>
                      <a:pt x="912" y="4732"/>
                    </a:lnTo>
                    <a:lnTo>
                      <a:pt x="904" y="4746"/>
                    </a:lnTo>
                    <a:lnTo>
                      <a:pt x="896" y="4758"/>
                    </a:lnTo>
                    <a:lnTo>
                      <a:pt x="885" y="4771"/>
                    </a:lnTo>
                    <a:lnTo>
                      <a:pt x="866" y="4792"/>
                    </a:lnTo>
                    <a:lnTo>
                      <a:pt x="844" y="4810"/>
                    </a:lnTo>
                    <a:lnTo>
                      <a:pt x="821" y="4824"/>
                    </a:lnTo>
                    <a:lnTo>
                      <a:pt x="801" y="4836"/>
                    </a:lnTo>
                    <a:lnTo>
                      <a:pt x="780" y="4845"/>
                    </a:lnTo>
                    <a:lnTo>
                      <a:pt x="762" y="4851"/>
                    </a:lnTo>
                    <a:lnTo>
                      <a:pt x="746" y="4856"/>
                    </a:lnTo>
                    <a:lnTo>
                      <a:pt x="740" y="4857"/>
                    </a:lnTo>
                    <a:lnTo>
                      <a:pt x="734" y="4858"/>
                    </a:lnTo>
                    <a:lnTo>
                      <a:pt x="730" y="4859"/>
                    </a:lnTo>
                    <a:lnTo>
                      <a:pt x="725" y="4860"/>
                    </a:lnTo>
                    <a:lnTo>
                      <a:pt x="723" y="4860"/>
                    </a:lnTo>
                    <a:lnTo>
                      <a:pt x="723" y="4860"/>
                    </a:lnTo>
                    <a:lnTo>
                      <a:pt x="723" y="4861"/>
                    </a:lnTo>
                    <a:lnTo>
                      <a:pt x="724" y="4865"/>
                    </a:lnTo>
                    <a:lnTo>
                      <a:pt x="726" y="4869"/>
                    </a:lnTo>
                    <a:lnTo>
                      <a:pt x="728" y="4874"/>
                    </a:lnTo>
                    <a:lnTo>
                      <a:pt x="733" y="4881"/>
                    </a:lnTo>
                    <a:lnTo>
                      <a:pt x="737" y="4889"/>
                    </a:lnTo>
                    <a:lnTo>
                      <a:pt x="741" y="4899"/>
                    </a:lnTo>
                    <a:lnTo>
                      <a:pt x="747" y="4910"/>
                    </a:lnTo>
                    <a:lnTo>
                      <a:pt x="760" y="4933"/>
                    </a:lnTo>
                    <a:lnTo>
                      <a:pt x="777" y="4959"/>
                    </a:lnTo>
                    <a:lnTo>
                      <a:pt x="798" y="4987"/>
                    </a:lnTo>
                    <a:lnTo>
                      <a:pt x="820" y="5017"/>
                    </a:lnTo>
                    <a:lnTo>
                      <a:pt x="847" y="5046"/>
                    </a:lnTo>
                    <a:lnTo>
                      <a:pt x="877" y="5074"/>
                    </a:lnTo>
                    <a:lnTo>
                      <a:pt x="910" y="5100"/>
                    </a:lnTo>
                    <a:lnTo>
                      <a:pt x="946" y="5124"/>
                    </a:lnTo>
                    <a:lnTo>
                      <a:pt x="966" y="5134"/>
                    </a:lnTo>
                    <a:lnTo>
                      <a:pt x="987" y="5144"/>
                    </a:lnTo>
                    <a:lnTo>
                      <a:pt x="1008" y="5152"/>
                    </a:lnTo>
                    <a:lnTo>
                      <a:pt x="1030" y="5159"/>
                    </a:lnTo>
                    <a:lnTo>
                      <a:pt x="1054" y="5164"/>
                    </a:lnTo>
                    <a:lnTo>
                      <a:pt x="1077" y="5168"/>
                    </a:lnTo>
                    <a:lnTo>
                      <a:pt x="1102" y="5171"/>
                    </a:lnTo>
                    <a:lnTo>
                      <a:pt x="1128" y="5173"/>
                    </a:lnTo>
                    <a:lnTo>
                      <a:pt x="1190" y="5173"/>
                    </a:lnTo>
                    <a:lnTo>
                      <a:pt x="1219" y="5168"/>
                    </a:lnTo>
                    <a:lnTo>
                      <a:pt x="1247" y="5163"/>
                    </a:lnTo>
                    <a:lnTo>
                      <a:pt x="1275" y="5155"/>
                    </a:lnTo>
                    <a:lnTo>
                      <a:pt x="1301" y="5146"/>
                    </a:lnTo>
                    <a:lnTo>
                      <a:pt x="1328" y="5133"/>
                    </a:lnTo>
                    <a:lnTo>
                      <a:pt x="1355" y="5120"/>
                    </a:lnTo>
                    <a:lnTo>
                      <a:pt x="1382" y="5104"/>
                    </a:lnTo>
                    <a:lnTo>
                      <a:pt x="1409" y="5085"/>
                    </a:lnTo>
                    <a:lnTo>
                      <a:pt x="1436" y="5064"/>
                    </a:lnTo>
                    <a:lnTo>
                      <a:pt x="1464" y="5041"/>
                    </a:lnTo>
                    <a:lnTo>
                      <a:pt x="1492" y="5015"/>
                    </a:lnTo>
                    <a:lnTo>
                      <a:pt x="1521" y="4986"/>
                    </a:lnTo>
                    <a:lnTo>
                      <a:pt x="1551" y="4955"/>
                    </a:lnTo>
                    <a:lnTo>
                      <a:pt x="1583" y="4921"/>
                    </a:lnTo>
                    <a:lnTo>
                      <a:pt x="1616" y="4885"/>
                    </a:lnTo>
                    <a:lnTo>
                      <a:pt x="1650" y="4845"/>
                    </a:lnTo>
                    <a:lnTo>
                      <a:pt x="1686" y="4803"/>
                    </a:lnTo>
                    <a:lnTo>
                      <a:pt x="1724" y="4757"/>
                    </a:lnTo>
                    <a:lnTo>
                      <a:pt x="1763" y="4709"/>
                    </a:lnTo>
                    <a:lnTo>
                      <a:pt x="1805" y="4657"/>
                    </a:lnTo>
                    <a:lnTo>
                      <a:pt x="1850" y="4603"/>
                    </a:lnTo>
                    <a:lnTo>
                      <a:pt x="1896" y="4544"/>
                    </a:lnTo>
                    <a:lnTo>
                      <a:pt x="1945" y="4483"/>
                    </a:lnTo>
                    <a:lnTo>
                      <a:pt x="1997" y="4419"/>
                    </a:lnTo>
                    <a:lnTo>
                      <a:pt x="2052" y="4351"/>
                    </a:lnTo>
                    <a:lnTo>
                      <a:pt x="2110" y="4278"/>
                    </a:lnTo>
                    <a:lnTo>
                      <a:pt x="2171" y="4203"/>
                    </a:lnTo>
                    <a:lnTo>
                      <a:pt x="2236" y="4124"/>
                    </a:lnTo>
                    <a:lnTo>
                      <a:pt x="2304" y="4042"/>
                    </a:lnTo>
                    <a:lnTo>
                      <a:pt x="2375" y="3955"/>
                    </a:lnTo>
                    <a:lnTo>
                      <a:pt x="2451" y="3864"/>
                    </a:lnTo>
                    <a:lnTo>
                      <a:pt x="2491" y="3818"/>
                    </a:lnTo>
                    <a:lnTo>
                      <a:pt x="2531" y="3770"/>
                    </a:lnTo>
                    <a:lnTo>
                      <a:pt x="2565" y="3730"/>
                    </a:lnTo>
                    <a:lnTo>
                      <a:pt x="2601" y="3692"/>
                    </a:lnTo>
                    <a:lnTo>
                      <a:pt x="2638" y="3655"/>
                    </a:lnTo>
                    <a:lnTo>
                      <a:pt x="2676" y="3619"/>
                    </a:lnTo>
                    <a:lnTo>
                      <a:pt x="2717" y="3583"/>
                    </a:lnTo>
                    <a:lnTo>
                      <a:pt x="2757" y="3548"/>
                    </a:lnTo>
                    <a:lnTo>
                      <a:pt x="2799" y="3514"/>
                    </a:lnTo>
                    <a:lnTo>
                      <a:pt x="2843" y="3481"/>
                    </a:lnTo>
                    <a:lnTo>
                      <a:pt x="2931" y="3417"/>
                    </a:lnTo>
                    <a:lnTo>
                      <a:pt x="3024" y="3357"/>
                    </a:lnTo>
                    <a:lnTo>
                      <a:pt x="3119" y="3299"/>
                    </a:lnTo>
                    <a:lnTo>
                      <a:pt x="3217" y="3244"/>
                    </a:lnTo>
                    <a:lnTo>
                      <a:pt x="3318" y="3193"/>
                    </a:lnTo>
                    <a:lnTo>
                      <a:pt x="3420" y="3144"/>
                    </a:lnTo>
                    <a:lnTo>
                      <a:pt x="3522" y="3098"/>
                    </a:lnTo>
                    <a:lnTo>
                      <a:pt x="3625" y="3055"/>
                    </a:lnTo>
                    <a:lnTo>
                      <a:pt x="3727" y="3015"/>
                    </a:lnTo>
                    <a:lnTo>
                      <a:pt x="3830" y="2976"/>
                    </a:lnTo>
                    <a:lnTo>
                      <a:pt x="3931" y="2941"/>
                    </a:lnTo>
                    <a:lnTo>
                      <a:pt x="4031" y="2908"/>
                    </a:lnTo>
                    <a:lnTo>
                      <a:pt x="4128" y="2879"/>
                    </a:lnTo>
                    <a:lnTo>
                      <a:pt x="4223" y="2851"/>
                    </a:lnTo>
                    <a:lnTo>
                      <a:pt x="4315" y="2825"/>
                    </a:lnTo>
                    <a:lnTo>
                      <a:pt x="4359" y="2814"/>
                    </a:lnTo>
                    <a:lnTo>
                      <a:pt x="4403" y="2802"/>
                    </a:lnTo>
                    <a:lnTo>
                      <a:pt x="4445" y="2792"/>
                    </a:lnTo>
                    <a:lnTo>
                      <a:pt x="4487" y="2782"/>
                    </a:lnTo>
                    <a:lnTo>
                      <a:pt x="4527" y="2771"/>
                    </a:lnTo>
                    <a:lnTo>
                      <a:pt x="4567" y="2762"/>
                    </a:lnTo>
                    <a:lnTo>
                      <a:pt x="4604" y="2754"/>
                    </a:lnTo>
                    <a:lnTo>
                      <a:pt x="4640" y="2746"/>
                    </a:lnTo>
                    <a:lnTo>
                      <a:pt x="4675" y="2739"/>
                    </a:lnTo>
                    <a:lnTo>
                      <a:pt x="4709" y="2731"/>
                    </a:lnTo>
                    <a:lnTo>
                      <a:pt x="4741" y="2724"/>
                    </a:lnTo>
                    <a:lnTo>
                      <a:pt x="4771" y="2719"/>
                    </a:lnTo>
                    <a:lnTo>
                      <a:pt x="4800" y="2713"/>
                    </a:lnTo>
                    <a:lnTo>
                      <a:pt x="4827" y="2708"/>
                    </a:lnTo>
                    <a:lnTo>
                      <a:pt x="4853" y="2702"/>
                    </a:lnTo>
                    <a:lnTo>
                      <a:pt x="4875" y="2698"/>
                    </a:lnTo>
                    <a:lnTo>
                      <a:pt x="4897" y="2695"/>
                    </a:lnTo>
                    <a:lnTo>
                      <a:pt x="4917" y="2691"/>
                    </a:lnTo>
                    <a:lnTo>
                      <a:pt x="4934" y="2688"/>
                    </a:lnTo>
                    <a:lnTo>
                      <a:pt x="4949" y="2686"/>
                    </a:lnTo>
                    <a:lnTo>
                      <a:pt x="4962" y="2684"/>
                    </a:lnTo>
                    <a:lnTo>
                      <a:pt x="4973" y="2682"/>
                    </a:lnTo>
                    <a:lnTo>
                      <a:pt x="4982" y="2681"/>
                    </a:lnTo>
                    <a:lnTo>
                      <a:pt x="4988" y="2680"/>
                    </a:lnTo>
                    <a:lnTo>
                      <a:pt x="4992" y="2679"/>
                    </a:lnTo>
                    <a:lnTo>
                      <a:pt x="4993" y="2679"/>
                    </a:lnTo>
                    <a:lnTo>
                      <a:pt x="4991" y="2681"/>
                    </a:lnTo>
                    <a:lnTo>
                      <a:pt x="4986" y="2686"/>
                    </a:lnTo>
                    <a:lnTo>
                      <a:pt x="4978" y="2695"/>
                    </a:lnTo>
                    <a:lnTo>
                      <a:pt x="4967" y="2708"/>
                    </a:lnTo>
                    <a:lnTo>
                      <a:pt x="4953" y="2723"/>
                    </a:lnTo>
                    <a:lnTo>
                      <a:pt x="4936" y="2742"/>
                    </a:lnTo>
                    <a:lnTo>
                      <a:pt x="4918" y="2762"/>
                    </a:lnTo>
                    <a:lnTo>
                      <a:pt x="4897" y="2785"/>
                    </a:lnTo>
                    <a:lnTo>
                      <a:pt x="4873" y="2811"/>
                    </a:lnTo>
                    <a:lnTo>
                      <a:pt x="4848" y="2838"/>
                    </a:lnTo>
                    <a:lnTo>
                      <a:pt x="4822" y="2868"/>
                    </a:lnTo>
                    <a:lnTo>
                      <a:pt x="4794" y="2899"/>
                    </a:lnTo>
                    <a:lnTo>
                      <a:pt x="4765" y="2932"/>
                    </a:lnTo>
                    <a:lnTo>
                      <a:pt x="4734" y="2966"/>
                    </a:lnTo>
                    <a:lnTo>
                      <a:pt x="4702" y="3001"/>
                    </a:lnTo>
                    <a:lnTo>
                      <a:pt x="4670" y="3037"/>
                    </a:lnTo>
                    <a:lnTo>
                      <a:pt x="4603" y="3111"/>
                    </a:lnTo>
                    <a:lnTo>
                      <a:pt x="4535" y="3188"/>
                    </a:lnTo>
                    <a:lnTo>
                      <a:pt x="4468" y="3263"/>
                    </a:lnTo>
                    <a:lnTo>
                      <a:pt x="4401" y="3337"/>
                    </a:lnTo>
                    <a:lnTo>
                      <a:pt x="4369" y="3372"/>
                    </a:lnTo>
                    <a:lnTo>
                      <a:pt x="4339" y="3407"/>
                    </a:lnTo>
                    <a:lnTo>
                      <a:pt x="4309" y="3440"/>
                    </a:lnTo>
                    <a:lnTo>
                      <a:pt x="4280" y="3473"/>
                    </a:lnTo>
                    <a:lnTo>
                      <a:pt x="4253" y="3503"/>
                    </a:lnTo>
                    <a:lnTo>
                      <a:pt x="4227" y="3532"/>
                    </a:lnTo>
                    <a:lnTo>
                      <a:pt x="4204" y="3558"/>
                    </a:lnTo>
                    <a:lnTo>
                      <a:pt x="4183" y="3583"/>
                    </a:lnTo>
                    <a:lnTo>
                      <a:pt x="4164" y="3607"/>
                    </a:lnTo>
                    <a:lnTo>
                      <a:pt x="4143" y="3634"/>
                    </a:lnTo>
                    <a:lnTo>
                      <a:pt x="4121" y="3661"/>
                    </a:lnTo>
                    <a:lnTo>
                      <a:pt x="4097" y="3691"/>
                    </a:lnTo>
                    <a:lnTo>
                      <a:pt x="4071" y="3723"/>
                    </a:lnTo>
                    <a:lnTo>
                      <a:pt x="4044" y="3756"/>
                    </a:lnTo>
                    <a:lnTo>
                      <a:pt x="4016" y="3791"/>
                    </a:lnTo>
                    <a:lnTo>
                      <a:pt x="3988" y="3828"/>
                    </a:lnTo>
                    <a:lnTo>
                      <a:pt x="3958" y="3865"/>
                    </a:lnTo>
                    <a:lnTo>
                      <a:pt x="3927" y="3905"/>
                    </a:lnTo>
                    <a:lnTo>
                      <a:pt x="3897" y="3945"/>
                    </a:lnTo>
                    <a:lnTo>
                      <a:pt x="3866" y="3987"/>
                    </a:lnTo>
                    <a:lnTo>
                      <a:pt x="3834" y="4029"/>
                    </a:lnTo>
                    <a:lnTo>
                      <a:pt x="3803" y="4073"/>
                    </a:lnTo>
                    <a:lnTo>
                      <a:pt x="3742" y="4163"/>
                    </a:lnTo>
                    <a:lnTo>
                      <a:pt x="3684" y="4257"/>
                    </a:lnTo>
                    <a:lnTo>
                      <a:pt x="3656" y="4305"/>
                    </a:lnTo>
                    <a:lnTo>
                      <a:pt x="3629" y="4354"/>
                    </a:lnTo>
                    <a:lnTo>
                      <a:pt x="3605" y="4402"/>
                    </a:lnTo>
                    <a:lnTo>
                      <a:pt x="3581" y="4451"/>
                    </a:lnTo>
                    <a:lnTo>
                      <a:pt x="3558" y="4502"/>
                    </a:lnTo>
                    <a:lnTo>
                      <a:pt x="3538" y="4551"/>
                    </a:lnTo>
                    <a:lnTo>
                      <a:pt x="3520" y="4602"/>
                    </a:lnTo>
                    <a:lnTo>
                      <a:pt x="3504" y="4652"/>
                    </a:lnTo>
                    <a:lnTo>
                      <a:pt x="3491" y="4703"/>
                    </a:lnTo>
                    <a:lnTo>
                      <a:pt x="3480" y="4753"/>
                    </a:lnTo>
                    <a:lnTo>
                      <a:pt x="3471" y="4804"/>
                    </a:lnTo>
                    <a:lnTo>
                      <a:pt x="3466" y="4854"/>
                    </a:lnTo>
                    <a:lnTo>
                      <a:pt x="3464" y="4905"/>
                    </a:lnTo>
                    <a:lnTo>
                      <a:pt x="3465" y="4954"/>
                    </a:lnTo>
                    <a:lnTo>
                      <a:pt x="3469" y="4984"/>
                    </a:lnTo>
                    <a:lnTo>
                      <a:pt x="3474" y="5014"/>
                    </a:lnTo>
                    <a:lnTo>
                      <a:pt x="3482" y="5045"/>
                    </a:lnTo>
                    <a:lnTo>
                      <a:pt x="3491" y="5076"/>
                    </a:lnTo>
                    <a:lnTo>
                      <a:pt x="3501" y="5107"/>
                    </a:lnTo>
                    <a:lnTo>
                      <a:pt x="3513" y="5139"/>
                    </a:lnTo>
                    <a:lnTo>
                      <a:pt x="3526" y="5170"/>
                    </a:lnTo>
                    <a:lnTo>
                      <a:pt x="3541" y="5202"/>
                    </a:lnTo>
                    <a:lnTo>
                      <a:pt x="3557" y="5234"/>
                    </a:lnTo>
                    <a:lnTo>
                      <a:pt x="3574" y="5267"/>
                    </a:lnTo>
                    <a:lnTo>
                      <a:pt x="3591" y="5300"/>
                    </a:lnTo>
                    <a:lnTo>
                      <a:pt x="3611" y="5333"/>
                    </a:lnTo>
                    <a:lnTo>
                      <a:pt x="3651" y="5399"/>
                    </a:lnTo>
                    <a:lnTo>
                      <a:pt x="3695" y="5465"/>
                    </a:lnTo>
                    <a:lnTo>
                      <a:pt x="3742" y="5530"/>
                    </a:lnTo>
                    <a:lnTo>
                      <a:pt x="3790" y="5595"/>
                    </a:lnTo>
                    <a:lnTo>
                      <a:pt x="3840" y="5659"/>
                    </a:lnTo>
                    <a:lnTo>
                      <a:pt x="3890" y="5722"/>
                    </a:lnTo>
                    <a:lnTo>
                      <a:pt x="3941" y="5782"/>
                    </a:lnTo>
                    <a:lnTo>
                      <a:pt x="3992" y="5841"/>
                    </a:lnTo>
                    <a:lnTo>
                      <a:pt x="4041" y="5898"/>
                    </a:lnTo>
                    <a:lnTo>
                      <a:pt x="4089" y="5951"/>
                    </a:lnTo>
                    <a:lnTo>
                      <a:pt x="4117" y="5986"/>
                    </a:lnTo>
                    <a:lnTo>
                      <a:pt x="4141" y="6020"/>
                    </a:lnTo>
                    <a:lnTo>
                      <a:pt x="4164" y="6052"/>
                    </a:lnTo>
                    <a:lnTo>
                      <a:pt x="4184" y="6084"/>
                    </a:lnTo>
                    <a:lnTo>
                      <a:pt x="4201" y="6114"/>
                    </a:lnTo>
                    <a:lnTo>
                      <a:pt x="4217" y="6142"/>
                    </a:lnTo>
                    <a:lnTo>
                      <a:pt x="4230" y="6169"/>
                    </a:lnTo>
                    <a:lnTo>
                      <a:pt x="4240" y="6193"/>
                    </a:lnTo>
                    <a:lnTo>
                      <a:pt x="4250" y="6215"/>
                    </a:lnTo>
                    <a:lnTo>
                      <a:pt x="4258" y="6236"/>
                    </a:lnTo>
                    <a:lnTo>
                      <a:pt x="4264" y="6253"/>
                    </a:lnTo>
                    <a:lnTo>
                      <a:pt x="4268" y="6267"/>
                    </a:lnTo>
                    <a:lnTo>
                      <a:pt x="4272" y="6279"/>
                    </a:lnTo>
                    <a:lnTo>
                      <a:pt x="4275" y="6287"/>
                    </a:lnTo>
                    <a:lnTo>
                      <a:pt x="4276" y="6293"/>
                    </a:lnTo>
                    <a:lnTo>
                      <a:pt x="4276" y="6294"/>
                    </a:lnTo>
                    <a:lnTo>
                      <a:pt x="3902" y="6856"/>
                    </a:lnTo>
                    <a:lnTo>
                      <a:pt x="3902" y="6856"/>
                    </a:lnTo>
                    <a:lnTo>
                      <a:pt x="3904" y="6858"/>
                    </a:lnTo>
                    <a:lnTo>
                      <a:pt x="3906" y="6861"/>
                    </a:lnTo>
                    <a:lnTo>
                      <a:pt x="3909" y="6865"/>
                    </a:lnTo>
                    <a:lnTo>
                      <a:pt x="3914" y="6870"/>
                    </a:lnTo>
                    <a:lnTo>
                      <a:pt x="3919" y="6877"/>
                    </a:lnTo>
                    <a:lnTo>
                      <a:pt x="3926" y="6884"/>
                    </a:lnTo>
                    <a:lnTo>
                      <a:pt x="3932" y="6893"/>
                    </a:lnTo>
                    <a:lnTo>
                      <a:pt x="3948" y="6912"/>
                    </a:lnTo>
                    <a:lnTo>
                      <a:pt x="3968" y="6936"/>
                    </a:lnTo>
                    <a:lnTo>
                      <a:pt x="3992" y="6963"/>
                    </a:lnTo>
                    <a:lnTo>
                      <a:pt x="4017" y="6993"/>
                    </a:lnTo>
                    <a:lnTo>
                      <a:pt x="4045" y="7025"/>
                    </a:lnTo>
                    <a:lnTo>
                      <a:pt x="4077" y="7059"/>
                    </a:lnTo>
                    <a:lnTo>
                      <a:pt x="4110" y="7095"/>
                    </a:lnTo>
                    <a:lnTo>
                      <a:pt x="4147" y="7133"/>
                    </a:lnTo>
                    <a:lnTo>
                      <a:pt x="4185" y="7173"/>
                    </a:lnTo>
                    <a:lnTo>
                      <a:pt x="4225" y="7213"/>
                    </a:lnTo>
                    <a:lnTo>
                      <a:pt x="4267" y="7254"/>
                    </a:lnTo>
                    <a:lnTo>
                      <a:pt x="4311" y="7295"/>
                    </a:lnTo>
                    <a:lnTo>
                      <a:pt x="4356" y="7338"/>
                    </a:lnTo>
                    <a:lnTo>
                      <a:pt x="4403" y="7379"/>
                    </a:lnTo>
                    <a:lnTo>
                      <a:pt x="4451" y="7419"/>
                    </a:lnTo>
                    <a:lnTo>
                      <a:pt x="4500" y="7459"/>
                    </a:lnTo>
                    <a:lnTo>
                      <a:pt x="4550" y="7498"/>
                    </a:lnTo>
                    <a:lnTo>
                      <a:pt x="4601" y="7535"/>
                    </a:lnTo>
                    <a:lnTo>
                      <a:pt x="4652" y="7571"/>
                    </a:lnTo>
                    <a:lnTo>
                      <a:pt x="4704" y="7604"/>
                    </a:lnTo>
                    <a:lnTo>
                      <a:pt x="4756" y="7635"/>
                    </a:lnTo>
                    <a:lnTo>
                      <a:pt x="4808" y="7664"/>
                    </a:lnTo>
                    <a:lnTo>
                      <a:pt x="4861" y="7690"/>
                    </a:lnTo>
                    <a:lnTo>
                      <a:pt x="4912" y="7712"/>
                    </a:lnTo>
                    <a:lnTo>
                      <a:pt x="4965" y="7730"/>
                    </a:lnTo>
                    <a:lnTo>
                      <a:pt x="4991" y="7737"/>
                    </a:lnTo>
                    <a:lnTo>
                      <a:pt x="5017" y="7744"/>
                    </a:lnTo>
                    <a:lnTo>
                      <a:pt x="5042" y="7750"/>
                    </a:lnTo>
                    <a:lnTo>
                      <a:pt x="5067" y="7754"/>
                    </a:lnTo>
                    <a:lnTo>
                      <a:pt x="5092" y="7757"/>
                    </a:lnTo>
                    <a:lnTo>
                      <a:pt x="5117" y="7759"/>
                    </a:lnTo>
                    <a:lnTo>
                      <a:pt x="5163" y="7758"/>
                    </a:lnTo>
                    <a:lnTo>
                      <a:pt x="5210" y="7755"/>
                    </a:lnTo>
                    <a:lnTo>
                      <a:pt x="5256" y="7750"/>
                    </a:lnTo>
                    <a:lnTo>
                      <a:pt x="5302" y="7742"/>
                    </a:lnTo>
                    <a:lnTo>
                      <a:pt x="5347" y="7733"/>
                    </a:lnTo>
                    <a:lnTo>
                      <a:pt x="5393" y="7723"/>
                    </a:lnTo>
                    <a:lnTo>
                      <a:pt x="5437" y="7711"/>
                    </a:lnTo>
                    <a:lnTo>
                      <a:pt x="5482" y="7696"/>
                    </a:lnTo>
                    <a:lnTo>
                      <a:pt x="5527" y="7681"/>
                    </a:lnTo>
                    <a:lnTo>
                      <a:pt x="5571" y="7664"/>
                    </a:lnTo>
                    <a:lnTo>
                      <a:pt x="5616" y="7646"/>
                    </a:lnTo>
                    <a:lnTo>
                      <a:pt x="5660" y="7626"/>
                    </a:lnTo>
                    <a:lnTo>
                      <a:pt x="5704" y="7605"/>
                    </a:lnTo>
                    <a:lnTo>
                      <a:pt x="5749" y="7584"/>
                    </a:lnTo>
                    <a:lnTo>
                      <a:pt x="5838" y="7538"/>
                    </a:lnTo>
                    <a:lnTo>
                      <a:pt x="5927" y="7487"/>
                    </a:lnTo>
                    <a:lnTo>
                      <a:pt x="6017" y="7435"/>
                    </a:lnTo>
                    <a:lnTo>
                      <a:pt x="6108" y="7381"/>
                    </a:lnTo>
                    <a:lnTo>
                      <a:pt x="6200" y="7325"/>
                    </a:lnTo>
                    <a:lnTo>
                      <a:pt x="6293" y="7269"/>
                    </a:lnTo>
                    <a:lnTo>
                      <a:pt x="6388" y="7213"/>
                    </a:lnTo>
                    <a:lnTo>
                      <a:pt x="6484" y="7158"/>
                    </a:lnTo>
                    <a:lnTo>
                      <a:pt x="6582" y="7105"/>
                    </a:lnTo>
                    <a:lnTo>
                      <a:pt x="6618" y="7087"/>
                    </a:lnTo>
                    <a:lnTo>
                      <a:pt x="6653" y="7072"/>
                    </a:lnTo>
                    <a:lnTo>
                      <a:pt x="6690" y="7059"/>
                    </a:lnTo>
                    <a:lnTo>
                      <a:pt x="6727" y="7045"/>
                    </a:lnTo>
                    <a:lnTo>
                      <a:pt x="6764" y="7034"/>
                    </a:lnTo>
                    <a:lnTo>
                      <a:pt x="6803" y="7025"/>
                    </a:lnTo>
                    <a:lnTo>
                      <a:pt x="6840" y="7015"/>
                    </a:lnTo>
                    <a:lnTo>
                      <a:pt x="6878" y="7007"/>
                    </a:lnTo>
                    <a:lnTo>
                      <a:pt x="6916" y="7001"/>
                    </a:lnTo>
                    <a:lnTo>
                      <a:pt x="6954" y="6995"/>
                    </a:lnTo>
                    <a:lnTo>
                      <a:pt x="7029" y="6986"/>
                    </a:lnTo>
                    <a:lnTo>
                      <a:pt x="7103" y="6981"/>
                    </a:lnTo>
                    <a:lnTo>
                      <a:pt x="7174" y="6980"/>
                    </a:lnTo>
                    <a:lnTo>
                      <a:pt x="7237" y="6981"/>
                    </a:lnTo>
                    <a:lnTo>
                      <a:pt x="7298" y="6984"/>
                    </a:lnTo>
                    <a:lnTo>
                      <a:pt x="7356" y="6988"/>
                    </a:lnTo>
                    <a:lnTo>
                      <a:pt x="7411" y="6995"/>
                    </a:lnTo>
                    <a:lnTo>
                      <a:pt x="7463" y="7002"/>
                    </a:lnTo>
                    <a:lnTo>
                      <a:pt x="7512" y="7009"/>
                    </a:lnTo>
                    <a:lnTo>
                      <a:pt x="7557" y="7018"/>
                    </a:lnTo>
                    <a:lnTo>
                      <a:pt x="7599" y="7027"/>
                    </a:lnTo>
                    <a:lnTo>
                      <a:pt x="7618" y="7031"/>
                    </a:lnTo>
                    <a:lnTo>
                      <a:pt x="7636" y="7035"/>
                    </a:lnTo>
                    <a:lnTo>
                      <a:pt x="7653" y="7040"/>
                    </a:lnTo>
                    <a:lnTo>
                      <a:pt x="7669" y="7044"/>
                    </a:lnTo>
                    <a:lnTo>
                      <a:pt x="7684" y="7048"/>
                    </a:lnTo>
                    <a:lnTo>
                      <a:pt x="7698" y="7051"/>
                    </a:lnTo>
                    <a:lnTo>
                      <a:pt x="7710" y="7055"/>
                    </a:lnTo>
                    <a:lnTo>
                      <a:pt x="7721" y="7059"/>
                    </a:lnTo>
                    <a:lnTo>
                      <a:pt x="7732" y="7062"/>
                    </a:lnTo>
                    <a:lnTo>
                      <a:pt x="7741" y="7065"/>
                    </a:lnTo>
                    <a:lnTo>
                      <a:pt x="7748" y="7067"/>
                    </a:lnTo>
                    <a:lnTo>
                      <a:pt x="7754" y="7069"/>
                    </a:lnTo>
                    <a:lnTo>
                      <a:pt x="7760" y="7071"/>
                    </a:lnTo>
                    <a:lnTo>
                      <a:pt x="7763" y="7072"/>
                    </a:lnTo>
                    <a:lnTo>
                      <a:pt x="7766" y="7073"/>
                    </a:lnTo>
                    <a:lnTo>
                      <a:pt x="7766" y="7073"/>
                    </a:lnTo>
                    <a:lnTo>
                      <a:pt x="7766" y="7073"/>
                    </a:lnTo>
                    <a:lnTo>
                      <a:pt x="7767" y="7071"/>
                    </a:lnTo>
                    <a:lnTo>
                      <a:pt x="7768" y="7069"/>
                    </a:lnTo>
                    <a:lnTo>
                      <a:pt x="7769" y="7065"/>
                    </a:lnTo>
                    <a:lnTo>
                      <a:pt x="7772" y="7054"/>
                    </a:lnTo>
                    <a:lnTo>
                      <a:pt x="7775" y="7040"/>
                    </a:lnTo>
                    <a:lnTo>
                      <a:pt x="7780" y="7021"/>
                    </a:lnTo>
                    <a:lnTo>
                      <a:pt x="7786" y="7000"/>
                    </a:lnTo>
                    <a:lnTo>
                      <a:pt x="7794" y="6974"/>
                    </a:lnTo>
                    <a:lnTo>
                      <a:pt x="7801" y="6945"/>
                    </a:lnTo>
                    <a:lnTo>
                      <a:pt x="7809" y="6913"/>
                    </a:lnTo>
                    <a:lnTo>
                      <a:pt x="7817" y="6879"/>
                    </a:lnTo>
                    <a:lnTo>
                      <a:pt x="7827" y="6841"/>
                    </a:lnTo>
                    <a:lnTo>
                      <a:pt x="7837" y="6800"/>
                    </a:lnTo>
                    <a:lnTo>
                      <a:pt x="7847" y="6758"/>
                    </a:lnTo>
                    <a:lnTo>
                      <a:pt x="7858" y="6711"/>
                    </a:lnTo>
                    <a:lnTo>
                      <a:pt x="7868" y="6664"/>
                    </a:lnTo>
                    <a:lnTo>
                      <a:pt x="7879" y="6614"/>
                    </a:lnTo>
                    <a:lnTo>
                      <a:pt x="7890" y="6562"/>
                    </a:lnTo>
                    <a:lnTo>
                      <a:pt x="7901" y="6507"/>
                    </a:lnTo>
                    <a:lnTo>
                      <a:pt x="7912" y="6452"/>
                    </a:lnTo>
                    <a:lnTo>
                      <a:pt x="7923" y="6395"/>
                    </a:lnTo>
                    <a:lnTo>
                      <a:pt x="7933" y="6336"/>
                    </a:lnTo>
                    <a:lnTo>
                      <a:pt x="7943" y="6276"/>
                    </a:lnTo>
                    <a:lnTo>
                      <a:pt x="7954" y="6215"/>
                    </a:lnTo>
                    <a:lnTo>
                      <a:pt x="7963" y="6153"/>
                    </a:lnTo>
                    <a:lnTo>
                      <a:pt x="7981" y="6026"/>
                    </a:lnTo>
                    <a:lnTo>
                      <a:pt x="7996" y="5899"/>
                    </a:lnTo>
                    <a:lnTo>
                      <a:pt x="8007" y="5769"/>
                    </a:lnTo>
                    <a:lnTo>
                      <a:pt x="8012" y="5704"/>
                    </a:lnTo>
                    <a:lnTo>
                      <a:pt x="8016" y="5640"/>
                    </a:lnTo>
                    <a:lnTo>
                      <a:pt x="8017" y="5597"/>
                    </a:lnTo>
                    <a:lnTo>
                      <a:pt x="8017" y="5555"/>
                    </a:lnTo>
                    <a:lnTo>
                      <a:pt x="8017" y="5513"/>
                    </a:lnTo>
                    <a:lnTo>
                      <a:pt x="8016" y="5473"/>
                    </a:lnTo>
                    <a:lnTo>
                      <a:pt x="8012" y="5397"/>
                    </a:lnTo>
                    <a:lnTo>
                      <a:pt x="8004" y="5323"/>
                    </a:lnTo>
                    <a:lnTo>
                      <a:pt x="7996" y="5253"/>
                    </a:lnTo>
                    <a:lnTo>
                      <a:pt x="7986" y="5186"/>
                    </a:lnTo>
                    <a:lnTo>
                      <a:pt x="7972" y="5121"/>
                    </a:lnTo>
                    <a:lnTo>
                      <a:pt x="7959" y="5058"/>
                    </a:lnTo>
                    <a:lnTo>
                      <a:pt x="7943" y="4997"/>
                    </a:lnTo>
                    <a:lnTo>
                      <a:pt x="7927" y="4938"/>
                    </a:lnTo>
                    <a:lnTo>
                      <a:pt x="7892" y="4820"/>
                    </a:lnTo>
                    <a:lnTo>
                      <a:pt x="7855" y="4704"/>
                    </a:lnTo>
                    <a:lnTo>
                      <a:pt x="7835" y="4644"/>
                    </a:lnTo>
                    <a:lnTo>
                      <a:pt x="7817" y="4584"/>
                    </a:lnTo>
                    <a:lnTo>
                      <a:pt x="7799" y="4523"/>
                    </a:lnTo>
                    <a:lnTo>
                      <a:pt x="7781" y="4460"/>
                    </a:lnTo>
                    <a:lnTo>
                      <a:pt x="7765" y="4395"/>
                    </a:lnTo>
                    <a:lnTo>
                      <a:pt x="7750" y="4327"/>
                    </a:lnTo>
                    <a:lnTo>
                      <a:pt x="7736" y="4256"/>
                    </a:lnTo>
                    <a:lnTo>
                      <a:pt x="7723" y="4183"/>
                    </a:lnTo>
                    <a:lnTo>
                      <a:pt x="7713" y="4104"/>
                    </a:lnTo>
                    <a:lnTo>
                      <a:pt x="7709" y="4064"/>
                    </a:lnTo>
                    <a:lnTo>
                      <a:pt x="7705" y="4023"/>
                    </a:lnTo>
                    <a:lnTo>
                      <a:pt x="7701" y="3981"/>
                    </a:lnTo>
                    <a:lnTo>
                      <a:pt x="7698" y="3936"/>
                    </a:lnTo>
                    <a:lnTo>
                      <a:pt x="7696" y="3892"/>
                    </a:lnTo>
                    <a:lnTo>
                      <a:pt x="7695" y="3846"/>
                    </a:lnTo>
                    <a:lnTo>
                      <a:pt x="7694" y="3798"/>
                    </a:lnTo>
                    <a:lnTo>
                      <a:pt x="7694" y="3750"/>
                    </a:lnTo>
                    <a:lnTo>
                      <a:pt x="7694" y="3700"/>
                    </a:lnTo>
                    <a:lnTo>
                      <a:pt x="7695" y="3648"/>
                    </a:lnTo>
                    <a:lnTo>
                      <a:pt x="7697" y="3596"/>
                    </a:lnTo>
                    <a:lnTo>
                      <a:pt x="7700" y="3541"/>
                    </a:lnTo>
                    <a:lnTo>
                      <a:pt x="7703" y="3484"/>
                    </a:lnTo>
                    <a:lnTo>
                      <a:pt x="7708" y="3427"/>
                    </a:lnTo>
                    <a:lnTo>
                      <a:pt x="7713" y="3367"/>
                    </a:lnTo>
                    <a:lnTo>
                      <a:pt x="7719" y="3306"/>
                    </a:lnTo>
                    <a:lnTo>
                      <a:pt x="7727" y="3243"/>
                    </a:lnTo>
                    <a:lnTo>
                      <a:pt x="7735" y="3178"/>
                    </a:lnTo>
                    <a:lnTo>
                      <a:pt x="7715" y="3213"/>
                    </a:lnTo>
                    <a:lnTo>
                      <a:pt x="7695" y="3250"/>
                    </a:lnTo>
                    <a:lnTo>
                      <a:pt x="7675" y="3289"/>
                    </a:lnTo>
                    <a:lnTo>
                      <a:pt x="7655" y="3328"/>
                    </a:lnTo>
                    <a:lnTo>
                      <a:pt x="7637" y="3368"/>
                    </a:lnTo>
                    <a:lnTo>
                      <a:pt x="7618" y="3410"/>
                    </a:lnTo>
                    <a:lnTo>
                      <a:pt x="7601" y="3453"/>
                    </a:lnTo>
                    <a:lnTo>
                      <a:pt x="7584" y="3499"/>
                    </a:lnTo>
                    <a:lnTo>
                      <a:pt x="7568" y="3545"/>
                    </a:lnTo>
                    <a:lnTo>
                      <a:pt x="7552" y="3592"/>
                    </a:lnTo>
                    <a:lnTo>
                      <a:pt x="7538" y="3643"/>
                    </a:lnTo>
                    <a:lnTo>
                      <a:pt x="7524" y="3694"/>
                    </a:lnTo>
                    <a:lnTo>
                      <a:pt x="7512" y="3747"/>
                    </a:lnTo>
                    <a:lnTo>
                      <a:pt x="7501" y="3803"/>
                    </a:lnTo>
                    <a:lnTo>
                      <a:pt x="7490" y="3859"/>
                    </a:lnTo>
                    <a:lnTo>
                      <a:pt x="7482" y="3918"/>
                    </a:lnTo>
                    <a:lnTo>
                      <a:pt x="7475" y="3979"/>
                    </a:lnTo>
                    <a:lnTo>
                      <a:pt x="7469" y="4042"/>
                    </a:lnTo>
                    <a:lnTo>
                      <a:pt x="7464" y="4107"/>
                    </a:lnTo>
                    <a:lnTo>
                      <a:pt x="7461" y="4174"/>
                    </a:lnTo>
                    <a:lnTo>
                      <a:pt x="7460" y="4243"/>
                    </a:lnTo>
                    <a:lnTo>
                      <a:pt x="7461" y="4316"/>
                    </a:lnTo>
                    <a:lnTo>
                      <a:pt x="7463" y="4390"/>
                    </a:lnTo>
                    <a:lnTo>
                      <a:pt x="7467" y="4466"/>
                    </a:lnTo>
                    <a:lnTo>
                      <a:pt x="7474" y="4545"/>
                    </a:lnTo>
                    <a:lnTo>
                      <a:pt x="7482" y="4627"/>
                    </a:lnTo>
                    <a:lnTo>
                      <a:pt x="7493" y="4711"/>
                    </a:lnTo>
                    <a:lnTo>
                      <a:pt x="7506" y="4798"/>
                    </a:lnTo>
                    <a:lnTo>
                      <a:pt x="7520" y="4887"/>
                    </a:lnTo>
                    <a:lnTo>
                      <a:pt x="7538" y="4980"/>
                    </a:lnTo>
                    <a:lnTo>
                      <a:pt x="7557" y="5075"/>
                    </a:lnTo>
                    <a:lnTo>
                      <a:pt x="7579" y="5173"/>
                    </a:lnTo>
                    <a:lnTo>
                      <a:pt x="7592" y="5228"/>
                    </a:lnTo>
                    <a:lnTo>
                      <a:pt x="7603" y="5287"/>
                    </a:lnTo>
                    <a:lnTo>
                      <a:pt x="7611" y="5346"/>
                    </a:lnTo>
                    <a:lnTo>
                      <a:pt x="7616" y="5405"/>
                    </a:lnTo>
                    <a:lnTo>
                      <a:pt x="7619" y="5466"/>
                    </a:lnTo>
                    <a:lnTo>
                      <a:pt x="7620" y="5528"/>
                    </a:lnTo>
                    <a:lnTo>
                      <a:pt x="7619" y="5589"/>
                    </a:lnTo>
                    <a:lnTo>
                      <a:pt x="7616" y="5651"/>
                    </a:lnTo>
                    <a:lnTo>
                      <a:pt x="7611" y="5713"/>
                    </a:lnTo>
                    <a:lnTo>
                      <a:pt x="7605" y="5774"/>
                    </a:lnTo>
                    <a:lnTo>
                      <a:pt x="7598" y="5836"/>
                    </a:lnTo>
                    <a:lnTo>
                      <a:pt x="7588" y="5896"/>
                    </a:lnTo>
                    <a:lnTo>
                      <a:pt x="7579" y="5955"/>
                    </a:lnTo>
                    <a:lnTo>
                      <a:pt x="7568" y="6014"/>
                    </a:lnTo>
                    <a:lnTo>
                      <a:pt x="7556" y="6071"/>
                    </a:lnTo>
                    <a:lnTo>
                      <a:pt x="7544" y="6126"/>
                    </a:lnTo>
                    <a:lnTo>
                      <a:pt x="7531" y="6181"/>
                    </a:lnTo>
                    <a:lnTo>
                      <a:pt x="7519" y="6232"/>
                    </a:lnTo>
                    <a:lnTo>
                      <a:pt x="7506" y="6282"/>
                    </a:lnTo>
                    <a:lnTo>
                      <a:pt x="7492" y="6329"/>
                    </a:lnTo>
                    <a:lnTo>
                      <a:pt x="7480" y="6375"/>
                    </a:lnTo>
                    <a:lnTo>
                      <a:pt x="7467" y="6417"/>
                    </a:lnTo>
                    <a:lnTo>
                      <a:pt x="7455" y="6456"/>
                    </a:lnTo>
                    <a:lnTo>
                      <a:pt x="7444" y="6491"/>
                    </a:lnTo>
                    <a:lnTo>
                      <a:pt x="7432" y="6524"/>
                    </a:lnTo>
                    <a:lnTo>
                      <a:pt x="7423" y="6553"/>
                    </a:lnTo>
                    <a:lnTo>
                      <a:pt x="7414" y="6578"/>
                    </a:lnTo>
                    <a:lnTo>
                      <a:pt x="7411" y="6589"/>
                    </a:lnTo>
                    <a:lnTo>
                      <a:pt x="7407" y="6598"/>
                    </a:lnTo>
                    <a:lnTo>
                      <a:pt x="7403" y="6607"/>
                    </a:lnTo>
                    <a:lnTo>
                      <a:pt x="7400" y="6615"/>
                    </a:lnTo>
                    <a:lnTo>
                      <a:pt x="7398" y="6622"/>
                    </a:lnTo>
                    <a:lnTo>
                      <a:pt x="7396" y="6627"/>
                    </a:lnTo>
                    <a:lnTo>
                      <a:pt x="7394" y="6631"/>
                    </a:lnTo>
                    <a:lnTo>
                      <a:pt x="7393" y="6634"/>
                    </a:lnTo>
                    <a:lnTo>
                      <a:pt x="7393" y="6636"/>
                    </a:lnTo>
                    <a:lnTo>
                      <a:pt x="7392" y="6637"/>
                    </a:lnTo>
                    <a:lnTo>
                      <a:pt x="7391" y="6636"/>
                    </a:lnTo>
                    <a:lnTo>
                      <a:pt x="7388" y="6635"/>
                    </a:lnTo>
                    <a:lnTo>
                      <a:pt x="7383" y="6634"/>
                    </a:lnTo>
                    <a:lnTo>
                      <a:pt x="7376" y="6632"/>
                    </a:lnTo>
                    <a:lnTo>
                      <a:pt x="7366" y="6630"/>
                    </a:lnTo>
                    <a:lnTo>
                      <a:pt x="7355" y="6627"/>
                    </a:lnTo>
                    <a:lnTo>
                      <a:pt x="7342" y="6625"/>
                    </a:lnTo>
                    <a:lnTo>
                      <a:pt x="7326" y="6622"/>
                    </a:lnTo>
                    <a:lnTo>
                      <a:pt x="7310" y="6619"/>
                    </a:lnTo>
                    <a:lnTo>
                      <a:pt x="7291" y="6616"/>
                    </a:lnTo>
                    <a:lnTo>
                      <a:pt x="7270" y="6614"/>
                    </a:lnTo>
                    <a:lnTo>
                      <a:pt x="7248" y="6610"/>
                    </a:lnTo>
                    <a:lnTo>
                      <a:pt x="7224" y="6609"/>
                    </a:lnTo>
                    <a:lnTo>
                      <a:pt x="7199" y="6607"/>
                    </a:lnTo>
                    <a:lnTo>
                      <a:pt x="7171" y="6606"/>
                    </a:lnTo>
                    <a:lnTo>
                      <a:pt x="7143" y="6606"/>
                    </a:lnTo>
                    <a:lnTo>
                      <a:pt x="7125" y="6606"/>
                    </a:lnTo>
                    <a:lnTo>
                      <a:pt x="7105" y="6606"/>
                    </a:lnTo>
                    <a:lnTo>
                      <a:pt x="7084" y="6606"/>
                    </a:lnTo>
                    <a:lnTo>
                      <a:pt x="7063" y="6606"/>
                    </a:lnTo>
                    <a:lnTo>
                      <a:pt x="7039" y="6607"/>
                    </a:lnTo>
                    <a:lnTo>
                      <a:pt x="7015" y="6607"/>
                    </a:lnTo>
                    <a:lnTo>
                      <a:pt x="6964" y="6610"/>
                    </a:lnTo>
                    <a:lnTo>
                      <a:pt x="6910" y="6614"/>
                    </a:lnTo>
                    <a:lnTo>
                      <a:pt x="6854" y="6619"/>
                    </a:lnTo>
                    <a:lnTo>
                      <a:pt x="6796" y="6627"/>
                    </a:lnTo>
                    <a:lnTo>
                      <a:pt x="6738" y="6637"/>
                    </a:lnTo>
                    <a:lnTo>
                      <a:pt x="6693" y="6648"/>
                    </a:lnTo>
                    <a:lnTo>
                      <a:pt x="6648" y="6660"/>
                    </a:lnTo>
                    <a:lnTo>
                      <a:pt x="6600" y="6675"/>
                    </a:lnTo>
                    <a:lnTo>
                      <a:pt x="6552" y="6692"/>
                    </a:lnTo>
                    <a:lnTo>
                      <a:pt x="6503" y="6711"/>
                    </a:lnTo>
                    <a:lnTo>
                      <a:pt x="6453" y="6733"/>
                    </a:lnTo>
                    <a:lnTo>
                      <a:pt x="6402" y="6756"/>
                    </a:lnTo>
                    <a:lnTo>
                      <a:pt x="6351" y="6779"/>
                    </a:lnTo>
                    <a:lnTo>
                      <a:pt x="6299" y="6805"/>
                    </a:lnTo>
                    <a:lnTo>
                      <a:pt x="6246" y="6832"/>
                    </a:lnTo>
                    <a:lnTo>
                      <a:pt x="6141" y="6889"/>
                    </a:lnTo>
                    <a:lnTo>
                      <a:pt x="6036" y="6947"/>
                    </a:lnTo>
                    <a:lnTo>
                      <a:pt x="5931" y="7007"/>
                    </a:lnTo>
                    <a:lnTo>
                      <a:pt x="5829" y="7067"/>
                    </a:lnTo>
                    <a:lnTo>
                      <a:pt x="5729" y="7124"/>
                    </a:lnTo>
                    <a:lnTo>
                      <a:pt x="5681" y="7152"/>
                    </a:lnTo>
                    <a:lnTo>
                      <a:pt x="5633" y="7179"/>
                    </a:lnTo>
                    <a:lnTo>
                      <a:pt x="5587" y="7205"/>
                    </a:lnTo>
                    <a:lnTo>
                      <a:pt x="5541" y="7228"/>
                    </a:lnTo>
                    <a:lnTo>
                      <a:pt x="5498" y="7251"/>
                    </a:lnTo>
                    <a:lnTo>
                      <a:pt x="5455" y="7273"/>
                    </a:lnTo>
                    <a:lnTo>
                      <a:pt x="5415" y="7292"/>
                    </a:lnTo>
                    <a:lnTo>
                      <a:pt x="5377" y="7309"/>
                    </a:lnTo>
                    <a:lnTo>
                      <a:pt x="5340" y="7324"/>
                    </a:lnTo>
                    <a:lnTo>
                      <a:pt x="5305" y="7337"/>
                    </a:lnTo>
                    <a:lnTo>
                      <a:pt x="5273" y="7347"/>
                    </a:lnTo>
                    <a:lnTo>
                      <a:pt x="5242" y="7354"/>
                    </a:lnTo>
                    <a:lnTo>
                      <a:pt x="5180" y="7354"/>
                    </a:lnTo>
                    <a:lnTo>
                      <a:pt x="5142" y="7352"/>
                    </a:lnTo>
                    <a:lnTo>
                      <a:pt x="5105" y="7349"/>
                    </a:lnTo>
                    <a:lnTo>
                      <a:pt x="5066" y="7343"/>
                    </a:lnTo>
                    <a:lnTo>
                      <a:pt x="5030" y="7334"/>
                    </a:lnTo>
                    <a:lnTo>
                      <a:pt x="4993" y="7323"/>
                    </a:lnTo>
                    <a:lnTo>
                      <a:pt x="4957" y="7311"/>
                    </a:lnTo>
                    <a:lnTo>
                      <a:pt x="4922" y="7296"/>
                    </a:lnTo>
                    <a:lnTo>
                      <a:pt x="4887" y="7281"/>
                    </a:lnTo>
                    <a:lnTo>
                      <a:pt x="4853" y="7264"/>
                    </a:lnTo>
                    <a:lnTo>
                      <a:pt x="4820" y="7245"/>
                    </a:lnTo>
                    <a:lnTo>
                      <a:pt x="4755" y="7206"/>
                    </a:lnTo>
                    <a:lnTo>
                      <a:pt x="4725" y="7185"/>
                    </a:lnTo>
                    <a:lnTo>
                      <a:pt x="4695" y="7164"/>
                    </a:lnTo>
                    <a:lnTo>
                      <a:pt x="4666" y="7142"/>
                    </a:lnTo>
                    <a:lnTo>
                      <a:pt x="4638" y="7120"/>
                    </a:lnTo>
                    <a:lnTo>
                      <a:pt x="4611" y="7099"/>
                    </a:lnTo>
                    <a:lnTo>
                      <a:pt x="4586" y="7076"/>
                    </a:lnTo>
                    <a:lnTo>
                      <a:pt x="4563" y="7055"/>
                    </a:lnTo>
                    <a:lnTo>
                      <a:pt x="4540" y="7034"/>
                    </a:lnTo>
                    <a:lnTo>
                      <a:pt x="4519" y="7014"/>
                    </a:lnTo>
                    <a:lnTo>
                      <a:pt x="4500" y="6995"/>
                    </a:lnTo>
                    <a:lnTo>
                      <a:pt x="4481" y="6976"/>
                    </a:lnTo>
                    <a:lnTo>
                      <a:pt x="4465" y="6960"/>
                    </a:lnTo>
                    <a:lnTo>
                      <a:pt x="4450" y="6943"/>
                    </a:lnTo>
                    <a:lnTo>
                      <a:pt x="4438" y="6930"/>
                    </a:lnTo>
                    <a:lnTo>
                      <a:pt x="4426" y="6917"/>
                    </a:lnTo>
                    <a:lnTo>
                      <a:pt x="4417" y="6906"/>
                    </a:lnTo>
                    <a:lnTo>
                      <a:pt x="4410" y="6898"/>
                    </a:lnTo>
                    <a:lnTo>
                      <a:pt x="4405" y="6892"/>
                    </a:lnTo>
                    <a:lnTo>
                      <a:pt x="4401" y="6888"/>
                    </a:lnTo>
                    <a:lnTo>
                      <a:pt x="4400" y="6887"/>
                    </a:lnTo>
                    <a:lnTo>
                      <a:pt x="5242" y="5142"/>
                    </a:lnTo>
                    <a:lnTo>
                      <a:pt x="4525" y="5983"/>
                    </a:lnTo>
                    <a:lnTo>
                      <a:pt x="4524" y="5981"/>
                    </a:lnTo>
                    <a:lnTo>
                      <a:pt x="4522" y="5977"/>
                    </a:lnTo>
                    <a:lnTo>
                      <a:pt x="4518" y="5970"/>
                    </a:lnTo>
                    <a:lnTo>
                      <a:pt x="4513" y="5959"/>
                    </a:lnTo>
                    <a:lnTo>
                      <a:pt x="4506" y="5946"/>
                    </a:lnTo>
                    <a:lnTo>
                      <a:pt x="4497" y="5931"/>
                    </a:lnTo>
                    <a:lnTo>
                      <a:pt x="4487" y="5911"/>
                    </a:lnTo>
                    <a:lnTo>
                      <a:pt x="4475" y="5889"/>
                    </a:lnTo>
                    <a:lnTo>
                      <a:pt x="4460" y="5865"/>
                    </a:lnTo>
                    <a:lnTo>
                      <a:pt x="4445" y="5837"/>
                    </a:lnTo>
                    <a:lnTo>
                      <a:pt x="4426" y="5806"/>
                    </a:lnTo>
                    <a:lnTo>
                      <a:pt x="4407" y="5772"/>
                    </a:lnTo>
                    <a:lnTo>
                      <a:pt x="4385" y="5736"/>
                    </a:lnTo>
                    <a:lnTo>
                      <a:pt x="4361" y="5697"/>
                    </a:lnTo>
                    <a:lnTo>
                      <a:pt x="4335" y="5654"/>
                    </a:lnTo>
                    <a:lnTo>
                      <a:pt x="4307" y="5608"/>
                    </a:lnTo>
                    <a:lnTo>
                      <a:pt x="4276" y="5562"/>
                    </a:lnTo>
                    <a:lnTo>
                      <a:pt x="4241" y="5517"/>
                    </a:lnTo>
                    <a:lnTo>
                      <a:pt x="4205" y="5471"/>
                    </a:lnTo>
                    <a:lnTo>
                      <a:pt x="4168" y="5426"/>
                    </a:lnTo>
                    <a:lnTo>
                      <a:pt x="4091" y="5336"/>
                    </a:lnTo>
                    <a:lnTo>
                      <a:pt x="4053" y="5292"/>
                    </a:lnTo>
                    <a:lnTo>
                      <a:pt x="4014" y="5247"/>
                    </a:lnTo>
                    <a:lnTo>
                      <a:pt x="3979" y="5201"/>
                    </a:lnTo>
                    <a:lnTo>
                      <a:pt x="3946" y="5155"/>
                    </a:lnTo>
                    <a:lnTo>
                      <a:pt x="3916" y="5109"/>
                    </a:lnTo>
                    <a:lnTo>
                      <a:pt x="3903" y="5085"/>
                    </a:lnTo>
                    <a:lnTo>
                      <a:pt x="3890" y="5061"/>
                    </a:lnTo>
                    <a:lnTo>
                      <a:pt x="3879" y="5037"/>
                    </a:lnTo>
                    <a:lnTo>
                      <a:pt x="3870" y="5013"/>
                    </a:lnTo>
                    <a:lnTo>
                      <a:pt x="3861" y="4988"/>
                    </a:lnTo>
                    <a:lnTo>
                      <a:pt x="3853" y="4963"/>
                    </a:lnTo>
                    <a:lnTo>
                      <a:pt x="3847" y="4938"/>
                    </a:lnTo>
                    <a:lnTo>
                      <a:pt x="3843" y="4913"/>
                    </a:lnTo>
                    <a:lnTo>
                      <a:pt x="3841" y="4887"/>
                    </a:lnTo>
                    <a:lnTo>
                      <a:pt x="3840" y="4860"/>
                    </a:lnTo>
                    <a:lnTo>
                      <a:pt x="3841" y="4833"/>
                    </a:lnTo>
                    <a:lnTo>
                      <a:pt x="3846" y="4803"/>
                    </a:lnTo>
                    <a:lnTo>
                      <a:pt x="3853" y="4770"/>
                    </a:lnTo>
                    <a:lnTo>
                      <a:pt x="3864" y="4734"/>
                    </a:lnTo>
                    <a:lnTo>
                      <a:pt x="3877" y="4696"/>
                    </a:lnTo>
                    <a:lnTo>
                      <a:pt x="3893" y="4655"/>
                    </a:lnTo>
                    <a:lnTo>
                      <a:pt x="3910" y="4612"/>
                    </a:lnTo>
                    <a:lnTo>
                      <a:pt x="3931" y="4568"/>
                    </a:lnTo>
                    <a:lnTo>
                      <a:pt x="3954" y="4522"/>
                    </a:lnTo>
                    <a:lnTo>
                      <a:pt x="3979" y="4473"/>
                    </a:lnTo>
                    <a:lnTo>
                      <a:pt x="4007" y="4423"/>
                    </a:lnTo>
                    <a:lnTo>
                      <a:pt x="4037" y="4371"/>
                    </a:lnTo>
                    <a:lnTo>
                      <a:pt x="4068" y="4319"/>
                    </a:lnTo>
                    <a:lnTo>
                      <a:pt x="4102" y="4264"/>
                    </a:lnTo>
                    <a:lnTo>
                      <a:pt x="4137" y="4208"/>
                    </a:lnTo>
                    <a:lnTo>
                      <a:pt x="4174" y="4152"/>
                    </a:lnTo>
                    <a:lnTo>
                      <a:pt x="4214" y="4094"/>
                    </a:lnTo>
                    <a:lnTo>
                      <a:pt x="4254" y="4036"/>
                    </a:lnTo>
                    <a:lnTo>
                      <a:pt x="4295" y="3978"/>
                    </a:lnTo>
                    <a:lnTo>
                      <a:pt x="4339" y="3918"/>
                    </a:lnTo>
                    <a:lnTo>
                      <a:pt x="4383" y="3858"/>
                    </a:lnTo>
                    <a:lnTo>
                      <a:pt x="4428" y="3798"/>
                    </a:lnTo>
                    <a:lnTo>
                      <a:pt x="4476" y="3738"/>
                    </a:lnTo>
                    <a:lnTo>
                      <a:pt x="4523" y="3678"/>
                    </a:lnTo>
                    <a:lnTo>
                      <a:pt x="4621" y="3557"/>
                    </a:lnTo>
                    <a:lnTo>
                      <a:pt x="4723" y="3439"/>
                    </a:lnTo>
                    <a:lnTo>
                      <a:pt x="4826" y="3323"/>
                    </a:lnTo>
                    <a:lnTo>
                      <a:pt x="4877" y="3265"/>
                    </a:lnTo>
                    <a:lnTo>
                      <a:pt x="4930" y="3209"/>
                    </a:lnTo>
                    <a:lnTo>
                      <a:pt x="5030" y="3097"/>
                    </a:lnTo>
                    <a:lnTo>
                      <a:pt x="5129" y="2984"/>
                    </a:lnTo>
                    <a:lnTo>
                      <a:pt x="5229" y="2870"/>
                    </a:lnTo>
                    <a:lnTo>
                      <a:pt x="5329" y="2758"/>
                    </a:lnTo>
                    <a:lnTo>
                      <a:pt x="5426" y="2648"/>
                    </a:lnTo>
                    <a:lnTo>
                      <a:pt x="5522" y="2541"/>
                    </a:lnTo>
                    <a:lnTo>
                      <a:pt x="5568" y="2489"/>
                    </a:lnTo>
                    <a:lnTo>
                      <a:pt x="5614" y="2438"/>
                    </a:lnTo>
                    <a:lnTo>
                      <a:pt x="5661" y="2388"/>
                    </a:lnTo>
                    <a:lnTo>
                      <a:pt x="5705" y="2340"/>
                    </a:lnTo>
                    <a:lnTo>
                      <a:pt x="5750" y="2294"/>
                    </a:lnTo>
                    <a:lnTo>
                      <a:pt x="5793" y="2248"/>
                    </a:lnTo>
                    <a:lnTo>
                      <a:pt x="5835" y="2205"/>
                    </a:lnTo>
                    <a:lnTo>
                      <a:pt x="5877" y="2164"/>
                    </a:lnTo>
                    <a:lnTo>
                      <a:pt x="5917" y="2125"/>
                    </a:lnTo>
                    <a:lnTo>
                      <a:pt x="5956" y="2089"/>
                    </a:lnTo>
                    <a:lnTo>
                      <a:pt x="5993" y="2054"/>
                    </a:lnTo>
                    <a:lnTo>
                      <a:pt x="6030" y="2022"/>
                    </a:lnTo>
                    <a:lnTo>
                      <a:pt x="6066" y="1992"/>
                    </a:lnTo>
                    <a:lnTo>
                      <a:pt x="6100" y="1965"/>
                    </a:lnTo>
                    <a:lnTo>
                      <a:pt x="6132" y="1941"/>
                    </a:lnTo>
                    <a:lnTo>
                      <a:pt x="6163" y="1920"/>
                    </a:lnTo>
                    <a:lnTo>
                      <a:pt x="6193" y="1902"/>
                    </a:lnTo>
                    <a:lnTo>
                      <a:pt x="6220" y="1888"/>
                    </a:lnTo>
                    <a:lnTo>
                      <a:pt x="6246" y="1876"/>
                    </a:lnTo>
                    <a:lnTo>
                      <a:pt x="6270" y="1869"/>
                    </a:lnTo>
                    <a:lnTo>
                      <a:pt x="6863" y="1775"/>
                    </a:lnTo>
                    <a:lnTo>
                      <a:pt x="6919" y="1767"/>
                    </a:lnTo>
                    <a:lnTo>
                      <a:pt x="6975" y="1758"/>
                    </a:lnTo>
                    <a:lnTo>
                      <a:pt x="7029" y="1749"/>
                    </a:lnTo>
                    <a:lnTo>
                      <a:pt x="7080" y="1739"/>
                    </a:lnTo>
                    <a:lnTo>
                      <a:pt x="7130" y="1730"/>
                    </a:lnTo>
                    <a:lnTo>
                      <a:pt x="7177" y="1721"/>
                    </a:lnTo>
                    <a:lnTo>
                      <a:pt x="7223" y="1712"/>
                    </a:lnTo>
                    <a:lnTo>
                      <a:pt x="7266" y="1702"/>
                    </a:lnTo>
                    <a:lnTo>
                      <a:pt x="7309" y="1693"/>
                    </a:lnTo>
                    <a:lnTo>
                      <a:pt x="7348" y="1684"/>
                    </a:lnTo>
                    <a:lnTo>
                      <a:pt x="7386" y="1674"/>
                    </a:lnTo>
                    <a:lnTo>
                      <a:pt x="7422" y="1665"/>
                    </a:lnTo>
                    <a:lnTo>
                      <a:pt x="7456" y="1657"/>
                    </a:lnTo>
                    <a:lnTo>
                      <a:pt x="7489" y="1648"/>
                    </a:lnTo>
                    <a:lnTo>
                      <a:pt x="7519" y="1639"/>
                    </a:lnTo>
                    <a:lnTo>
                      <a:pt x="7548" y="1631"/>
                    </a:lnTo>
                    <a:lnTo>
                      <a:pt x="7575" y="1623"/>
                    </a:lnTo>
                    <a:lnTo>
                      <a:pt x="7600" y="1616"/>
                    </a:lnTo>
                    <a:lnTo>
                      <a:pt x="7623" y="1609"/>
                    </a:lnTo>
                    <a:lnTo>
                      <a:pt x="7645" y="1601"/>
                    </a:lnTo>
                    <a:lnTo>
                      <a:pt x="7665" y="1595"/>
                    </a:lnTo>
                    <a:lnTo>
                      <a:pt x="7682" y="1589"/>
                    </a:lnTo>
                    <a:lnTo>
                      <a:pt x="7698" y="1584"/>
                    </a:lnTo>
                    <a:lnTo>
                      <a:pt x="7712" y="1579"/>
                    </a:lnTo>
                    <a:lnTo>
                      <a:pt x="7726" y="1574"/>
                    </a:lnTo>
                    <a:lnTo>
                      <a:pt x="7736" y="1569"/>
                    </a:lnTo>
                    <a:lnTo>
                      <a:pt x="7745" y="1566"/>
                    </a:lnTo>
                    <a:lnTo>
                      <a:pt x="7752" y="1563"/>
                    </a:lnTo>
                    <a:lnTo>
                      <a:pt x="7759" y="1560"/>
                    </a:lnTo>
                    <a:lnTo>
                      <a:pt x="7763" y="1559"/>
                    </a:lnTo>
                    <a:lnTo>
                      <a:pt x="7765" y="1558"/>
                    </a:lnTo>
                    <a:lnTo>
                      <a:pt x="7766" y="1557"/>
                    </a:lnTo>
                    <a:lnTo>
                      <a:pt x="6769" y="1589"/>
                    </a:lnTo>
                    <a:lnTo>
                      <a:pt x="6771" y="1588"/>
                    </a:lnTo>
                    <a:lnTo>
                      <a:pt x="6774" y="1585"/>
                    </a:lnTo>
                    <a:lnTo>
                      <a:pt x="6777" y="1581"/>
                    </a:lnTo>
                    <a:lnTo>
                      <a:pt x="6781" y="1575"/>
                    </a:lnTo>
                    <a:lnTo>
                      <a:pt x="6786" y="1567"/>
                    </a:lnTo>
                    <a:lnTo>
                      <a:pt x="6792" y="1558"/>
                    </a:lnTo>
                    <a:lnTo>
                      <a:pt x="6800" y="1548"/>
                    </a:lnTo>
                    <a:lnTo>
                      <a:pt x="6807" y="1535"/>
                    </a:lnTo>
                    <a:lnTo>
                      <a:pt x="6816" y="1522"/>
                    </a:lnTo>
                    <a:lnTo>
                      <a:pt x="6825" y="1507"/>
                    </a:lnTo>
                    <a:lnTo>
                      <a:pt x="6836" y="1491"/>
                    </a:lnTo>
                    <a:lnTo>
                      <a:pt x="6847" y="1474"/>
                    </a:lnTo>
                    <a:lnTo>
                      <a:pt x="6860" y="1455"/>
                    </a:lnTo>
                    <a:lnTo>
                      <a:pt x="6874" y="1436"/>
                    </a:lnTo>
                    <a:lnTo>
                      <a:pt x="6888" y="1415"/>
                    </a:lnTo>
                    <a:lnTo>
                      <a:pt x="6904" y="1394"/>
                    </a:lnTo>
                    <a:lnTo>
                      <a:pt x="6920" y="1372"/>
                    </a:lnTo>
                    <a:lnTo>
                      <a:pt x="6938" y="1348"/>
                    </a:lnTo>
                    <a:lnTo>
                      <a:pt x="6958" y="1324"/>
                    </a:lnTo>
                    <a:lnTo>
                      <a:pt x="6977" y="1300"/>
                    </a:lnTo>
                    <a:lnTo>
                      <a:pt x="6999" y="1274"/>
                    </a:lnTo>
                    <a:lnTo>
                      <a:pt x="7020" y="1248"/>
                    </a:lnTo>
                    <a:lnTo>
                      <a:pt x="7044" y="1221"/>
                    </a:lnTo>
                    <a:lnTo>
                      <a:pt x="7069" y="1194"/>
                    </a:lnTo>
                    <a:lnTo>
                      <a:pt x="7095" y="1167"/>
                    </a:lnTo>
                    <a:lnTo>
                      <a:pt x="7122" y="1139"/>
                    </a:lnTo>
                    <a:lnTo>
                      <a:pt x="7150" y="1110"/>
                    </a:lnTo>
                    <a:lnTo>
                      <a:pt x="7179" y="1081"/>
                    </a:lnTo>
                    <a:lnTo>
                      <a:pt x="7210" y="1052"/>
                    </a:lnTo>
                    <a:lnTo>
                      <a:pt x="7242" y="1023"/>
                    </a:lnTo>
                    <a:lnTo>
                      <a:pt x="7275" y="995"/>
                    </a:lnTo>
                    <a:lnTo>
                      <a:pt x="7311" y="966"/>
                    </a:lnTo>
                    <a:lnTo>
                      <a:pt x="7347" y="936"/>
                    </a:lnTo>
                    <a:lnTo>
                      <a:pt x="7384" y="907"/>
                    </a:lnTo>
                    <a:lnTo>
                      <a:pt x="7423" y="878"/>
                    </a:lnTo>
                    <a:lnTo>
                      <a:pt x="7463" y="849"/>
                    </a:lnTo>
                    <a:lnTo>
                      <a:pt x="7505" y="821"/>
                    </a:lnTo>
                    <a:lnTo>
                      <a:pt x="7548" y="792"/>
                    </a:lnTo>
                    <a:lnTo>
                      <a:pt x="7592" y="764"/>
                    </a:lnTo>
                    <a:lnTo>
                      <a:pt x="7639" y="736"/>
                    </a:lnTo>
                    <a:lnTo>
                      <a:pt x="7686" y="709"/>
                    </a:lnTo>
                    <a:lnTo>
                      <a:pt x="7735" y="683"/>
                    </a:lnTo>
                    <a:lnTo>
                      <a:pt x="7785" y="657"/>
                    </a:lnTo>
                    <a:lnTo>
                      <a:pt x="7838" y="631"/>
                    </a:lnTo>
                    <a:lnTo>
                      <a:pt x="7892" y="606"/>
                    </a:lnTo>
                    <a:lnTo>
                      <a:pt x="7946" y="583"/>
                    </a:lnTo>
                    <a:lnTo>
                      <a:pt x="8003" y="559"/>
                    </a:lnTo>
                    <a:lnTo>
                      <a:pt x="8062" y="536"/>
                    </a:lnTo>
                    <a:lnTo>
                      <a:pt x="8122" y="516"/>
                    </a:lnTo>
                    <a:lnTo>
                      <a:pt x="8184" y="495"/>
                    </a:lnTo>
                    <a:lnTo>
                      <a:pt x="8247" y="476"/>
                    </a:lnTo>
                    <a:lnTo>
                      <a:pt x="8312" y="457"/>
                    </a:lnTo>
                    <a:lnTo>
                      <a:pt x="8379" y="439"/>
                    </a:lnTo>
                    <a:lnTo>
                      <a:pt x="8447" y="424"/>
                    </a:lnTo>
                    <a:lnTo>
                      <a:pt x="8517" y="409"/>
                    </a:lnTo>
                    <a:lnTo>
                      <a:pt x="8590" y="395"/>
                    </a:lnTo>
                    <a:lnTo>
                      <a:pt x="8663" y="384"/>
                    </a:lnTo>
                    <a:lnTo>
                      <a:pt x="8739" y="373"/>
                    </a:lnTo>
                    <a:lnTo>
                      <a:pt x="8817" y="363"/>
                    </a:lnTo>
                    <a:lnTo>
                      <a:pt x="8895" y="356"/>
                    </a:lnTo>
                    <a:lnTo>
                      <a:pt x="8977" y="350"/>
                    </a:lnTo>
                    <a:lnTo>
                      <a:pt x="9059" y="346"/>
                    </a:lnTo>
                    <a:lnTo>
                      <a:pt x="9144" y="343"/>
                    </a:lnTo>
                    <a:lnTo>
                      <a:pt x="9231" y="342"/>
                    </a:lnTo>
                    <a:lnTo>
                      <a:pt x="9231" y="342"/>
                    </a:lnTo>
                    <a:close/>
                    <a:moveTo>
                      <a:pt x="13524" y="1924"/>
                    </a:moveTo>
                    <a:lnTo>
                      <a:pt x="13549" y="1924"/>
                    </a:lnTo>
                    <a:lnTo>
                      <a:pt x="13574" y="1921"/>
                    </a:lnTo>
                    <a:lnTo>
                      <a:pt x="13600" y="1918"/>
                    </a:lnTo>
                    <a:lnTo>
                      <a:pt x="13628" y="1912"/>
                    </a:lnTo>
                    <a:lnTo>
                      <a:pt x="13657" y="1905"/>
                    </a:lnTo>
                    <a:lnTo>
                      <a:pt x="13688" y="1896"/>
                    </a:lnTo>
                    <a:lnTo>
                      <a:pt x="13719" y="1886"/>
                    </a:lnTo>
                    <a:lnTo>
                      <a:pt x="13750" y="1873"/>
                    </a:lnTo>
                    <a:lnTo>
                      <a:pt x="13783" y="1860"/>
                    </a:lnTo>
                    <a:lnTo>
                      <a:pt x="13816" y="1843"/>
                    </a:lnTo>
                    <a:lnTo>
                      <a:pt x="13849" y="1826"/>
                    </a:lnTo>
                    <a:lnTo>
                      <a:pt x="13883" y="1806"/>
                    </a:lnTo>
                    <a:lnTo>
                      <a:pt x="13918" y="1785"/>
                    </a:lnTo>
                    <a:lnTo>
                      <a:pt x="13954" y="1760"/>
                    </a:lnTo>
                    <a:lnTo>
                      <a:pt x="13988" y="1734"/>
                    </a:lnTo>
                    <a:lnTo>
                      <a:pt x="14023" y="1706"/>
                    </a:lnTo>
                    <a:lnTo>
                      <a:pt x="14046" y="1688"/>
                    </a:lnTo>
                    <a:lnTo>
                      <a:pt x="14069" y="1669"/>
                    </a:lnTo>
                    <a:lnTo>
                      <a:pt x="14114" y="1628"/>
                    </a:lnTo>
                    <a:lnTo>
                      <a:pt x="14156" y="1585"/>
                    </a:lnTo>
                    <a:lnTo>
                      <a:pt x="14195" y="1539"/>
                    </a:lnTo>
                    <a:lnTo>
                      <a:pt x="14233" y="1490"/>
                    </a:lnTo>
                    <a:lnTo>
                      <a:pt x="14267" y="1442"/>
                    </a:lnTo>
                    <a:lnTo>
                      <a:pt x="14299" y="1392"/>
                    </a:lnTo>
                    <a:lnTo>
                      <a:pt x="14327" y="1344"/>
                    </a:lnTo>
                    <a:lnTo>
                      <a:pt x="14351" y="1296"/>
                    </a:lnTo>
                    <a:lnTo>
                      <a:pt x="14362" y="1273"/>
                    </a:lnTo>
                    <a:lnTo>
                      <a:pt x="14372" y="1250"/>
                    </a:lnTo>
                    <a:lnTo>
                      <a:pt x="14381" y="1228"/>
                    </a:lnTo>
                    <a:lnTo>
                      <a:pt x="14388" y="1207"/>
                    </a:lnTo>
                    <a:lnTo>
                      <a:pt x="14394" y="1187"/>
                    </a:lnTo>
                    <a:lnTo>
                      <a:pt x="14401" y="1167"/>
                    </a:lnTo>
                    <a:lnTo>
                      <a:pt x="14405" y="1148"/>
                    </a:lnTo>
                    <a:lnTo>
                      <a:pt x="14407" y="1131"/>
                    </a:lnTo>
                    <a:lnTo>
                      <a:pt x="14409" y="1114"/>
                    </a:lnTo>
                    <a:lnTo>
                      <a:pt x="14409" y="1099"/>
                    </a:lnTo>
                    <a:lnTo>
                      <a:pt x="14409" y="1085"/>
                    </a:lnTo>
                    <a:lnTo>
                      <a:pt x="14406" y="1072"/>
                    </a:lnTo>
                    <a:lnTo>
                      <a:pt x="14403" y="1062"/>
                    </a:lnTo>
                    <a:lnTo>
                      <a:pt x="14397" y="1051"/>
                    </a:lnTo>
                    <a:lnTo>
                      <a:pt x="14397" y="1050"/>
                    </a:lnTo>
                    <a:lnTo>
                      <a:pt x="14396" y="1047"/>
                    </a:lnTo>
                    <a:lnTo>
                      <a:pt x="14395" y="1042"/>
                    </a:lnTo>
                    <a:lnTo>
                      <a:pt x="14393" y="1036"/>
                    </a:lnTo>
                    <a:lnTo>
                      <a:pt x="14389" y="1031"/>
                    </a:lnTo>
                    <a:lnTo>
                      <a:pt x="14384" y="1026"/>
                    </a:lnTo>
                    <a:lnTo>
                      <a:pt x="14377" y="1022"/>
                    </a:lnTo>
                    <a:lnTo>
                      <a:pt x="14366" y="1020"/>
                    </a:lnTo>
                    <a:lnTo>
                      <a:pt x="14357" y="1021"/>
                    </a:lnTo>
                    <a:lnTo>
                      <a:pt x="14348" y="1025"/>
                    </a:lnTo>
                    <a:lnTo>
                      <a:pt x="14339" y="1030"/>
                    </a:lnTo>
                    <a:lnTo>
                      <a:pt x="14328" y="1036"/>
                    </a:lnTo>
                    <a:lnTo>
                      <a:pt x="14318" y="1044"/>
                    </a:lnTo>
                    <a:lnTo>
                      <a:pt x="14307" y="1053"/>
                    </a:lnTo>
                    <a:lnTo>
                      <a:pt x="14296" y="1065"/>
                    </a:lnTo>
                    <a:lnTo>
                      <a:pt x="14285" y="1077"/>
                    </a:lnTo>
                    <a:lnTo>
                      <a:pt x="14273" y="1090"/>
                    </a:lnTo>
                    <a:lnTo>
                      <a:pt x="14260" y="1105"/>
                    </a:lnTo>
                    <a:lnTo>
                      <a:pt x="14248" y="1120"/>
                    </a:lnTo>
                    <a:lnTo>
                      <a:pt x="14234" y="1137"/>
                    </a:lnTo>
                    <a:lnTo>
                      <a:pt x="14208" y="1173"/>
                    </a:lnTo>
                    <a:lnTo>
                      <a:pt x="14180" y="1211"/>
                    </a:lnTo>
                    <a:lnTo>
                      <a:pt x="14150" y="1252"/>
                    </a:lnTo>
                    <a:lnTo>
                      <a:pt x="14118" y="1293"/>
                    </a:lnTo>
                    <a:lnTo>
                      <a:pt x="14085" y="1335"/>
                    </a:lnTo>
                    <a:lnTo>
                      <a:pt x="14051" y="1376"/>
                    </a:lnTo>
                    <a:lnTo>
                      <a:pt x="14014" y="1415"/>
                    </a:lnTo>
                    <a:lnTo>
                      <a:pt x="13977" y="1453"/>
                    </a:lnTo>
                    <a:lnTo>
                      <a:pt x="13939" y="1488"/>
                    </a:lnTo>
                    <a:lnTo>
                      <a:pt x="13918" y="1505"/>
                    </a:lnTo>
                    <a:lnTo>
                      <a:pt x="13899" y="1519"/>
                    </a:lnTo>
                    <a:lnTo>
                      <a:pt x="13863" y="1548"/>
                    </a:lnTo>
                    <a:lnTo>
                      <a:pt x="13823" y="1575"/>
                    </a:lnTo>
                    <a:lnTo>
                      <a:pt x="13783" y="1600"/>
                    </a:lnTo>
                    <a:lnTo>
                      <a:pt x="13742" y="1624"/>
                    </a:lnTo>
                    <a:lnTo>
                      <a:pt x="13701" y="1646"/>
                    </a:lnTo>
                    <a:lnTo>
                      <a:pt x="13658" y="1666"/>
                    </a:lnTo>
                    <a:lnTo>
                      <a:pt x="13618" y="1685"/>
                    </a:lnTo>
                    <a:lnTo>
                      <a:pt x="13579" y="1702"/>
                    </a:lnTo>
                    <a:lnTo>
                      <a:pt x="13543" y="1718"/>
                    </a:lnTo>
                    <a:lnTo>
                      <a:pt x="13509" y="1731"/>
                    </a:lnTo>
                    <a:lnTo>
                      <a:pt x="13478" y="1742"/>
                    </a:lnTo>
                    <a:lnTo>
                      <a:pt x="13464" y="1747"/>
                    </a:lnTo>
                    <a:lnTo>
                      <a:pt x="13452" y="1752"/>
                    </a:lnTo>
                    <a:lnTo>
                      <a:pt x="13440" y="1756"/>
                    </a:lnTo>
                    <a:lnTo>
                      <a:pt x="13430" y="1759"/>
                    </a:lnTo>
                    <a:lnTo>
                      <a:pt x="13421" y="1762"/>
                    </a:lnTo>
                    <a:lnTo>
                      <a:pt x="13414" y="1764"/>
                    </a:lnTo>
                    <a:lnTo>
                      <a:pt x="13407" y="1766"/>
                    </a:lnTo>
                    <a:lnTo>
                      <a:pt x="13403" y="1767"/>
                    </a:lnTo>
                    <a:lnTo>
                      <a:pt x="13401" y="1768"/>
                    </a:lnTo>
                    <a:lnTo>
                      <a:pt x="13400" y="1768"/>
                    </a:lnTo>
                    <a:lnTo>
                      <a:pt x="13399" y="1768"/>
                    </a:lnTo>
                    <a:lnTo>
                      <a:pt x="13397" y="1768"/>
                    </a:lnTo>
                    <a:lnTo>
                      <a:pt x="13391" y="1770"/>
                    </a:lnTo>
                    <a:lnTo>
                      <a:pt x="13382" y="1773"/>
                    </a:lnTo>
                    <a:lnTo>
                      <a:pt x="13378" y="1776"/>
                    </a:lnTo>
                    <a:lnTo>
                      <a:pt x="13372" y="1781"/>
                    </a:lnTo>
                    <a:lnTo>
                      <a:pt x="13368" y="1785"/>
                    </a:lnTo>
                    <a:lnTo>
                      <a:pt x="13365" y="1791"/>
                    </a:lnTo>
                    <a:lnTo>
                      <a:pt x="13362" y="1799"/>
                    </a:lnTo>
                    <a:lnTo>
                      <a:pt x="13361" y="1808"/>
                    </a:lnTo>
                    <a:lnTo>
                      <a:pt x="13360" y="1819"/>
                    </a:lnTo>
                    <a:lnTo>
                      <a:pt x="13361" y="1831"/>
                    </a:lnTo>
                    <a:lnTo>
                      <a:pt x="13364" y="1845"/>
                    </a:lnTo>
                    <a:lnTo>
                      <a:pt x="13369" y="1862"/>
                    </a:lnTo>
                    <a:lnTo>
                      <a:pt x="13381" y="1873"/>
                    </a:lnTo>
                    <a:lnTo>
                      <a:pt x="13393" y="1885"/>
                    </a:lnTo>
                    <a:lnTo>
                      <a:pt x="13407" y="1895"/>
                    </a:lnTo>
                    <a:lnTo>
                      <a:pt x="13423" y="1905"/>
                    </a:lnTo>
                    <a:lnTo>
                      <a:pt x="13443" y="1912"/>
                    </a:lnTo>
                    <a:lnTo>
                      <a:pt x="13453" y="1916"/>
                    </a:lnTo>
                    <a:lnTo>
                      <a:pt x="13465" y="1919"/>
                    </a:lnTo>
                    <a:lnTo>
                      <a:pt x="13478" y="1921"/>
                    </a:lnTo>
                    <a:lnTo>
                      <a:pt x="13492" y="1923"/>
                    </a:lnTo>
                    <a:lnTo>
                      <a:pt x="13508" y="1924"/>
                    </a:lnTo>
                    <a:lnTo>
                      <a:pt x="13524" y="1924"/>
                    </a:lnTo>
                    <a:lnTo>
                      <a:pt x="13524" y="1924"/>
                    </a:lnTo>
                    <a:close/>
                    <a:moveTo>
                      <a:pt x="8857" y="3146"/>
                    </a:moveTo>
                    <a:lnTo>
                      <a:pt x="8858" y="3145"/>
                    </a:lnTo>
                    <a:lnTo>
                      <a:pt x="8860" y="3140"/>
                    </a:lnTo>
                    <a:lnTo>
                      <a:pt x="8864" y="3133"/>
                    </a:lnTo>
                    <a:lnTo>
                      <a:pt x="8869" y="3123"/>
                    </a:lnTo>
                    <a:lnTo>
                      <a:pt x="8877" y="3109"/>
                    </a:lnTo>
                    <a:lnTo>
                      <a:pt x="8885" y="3094"/>
                    </a:lnTo>
                    <a:lnTo>
                      <a:pt x="8893" y="3076"/>
                    </a:lnTo>
                    <a:lnTo>
                      <a:pt x="8904" y="3057"/>
                    </a:lnTo>
                    <a:lnTo>
                      <a:pt x="8916" y="3035"/>
                    </a:lnTo>
                    <a:lnTo>
                      <a:pt x="8928" y="3011"/>
                    </a:lnTo>
                    <a:lnTo>
                      <a:pt x="8942" y="2987"/>
                    </a:lnTo>
                    <a:lnTo>
                      <a:pt x="8956" y="2961"/>
                    </a:lnTo>
                    <a:lnTo>
                      <a:pt x="8971" y="2934"/>
                    </a:lnTo>
                    <a:lnTo>
                      <a:pt x="8987" y="2905"/>
                    </a:lnTo>
                    <a:lnTo>
                      <a:pt x="9021" y="2847"/>
                    </a:lnTo>
                    <a:lnTo>
                      <a:pt x="9057" y="2786"/>
                    </a:lnTo>
                    <a:lnTo>
                      <a:pt x="9094" y="2725"/>
                    </a:lnTo>
                    <a:lnTo>
                      <a:pt x="9134" y="2665"/>
                    </a:lnTo>
                    <a:lnTo>
                      <a:pt x="9173" y="2608"/>
                    </a:lnTo>
                    <a:lnTo>
                      <a:pt x="9192" y="2580"/>
                    </a:lnTo>
                    <a:lnTo>
                      <a:pt x="9212" y="2554"/>
                    </a:lnTo>
                    <a:lnTo>
                      <a:pt x="9232" y="2529"/>
                    </a:lnTo>
                    <a:lnTo>
                      <a:pt x="9250" y="2506"/>
                    </a:lnTo>
                    <a:lnTo>
                      <a:pt x="9270" y="2483"/>
                    </a:lnTo>
                    <a:lnTo>
                      <a:pt x="9288" y="2464"/>
                    </a:lnTo>
                    <a:lnTo>
                      <a:pt x="9307" y="2446"/>
                    </a:lnTo>
                    <a:lnTo>
                      <a:pt x="9325" y="2430"/>
                    </a:lnTo>
                    <a:lnTo>
                      <a:pt x="9345" y="2413"/>
                    </a:lnTo>
                    <a:lnTo>
                      <a:pt x="9367" y="2397"/>
                    </a:lnTo>
                    <a:lnTo>
                      <a:pt x="9412" y="2368"/>
                    </a:lnTo>
                    <a:lnTo>
                      <a:pt x="9460" y="2343"/>
                    </a:lnTo>
                    <a:lnTo>
                      <a:pt x="9509" y="2321"/>
                    </a:lnTo>
                    <a:lnTo>
                      <a:pt x="9559" y="2304"/>
                    </a:lnTo>
                    <a:lnTo>
                      <a:pt x="9607" y="2288"/>
                    </a:lnTo>
                    <a:lnTo>
                      <a:pt x="9656" y="2276"/>
                    </a:lnTo>
                    <a:lnTo>
                      <a:pt x="9702" y="2266"/>
                    </a:lnTo>
                    <a:lnTo>
                      <a:pt x="9747" y="2259"/>
                    </a:lnTo>
                    <a:lnTo>
                      <a:pt x="9787" y="2252"/>
                    </a:lnTo>
                    <a:lnTo>
                      <a:pt x="9806" y="2250"/>
                    </a:lnTo>
                    <a:lnTo>
                      <a:pt x="9823" y="2248"/>
                    </a:lnTo>
                    <a:lnTo>
                      <a:pt x="9840" y="2247"/>
                    </a:lnTo>
                    <a:lnTo>
                      <a:pt x="9855" y="2246"/>
                    </a:lnTo>
                    <a:lnTo>
                      <a:pt x="9869" y="2245"/>
                    </a:lnTo>
                    <a:lnTo>
                      <a:pt x="9881" y="2244"/>
                    </a:lnTo>
                    <a:lnTo>
                      <a:pt x="9891" y="2243"/>
                    </a:lnTo>
                    <a:lnTo>
                      <a:pt x="9901" y="2243"/>
                    </a:lnTo>
                    <a:lnTo>
                      <a:pt x="9908" y="2243"/>
                    </a:lnTo>
                    <a:lnTo>
                      <a:pt x="9913" y="2243"/>
                    </a:lnTo>
                    <a:lnTo>
                      <a:pt x="9916" y="2243"/>
                    </a:lnTo>
                    <a:lnTo>
                      <a:pt x="9917" y="2243"/>
                    </a:lnTo>
                    <a:lnTo>
                      <a:pt x="9916" y="2243"/>
                    </a:lnTo>
                    <a:lnTo>
                      <a:pt x="9913" y="2242"/>
                    </a:lnTo>
                    <a:lnTo>
                      <a:pt x="9909" y="2241"/>
                    </a:lnTo>
                    <a:lnTo>
                      <a:pt x="9903" y="2239"/>
                    </a:lnTo>
                    <a:lnTo>
                      <a:pt x="9895" y="2237"/>
                    </a:lnTo>
                    <a:lnTo>
                      <a:pt x="9886" y="2234"/>
                    </a:lnTo>
                    <a:lnTo>
                      <a:pt x="9876" y="2232"/>
                    </a:lnTo>
                    <a:lnTo>
                      <a:pt x="9865" y="2229"/>
                    </a:lnTo>
                    <a:lnTo>
                      <a:pt x="9851" y="2225"/>
                    </a:lnTo>
                    <a:lnTo>
                      <a:pt x="9837" y="2221"/>
                    </a:lnTo>
                    <a:lnTo>
                      <a:pt x="9821" y="2217"/>
                    </a:lnTo>
                    <a:lnTo>
                      <a:pt x="9805" y="2213"/>
                    </a:lnTo>
                    <a:lnTo>
                      <a:pt x="9770" y="2205"/>
                    </a:lnTo>
                    <a:lnTo>
                      <a:pt x="9730" y="2197"/>
                    </a:lnTo>
                    <a:lnTo>
                      <a:pt x="9688" y="2187"/>
                    </a:lnTo>
                    <a:lnTo>
                      <a:pt x="9643" y="2179"/>
                    </a:lnTo>
                    <a:lnTo>
                      <a:pt x="9596" y="2171"/>
                    </a:lnTo>
                    <a:lnTo>
                      <a:pt x="9549" y="2164"/>
                    </a:lnTo>
                    <a:lnTo>
                      <a:pt x="9500" y="2159"/>
                    </a:lnTo>
                    <a:lnTo>
                      <a:pt x="9452" y="2153"/>
                    </a:lnTo>
                    <a:lnTo>
                      <a:pt x="9403" y="2150"/>
                    </a:lnTo>
                    <a:lnTo>
                      <a:pt x="9356" y="2149"/>
                    </a:lnTo>
                    <a:lnTo>
                      <a:pt x="9320" y="2149"/>
                    </a:lnTo>
                    <a:lnTo>
                      <a:pt x="9286" y="2150"/>
                    </a:lnTo>
                    <a:lnTo>
                      <a:pt x="9252" y="2152"/>
                    </a:lnTo>
                    <a:lnTo>
                      <a:pt x="9219" y="2158"/>
                    </a:lnTo>
                    <a:lnTo>
                      <a:pt x="9188" y="2165"/>
                    </a:lnTo>
                    <a:lnTo>
                      <a:pt x="9173" y="2170"/>
                    </a:lnTo>
                    <a:lnTo>
                      <a:pt x="9158" y="2176"/>
                    </a:lnTo>
                    <a:lnTo>
                      <a:pt x="9145" y="2183"/>
                    </a:lnTo>
                    <a:lnTo>
                      <a:pt x="9132" y="2192"/>
                    </a:lnTo>
                    <a:lnTo>
                      <a:pt x="9118" y="2201"/>
                    </a:lnTo>
                    <a:lnTo>
                      <a:pt x="9107" y="2212"/>
                    </a:lnTo>
                    <a:lnTo>
                      <a:pt x="9100" y="2217"/>
                    </a:lnTo>
                    <a:lnTo>
                      <a:pt x="9092" y="2222"/>
                    </a:lnTo>
                    <a:lnTo>
                      <a:pt x="9078" y="2238"/>
                    </a:lnTo>
                    <a:lnTo>
                      <a:pt x="9064" y="2256"/>
                    </a:lnTo>
                    <a:lnTo>
                      <a:pt x="9051" y="2279"/>
                    </a:lnTo>
                    <a:lnTo>
                      <a:pt x="9039" y="2305"/>
                    </a:lnTo>
                    <a:lnTo>
                      <a:pt x="9025" y="2333"/>
                    </a:lnTo>
                    <a:lnTo>
                      <a:pt x="9014" y="2364"/>
                    </a:lnTo>
                    <a:lnTo>
                      <a:pt x="9002" y="2398"/>
                    </a:lnTo>
                    <a:lnTo>
                      <a:pt x="8990" y="2433"/>
                    </a:lnTo>
                    <a:lnTo>
                      <a:pt x="8980" y="2470"/>
                    </a:lnTo>
                    <a:lnTo>
                      <a:pt x="8970" y="2509"/>
                    </a:lnTo>
                    <a:lnTo>
                      <a:pt x="8959" y="2549"/>
                    </a:lnTo>
                    <a:lnTo>
                      <a:pt x="8941" y="2630"/>
                    </a:lnTo>
                    <a:lnTo>
                      <a:pt x="8923" y="2714"/>
                    </a:lnTo>
                    <a:lnTo>
                      <a:pt x="8909" y="2796"/>
                    </a:lnTo>
                    <a:lnTo>
                      <a:pt x="8901" y="2836"/>
                    </a:lnTo>
                    <a:lnTo>
                      <a:pt x="8895" y="2876"/>
                    </a:lnTo>
                    <a:lnTo>
                      <a:pt x="8889" y="2913"/>
                    </a:lnTo>
                    <a:lnTo>
                      <a:pt x="8884" y="2949"/>
                    </a:lnTo>
                    <a:lnTo>
                      <a:pt x="8879" y="2983"/>
                    </a:lnTo>
                    <a:lnTo>
                      <a:pt x="8875" y="3014"/>
                    </a:lnTo>
                    <a:lnTo>
                      <a:pt x="8870" y="3042"/>
                    </a:lnTo>
                    <a:lnTo>
                      <a:pt x="8867" y="3068"/>
                    </a:lnTo>
                    <a:lnTo>
                      <a:pt x="8864" y="3091"/>
                    </a:lnTo>
                    <a:lnTo>
                      <a:pt x="8861" y="3110"/>
                    </a:lnTo>
                    <a:lnTo>
                      <a:pt x="8860" y="3126"/>
                    </a:lnTo>
                    <a:lnTo>
                      <a:pt x="8859" y="3132"/>
                    </a:lnTo>
                    <a:lnTo>
                      <a:pt x="8858" y="3137"/>
                    </a:lnTo>
                    <a:lnTo>
                      <a:pt x="8858" y="3141"/>
                    </a:lnTo>
                    <a:lnTo>
                      <a:pt x="8858" y="3144"/>
                    </a:lnTo>
                    <a:lnTo>
                      <a:pt x="8857" y="3146"/>
                    </a:lnTo>
                    <a:lnTo>
                      <a:pt x="8857" y="3146"/>
                    </a:lnTo>
                    <a:lnTo>
                      <a:pt x="8857" y="3146"/>
                    </a:lnTo>
                    <a:close/>
                    <a:moveTo>
                      <a:pt x="9387" y="3926"/>
                    </a:moveTo>
                    <a:lnTo>
                      <a:pt x="9389" y="3924"/>
                    </a:lnTo>
                    <a:lnTo>
                      <a:pt x="9393" y="3920"/>
                    </a:lnTo>
                    <a:lnTo>
                      <a:pt x="9399" y="3914"/>
                    </a:lnTo>
                    <a:lnTo>
                      <a:pt x="9407" y="3906"/>
                    </a:lnTo>
                    <a:lnTo>
                      <a:pt x="9418" y="3895"/>
                    </a:lnTo>
                    <a:lnTo>
                      <a:pt x="9430" y="3883"/>
                    </a:lnTo>
                    <a:lnTo>
                      <a:pt x="9443" y="3870"/>
                    </a:lnTo>
                    <a:lnTo>
                      <a:pt x="9457" y="3856"/>
                    </a:lnTo>
                    <a:lnTo>
                      <a:pt x="9488" y="3825"/>
                    </a:lnTo>
                    <a:lnTo>
                      <a:pt x="9519" y="3794"/>
                    </a:lnTo>
                    <a:lnTo>
                      <a:pt x="9548" y="3764"/>
                    </a:lnTo>
                    <a:lnTo>
                      <a:pt x="9561" y="3751"/>
                    </a:lnTo>
                    <a:lnTo>
                      <a:pt x="9573" y="3739"/>
                    </a:lnTo>
                    <a:lnTo>
                      <a:pt x="9597" y="3717"/>
                    </a:lnTo>
                    <a:lnTo>
                      <a:pt x="9620" y="3699"/>
                    </a:lnTo>
                    <a:lnTo>
                      <a:pt x="9641" y="3682"/>
                    </a:lnTo>
                    <a:lnTo>
                      <a:pt x="9659" y="3669"/>
                    </a:lnTo>
                    <a:lnTo>
                      <a:pt x="9676" y="3658"/>
                    </a:lnTo>
                    <a:lnTo>
                      <a:pt x="9682" y="3654"/>
                    </a:lnTo>
                    <a:lnTo>
                      <a:pt x="9688" y="3651"/>
                    </a:lnTo>
                    <a:lnTo>
                      <a:pt x="9692" y="3648"/>
                    </a:lnTo>
                    <a:lnTo>
                      <a:pt x="9696" y="3647"/>
                    </a:lnTo>
                    <a:lnTo>
                      <a:pt x="9698" y="3646"/>
                    </a:lnTo>
                    <a:lnTo>
                      <a:pt x="9698" y="3645"/>
                    </a:lnTo>
                    <a:lnTo>
                      <a:pt x="9699" y="3652"/>
                    </a:lnTo>
                    <a:lnTo>
                      <a:pt x="9700" y="3659"/>
                    </a:lnTo>
                    <a:lnTo>
                      <a:pt x="9702" y="3669"/>
                    </a:lnTo>
                    <a:lnTo>
                      <a:pt x="9705" y="3679"/>
                    </a:lnTo>
                    <a:lnTo>
                      <a:pt x="9714" y="3702"/>
                    </a:lnTo>
                    <a:lnTo>
                      <a:pt x="9719" y="3714"/>
                    </a:lnTo>
                    <a:lnTo>
                      <a:pt x="9726" y="3727"/>
                    </a:lnTo>
                    <a:lnTo>
                      <a:pt x="9733" y="3741"/>
                    </a:lnTo>
                    <a:lnTo>
                      <a:pt x="9743" y="3754"/>
                    </a:lnTo>
                    <a:lnTo>
                      <a:pt x="9753" y="3768"/>
                    </a:lnTo>
                    <a:lnTo>
                      <a:pt x="9764" y="3781"/>
                    </a:lnTo>
                    <a:lnTo>
                      <a:pt x="9777" y="3794"/>
                    </a:lnTo>
                    <a:lnTo>
                      <a:pt x="9791" y="3808"/>
                    </a:lnTo>
                    <a:lnTo>
                      <a:pt x="9807" y="3820"/>
                    </a:lnTo>
                    <a:lnTo>
                      <a:pt x="9823" y="3832"/>
                    </a:lnTo>
                    <a:lnTo>
                      <a:pt x="9846" y="3854"/>
                    </a:lnTo>
                    <a:lnTo>
                      <a:pt x="9869" y="3875"/>
                    </a:lnTo>
                    <a:lnTo>
                      <a:pt x="9889" y="3893"/>
                    </a:lnTo>
                    <a:lnTo>
                      <a:pt x="9910" y="3910"/>
                    </a:lnTo>
                    <a:lnTo>
                      <a:pt x="9929" y="3924"/>
                    </a:lnTo>
                    <a:lnTo>
                      <a:pt x="9947" y="3936"/>
                    </a:lnTo>
                    <a:lnTo>
                      <a:pt x="9964" y="3948"/>
                    </a:lnTo>
                    <a:lnTo>
                      <a:pt x="9979" y="3957"/>
                    </a:lnTo>
                    <a:lnTo>
                      <a:pt x="9993" y="3965"/>
                    </a:lnTo>
                    <a:lnTo>
                      <a:pt x="10005" y="3971"/>
                    </a:lnTo>
                    <a:lnTo>
                      <a:pt x="10016" y="3978"/>
                    </a:lnTo>
                    <a:lnTo>
                      <a:pt x="10025" y="3982"/>
                    </a:lnTo>
                    <a:lnTo>
                      <a:pt x="10032" y="3985"/>
                    </a:lnTo>
                    <a:lnTo>
                      <a:pt x="10037" y="3987"/>
                    </a:lnTo>
                    <a:lnTo>
                      <a:pt x="10040" y="3988"/>
                    </a:lnTo>
                    <a:lnTo>
                      <a:pt x="10041" y="3988"/>
                    </a:lnTo>
                    <a:lnTo>
                      <a:pt x="10040" y="3989"/>
                    </a:lnTo>
                    <a:lnTo>
                      <a:pt x="10037" y="3992"/>
                    </a:lnTo>
                    <a:lnTo>
                      <a:pt x="10033" y="3997"/>
                    </a:lnTo>
                    <a:lnTo>
                      <a:pt x="10027" y="4004"/>
                    </a:lnTo>
                    <a:lnTo>
                      <a:pt x="10018" y="4013"/>
                    </a:lnTo>
                    <a:lnTo>
                      <a:pt x="10010" y="4023"/>
                    </a:lnTo>
                    <a:lnTo>
                      <a:pt x="10001" y="4034"/>
                    </a:lnTo>
                    <a:lnTo>
                      <a:pt x="9990" y="4047"/>
                    </a:lnTo>
                    <a:lnTo>
                      <a:pt x="9980" y="4060"/>
                    </a:lnTo>
                    <a:lnTo>
                      <a:pt x="9970" y="4074"/>
                    </a:lnTo>
                    <a:lnTo>
                      <a:pt x="9949" y="4106"/>
                    </a:lnTo>
                    <a:lnTo>
                      <a:pt x="9932" y="4140"/>
                    </a:lnTo>
                    <a:lnTo>
                      <a:pt x="9923" y="4158"/>
                    </a:lnTo>
                    <a:lnTo>
                      <a:pt x="9917" y="4175"/>
                    </a:lnTo>
                    <a:lnTo>
                      <a:pt x="9895" y="4211"/>
                    </a:lnTo>
                    <a:lnTo>
                      <a:pt x="9876" y="4249"/>
                    </a:lnTo>
                    <a:lnTo>
                      <a:pt x="9859" y="4286"/>
                    </a:lnTo>
                    <a:lnTo>
                      <a:pt x="9853" y="4303"/>
                    </a:lnTo>
                    <a:lnTo>
                      <a:pt x="9847" y="4320"/>
                    </a:lnTo>
                    <a:lnTo>
                      <a:pt x="9841" y="4335"/>
                    </a:lnTo>
                    <a:lnTo>
                      <a:pt x="9837" y="4350"/>
                    </a:lnTo>
                    <a:lnTo>
                      <a:pt x="9833" y="4362"/>
                    </a:lnTo>
                    <a:lnTo>
                      <a:pt x="9828" y="4372"/>
                    </a:lnTo>
                    <a:lnTo>
                      <a:pt x="9826" y="4381"/>
                    </a:lnTo>
                    <a:lnTo>
                      <a:pt x="9824" y="4388"/>
                    </a:lnTo>
                    <a:lnTo>
                      <a:pt x="9823" y="4392"/>
                    </a:lnTo>
                    <a:lnTo>
                      <a:pt x="9823" y="4394"/>
                    </a:lnTo>
                    <a:lnTo>
                      <a:pt x="9823" y="4393"/>
                    </a:lnTo>
                    <a:lnTo>
                      <a:pt x="9826" y="4391"/>
                    </a:lnTo>
                    <a:lnTo>
                      <a:pt x="9829" y="4387"/>
                    </a:lnTo>
                    <a:lnTo>
                      <a:pt x="9835" y="4381"/>
                    </a:lnTo>
                    <a:lnTo>
                      <a:pt x="9841" y="4374"/>
                    </a:lnTo>
                    <a:lnTo>
                      <a:pt x="9848" y="4366"/>
                    </a:lnTo>
                    <a:lnTo>
                      <a:pt x="9856" y="4357"/>
                    </a:lnTo>
                    <a:lnTo>
                      <a:pt x="9867" y="4346"/>
                    </a:lnTo>
                    <a:lnTo>
                      <a:pt x="9877" y="4335"/>
                    </a:lnTo>
                    <a:lnTo>
                      <a:pt x="9889" y="4322"/>
                    </a:lnTo>
                    <a:lnTo>
                      <a:pt x="9903" y="4308"/>
                    </a:lnTo>
                    <a:lnTo>
                      <a:pt x="9917" y="4293"/>
                    </a:lnTo>
                    <a:lnTo>
                      <a:pt x="9948" y="4261"/>
                    </a:lnTo>
                    <a:lnTo>
                      <a:pt x="9983" y="4226"/>
                    </a:lnTo>
                    <a:lnTo>
                      <a:pt x="10021" y="4188"/>
                    </a:lnTo>
                    <a:lnTo>
                      <a:pt x="10062" y="4149"/>
                    </a:lnTo>
                    <a:lnTo>
                      <a:pt x="10106" y="4107"/>
                    </a:lnTo>
                    <a:lnTo>
                      <a:pt x="10153" y="4064"/>
                    </a:lnTo>
                    <a:lnTo>
                      <a:pt x="10200" y="4022"/>
                    </a:lnTo>
                    <a:lnTo>
                      <a:pt x="10250" y="3979"/>
                    </a:lnTo>
                    <a:lnTo>
                      <a:pt x="10301" y="3936"/>
                    </a:lnTo>
                    <a:lnTo>
                      <a:pt x="10353" y="3894"/>
                    </a:lnTo>
                    <a:lnTo>
                      <a:pt x="10429" y="3838"/>
                    </a:lnTo>
                    <a:lnTo>
                      <a:pt x="10505" y="3785"/>
                    </a:lnTo>
                    <a:lnTo>
                      <a:pt x="10578" y="3736"/>
                    </a:lnTo>
                    <a:lnTo>
                      <a:pt x="10651" y="3690"/>
                    </a:lnTo>
                    <a:lnTo>
                      <a:pt x="10720" y="3648"/>
                    </a:lnTo>
                    <a:lnTo>
                      <a:pt x="10787" y="3610"/>
                    </a:lnTo>
                    <a:lnTo>
                      <a:pt x="10819" y="3592"/>
                    </a:lnTo>
                    <a:lnTo>
                      <a:pt x="10851" y="3575"/>
                    </a:lnTo>
                    <a:lnTo>
                      <a:pt x="10881" y="3559"/>
                    </a:lnTo>
                    <a:lnTo>
                      <a:pt x="10910" y="3544"/>
                    </a:lnTo>
                    <a:lnTo>
                      <a:pt x="10938" y="3530"/>
                    </a:lnTo>
                    <a:lnTo>
                      <a:pt x="10965" y="3517"/>
                    </a:lnTo>
                    <a:lnTo>
                      <a:pt x="10990" y="3505"/>
                    </a:lnTo>
                    <a:lnTo>
                      <a:pt x="11014" y="3494"/>
                    </a:lnTo>
                    <a:lnTo>
                      <a:pt x="11036" y="3482"/>
                    </a:lnTo>
                    <a:lnTo>
                      <a:pt x="11057" y="3473"/>
                    </a:lnTo>
                    <a:lnTo>
                      <a:pt x="11076" y="3465"/>
                    </a:lnTo>
                    <a:lnTo>
                      <a:pt x="11094" y="3456"/>
                    </a:lnTo>
                    <a:lnTo>
                      <a:pt x="11110" y="3449"/>
                    </a:lnTo>
                    <a:lnTo>
                      <a:pt x="11123" y="3444"/>
                    </a:lnTo>
                    <a:lnTo>
                      <a:pt x="11135" y="3439"/>
                    </a:lnTo>
                    <a:lnTo>
                      <a:pt x="11146" y="3435"/>
                    </a:lnTo>
                    <a:lnTo>
                      <a:pt x="11153" y="3432"/>
                    </a:lnTo>
                    <a:lnTo>
                      <a:pt x="11159" y="3430"/>
                    </a:lnTo>
                    <a:lnTo>
                      <a:pt x="11162" y="3428"/>
                    </a:lnTo>
                    <a:lnTo>
                      <a:pt x="11163" y="3428"/>
                    </a:lnTo>
                    <a:lnTo>
                      <a:pt x="11162" y="3428"/>
                    </a:lnTo>
                    <a:lnTo>
                      <a:pt x="11158" y="3428"/>
                    </a:lnTo>
                    <a:lnTo>
                      <a:pt x="11151" y="3428"/>
                    </a:lnTo>
                    <a:lnTo>
                      <a:pt x="11142" y="3429"/>
                    </a:lnTo>
                    <a:lnTo>
                      <a:pt x="11131" y="3430"/>
                    </a:lnTo>
                    <a:lnTo>
                      <a:pt x="11118" y="3431"/>
                    </a:lnTo>
                    <a:lnTo>
                      <a:pt x="11102" y="3433"/>
                    </a:lnTo>
                    <a:lnTo>
                      <a:pt x="11086" y="3435"/>
                    </a:lnTo>
                    <a:lnTo>
                      <a:pt x="11067" y="3439"/>
                    </a:lnTo>
                    <a:lnTo>
                      <a:pt x="11048" y="3443"/>
                    </a:lnTo>
                    <a:lnTo>
                      <a:pt x="11027" y="3447"/>
                    </a:lnTo>
                    <a:lnTo>
                      <a:pt x="11005" y="3453"/>
                    </a:lnTo>
                    <a:lnTo>
                      <a:pt x="10984" y="3461"/>
                    </a:lnTo>
                    <a:lnTo>
                      <a:pt x="10961" y="3469"/>
                    </a:lnTo>
                    <a:lnTo>
                      <a:pt x="10937" y="3479"/>
                    </a:lnTo>
                    <a:lnTo>
                      <a:pt x="10914" y="3489"/>
                    </a:lnTo>
                    <a:lnTo>
                      <a:pt x="10892" y="3496"/>
                    </a:lnTo>
                    <a:lnTo>
                      <a:pt x="10872" y="3501"/>
                    </a:lnTo>
                    <a:lnTo>
                      <a:pt x="10853" y="3507"/>
                    </a:lnTo>
                    <a:lnTo>
                      <a:pt x="10837" y="3512"/>
                    </a:lnTo>
                    <a:lnTo>
                      <a:pt x="10823" y="3518"/>
                    </a:lnTo>
                    <a:lnTo>
                      <a:pt x="10810" y="3523"/>
                    </a:lnTo>
                    <a:lnTo>
                      <a:pt x="10799" y="3528"/>
                    </a:lnTo>
                    <a:lnTo>
                      <a:pt x="10789" y="3533"/>
                    </a:lnTo>
                    <a:lnTo>
                      <a:pt x="10781" y="3537"/>
                    </a:lnTo>
                    <a:lnTo>
                      <a:pt x="10775" y="3541"/>
                    </a:lnTo>
                    <a:lnTo>
                      <a:pt x="10769" y="3544"/>
                    </a:lnTo>
                    <a:lnTo>
                      <a:pt x="10765" y="3547"/>
                    </a:lnTo>
                    <a:lnTo>
                      <a:pt x="10762" y="3549"/>
                    </a:lnTo>
                    <a:lnTo>
                      <a:pt x="10760" y="3550"/>
                    </a:lnTo>
                    <a:lnTo>
                      <a:pt x="10759" y="3552"/>
                    </a:lnTo>
                    <a:lnTo>
                      <a:pt x="10759" y="3550"/>
                    </a:lnTo>
                    <a:lnTo>
                      <a:pt x="10759" y="3545"/>
                    </a:lnTo>
                    <a:lnTo>
                      <a:pt x="10757" y="3537"/>
                    </a:lnTo>
                    <a:lnTo>
                      <a:pt x="10756" y="3525"/>
                    </a:lnTo>
                    <a:lnTo>
                      <a:pt x="10754" y="3512"/>
                    </a:lnTo>
                    <a:lnTo>
                      <a:pt x="10751" y="3496"/>
                    </a:lnTo>
                    <a:lnTo>
                      <a:pt x="10748" y="3478"/>
                    </a:lnTo>
                    <a:lnTo>
                      <a:pt x="10743" y="3459"/>
                    </a:lnTo>
                    <a:lnTo>
                      <a:pt x="10736" y="3437"/>
                    </a:lnTo>
                    <a:lnTo>
                      <a:pt x="10728" y="3415"/>
                    </a:lnTo>
                    <a:lnTo>
                      <a:pt x="10717" y="3392"/>
                    </a:lnTo>
                    <a:lnTo>
                      <a:pt x="10706" y="3368"/>
                    </a:lnTo>
                    <a:lnTo>
                      <a:pt x="10691" y="3343"/>
                    </a:lnTo>
                    <a:lnTo>
                      <a:pt x="10675" y="3319"/>
                    </a:lnTo>
                    <a:lnTo>
                      <a:pt x="10655" y="3295"/>
                    </a:lnTo>
                    <a:lnTo>
                      <a:pt x="10634" y="3271"/>
                    </a:lnTo>
                    <a:lnTo>
                      <a:pt x="10615" y="3249"/>
                    </a:lnTo>
                    <a:lnTo>
                      <a:pt x="10597" y="3229"/>
                    </a:lnTo>
                    <a:lnTo>
                      <a:pt x="10579" y="3210"/>
                    </a:lnTo>
                    <a:lnTo>
                      <a:pt x="10560" y="3195"/>
                    </a:lnTo>
                    <a:lnTo>
                      <a:pt x="10542" y="3180"/>
                    </a:lnTo>
                    <a:lnTo>
                      <a:pt x="10523" y="3167"/>
                    </a:lnTo>
                    <a:lnTo>
                      <a:pt x="10506" y="3157"/>
                    </a:lnTo>
                    <a:lnTo>
                      <a:pt x="10489" y="3146"/>
                    </a:lnTo>
                    <a:lnTo>
                      <a:pt x="10474" y="3139"/>
                    </a:lnTo>
                    <a:lnTo>
                      <a:pt x="10460" y="3132"/>
                    </a:lnTo>
                    <a:lnTo>
                      <a:pt x="10447" y="3127"/>
                    </a:lnTo>
                    <a:lnTo>
                      <a:pt x="10436" y="3123"/>
                    </a:lnTo>
                    <a:lnTo>
                      <a:pt x="10427" y="3120"/>
                    </a:lnTo>
                    <a:lnTo>
                      <a:pt x="10421" y="3118"/>
                    </a:lnTo>
                    <a:lnTo>
                      <a:pt x="10417" y="3117"/>
                    </a:lnTo>
                    <a:lnTo>
                      <a:pt x="10416" y="3116"/>
                    </a:lnTo>
                    <a:lnTo>
                      <a:pt x="10416" y="3114"/>
                    </a:lnTo>
                    <a:lnTo>
                      <a:pt x="10418" y="3110"/>
                    </a:lnTo>
                    <a:lnTo>
                      <a:pt x="10419" y="3107"/>
                    </a:lnTo>
                    <a:lnTo>
                      <a:pt x="10422" y="3104"/>
                    </a:lnTo>
                    <a:lnTo>
                      <a:pt x="10426" y="3100"/>
                    </a:lnTo>
                    <a:lnTo>
                      <a:pt x="10431" y="3096"/>
                    </a:lnTo>
                    <a:lnTo>
                      <a:pt x="10437" y="3092"/>
                    </a:lnTo>
                    <a:lnTo>
                      <a:pt x="10446" y="3087"/>
                    </a:lnTo>
                    <a:lnTo>
                      <a:pt x="10456" y="3082"/>
                    </a:lnTo>
                    <a:lnTo>
                      <a:pt x="10468" y="3076"/>
                    </a:lnTo>
                    <a:lnTo>
                      <a:pt x="10482" y="3071"/>
                    </a:lnTo>
                    <a:lnTo>
                      <a:pt x="10499" y="3065"/>
                    </a:lnTo>
                    <a:lnTo>
                      <a:pt x="10518" y="3059"/>
                    </a:lnTo>
                    <a:lnTo>
                      <a:pt x="10540" y="3054"/>
                    </a:lnTo>
                    <a:lnTo>
                      <a:pt x="10562" y="3048"/>
                    </a:lnTo>
                    <a:lnTo>
                      <a:pt x="10584" y="3041"/>
                    </a:lnTo>
                    <a:lnTo>
                      <a:pt x="10604" y="3036"/>
                    </a:lnTo>
                    <a:lnTo>
                      <a:pt x="10622" y="3030"/>
                    </a:lnTo>
                    <a:lnTo>
                      <a:pt x="10639" y="3025"/>
                    </a:lnTo>
                    <a:lnTo>
                      <a:pt x="10654" y="3020"/>
                    </a:lnTo>
                    <a:lnTo>
                      <a:pt x="10668" y="3016"/>
                    </a:lnTo>
                    <a:lnTo>
                      <a:pt x="10680" y="3010"/>
                    </a:lnTo>
                    <a:lnTo>
                      <a:pt x="10691" y="3006"/>
                    </a:lnTo>
                    <a:lnTo>
                      <a:pt x="10701" y="3002"/>
                    </a:lnTo>
                    <a:lnTo>
                      <a:pt x="10709" y="2999"/>
                    </a:lnTo>
                    <a:lnTo>
                      <a:pt x="10715" y="2996"/>
                    </a:lnTo>
                    <a:lnTo>
                      <a:pt x="10720" y="2994"/>
                    </a:lnTo>
                    <a:lnTo>
                      <a:pt x="10724" y="2993"/>
                    </a:lnTo>
                    <a:lnTo>
                      <a:pt x="10727" y="2992"/>
                    </a:lnTo>
                    <a:lnTo>
                      <a:pt x="10728" y="2991"/>
                    </a:lnTo>
                    <a:lnTo>
                      <a:pt x="10723" y="2991"/>
                    </a:lnTo>
                    <a:lnTo>
                      <a:pt x="10718" y="2991"/>
                    </a:lnTo>
                    <a:lnTo>
                      <a:pt x="10710" y="2991"/>
                    </a:lnTo>
                    <a:lnTo>
                      <a:pt x="10702" y="2992"/>
                    </a:lnTo>
                    <a:lnTo>
                      <a:pt x="10690" y="2992"/>
                    </a:lnTo>
                    <a:lnTo>
                      <a:pt x="10679" y="2993"/>
                    </a:lnTo>
                    <a:lnTo>
                      <a:pt x="10665" y="2994"/>
                    </a:lnTo>
                    <a:lnTo>
                      <a:pt x="10650" y="2995"/>
                    </a:lnTo>
                    <a:lnTo>
                      <a:pt x="10634" y="2997"/>
                    </a:lnTo>
                    <a:lnTo>
                      <a:pt x="10615" y="2999"/>
                    </a:lnTo>
                    <a:lnTo>
                      <a:pt x="10595" y="3001"/>
                    </a:lnTo>
                    <a:lnTo>
                      <a:pt x="10576" y="3004"/>
                    </a:lnTo>
                    <a:lnTo>
                      <a:pt x="10554" y="3008"/>
                    </a:lnTo>
                    <a:lnTo>
                      <a:pt x="10530" y="3013"/>
                    </a:lnTo>
                    <a:lnTo>
                      <a:pt x="10507" y="3017"/>
                    </a:lnTo>
                    <a:lnTo>
                      <a:pt x="10482" y="3023"/>
                    </a:lnTo>
                    <a:lnTo>
                      <a:pt x="10428" y="3035"/>
                    </a:lnTo>
                    <a:lnTo>
                      <a:pt x="10371" y="3052"/>
                    </a:lnTo>
                    <a:lnTo>
                      <a:pt x="10312" y="3072"/>
                    </a:lnTo>
                    <a:lnTo>
                      <a:pt x="10281" y="3084"/>
                    </a:lnTo>
                    <a:lnTo>
                      <a:pt x="10250" y="3096"/>
                    </a:lnTo>
                    <a:lnTo>
                      <a:pt x="10217" y="3110"/>
                    </a:lnTo>
                    <a:lnTo>
                      <a:pt x="10185" y="3125"/>
                    </a:lnTo>
                    <a:lnTo>
                      <a:pt x="10150" y="3141"/>
                    </a:lnTo>
                    <a:lnTo>
                      <a:pt x="10117" y="3158"/>
                    </a:lnTo>
                    <a:lnTo>
                      <a:pt x="10083" y="3176"/>
                    </a:lnTo>
                    <a:lnTo>
                      <a:pt x="10048" y="3197"/>
                    </a:lnTo>
                    <a:lnTo>
                      <a:pt x="10014" y="3217"/>
                    </a:lnTo>
                    <a:lnTo>
                      <a:pt x="9979" y="3240"/>
                    </a:lnTo>
                    <a:lnTo>
                      <a:pt x="9944" y="3262"/>
                    </a:lnTo>
                    <a:lnTo>
                      <a:pt x="9911" y="3284"/>
                    </a:lnTo>
                    <a:lnTo>
                      <a:pt x="9878" y="3308"/>
                    </a:lnTo>
                    <a:lnTo>
                      <a:pt x="9846" y="3333"/>
                    </a:lnTo>
                    <a:lnTo>
                      <a:pt x="9785" y="3384"/>
                    </a:lnTo>
                    <a:lnTo>
                      <a:pt x="9728" y="3439"/>
                    </a:lnTo>
                    <a:lnTo>
                      <a:pt x="9676" y="3496"/>
                    </a:lnTo>
                    <a:lnTo>
                      <a:pt x="9651" y="3524"/>
                    </a:lnTo>
                    <a:lnTo>
                      <a:pt x="9627" y="3553"/>
                    </a:lnTo>
                    <a:lnTo>
                      <a:pt x="9604" y="3581"/>
                    </a:lnTo>
                    <a:lnTo>
                      <a:pt x="9583" y="3610"/>
                    </a:lnTo>
                    <a:lnTo>
                      <a:pt x="9562" y="3638"/>
                    </a:lnTo>
                    <a:lnTo>
                      <a:pt x="9542" y="3665"/>
                    </a:lnTo>
                    <a:lnTo>
                      <a:pt x="9524" y="3691"/>
                    </a:lnTo>
                    <a:lnTo>
                      <a:pt x="9507" y="3717"/>
                    </a:lnTo>
                    <a:lnTo>
                      <a:pt x="9491" y="3743"/>
                    </a:lnTo>
                    <a:lnTo>
                      <a:pt x="9475" y="3767"/>
                    </a:lnTo>
                    <a:lnTo>
                      <a:pt x="9462" y="3789"/>
                    </a:lnTo>
                    <a:lnTo>
                      <a:pt x="9449" y="3811"/>
                    </a:lnTo>
                    <a:lnTo>
                      <a:pt x="9437" y="3831"/>
                    </a:lnTo>
                    <a:lnTo>
                      <a:pt x="9427" y="3850"/>
                    </a:lnTo>
                    <a:lnTo>
                      <a:pt x="9418" y="3866"/>
                    </a:lnTo>
                    <a:lnTo>
                      <a:pt x="9409" y="3881"/>
                    </a:lnTo>
                    <a:lnTo>
                      <a:pt x="9403" y="3894"/>
                    </a:lnTo>
                    <a:lnTo>
                      <a:pt x="9397" y="3906"/>
                    </a:lnTo>
                    <a:lnTo>
                      <a:pt x="9393" y="3914"/>
                    </a:lnTo>
                    <a:lnTo>
                      <a:pt x="9390" y="3921"/>
                    </a:lnTo>
                    <a:lnTo>
                      <a:pt x="9388" y="3924"/>
                    </a:lnTo>
                    <a:lnTo>
                      <a:pt x="9387" y="3926"/>
                    </a:lnTo>
                    <a:lnTo>
                      <a:pt x="9387" y="3926"/>
                    </a:lnTo>
                    <a:close/>
                    <a:moveTo>
                      <a:pt x="9231" y="0"/>
                    </a:moveTo>
                    <a:lnTo>
                      <a:pt x="9134" y="1"/>
                    </a:lnTo>
                    <a:lnTo>
                      <a:pt x="9040" y="4"/>
                    </a:lnTo>
                    <a:lnTo>
                      <a:pt x="8947" y="8"/>
                    </a:lnTo>
                    <a:lnTo>
                      <a:pt x="8856" y="15"/>
                    </a:lnTo>
                    <a:lnTo>
                      <a:pt x="8767" y="23"/>
                    </a:lnTo>
                    <a:lnTo>
                      <a:pt x="8680" y="34"/>
                    </a:lnTo>
                    <a:lnTo>
                      <a:pt x="8596" y="46"/>
                    </a:lnTo>
                    <a:lnTo>
                      <a:pt x="8513" y="59"/>
                    </a:lnTo>
                    <a:lnTo>
                      <a:pt x="8433" y="75"/>
                    </a:lnTo>
                    <a:lnTo>
                      <a:pt x="8354" y="91"/>
                    </a:lnTo>
                    <a:lnTo>
                      <a:pt x="8277" y="110"/>
                    </a:lnTo>
                    <a:lnTo>
                      <a:pt x="8202" y="129"/>
                    </a:lnTo>
                    <a:lnTo>
                      <a:pt x="8129" y="150"/>
                    </a:lnTo>
                    <a:lnTo>
                      <a:pt x="8058" y="172"/>
                    </a:lnTo>
                    <a:lnTo>
                      <a:pt x="7989" y="195"/>
                    </a:lnTo>
                    <a:lnTo>
                      <a:pt x="7921" y="219"/>
                    </a:lnTo>
                    <a:lnTo>
                      <a:pt x="7856" y="245"/>
                    </a:lnTo>
                    <a:lnTo>
                      <a:pt x="7792" y="272"/>
                    </a:lnTo>
                    <a:lnTo>
                      <a:pt x="7730" y="298"/>
                    </a:lnTo>
                    <a:lnTo>
                      <a:pt x="7669" y="326"/>
                    </a:lnTo>
                    <a:lnTo>
                      <a:pt x="7610" y="355"/>
                    </a:lnTo>
                    <a:lnTo>
                      <a:pt x="7553" y="385"/>
                    </a:lnTo>
                    <a:lnTo>
                      <a:pt x="7497" y="416"/>
                    </a:lnTo>
                    <a:lnTo>
                      <a:pt x="7444" y="447"/>
                    </a:lnTo>
                    <a:lnTo>
                      <a:pt x="7392" y="478"/>
                    </a:lnTo>
                    <a:lnTo>
                      <a:pt x="7342" y="510"/>
                    </a:lnTo>
                    <a:lnTo>
                      <a:pt x="7293" y="542"/>
                    </a:lnTo>
                    <a:lnTo>
                      <a:pt x="7246" y="575"/>
                    </a:lnTo>
                    <a:lnTo>
                      <a:pt x="7200" y="608"/>
                    </a:lnTo>
                    <a:lnTo>
                      <a:pt x="7157" y="641"/>
                    </a:lnTo>
                    <a:lnTo>
                      <a:pt x="7113" y="675"/>
                    </a:lnTo>
                    <a:lnTo>
                      <a:pt x="7073" y="708"/>
                    </a:lnTo>
                    <a:lnTo>
                      <a:pt x="7034" y="742"/>
                    </a:lnTo>
                    <a:lnTo>
                      <a:pt x="6996" y="775"/>
                    </a:lnTo>
                    <a:lnTo>
                      <a:pt x="6960" y="809"/>
                    </a:lnTo>
                    <a:lnTo>
                      <a:pt x="6924" y="842"/>
                    </a:lnTo>
                    <a:lnTo>
                      <a:pt x="6890" y="875"/>
                    </a:lnTo>
                    <a:lnTo>
                      <a:pt x="6858" y="908"/>
                    </a:lnTo>
                    <a:lnTo>
                      <a:pt x="6827" y="941"/>
                    </a:lnTo>
                    <a:lnTo>
                      <a:pt x="6799" y="973"/>
                    </a:lnTo>
                    <a:lnTo>
                      <a:pt x="6771" y="1005"/>
                    </a:lnTo>
                    <a:lnTo>
                      <a:pt x="6744" y="1036"/>
                    </a:lnTo>
                    <a:lnTo>
                      <a:pt x="6718" y="1067"/>
                    </a:lnTo>
                    <a:lnTo>
                      <a:pt x="6694" y="1097"/>
                    </a:lnTo>
                    <a:lnTo>
                      <a:pt x="6672" y="1127"/>
                    </a:lnTo>
                    <a:lnTo>
                      <a:pt x="6650" y="1154"/>
                    </a:lnTo>
                    <a:lnTo>
                      <a:pt x="6629" y="1182"/>
                    </a:lnTo>
                    <a:lnTo>
                      <a:pt x="6611" y="1209"/>
                    </a:lnTo>
                    <a:lnTo>
                      <a:pt x="6593" y="1235"/>
                    </a:lnTo>
                    <a:lnTo>
                      <a:pt x="6576" y="1259"/>
                    </a:lnTo>
                    <a:lnTo>
                      <a:pt x="6560" y="1283"/>
                    </a:lnTo>
                    <a:lnTo>
                      <a:pt x="6547" y="1306"/>
                    </a:lnTo>
                    <a:lnTo>
                      <a:pt x="6533" y="1327"/>
                    </a:lnTo>
                    <a:lnTo>
                      <a:pt x="6521" y="1347"/>
                    </a:lnTo>
                    <a:lnTo>
                      <a:pt x="6509" y="1365"/>
                    </a:lnTo>
                    <a:lnTo>
                      <a:pt x="6500" y="1383"/>
                    </a:lnTo>
                    <a:lnTo>
                      <a:pt x="6491" y="1399"/>
                    </a:lnTo>
                    <a:lnTo>
                      <a:pt x="6484" y="1414"/>
                    </a:lnTo>
                    <a:lnTo>
                      <a:pt x="6476" y="1426"/>
                    </a:lnTo>
                    <a:lnTo>
                      <a:pt x="6471" y="1438"/>
                    </a:lnTo>
                    <a:lnTo>
                      <a:pt x="6466" y="1447"/>
                    </a:lnTo>
                    <a:lnTo>
                      <a:pt x="6462" y="1454"/>
                    </a:lnTo>
                    <a:lnTo>
                      <a:pt x="6460" y="1460"/>
                    </a:lnTo>
                    <a:lnTo>
                      <a:pt x="6458" y="1464"/>
                    </a:lnTo>
                    <a:lnTo>
                      <a:pt x="6431" y="1476"/>
                    </a:lnTo>
                    <a:lnTo>
                      <a:pt x="6402" y="1487"/>
                    </a:lnTo>
                    <a:lnTo>
                      <a:pt x="6373" y="1496"/>
                    </a:lnTo>
                    <a:lnTo>
                      <a:pt x="6343" y="1506"/>
                    </a:lnTo>
                    <a:lnTo>
                      <a:pt x="6311" y="1513"/>
                    </a:lnTo>
                    <a:lnTo>
                      <a:pt x="6278" y="1519"/>
                    </a:lnTo>
                    <a:lnTo>
                      <a:pt x="6244" y="1523"/>
                    </a:lnTo>
                    <a:lnTo>
                      <a:pt x="6208" y="1526"/>
                    </a:lnTo>
                    <a:lnTo>
                      <a:pt x="6161" y="1540"/>
                    </a:lnTo>
                    <a:lnTo>
                      <a:pt x="6114" y="1557"/>
                    </a:lnTo>
                    <a:lnTo>
                      <a:pt x="6090" y="1567"/>
                    </a:lnTo>
                    <a:lnTo>
                      <a:pt x="6067" y="1579"/>
                    </a:lnTo>
                    <a:lnTo>
                      <a:pt x="6043" y="1591"/>
                    </a:lnTo>
                    <a:lnTo>
                      <a:pt x="6018" y="1604"/>
                    </a:lnTo>
                    <a:lnTo>
                      <a:pt x="5994" y="1619"/>
                    </a:lnTo>
                    <a:lnTo>
                      <a:pt x="5970" y="1634"/>
                    </a:lnTo>
                    <a:lnTo>
                      <a:pt x="5945" y="1651"/>
                    </a:lnTo>
                    <a:lnTo>
                      <a:pt x="5919" y="1668"/>
                    </a:lnTo>
                    <a:lnTo>
                      <a:pt x="5893" y="1688"/>
                    </a:lnTo>
                    <a:lnTo>
                      <a:pt x="5867" y="1708"/>
                    </a:lnTo>
                    <a:lnTo>
                      <a:pt x="5842" y="1729"/>
                    </a:lnTo>
                    <a:lnTo>
                      <a:pt x="5815" y="1752"/>
                    </a:lnTo>
                    <a:lnTo>
                      <a:pt x="5787" y="1776"/>
                    </a:lnTo>
                    <a:lnTo>
                      <a:pt x="5759" y="1801"/>
                    </a:lnTo>
                    <a:lnTo>
                      <a:pt x="5731" y="1828"/>
                    </a:lnTo>
                    <a:lnTo>
                      <a:pt x="5702" y="1856"/>
                    </a:lnTo>
                    <a:lnTo>
                      <a:pt x="5673" y="1886"/>
                    </a:lnTo>
                    <a:lnTo>
                      <a:pt x="5643" y="1917"/>
                    </a:lnTo>
                    <a:lnTo>
                      <a:pt x="5612" y="1948"/>
                    </a:lnTo>
                    <a:lnTo>
                      <a:pt x="5581" y="1981"/>
                    </a:lnTo>
                    <a:lnTo>
                      <a:pt x="5549" y="2017"/>
                    </a:lnTo>
                    <a:lnTo>
                      <a:pt x="5516" y="2054"/>
                    </a:lnTo>
                    <a:lnTo>
                      <a:pt x="5483" y="2092"/>
                    </a:lnTo>
                    <a:lnTo>
                      <a:pt x="5449" y="2131"/>
                    </a:lnTo>
                    <a:lnTo>
                      <a:pt x="5414" y="2172"/>
                    </a:lnTo>
                    <a:lnTo>
                      <a:pt x="5379" y="2215"/>
                    </a:lnTo>
                    <a:lnTo>
                      <a:pt x="5342" y="2260"/>
                    </a:lnTo>
                    <a:lnTo>
                      <a:pt x="5305" y="2305"/>
                    </a:lnTo>
                    <a:lnTo>
                      <a:pt x="4961" y="2368"/>
                    </a:lnTo>
                    <a:lnTo>
                      <a:pt x="4957" y="2368"/>
                    </a:lnTo>
                    <a:lnTo>
                      <a:pt x="4951" y="2368"/>
                    </a:lnTo>
                    <a:lnTo>
                      <a:pt x="4942" y="2369"/>
                    </a:lnTo>
                    <a:lnTo>
                      <a:pt x="4932" y="2370"/>
                    </a:lnTo>
                    <a:lnTo>
                      <a:pt x="4920" y="2371"/>
                    </a:lnTo>
                    <a:lnTo>
                      <a:pt x="4904" y="2373"/>
                    </a:lnTo>
                    <a:lnTo>
                      <a:pt x="4888" y="2375"/>
                    </a:lnTo>
                    <a:lnTo>
                      <a:pt x="4869" y="2378"/>
                    </a:lnTo>
                    <a:lnTo>
                      <a:pt x="4848" y="2380"/>
                    </a:lnTo>
                    <a:lnTo>
                      <a:pt x="4826" y="2384"/>
                    </a:lnTo>
                    <a:lnTo>
                      <a:pt x="4802" y="2387"/>
                    </a:lnTo>
                    <a:lnTo>
                      <a:pt x="4776" y="2391"/>
                    </a:lnTo>
                    <a:lnTo>
                      <a:pt x="4748" y="2397"/>
                    </a:lnTo>
                    <a:lnTo>
                      <a:pt x="4719" y="2402"/>
                    </a:lnTo>
                    <a:lnTo>
                      <a:pt x="4688" y="2407"/>
                    </a:lnTo>
                    <a:lnTo>
                      <a:pt x="4656" y="2413"/>
                    </a:lnTo>
                    <a:lnTo>
                      <a:pt x="4622" y="2419"/>
                    </a:lnTo>
                    <a:lnTo>
                      <a:pt x="4587" y="2426"/>
                    </a:lnTo>
                    <a:lnTo>
                      <a:pt x="4550" y="2435"/>
                    </a:lnTo>
                    <a:lnTo>
                      <a:pt x="4512" y="2443"/>
                    </a:lnTo>
                    <a:lnTo>
                      <a:pt x="4473" y="2451"/>
                    </a:lnTo>
                    <a:lnTo>
                      <a:pt x="4432" y="2460"/>
                    </a:lnTo>
                    <a:lnTo>
                      <a:pt x="4390" y="2471"/>
                    </a:lnTo>
                    <a:lnTo>
                      <a:pt x="4347" y="2481"/>
                    </a:lnTo>
                    <a:lnTo>
                      <a:pt x="4303" y="2492"/>
                    </a:lnTo>
                    <a:lnTo>
                      <a:pt x="4258" y="2505"/>
                    </a:lnTo>
                    <a:lnTo>
                      <a:pt x="4165" y="2530"/>
                    </a:lnTo>
                    <a:lnTo>
                      <a:pt x="4068" y="2558"/>
                    </a:lnTo>
                    <a:lnTo>
                      <a:pt x="3968" y="2590"/>
                    </a:lnTo>
                    <a:lnTo>
                      <a:pt x="3865" y="2624"/>
                    </a:lnTo>
                    <a:lnTo>
                      <a:pt x="3759" y="2662"/>
                    </a:lnTo>
                    <a:lnTo>
                      <a:pt x="3652" y="2702"/>
                    </a:lnTo>
                    <a:lnTo>
                      <a:pt x="3544" y="2747"/>
                    </a:lnTo>
                    <a:lnTo>
                      <a:pt x="3433" y="2795"/>
                    </a:lnTo>
                    <a:lnTo>
                      <a:pt x="3322" y="2846"/>
                    </a:lnTo>
                    <a:lnTo>
                      <a:pt x="3210" y="2901"/>
                    </a:lnTo>
                    <a:lnTo>
                      <a:pt x="3099" y="2960"/>
                    </a:lnTo>
                    <a:lnTo>
                      <a:pt x="2987" y="3023"/>
                    </a:lnTo>
                    <a:lnTo>
                      <a:pt x="2931" y="3056"/>
                    </a:lnTo>
                    <a:lnTo>
                      <a:pt x="2877" y="3090"/>
                    </a:lnTo>
                    <a:lnTo>
                      <a:pt x="2822" y="3125"/>
                    </a:lnTo>
                    <a:lnTo>
                      <a:pt x="2767" y="3161"/>
                    </a:lnTo>
                    <a:lnTo>
                      <a:pt x="2713" y="3198"/>
                    </a:lnTo>
                    <a:lnTo>
                      <a:pt x="2659" y="3236"/>
                    </a:lnTo>
                    <a:lnTo>
                      <a:pt x="2605" y="3275"/>
                    </a:lnTo>
                    <a:lnTo>
                      <a:pt x="2553" y="3315"/>
                    </a:lnTo>
                    <a:lnTo>
                      <a:pt x="2501" y="3358"/>
                    </a:lnTo>
                    <a:lnTo>
                      <a:pt x="2449" y="3400"/>
                    </a:lnTo>
                    <a:lnTo>
                      <a:pt x="2398" y="3444"/>
                    </a:lnTo>
                    <a:lnTo>
                      <a:pt x="2348" y="3489"/>
                    </a:lnTo>
                    <a:lnTo>
                      <a:pt x="2299" y="3536"/>
                    </a:lnTo>
                    <a:lnTo>
                      <a:pt x="2250" y="3583"/>
                    </a:lnTo>
                    <a:lnTo>
                      <a:pt x="2217" y="3616"/>
                    </a:lnTo>
                    <a:lnTo>
                      <a:pt x="2184" y="3650"/>
                    </a:lnTo>
                    <a:lnTo>
                      <a:pt x="2150" y="3687"/>
                    </a:lnTo>
                    <a:lnTo>
                      <a:pt x="2116" y="3725"/>
                    </a:lnTo>
                    <a:lnTo>
                      <a:pt x="2081" y="3764"/>
                    </a:lnTo>
                    <a:lnTo>
                      <a:pt x="2046" y="3805"/>
                    </a:lnTo>
                    <a:lnTo>
                      <a:pt x="1973" y="3888"/>
                    </a:lnTo>
                    <a:lnTo>
                      <a:pt x="1901" y="3975"/>
                    </a:lnTo>
                    <a:lnTo>
                      <a:pt x="1829" y="4063"/>
                    </a:lnTo>
                    <a:lnTo>
                      <a:pt x="1759" y="4151"/>
                    </a:lnTo>
                    <a:lnTo>
                      <a:pt x="1690" y="4236"/>
                    </a:lnTo>
                    <a:lnTo>
                      <a:pt x="1657" y="4278"/>
                    </a:lnTo>
                    <a:lnTo>
                      <a:pt x="1625" y="4320"/>
                    </a:lnTo>
                    <a:lnTo>
                      <a:pt x="1593" y="4360"/>
                    </a:lnTo>
                    <a:lnTo>
                      <a:pt x="1563" y="4399"/>
                    </a:lnTo>
                    <a:lnTo>
                      <a:pt x="1533" y="4436"/>
                    </a:lnTo>
                    <a:lnTo>
                      <a:pt x="1505" y="4472"/>
                    </a:lnTo>
                    <a:lnTo>
                      <a:pt x="1478" y="4506"/>
                    </a:lnTo>
                    <a:lnTo>
                      <a:pt x="1453" y="4538"/>
                    </a:lnTo>
                    <a:lnTo>
                      <a:pt x="1429" y="4568"/>
                    </a:lnTo>
                    <a:lnTo>
                      <a:pt x="1407" y="4596"/>
                    </a:lnTo>
                    <a:lnTo>
                      <a:pt x="1387" y="4621"/>
                    </a:lnTo>
                    <a:lnTo>
                      <a:pt x="1369" y="4644"/>
                    </a:lnTo>
                    <a:lnTo>
                      <a:pt x="1352" y="4664"/>
                    </a:lnTo>
                    <a:lnTo>
                      <a:pt x="1338" y="4681"/>
                    </a:lnTo>
                    <a:lnTo>
                      <a:pt x="1325" y="4695"/>
                    </a:lnTo>
                    <a:lnTo>
                      <a:pt x="1315" y="4705"/>
                    </a:lnTo>
                    <a:lnTo>
                      <a:pt x="1315" y="4699"/>
                    </a:lnTo>
                    <a:lnTo>
                      <a:pt x="1315" y="4689"/>
                    </a:lnTo>
                    <a:lnTo>
                      <a:pt x="1315" y="4678"/>
                    </a:lnTo>
                    <a:lnTo>
                      <a:pt x="1315" y="4666"/>
                    </a:lnTo>
                    <a:lnTo>
                      <a:pt x="1315" y="4651"/>
                    </a:lnTo>
                    <a:lnTo>
                      <a:pt x="1316" y="4636"/>
                    </a:lnTo>
                    <a:lnTo>
                      <a:pt x="1316" y="4618"/>
                    </a:lnTo>
                    <a:lnTo>
                      <a:pt x="1316" y="4599"/>
                    </a:lnTo>
                    <a:lnTo>
                      <a:pt x="1316" y="4579"/>
                    </a:lnTo>
                    <a:lnTo>
                      <a:pt x="1317" y="4558"/>
                    </a:lnTo>
                    <a:lnTo>
                      <a:pt x="1317" y="4535"/>
                    </a:lnTo>
                    <a:lnTo>
                      <a:pt x="1318" y="4511"/>
                    </a:lnTo>
                    <a:lnTo>
                      <a:pt x="1320" y="4462"/>
                    </a:lnTo>
                    <a:lnTo>
                      <a:pt x="1322" y="4410"/>
                    </a:lnTo>
                    <a:lnTo>
                      <a:pt x="1325" y="4356"/>
                    </a:lnTo>
                    <a:lnTo>
                      <a:pt x="1329" y="4300"/>
                    </a:lnTo>
                    <a:lnTo>
                      <a:pt x="1334" y="4244"/>
                    </a:lnTo>
                    <a:lnTo>
                      <a:pt x="1341" y="4189"/>
                    </a:lnTo>
                    <a:lnTo>
                      <a:pt x="1348" y="4135"/>
                    </a:lnTo>
                    <a:lnTo>
                      <a:pt x="1356" y="4083"/>
                    </a:lnTo>
                    <a:lnTo>
                      <a:pt x="1366" y="4033"/>
                    </a:lnTo>
                    <a:lnTo>
                      <a:pt x="1372" y="4011"/>
                    </a:lnTo>
                    <a:lnTo>
                      <a:pt x="1378" y="3988"/>
                    </a:lnTo>
                    <a:lnTo>
                      <a:pt x="1398" y="3917"/>
                    </a:lnTo>
                    <a:lnTo>
                      <a:pt x="1421" y="3848"/>
                    </a:lnTo>
                    <a:lnTo>
                      <a:pt x="1447" y="3779"/>
                    </a:lnTo>
                    <a:lnTo>
                      <a:pt x="1474" y="3711"/>
                    </a:lnTo>
                    <a:lnTo>
                      <a:pt x="1503" y="3644"/>
                    </a:lnTo>
                    <a:lnTo>
                      <a:pt x="1534" y="3578"/>
                    </a:lnTo>
                    <a:lnTo>
                      <a:pt x="1566" y="3512"/>
                    </a:lnTo>
                    <a:lnTo>
                      <a:pt x="1600" y="3446"/>
                    </a:lnTo>
                    <a:lnTo>
                      <a:pt x="1634" y="3381"/>
                    </a:lnTo>
                    <a:lnTo>
                      <a:pt x="1670" y="3316"/>
                    </a:lnTo>
                    <a:lnTo>
                      <a:pt x="1743" y="3186"/>
                    </a:lnTo>
                    <a:lnTo>
                      <a:pt x="1820" y="3054"/>
                    </a:lnTo>
                    <a:lnTo>
                      <a:pt x="1897" y="2921"/>
                    </a:lnTo>
                    <a:lnTo>
                      <a:pt x="1780" y="2979"/>
                    </a:lnTo>
                    <a:lnTo>
                      <a:pt x="1665" y="3037"/>
                    </a:lnTo>
                    <a:lnTo>
                      <a:pt x="1547" y="3096"/>
                    </a:lnTo>
                    <a:lnTo>
                      <a:pt x="1487" y="3127"/>
                    </a:lnTo>
                    <a:lnTo>
                      <a:pt x="1425" y="3158"/>
                    </a:lnTo>
                    <a:lnTo>
                      <a:pt x="1363" y="3191"/>
                    </a:lnTo>
                    <a:lnTo>
                      <a:pt x="1298" y="3224"/>
                    </a:lnTo>
                    <a:lnTo>
                      <a:pt x="1232" y="3259"/>
                    </a:lnTo>
                    <a:lnTo>
                      <a:pt x="1164" y="3296"/>
                    </a:lnTo>
                    <a:lnTo>
                      <a:pt x="1093" y="3334"/>
                    </a:lnTo>
                    <a:lnTo>
                      <a:pt x="1020" y="3374"/>
                    </a:lnTo>
                    <a:lnTo>
                      <a:pt x="944" y="3415"/>
                    </a:lnTo>
                    <a:lnTo>
                      <a:pt x="865" y="3460"/>
                    </a:lnTo>
                    <a:lnTo>
                      <a:pt x="797" y="3496"/>
                    </a:lnTo>
                    <a:lnTo>
                      <a:pt x="731" y="3534"/>
                    </a:lnTo>
                    <a:lnTo>
                      <a:pt x="664" y="3573"/>
                    </a:lnTo>
                    <a:lnTo>
                      <a:pt x="600" y="3615"/>
                    </a:lnTo>
                    <a:lnTo>
                      <a:pt x="538" y="3658"/>
                    </a:lnTo>
                    <a:lnTo>
                      <a:pt x="477" y="3705"/>
                    </a:lnTo>
                    <a:lnTo>
                      <a:pt x="418" y="3754"/>
                    </a:lnTo>
                    <a:lnTo>
                      <a:pt x="362" y="3807"/>
                    </a:lnTo>
                    <a:lnTo>
                      <a:pt x="308" y="3862"/>
                    </a:lnTo>
                    <a:lnTo>
                      <a:pt x="259" y="3921"/>
                    </a:lnTo>
                    <a:lnTo>
                      <a:pt x="211" y="3984"/>
                    </a:lnTo>
                    <a:lnTo>
                      <a:pt x="190" y="4017"/>
                    </a:lnTo>
                    <a:lnTo>
                      <a:pt x="168" y="4051"/>
                    </a:lnTo>
                    <a:lnTo>
                      <a:pt x="148" y="4086"/>
                    </a:lnTo>
                    <a:lnTo>
                      <a:pt x="129" y="4122"/>
                    </a:lnTo>
                    <a:lnTo>
                      <a:pt x="111" y="4159"/>
                    </a:lnTo>
                    <a:lnTo>
                      <a:pt x="94" y="4197"/>
                    </a:lnTo>
                    <a:lnTo>
                      <a:pt x="78" y="4236"/>
                    </a:lnTo>
                    <a:lnTo>
                      <a:pt x="63" y="4277"/>
                    </a:lnTo>
                    <a:lnTo>
                      <a:pt x="49" y="4319"/>
                    </a:lnTo>
                    <a:lnTo>
                      <a:pt x="37" y="4362"/>
                    </a:lnTo>
                    <a:lnTo>
                      <a:pt x="29" y="4394"/>
                    </a:lnTo>
                    <a:lnTo>
                      <a:pt x="21" y="4425"/>
                    </a:lnTo>
                    <a:lnTo>
                      <a:pt x="15" y="4456"/>
                    </a:lnTo>
                    <a:lnTo>
                      <a:pt x="11" y="4485"/>
                    </a:lnTo>
                    <a:lnTo>
                      <a:pt x="3" y="4542"/>
                    </a:lnTo>
                    <a:lnTo>
                      <a:pt x="0" y="4597"/>
                    </a:lnTo>
                    <a:lnTo>
                      <a:pt x="0" y="4649"/>
                    </a:lnTo>
                    <a:lnTo>
                      <a:pt x="3" y="4699"/>
                    </a:lnTo>
                    <a:lnTo>
                      <a:pt x="9" y="4746"/>
                    </a:lnTo>
                    <a:lnTo>
                      <a:pt x="17" y="4790"/>
                    </a:lnTo>
                    <a:lnTo>
                      <a:pt x="30" y="4834"/>
                    </a:lnTo>
                    <a:lnTo>
                      <a:pt x="43" y="4874"/>
                    </a:lnTo>
                    <a:lnTo>
                      <a:pt x="59" y="4913"/>
                    </a:lnTo>
                    <a:lnTo>
                      <a:pt x="77" y="4949"/>
                    </a:lnTo>
                    <a:lnTo>
                      <a:pt x="96" y="4984"/>
                    </a:lnTo>
                    <a:lnTo>
                      <a:pt x="117" y="5018"/>
                    </a:lnTo>
                    <a:lnTo>
                      <a:pt x="139" y="5049"/>
                    </a:lnTo>
                    <a:lnTo>
                      <a:pt x="162" y="5079"/>
                    </a:lnTo>
                    <a:lnTo>
                      <a:pt x="165" y="5104"/>
                    </a:lnTo>
                    <a:lnTo>
                      <a:pt x="169" y="5128"/>
                    </a:lnTo>
                    <a:lnTo>
                      <a:pt x="173" y="5154"/>
                    </a:lnTo>
                    <a:lnTo>
                      <a:pt x="178" y="5182"/>
                    </a:lnTo>
                    <a:lnTo>
                      <a:pt x="191" y="5238"/>
                    </a:lnTo>
                    <a:lnTo>
                      <a:pt x="206" y="5298"/>
                    </a:lnTo>
                    <a:lnTo>
                      <a:pt x="225" y="5360"/>
                    </a:lnTo>
                    <a:lnTo>
                      <a:pt x="246" y="5424"/>
                    </a:lnTo>
                    <a:lnTo>
                      <a:pt x="272" y="5487"/>
                    </a:lnTo>
                    <a:lnTo>
                      <a:pt x="287" y="5519"/>
                    </a:lnTo>
                    <a:lnTo>
                      <a:pt x="302" y="5551"/>
                    </a:lnTo>
                    <a:lnTo>
                      <a:pt x="319" y="5581"/>
                    </a:lnTo>
                    <a:lnTo>
                      <a:pt x="336" y="5612"/>
                    </a:lnTo>
                    <a:lnTo>
                      <a:pt x="356" y="5643"/>
                    </a:lnTo>
                    <a:lnTo>
                      <a:pt x="375" y="5673"/>
                    </a:lnTo>
                    <a:lnTo>
                      <a:pt x="397" y="5702"/>
                    </a:lnTo>
                    <a:lnTo>
                      <a:pt x="420" y="5730"/>
                    </a:lnTo>
                    <a:lnTo>
                      <a:pt x="444" y="5758"/>
                    </a:lnTo>
                    <a:lnTo>
                      <a:pt x="468" y="5784"/>
                    </a:lnTo>
                    <a:lnTo>
                      <a:pt x="495" y="5810"/>
                    </a:lnTo>
                    <a:lnTo>
                      <a:pt x="523" y="5835"/>
                    </a:lnTo>
                    <a:lnTo>
                      <a:pt x="553" y="5858"/>
                    </a:lnTo>
                    <a:lnTo>
                      <a:pt x="584" y="5879"/>
                    </a:lnTo>
                    <a:lnTo>
                      <a:pt x="616" y="5900"/>
                    </a:lnTo>
                    <a:lnTo>
                      <a:pt x="650" y="5918"/>
                    </a:lnTo>
                    <a:lnTo>
                      <a:pt x="686" y="5936"/>
                    </a:lnTo>
                    <a:lnTo>
                      <a:pt x="723" y="5951"/>
                    </a:lnTo>
                    <a:lnTo>
                      <a:pt x="751" y="5963"/>
                    </a:lnTo>
                    <a:lnTo>
                      <a:pt x="779" y="5974"/>
                    </a:lnTo>
                    <a:lnTo>
                      <a:pt x="805" y="5983"/>
                    </a:lnTo>
                    <a:lnTo>
                      <a:pt x="830" y="5992"/>
                    </a:lnTo>
                    <a:lnTo>
                      <a:pt x="877" y="6009"/>
                    </a:lnTo>
                    <a:lnTo>
                      <a:pt x="922" y="6021"/>
                    </a:lnTo>
                    <a:lnTo>
                      <a:pt x="965" y="6032"/>
                    </a:lnTo>
                    <a:lnTo>
                      <a:pt x="1008" y="6039"/>
                    </a:lnTo>
                    <a:lnTo>
                      <a:pt x="1052" y="6043"/>
                    </a:lnTo>
                    <a:lnTo>
                      <a:pt x="1097" y="6045"/>
                    </a:lnTo>
                    <a:lnTo>
                      <a:pt x="1094" y="6086"/>
                    </a:lnTo>
                    <a:lnTo>
                      <a:pt x="1091" y="6129"/>
                    </a:lnTo>
                    <a:lnTo>
                      <a:pt x="1089" y="6173"/>
                    </a:lnTo>
                    <a:lnTo>
                      <a:pt x="1086" y="6218"/>
                    </a:lnTo>
                    <a:lnTo>
                      <a:pt x="1081" y="6311"/>
                    </a:lnTo>
                    <a:lnTo>
                      <a:pt x="1077" y="6408"/>
                    </a:lnTo>
                    <a:lnTo>
                      <a:pt x="1075" y="6507"/>
                    </a:lnTo>
                    <a:lnTo>
                      <a:pt x="1075" y="6609"/>
                    </a:lnTo>
                    <a:lnTo>
                      <a:pt x="1077" y="6714"/>
                    </a:lnTo>
                    <a:lnTo>
                      <a:pt x="1082" y="6821"/>
                    </a:lnTo>
                    <a:lnTo>
                      <a:pt x="1089" y="6928"/>
                    </a:lnTo>
                    <a:lnTo>
                      <a:pt x="1099" y="7035"/>
                    </a:lnTo>
                    <a:lnTo>
                      <a:pt x="1114" y="7143"/>
                    </a:lnTo>
                    <a:lnTo>
                      <a:pt x="1123" y="7197"/>
                    </a:lnTo>
                    <a:lnTo>
                      <a:pt x="1132" y="7250"/>
                    </a:lnTo>
                    <a:lnTo>
                      <a:pt x="1142" y="7304"/>
                    </a:lnTo>
                    <a:lnTo>
                      <a:pt x="1155" y="7356"/>
                    </a:lnTo>
                    <a:lnTo>
                      <a:pt x="1168" y="7410"/>
                    </a:lnTo>
                    <a:lnTo>
                      <a:pt x="1182" y="7461"/>
                    </a:lnTo>
                    <a:lnTo>
                      <a:pt x="1198" y="7514"/>
                    </a:lnTo>
                    <a:lnTo>
                      <a:pt x="1215" y="7564"/>
                    </a:lnTo>
                    <a:lnTo>
                      <a:pt x="1233" y="7616"/>
                    </a:lnTo>
                    <a:lnTo>
                      <a:pt x="1253" y="7665"/>
                    </a:lnTo>
                    <a:lnTo>
                      <a:pt x="1277" y="7727"/>
                    </a:lnTo>
                    <a:lnTo>
                      <a:pt x="1301" y="7789"/>
                    </a:lnTo>
                    <a:lnTo>
                      <a:pt x="1354" y="7912"/>
                    </a:lnTo>
                    <a:lnTo>
                      <a:pt x="1410" y="8037"/>
                    </a:lnTo>
                    <a:lnTo>
                      <a:pt x="1468" y="8161"/>
                    </a:lnTo>
                    <a:lnTo>
                      <a:pt x="1528" y="8282"/>
                    </a:lnTo>
                    <a:lnTo>
                      <a:pt x="1589" y="8402"/>
                    </a:lnTo>
                    <a:lnTo>
                      <a:pt x="1650" y="8518"/>
                    </a:lnTo>
                    <a:lnTo>
                      <a:pt x="1681" y="8576"/>
                    </a:lnTo>
                    <a:lnTo>
                      <a:pt x="1712" y="8631"/>
                    </a:lnTo>
                    <a:lnTo>
                      <a:pt x="1743" y="8686"/>
                    </a:lnTo>
                    <a:lnTo>
                      <a:pt x="1773" y="8741"/>
                    </a:lnTo>
                    <a:lnTo>
                      <a:pt x="1803" y="8793"/>
                    </a:lnTo>
                    <a:lnTo>
                      <a:pt x="1833" y="8844"/>
                    </a:lnTo>
                    <a:lnTo>
                      <a:pt x="1862" y="8893"/>
                    </a:lnTo>
                    <a:lnTo>
                      <a:pt x="1890" y="8941"/>
                    </a:lnTo>
                    <a:lnTo>
                      <a:pt x="1918" y="8988"/>
                    </a:lnTo>
                    <a:lnTo>
                      <a:pt x="1946" y="9033"/>
                    </a:lnTo>
                    <a:lnTo>
                      <a:pt x="1971" y="9075"/>
                    </a:lnTo>
                    <a:lnTo>
                      <a:pt x="1997" y="9117"/>
                    </a:lnTo>
                    <a:lnTo>
                      <a:pt x="2021" y="9156"/>
                    </a:lnTo>
                    <a:lnTo>
                      <a:pt x="2045" y="9193"/>
                    </a:lnTo>
                    <a:lnTo>
                      <a:pt x="2066" y="9227"/>
                    </a:lnTo>
                    <a:lnTo>
                      <a:pt x="2088" y="9260"/>
                    </a:lnTo>
                    <a:lnTo>
                      <a:pt x="2108" y="9290"/>
                    </a:lnTo>
                    <a:lnTo>
                      <a:pt x="2125" y="9317"/>
                    </a:lnTo>
                    <a:lnTo>
                      <a:pt x="2121" y="9342"/>
                    </a:lnTo>
                    <a:lnTo>
                      <a:pt x="2115" y="9371"/>
                    </a:lnTo>
                    <a:lnTo>
                      <a:pt x="2108" y="9404"/>
                    </a:lnTo>
                    <a:lnTo>
                      <a:pt x="2099" y="9439"/>
                    </a:lnTo>
                    <a:lnTo>
                      <a:pt x="2089" y="9477"/>
                    </a:lnTo>
                    <a:lnTo>
                      <a:pt x="2078" y="9518"/>
                    </a:lnTo>
                    <a:lnTo>
                      <a:pt x="2065" y="9562"/>
                    </a:lnTo>
                    <a:lnTo>
                      <a:pt x="2052" y="9607"/>
                    </a:lnTo>
                    <a:lnTo>
                      <a:pt x="2037" y="9653"/>
                    </a:lnTo>
                    <a:lnTo>
                      <a:pt x="2023" y="9703"/>
                    </a:lnTo>
                    <a:lnTo>
                      <a:pt x="2008" y="9752"/>
                    </a:lnTo>
                    <a:lnTo>
                      <a:pt x="1991" y="9804"/>
                    </a:lnTo>
                    <a:lnTo>
                      <a:pt x="1958" y="9908"/>
                    </a:lnTo>
                    <a:lnTo>
                      <a:pt x="1925" y="10014"/>
                    </a:lnTo>
                    <a:lnTo>
                      <a:pt x="1893" y="10119"/>
                    </a:lnTo>
                    <a:lnTo>
                      <a:pt x="1876" y="10170"/>
                    </a:lnTo>
                    <a:lnTo>
                      <a:pt x="1862" y="10221"/>
                    </a:lnTo>
                    <a:lnTo>
                      <a:pt x="1848" y="10270"/>
                    </a:lnTo>
                    <a:lnTo>
                      <a:pt x="1833" y="10319"/>
                    </a:lnTo>
                    <a:lnTo>
                      <a:pt x="1821" y="10365"/>
                    </a:lnTo>
                    <a:lnTo>
                      <a:pt x="1808" y="10409"/>
                    </a:lnTo>
                    <a:lnTo>
                      <a:pt x="1797" y="10452"/>
                    </a:lnTo>
                    <a:lnTo>
                      <a:pt x="1788" y="10492"/>
                    </a:lnTo>
                    <a:lnTo>
                      <a:pt x="1779" y="10528"/>
                    </a:lnTo>
                    <a:lnTo>
                      <a:pt x="1773" y="10562"/>
                    </a:lnTo>
                    <a:lnTo>
                      <a:pt x="1768" y="10593"/>
                    </a:lnTo>
                    <a:lnTo>
                      <a:pt x="1764" y="10620"/>
                    </a:lnTo>
                    <a:lnTo>
                      <a:pt x="1763" y="10644"/>
                    </a:lnTo>
                    <a:lnTo>
                      <a:pt x="1763" y="10654"/>
                    </a:lnTo>
                    <a:lnTo>
                      <a:pt x="1763" y="10664"/>
                    </a:lnTo>
                    <a:lnTo>
                      <a:pt x="1766" y="10683"/>
                    </a:lnTo>
                    <a:lnTo>
                      <a:pt x="1772" y="10704"/>
                    </a:lnTo>
                    <a:lnTo>
                      <a:pt x="1780" y="10724"/>
                    </a:lnTo>
                    <a:lnTo>
                      <a:pt x="1792" y="10745"/>
                    </a:lnTo>
                    <a:lnTo>
                      <a:pt x="1805" y="10766"/>
                    </a:lnTo>
                    <a:lnTo>
                      <a:pt x="1822" y="10786"/>
                    </a:lnTo>
                    <a:lnTo>
                      <a:pt x="1840" y="10807"/>
                    </a:lnTo>
                    <a:lnTo>
                      <a:pt x="1861" y="10829"/>
                    </a:lnTo>
                    <a:lnTo>
                      <a:pt x="1884" y="10849"/>
                    </a:lnTo>
                    <a:lnTo>
                      <a:pt x="1909" y="10870"/>
                    </a:lnTo>
                    <a:lnTo>
                      <a:pt x="1936" y="10891"/>
                    </a:lnTo>
                    <a:lnTo>
                      <a:pt x="1966" y="10912"/>
                    </a:lnTo>
                    <a:lnTo>
                      <a:pt x="1997" y="10933"/>
                    </a:lnTo>
                    <a:lnTo>
                      <a:pt x="2030" y="10954"/>
                    </a:lnTo>
                    <a:lnTo>
                      <a:pt x="2065" y="10975"/>
                    </a:lnTo>
                    <a:lnTo>
                      <a:pt x="2101" y="10995"/>
                    </a:lnTo>
                    <a:lnTo>
                      <a:pt x="2140" y="11015"/>
                    </a:lnTo>
                    <a:lnTo>
                      <a:pt x="2179" y="11036"/>
                    </a:lnTo>
                    <a:lnTo>
                      <a:pt x="2219" y="11055"/>
                    </a:lnTo>
                    <a:lnTo>
                      <a:pt x="2261" y="11076"/>
                    </a:lnTo>
                    <a:lnTo>
                      <a:pt x="2305" y="11095"/>
                    </a:lnTo>
                    <a:lnTo>
                      <a:pt x="2349" y="11114"/>
                    </a:lnTo>
                    <a:lnTo>
                      <a:pt x="2395" y="11133"/>
                    </a:lnTo>
                    <a:lnTo>
                      <a:pt x="2441" y="11152"/>
                    </a:lnTo>
                    <a:lnTo>
                      <a:pt x="2536" y="11188"/>
                    </a:lnTo>
                    <a:lnTo>
                      <a:pt x="2634" y="11223"/>
                    </a:lnTo>
                    <a:lnTo>
                      <a:pt x="2734" y="11256"/>
                    </a:lnTo>
                    <a:lnTo>
                      <a:pt x="2836" y="11287"/>
                    </a:lnTo>
                    <a:lnTo>
                      <a:pt x="2939" y="11316"/>
                    </a:lnTo>
                    <a:lnTo>
                      <a:pt x="3041" y="11342"/>
                    </a:lnTo>
                    <a:lnTo>
                      <a:pt x="3143" y="11367"/>
                    </a:lnTo>
                    <a:lnTo>
                      <a:pt x="3243" y="11389"/>
                    </a:lnTo>
                    <a:lnTo>
                      <a:pt x="3341" y="11407"/>
                    </a:lnTo>
                    <a:lnTo>
                      <a:pt x="3437" y="11424"/>
                    </a:lnTo>
                    <a:lnTo>
                      <a:pt x="3529" y="11436"/>
                    </a:lnTo>
                    <a:lnTo>
                      <a:pt x="3574" y="11441"/>
                    </a:lnTo>
                    <a:lnTo>
                      <a:pt x="3618" y="11445"/>
                    </a:lnTo>
                    <a:lnTo>
                      <a:pt x="3660" y="11449"/>
                    </a:lnTo>
                    <a:lnTo>
                      <a:pt x="3702" y="11452"/>
                    </a:lnTo>
                    <a:lnTo>
                      <a:pt x="3741" y="11453"/>
                    </a:lnTo>
                    <a:lnTo>
                      <a:pt x="3779" y="11453"/>
                    </a:lnTo>
                    <a:lnTo>
                      <a:pt x="3816" y="11453"/>
                    </a:lnTo>
                    <a:lnTo>
                      <a:pt x="3851" y="11452"/>
                    </a:lnTo>
                    <a:lnTo>
                      <a:pt x="3884" y="11449"/>
                    </a:lnTo>
                    <a:lnTo>
                      <a:pt x="3916" y="11445"/>
                    </a:lnTo>
                    <a:lnTo>
                      <a:pt x="3946" y="11440"/>
                    </a:lnTo>
                    <a:lnTo>
                      <a:pt x="3974" y="11435"/>
                    </a:lnTo>
                    <a:lnTo>
                      <a:pt x="4000" y="11428"/>
                    </a:lnTo>
                    <a:lnTo>
                      <a:pt x="4024" y="11420"/>
                    </a:lnTo>
                    <a:lnTo>
                      <a:pt x="4045" y="11410"/>
                    </a:lnTo>
                    <a:lnTo>
                      <a:pt x="4064" y="11400"/>
                    </a:lnTo>
                    <a:lnTo>
                      <a:pt x="4080" y="11389"/>
                    </a:lnTo>
                    <a:lnTo>
                      <a:pt x="4095" y="11376"/>
                    </a:lnTo>
                    <a:lnTo>
                      <a:pt x="4122" y="11347"/>
                    </a:lnTo>
                    <a:lnTo>
                      <a:pt x="4147" y="11317"/>
                    </a:lnTo>
                    <a:lnTo>
                      <a:pt x="4170" y="11287"/>
                    </a:lnTo>
                    <a:lnTo>
                      <a:pt x="4192" y="11256"/>
                    </a:lnTo>
                    <a:lnTo>
                      <a:pt x="4213" y="11224"/>
                    </a:lnTo>
                    <a:lnTo>
                      <a:pt x="4232" y="11192"/>
                    </a:lnTo>
                    <a:lnTo>
                      <a:pt x="4250" y="11159"/>
                    </a:lnTo>
                    <a:lnTo>
                      <a:pt x="4266" y="11126"/>
                    </a:lnTo>
                    <a:lnTo>
                      <a:pt x="4282" y="11093"/>
                    </a:lnTo>
                    <a:lnTo>
                      <a:pt x="4296" y="11060"/>
                    </a:lnTo>
                    <a:lnTo>
                      <a:pt x="4309" y="11027"/>
                    </a:lnTo>
                    <a:lnTo>
                      <a:pt x="4321" y="10994"/>
                    </a:lnTo>
                    <a:lnTo>
                      <a:pt x="4331" y="10961"/>
                    </a:lnTo>
                    <a:lnTo>
                      <a:pt x="4341" y="10928"/>
                    </a:lnTo>
                    <a:lnTo>
                      <a:pt x="4358" y="10862"/>
                    </a:lnTo>
                    <a:lnTo>
                      <a:pt x="4371" y="10799"/>
                    </a:lnTo>
                    <a:lnTo>
                      <a:pt x="4381" y="10737"/>
                    </a:lnTo>
                    <a:lnTo>
                      <a:pt x="4389" y="10677"/>
                    </a:lnTo>
                    <a:lnTo>
                      <a:pt x="4394" y="10621"/>
                    </a:lnTo>
                    <a:lnTo>
                      <a:pt x="4396" y="10595"/>
                    </a:lnTo>
                    <a:lnTo>
                      <a:pt x="4397" y="10569"/>
                    </a:lnTo>
                    <a:lnTo>
                      <a:pt x="4398" y="10544"/>
                    </a:lnTo>
                    <a:lnTo>
                      <a:pt x="4399" y="10521"/>
                    </a:lnTo>
                    <a:lnTo>
                      <a:pt x="4400" y="10498"/>
                    </a:lnTo>
                    <a:lnTo>
                      <a:pt x="4400" y="10477"/>
                    </a:lnTo>
                    <a:lnTo>
                      <a:pt x="4400" y="10458"/>
                    </a:lnTo>
                    <a:lnTo>
                      <a:pt x="4400" y="10439"/>
                    </a:lnTo>
                    <a:lnTo>
                      <a:pt x="4400" y="10376"/>
                    </a:lnTo>
                    <a:lnTo>
                      <a:pt x="4405" y="10369"/>
                    </a:lnTo>
                    <a:lnTo>
                      <a:pt x="4410" y="10359"/>
                    </a:lnTo>
                    <a:lnTo>
                      <a:pt x="4416" y="10346"/>
                    </a:lnTo>
                    <a:lnTo>
                      <a:pt x="4423" y="10332"/>
                    </a:lnTo>
                    <a:lnTo>
                      <a:pt x="4431" y="10315"/>
                    </a:lnTo>
                    <a:lnTo>
                      <a:pt x="4441" y="10295"/>
                    </a:lnTo>
                    <a:lnTo>
                      <a:pt x="4451" y="10274"/>
                    </a:lnTo>
                    <a:lnTo>
                      <a:pt x="4462" y="10251"/>
                    </a:lnTo>
                    <a:lnTo>
                      <a:pt x="4474" y="10227"/>
                    </a:lnTo>
                    <a:lnTo>
                      <a:pt x="4487" y="10200"/>
                    </a:lnTo>
                    <a:lnTo>
                      <a:pt x="4500" y="10173"/>
                    </a:lnTo>
                    <a:lnTo>
                      <a:pt x="4513" y="10146"/>
                    </a:lnTo>
                    <a:lnTo>
                      <a:pt x="4540" y="10087"/>
                    </a:lnTo>
                    <a:lnTo>
                      <a:pt x="4568" y="10026"/>
                    </a:lnTo>
                    <a:lnTo>
                      <a:pt x="4596" y="9964"/>
                    </a:lnTo>
                    <a:lnTo>
                      <a:pt x="4621" y="9904"/>
                    </a:lnTo>
                    <a:lnTo>
                      <a:pt x="4646" y="9845"/>
                    </a:lnTo>
                    <a:lnTo>
                      <a:pt x="4658" y="9817"/>
                    </a:lnTo>
                    <a:lnTo>
                      <a:pt x="4668" y="9789"/>
                    </a:lnTo>
                    <a:lnTo>
                      <a:pt x="4677" y="9763"/>
                    </a:lnTo>
                    <a:lnTo>
                      <a:pt x="4686" y="9739"/>
                    </a:lnTo>
                    <a:lnTo>
                      <a:pt x="4694" y="9716"/>
                    </a:lnTo>
                    <a:lnTo>
                      <a:pt x="4700" y="9694"/>
                    </a:lnTo>
                    <a:lnTo>
                      <a:pt x="4705" y="9675"/>
                    </a:lnTo>
                    <a:lnTo>
                      <a:pt x="4709" y="9657"/>
                    </a:lnTo>
                    <a:lnTo>
                      <a:pt x="4711" y="9642"/>
                    </a:lnTo>
                    <a:lnTo>
                      <a:pt x="4712" y="9628"/>
                    </a:lnTo>
                    <a:lnTo>
                      <a:pt x="4713" y="9604"/>
                    </a:lnTo>
                    <a:lnTo>
                      <a:pt x="4717" y="9576"/>
                    </a:lnTo>
                    <a:lnTo>
                      <a:pt x="4722" y="9546"/>
                    </a:lnTo>
                    <a:lnTo>
                      <a:pt x="4728" y="9512"/>
                    </a:lnTo>
                    <a:lnTo>
                      <a:pt x="4734" y="9476"/>
                    </a:lnTo>
                    <a:lnTo>
                      <a:pt x="4739" y="9436"/>
                    </a:lnTo>
                    <a:lnTo>
                      <a:pt x="4742" y="9394"/>
                    </a:lnTo>
                    <a:lnTo>
                      <a:pt x="4743" y="9348"/>
                    </a:lnTo>
                    <a:lnTo>
                      <a:pt x="4779" y="9366"/>
                    </a:lnTo>
                    <a:lnTo>
                      <a:pt x="4816" y="9382"/>
                    </a:lnTo>
                    <a:lnTo>
                      <a:pt x="4855" y="9398"/>
                    </a:lnTo>
                    <a:lnTo>
                      <a:pt x="4894" y="9412"/>
                    </a:lnTo>
                    <a:lnTo>
                      <a:pt x="4935" y="9426"/>
                    </a:lnTo>
                    <a:lnTo>
                      <a:pt x="4976" y="9439"/>
                    </a:lnTo>
                    <a:lnTo>
                      <a:pt x="5020" y="9450"/>
                    </a:lnTo>
                    <a:lnTo>
                      <a:pt x="5063" y="9462"/>
                    </a:lnTo>
                    <a:lnTo>
                      <a:pt x="5107" y="9471"/>
                    </a:lnTo>
                    <a:lnTo>
                      <a:pt x="5152" y="9479"/>
                    </a:lnTo>
                    <a:lnTo>
                      <a:pt x="5197" y="9486"/>
                    </a:lnTo>
                    <a:lnTo>
                      <a:pt x="5243" y="9493"/>
                    </a:lnTo>
                    <a:lnTo>
                      <a:pt x="5289" y="9498"/>
                    </a:lnTo>
                    <a:lnTo>
                      <a:pt x="5336" y="9502"/>
                    </a:lnTo>
                    <a:lnTo>
                      <a:pt x="5382" y="9504"/>
                    </a:lnTo>
                    <a:lnTo>
                      <a:pt x="5429" y="9504"/>
                    </a:lnTo>
                    <a:lnTo>
                      <a:pt x="5406" y="9540"/>
                    </a:lnTo>
                    <a:lnTo>
                      <a:pt x="5382" y="9575"/>
                    </a:lnTo>
                    <a:lnTo>
                      <a:pt x="5361" y="9613"/>
                    </a:lnTo>
                    <a:lnTo>
                      <a:pt x="5340" y="9652"/>
                    </a:lnTo>
                    <a:lnTo>
                      <a:pt x="5320" y="9694"/>
                    </a:lnTo>
                    <a:lnTo>
                      <a:pt x="5311" y="9717"/>
                    </a:lnTo>
                    <a:lnTo>
                      <a:pt x="5302" y="9741"/>
                    </a:lnTo>
                    <a:lnTo>
                      <a:pt x="5293" y="9765"/>
                    </a:lnTo>
                    <a:lnTo>
                      <a:pt x="5286" y="9791"/>
                    </a:lnTo>
                    <a:lnTo>
                      <a:pt x="5279" y="9819"/>
                    </a:lnTo>
                    <a:lnTo>
                      <a:pt x="5273" y="9847"/>
                    </a:lnTo>
                    <a:lnTo>
                      <a:pt x="5269" y="9894"/>
                    </a:lnTo>
                    <a:lnTo>
                      <a:pt x="5268" y="9942"/>
                    </a:lnTo>
                    <a:lnTo>
                      <a:pt x="5270" y="9991"/>
                    </a:lnTo>
                    <a:lnTo>
                      <a:pt x="5274" y="10041"/>
                    </a:lnTo>
                    <a:lnTo>
                      <a:pt x="5282" y="10091"/>
                    </a:lnTo>
                    <a:lnTo>
                      <a:pt x="5294" y="10142"/>
                    </a:lnTo>
                    <a:lnTo>
                      <a:pt x="5309" y="10195"/>
                    </a:lnTo>
                    <a:lnTo>
                      <a:pt x="5327" y="10249"/>
                    </a:lnTo>
                    <a:lnTo>
                      <a:pt x="5350" y="10303"/>
                    </a:lnTo>
                    <a:lnTo>
                      <a:pt x="5376" y="10359"/>
                    </a:lnTo>
                    <a:lnTo>
                      <a:pt x="5406" y="10415"/>
                    </a:lnTo>
                    <a:lnTo>
                      <a:pt x="5440" y="10473"/>
                    </a:lnTo>
                    <a:lnTo>
                      <a:pt x="5477" y="10533"/>
                    </a:lnTo>
                    <a:lnTo>
                      <a:pt x="5498" y="10564"/>
                    </a:lnTo>
                    <a:lnTo>
                      <a:pt x="5519" y="10594"/>
                    </a:lnTo>
                    <a:lnTo>
                      <a:pt x="5542" y="10625"/>
                    </a:lnTo>
                    <a:lnTo>
                      <a:pt x="5565" y="10656"/>
                    </a:lnTo>
                    <a:lnTo>
                      <a:pt x="5590" y="10687"/>
                    </a:lnTo>
                    <a:lnTo>
                      <a:pt x="5616" y="10719"/>
                    </a:lnTo>
                    <a:lnTo>
                      <a:pt x="5651" y="10763"/>
                    </a:lnTo>
                    <a:lnTo>
                      <a:pt x="5685" y="10805"/>
                    </a:lnTo>
                    <a:lnTo>
                      <a:pt x="5718" y="10846"/>
                    </a:lnTo>
                    <a:lnTo>
                      <a:pt x="5751" y="10886"/>
                    </a:lnTo>
                    <a:lnTo>
                      <a:pt x="5783" y="10924"/>
                    </a:lnTo>
                    <a:lnTo>
                      <a:pt x="5815" y="10962"/>
                    </a:lnTo>
                    <a:lnTo>
                      <a:pt x="5846" y="10998"/>
                    </a:lnTo>
                    <a:lnTo>
                      <a:pt x="5877" y="11033"/>
                    </a:lnTo>
                    <a:lnTo>
                      <a:pt x="5907" y="11067"/>
                    </a:lnTo>
                    <a:lnTo>
                      <a:pt x="5937" y="11100"/>
                    </a:lnTo>
                    <a:lnTo>
                      <a:pt x="5966" y="11131"/>
                    </a:lnTo>
                    <a:lnTo>
                      <a:pt x="5995" y="11162"/>
                    </a:lnTo>
                    <a:lnTo>
                      <a:pt x="6024" y="11190"/>
                    </a:lnTo>
                    <a:lnTo>
                      <a:pt x="6053" y="11218"/>
                    </a:lnTo>
                    <a:lnTo>
                      <a:pt x="6082" y="11244"/>
                    </a:lnTo>
                    <a:lnTo>
                      <a:pt x="6111" y="11269"/>
                    </a:lnTo>
                    <a:lnTo>
                      <a:pt x="6139" y="11292"/>
                    </a:lnTo>
                    <a:lnTo>
                      <a:pt x="6168" y="11315"/>
                    </a:lnTo>
                    <a:lnTo>
                      <a:pt x="6196" y="11335"/>
                    </a:lnTo>
                    <a:lnTo>
                      <a:pt x="6225" y="11354"/>
                    </a:lnTo>
                    <a:lnTo>
                      <a:pt x="6252" y="11372"/>
                    </a:lnTo>
                    <a:lnTo>
                      <a:pt x="6281" y="11388"/>
                    </a:lnTo>
                    <a:lnTo>
                      <a:pt x="6310" y="11403"/>
                    </a:lnTo>
                    <a:lnTo>
                      <a:pt x="6339" y="11417"/>
                    </a:lnTo>
                    <a:lnTo>
                      <a:pt x="6368" y="11428"/>
                    </a:lnTo>
                    <a:lnTo>
                      <a:pt x="6398" y="11438"/>
                    </a:lnTo>
                    <a:lnTo>
                      <a:pt x="6427" y="11448"/>
                    </a:lnTo>
                    <a:lnTo>
                      <a:pt x="6458" y="11455"/>
                    </a:lnTo>
                    <a:lnTo>
                      <a:pt x="6488" y="11460"/>
                    </a:lnTo>
                    <a:lnTo>
                      <a:pt x="6519" y="11464"/>
                    </a:lnTo>
                    <a:lnTo>
                      <a:pt x="6550" y="11466"/>
                    </a:lnTo>
                    <a:lnTo>
                      <a:pt x="6582" y="11467"/>
                    </a:lnTo>
                    <a:lnTo>
                      <a:pt x="6628" y="11466"/>
                    </a:lnTo>
                    <a:lnTo>
                      <a:pt x="6674" y="11460"/>
                    </a:lnTo>
                    <a:lnTo>
                      <a:pt x="6719" y="11452"/>
                    </a:lnTo>
                    <a:lnTo>
                      <a:pt x="6763" y="11440"/>
                    </a:lnTo>
                    <a:lnTo>
                      <a:pt x="6807" y="11427"/>
                    </a:lnTo>
                    <a:lnTo>
                      <a:pt x="6849" y="11410"/>
                    </a:lnTo>
                    <a:lnTo>
                      <a:pt x="6891" y="11391"/>
                    </a:lnTo>
                    <a:lnTo>
                      <a:pt x="6933" y="11370"/>
                    </a:lnTo>
                    <a:lnTo>
                      <a:pt x="6973" y="11348"/>
                    </a:lnTo>
                    <a:lnTo>
                      <a:pt x="7013" y="11323"/>
                    </a:lnTo>
                    <a:lnTo>
                      <a:pt x="7052" y="11297"/>
                    </a:lnTo>
                    <a:lnTo>
                      <a:pt x="7091" y="11270"/>
                    </a:lnTo>
                    <a:lnTo>
                      <a:pt x="7165" y="11214"/>
                    </a:lnTo>
                    <a:lnTo>
                      <a:pt x="7236" y="11156"/>
                    </a:lnTo>
                    <a:lnTo>
                      <a:pt x="7271" y="11131"/>
                    </a:lnTo>
                    <a:lnTo>
                      <a:pt x="7306" y="11105"/>
                    </a:lnTo>
                    <a:lnTo>
                      <a:pt x="7342" y="11076"/>
                    </a:lnTo>
                    <a:lnTo>
                      <a:pt x="7377" y="11047"/>
                    </a:lnTo>
                    <a:lnTo>
                      <a:pt x="7412" y="11018"/>
                    </a:lnTo>
                    <a:lnTo>
                      <a:pt x="7447" y="10989"/>
                    </a:lnTo>
                    <a:lnTo>
                      <a:pt x="7482" y="10962"/>
                    </a:lnTo>
                    <a:lnTo>
                      <a:pt x="7517" y="10938"/>
                    </a:lnTo>
                    <a:lnTo>
                      <a:pt x="7658" y="10820"/>
                    </a:lnTo>
                    <a:lnTo>
                      <a:pt x="7802" y="10703"/>
                    </a:lnTo>
                    <a:lnTo>
                      <a:pt x="7944" y="10583"/>
                    </a:lnTo>
                    <a:lnTo>
                      <a:pt x="8086" y="10462"/>
                    </a:lnTo>
                    <a:lnTo>
                      <a:pt x="8156" y="10401"/>
                    </a:lnTo>
                    <a:lnTo>
                      <a:pt x="8224" y="10338"/>
                    </a:lnTo>
                    <a:lnTo>
                      <a:pt x="8292" y="10274"/>
                    </a:lnTo>
                    <a:lnTo>
                      <a:pt x="8358" y="10210"/>
                    </a:lnTo>
                    <a:lnTo>
                      <a:pt x="8423" y="10145"/>
                    </a:lnTo>
                    <a:lnTo>
                      <a:pt x="8487" y="10078"/>
                    </a:lnTo>
                    <a:lnTo>
                      <a:pt x="8548" y="10010"/>
                    </a:lnTo>
                    <a:lnTo>
                      <a:pt x="8608" y="9941"/>
                    </a:lnTo>
                    <a:lnTo>
                      <a:pt x="8623" y="9921"/>
                    </a:lnTo>
                    <a:lnTo>
                      <a:pt x="8638" y="9900"/>
                    </a:lnTo>
                    <a:lnTo>
                      <a:pt x="8653" y="9878"/>
                    </a:lnTo>
                    <a:lnTo>
                      <a:pt x="8668" y="9855"/>
                    </a:lnTo>
                    <a:lnTo>
                      <a:pt x="8685" y="9831"/>
                    </a:lnTo>
                    <a:lnTo>
                      <a:pt x="8700" y="9807"/>
                    </a:lnTo>
                    <a:lnTo>
                      <a:pt x="8733" y="9754"/>
                    </a:lnTo>
                    <a:lnTo>
                      <a:pt x="8766" y="9698"/>
                    </a:lnTo>
                    <a:lnTo>
                      <a:pt x="8799" y="9638"/>
                    </a:lnTo>
                    <a:lnTo>
                      <a:pt x="8834" y="9575"/>
                    </a:lnTo>
                    <a:lnTo>
                      <a:pt x="8868" y="9510"/>
                    </a:lnTo>
                    <a:lnTo>
                      <a:pt x="8903" y="9442"/>
                    </a:lnTo>
                    <a:lnTo>
                      <a:pt x="8939" y="9372"/>
                    </a:lnTo>
                    <a:lnTo>
                      <a:pt x="8975" y="9300"/>
                    </a:lnTo>
                    <a:lnTo>
                      <a:pt x="9010" y="9227"/>
                    </a:lnTo>
                    <a:lnTo>
                      <a:pt x="9045" y="9153"/>
                    </a:lnTo>
                    <a:lnTo>
                      <a:pt x="9080" y="9076"/>
                    </a:lnTo>
                    <a:lnTo>
                      <a:pt x="9149" y="8924"/>
                    </a:lnTo>
                    <a:lnTo>
                      <a:pt x="9217" y="8770"/>
                    </a:lnTo>
                    <a:lnTo>
                      <a:pt x="9250" y="8694"/>
                    </a:lnTo>
                    <a:lnTo>
                      <a:pt x="9282" y="8619"/>
                    </a:lnTo>
                    <a:lnTo>
                      <a:pt x="9313" y="8545"/>
                    </a:lnTo>
                    <a:lnTo>
                      <a:pt x="9343" y="8473"/>
                    </a:lnTo>
                    <a:lnTo>
                      <a:pt x="9373" y="8402"/>
                    </a:lnTo>
                    <a:lnTo>
                      <a:pt x="9401" y="8333"/>
                    </a:lnTo>
                    <a:lnTo>
                      <a:pt x="9428" y="8266"/>
                    </a:lnTo>
                    <a:lnTo>
                      <a:pt x="9454" y="8201"/>
                    </a:lnTo>
                    <a:lnTo>
                      <a:pt x="9477" y="8139"/>
                    </a:lnTo>
                    <a:lnTo>
                      <a:pt x="9500" y="8081"/>
                    </a:lnTo>
                    <a:lnTo>
                      <a:pt x="9522" y="8026"/>
                    </a:lnTo>
                    <a:lnTo>
                      <a:pt x="9540" y="7974"/>
                    </a:lnTo>
                    <a:lnTo>
                      <a:pt x="9550" y="7951"/>
                    </a:lnTo>
                    <a:lnTo>
                      <a:pt x="9558" y="7927"/>
                    </a:lnTo>
                    <a:lnTo>
                      <a:pt x="9566" y="7905"/>
                    </a:lnTo>
                    <a:lnTo>
                      <a:pt x="9573" y="7884"/>
                    </a:lnTo>
                    <a:lnTo>
                      <a:pt x="9644" y="7942"/>
                    </a:lnTo>
                    <a:lnTo>
                      <a:pt x="9714" y="7999"/>
                    </a:lnTo>
                    <a:lnTo>
                      <a:pt x="9784" y="8055"/>
                    </a:lnTo>
                    <a:lnTo>
                      <a:pt x="9819" y="8080"/>
                    </a:lnTo>
                    <a:lnTo>
                      <a:pt x="9854" y="8106"/>
                    </a:lnTo>
                    <a:lnTo>
                      <a:pt x="9889" y="8130"/>
                    </a:lnTo>
                    <a:lnTo>
                      <a:pt x="9924" y="8153"/>
                    </a:lnTo>
                    <a:lnTo>
                      <a:pt x="9960" y="8175"/>
                    </a:lnTo>
                    <a:lnTo>
                      <a:pt x="9995" y="8195"/>
                    </a:lnTo>
                    <a:lnTo>
                      <a:pt x="10030" y="8213"/>
                    </a:lnTo>
                    <a:lnTo>
                      <a:pt x="10065" y="8231"/>
                    </a:lnTo>
                    <a:lnTo>
                      <a:pt x="10100" y="8245"/>
                    </a:lnTo>
                    <a:lnTo>
                      <a:pt x="10135" y="8258"/>
                    </a:lnTo>
                    <a:lnTo>
                      <a:pt x="10205" y="8281"/>
                    </a:lnTo>
                    <a:lnTo>
                      <a:pt x="10274" y="8304"/>
                    </a:lnTo>
                    <a:lnTo>
                      <a:pt x="10344" y="8324"/>
                    </a:lnTo>
                    <a:lnTo>
                      <a:pt x="10412" y="8343"/>
                    </a:lnTo>
                    <a:lnTo>
                      <a:pt x="10478" y="8359"/>
                    </a:lnTo>
                    <a:lnTo>
                      <a:pt x="10511" y="8366"/>
                    </a:lnTo>
                    <a:lnTo>
                      <a:pt x="10543" y="8372"/>
                    </a:lnTo>
                    <a:lnTo>
                      <a:pt x="10574" y="8376"/>
                    </a:lnTo>
                    <a:lnTo>
                      <a:pt x="10605" y="8380"/>
                    </a:lnTo>
                    <a:lnTo>
                      <a:pt x="10636" y="8382"/>
                    </a:lnTo>
                    <a:lnTo>
                      <a:pt x="10665" y="8382"/>
                    </a:lnTo>
                    <a:lnTo>
                      <a:pt x="10706" y="8382"/>
                    </a:lnTo>
                    <a:lnTo>
                      <a:pt x="10745" y="8380"/>
                    </a:lnTo>
                    <a:lnTo>
                      <a:pt x="10785" y="8377"/>
                    </a:lnTo>
                    <a:lnTo>
                      <a:pt x="10825" y="8372"/>
                    </a:lnTo>
                    <a:lnTo>
                      <a:pt x="10863" y="8367"/>
                    </a:lnTo>
                    <a:lnTo>
                      <a:pt x="10901" y="8359"/>
                    </a:lnTo>
                    <a:lnTo>
                      <a:pt x="10938" y="8351"/>
                    </a:lnTo>
                    <a:lnTo>
                      <a:pt x="10975" y="8342"/>
                    </a:lnTo>
                    <a:lnTo>
                      <a:pt x="11011" y="8331"/>
                    </a:lnTo>
                    <a:lnTo>
                      <a:pt x="11048" y="8318"/>
                    </a:lnTo>
                    <a:lnTo>
                      <a:pt x="11083" y="8305"/>
                    </a:lnTo>
                    <a:lnTo>
                      <a:pt x="11118" y="8290"/>
                    </a:lnTo>
                    <a:lnTo>
                      <a:pt x="11152" y="8274"/>
                    </a:lnTo>
                    <a:lnTo>
                      <a:pt x="11186" y="8258"/>
                    </a:lnTo>
                    <a:lnTo>
                      <a:pt x="11220" y="8239"/>
                    </a:lnTo>
                    <a:lnTo>
                      <a:pt x="11253" y="8218"/>
                    </a:lnTo>
                    <a:lnTo>
                      <a:pt x="11286" y="8198"/>
                    </a:lnTo>
                    <a:lnTo>
                      <a:pt x="11318" y="8175"/>
                    </a:lnTo>
                    <a:lnTo>
                      <a:pt x="11349" y="8151"/>
                    </a:lnTo>
                    <a:lnTo>
                      <a:pt x="11381" y="8127"/>
                    </a:lnTo>
                    <a:lnTo>
                      <a:pt x="11412" y="8101"/>
                    </a:lnTo>
                    <a:lnTo>
                      <a:pt x="11442" y="8073"/>
                    </a:lnTo>
                    <a:lnTo>
                      <a:pt x="11472" y="8044"/>
                    </a:lnTo>
                    <a:lnTo>
                      <a:pt x="11502" y="8014"/>
                    </a:lnTo>
                    <a:lnTo>
                      <a:pt x="11531" y="7982"/>
                    </a:lnTo>
                    <a:lnTo>
                      <a:pt x="11560" y="7951"/>
                    </a:lnTo>
                    <a:lnTo>
                      <a:pt x="11587" y="7917"/>
                    </a:lnTo>
                    <a:lnTo>
                      <a:pt x="11616" y="7882"/>
                    </a:lnTo>
                    <a:lnTo>
                      <a:pt x="11643" y="7844"/>
                    </a:lnTo>
                    <a:lnTo>
                      <a:pt x="11671" y="7807"/>
                    </a:lnTo>
                    <a:lnTo>
                      <a:pt x="11698" y="7768"/>
                    </a:lnTo>
                    <a:lnTo>
                      <a:pt x="11724" y="7728"/>
                    </a:lnTo>
                    <a:lnTo>
                      <a:pt x="11746" y="7693"/>
                    </a:lnTo>
                    <a:lnTo>
                      <a:pt x="11768" y="7658"/>
                    </a:lnTo>
                    <a:lnTo>
                      <a:pt x="11788" y="7623"/>
                    </a:lnTo>
                    <a:lnTo>
                      <a:pt x="11806" y="7589"/>
                    </a:lnTo>
                    <a:lnTo>
                      <a:pt x="11824" y="7555"/>
                    </a:lnTo>
                    <a:lnTo>
                      <a:pt x="11839" y="7522"/>
                    </a:lnTo>
                    <a:lnTo>
                      <a:pt x="11855" y="7490"/>
                    </a:lnTo>
                    <a:lnTo>
                      <a:pt x="11868" y="7459"/>
                    </a:lnTo>
                    <a:lnTo>
                      <a:pt x="11881" y="7429"/>
                    </a:lnTo>
                    <a:lnTo>
                      <a:pt x="11893" y="7401"/>
                    </a:lnTo>
                    <a:lnTo>
                      <a:pt x="11903" y="7373"/>
                    </a:lnTo>
                    <a:lnTo>
                      <a:pt x="11913" y="7347"/>
                    </a:lnTo>
                    <a:lnTo>
                      <a:pt x="11921" y="7322"/>
                    </a:lnTo>
                    <a:lnTo>
                      <a:pt x="11929" y="7300"/>
                    </a:lnTo>
                    <a:lnTo>
                      <a:pt x="11936" y="7279"/>
                    </a:lnTo>
                    <a:lnTo>
                      <a:pt x="11943" y="7260"/>
                    </a:lnTo>
                    <a:lnTo>
                      <a:pt x="12038" y="7282"/>
                    </a:lnTo>
                    <a:lnTo>
                      <a:pt x="12135" y="7302"/>
                    </a:lnTo>
                    <a:lnTo>
                      <a:pt x="12235" y="7317"/>
                    </a:lnTo>
                    <a:lnTo>
                      <a:pt x="12336" y="7330"/>
                    </a:lnTo>
                    <a:lnTo>
                      <a:pt x="12439" y="7341"/>
                    </a:lnTo>
                    <a:lnTo>
                      <a:pt x="12543" y="7348"/>
                    </a:lnTo>
                    <a:lnTo>
                      <a:pt x="12648" y="7352"/>
                    </a:lnTo>
                    <a:lnTo>
                      <a:pt x="12753" y="7354"/>
                    </a:lnTo>
                    <a:lnTo>
                      <a:pt x="12846" y="7354"/>
                    </a:lnTo>
                    <a:lnTo>
                      <a:pt x="12899" y="7353"/>
                    </a:lnTo>
                    <a:lnTo>
                      <a:pt x="12951" y="7351"/>
                    </a:lnTo>
                    <a:lnTo>
                      <a:pt x="13004" y="7347"/>
                    </a:lnTo>
                    <a:lnTo>
                      <a:pt x="13056" y="7341"/>
                    </a:lnTo>
                    <a:lnTo>
                      <a:pt x="13109" y="7334"/>
                    </a:lnTo>
                    <a:lnTo>
                      <a:pt x="13161" y="7324"/>
                    </a:lnTo>
                    <a:lnTo>
                      <a:pt x="13213" y="7314"/>
                    </a:lnTo>
                    <a:lnTo>
                      <a:pt x="13265" y="7303"/>
                    </a:lnTo>
                    <a:lnTo>
                      <a:pt x="13318" y="7288"/>
                    </a:lnTo>
                    <a:lnTo>
                      <a:pt x="13369" y="7274"/>
                    </a:lnTo>
                    <a:lnTo>
                      <a:pt x="13421" y="7257"/>
                    </a:lnTo>
                    <a:lnTo>
                      <a:pt x="13472" y="7239"/>
                    </a:lnTo>
                    <a:lnTo>
                      <a:pt x="13524" y="7219"/>
                    </a:lnTo>
                    <a:lnTo>
                      <a:pt x="13575" y="7198"/>
                    </a:lnTo>
                    <a:lnTo>
                      <a:pt x="13625" y="7175"/>
                    </a:lnTo>
                    <a:lnTo>
                      <a:pt x="13676" y="7151"/>
                    </a:lnTo>
                    <a:lnTo>
                      <a:pt x="13726" y="7125"/>
                    </a:lnTo>
                    <a:lnTo>
                      <a:pt x="13776" y="7099"/>
                    </a:lnTo>
                    <a:lnTo>
                      <a:pt x="13826" y="7070"/>
                    </a:lnTo>
                    <a:lnTo>
                      <a:pt x="13875" y="7040"/>
                    </a:lnTo>
                    <a:lnTo>
                      <a:pt x="13925" y="7009"/>
                    </a:lnTo>
                    <a:lnTo>
                      <a:pt x="13973" y="6976"/>
                    </a:lnTo>
                    <a:lnTo>
                      <a:pt x="14022" y="6942"/>
                    </a:lnTo>
                    <a:lnTo>
                      <a:pt x="14069" y="6907"/>
                    </a:lnTo>
                    <a:lnTo>
                      <a:pt x="14117" y="6870"/>
                    </a:lnTo>
                    <a:lnTo>
                      <a:pt x="14164" y="6832"/>
                    </a:lnTo>
                    <a:lnTo>
                      <a:pt x="14211" y="6792"/>
                    </a:lnTo>
                    <a:lnTo>
                      <a:pt x="14256" y="6752"/>
                    </a:lnTo>
                    <a:lnTo>
                      <a:pt x="14302" y="6709"/>
                    </a:lnTo>
                    <a:lnTo>
                      <a:pt x="14347" y="6666"/>
                    </a:lnTo>
                    <a:lnTo>
                      <a:pt x="14392" y="6621"/>
                    </a:lnTo>
                    <a:lnTo>
                      <a:pt x="14436" y="6574"/>
                    </a:lnTo>
                    <a:lnTo>
                      <a:pt x="14502" y="6500"/>
                    </a:lnTo>
                    <a:lnTo>
                      <a:pt x="14566" y="6424"/>
                    </a:lnTo>
                    <a:lnTo>
                      <a:pt x="14629" y="6345"/>
                    </a:lnTo>
                    <a:lnTo>
                      <a:pt x="14689" y="6264"/>
                    </a:lnTo>
                    <a:lnTo>
                      <a:pt x="14746" y="6181"/>
                    </a:lnTo>
                    <a:lnTo>
                      <a:pt x="14802" y="6095"/>
                    </a:lnTo>
                    <a:lnTo>
                      <a:pt x="14856" y="6008"/>
                    </a:lnTo>
                    <a:lnTo>
                      <a:pt x="14907" y="5918"/>
                    </a:lnTo>
                    <a:lnTo>
                      <a:pt x="14957" y="5826"/>
                    </a:lnTo>
                    <a:lnTo>
                      <a:pt x="15004" y="5732"/>
                    </a:lnTo>
                    <a:lnTo>
                      <a:pt x="15050" y="5636"/>
                    </a:lnTo>
                    <a:lnTo>
                      <a:pt x="15092" y="5539"/>
                    </a:lnTo>
                    <a:lnTo>
                      <a:pt x="15133" y="5439"/>
                    </a:lnTo>
                    <a:lnTo>
                      <a:pt x="15172" y="5337"/>
                    </a:lnTo>
                    <a:lnTo>
                      <a:pt x="15208" y="5234"/>
                    </a:lnTo>
                    <a:lnTo>
                      <a:pt x="15242" y="5129"/>
                    </a:lnTo>
                    <a:lnTo>
                      <a:pt x="15274" y="5023"/>
                    </a:lnTo>
                    <a:lnTo>
                      <a:pt x="15303" y="4914"/>
                    </a:lnTo>
                    <a:lnTo>
                      <a:pt x="15331" y="4804"/>
                    </a:lnTo>
                    <a:lnTo>
                      <a:pt x="15355" y="4693"/>
                    </a:lnTo>
                    <a:lnTo>
                      <a:pt x="15377" y="4579"/>
                    </a:lnTo>
                    <a:lnTo>
                      <a:pt x="15398" y="4464"/>
                    </a:lnTo>
                    <a:lnTo>
                      <a:pt x="15415" y="4348"/>
                    </a:lnTo>
                    <a:lnTo>
                      <a:pt x="15431" y="4230"/>
                    </a:lnTo>
                    <a:lnTo>
                      <a:pt x="15443" y="4111"/>
                    </a:lnTo>
                    <a:lnTo>
                      <a:pt x="15454" y="3990"/>
                    </a:lnTo>
                    <a:lnTo>
                      <a:pt x="15462" y="3868"/>
                    </a:lnTo>
                    <a:lnTo>
                      <a:pt x="15467" y="3745"/>
                    </a:lnTo>
                    <a:lnTo>
                      <a:pt x="15470" y="3621"/>
                    </a:lnTo>
                    <a:lnTo>
                      <a:pt x="15471" y="3496"/>
                    </a:lnTo>
                    <a:lnTo>
                      <a:pt x="15469" y="3369"/>
                    </a:lnTo>
                    <a:lnTo>
                      <a:pt x="15464" y="3240"/>
                    </a:lnTo>
                    <a:lnTo>
                      <a:pt x="15460" y="3150"/>
                    </a:lnTo>
                    <a:lnTo>
                      <a:pt x="15455" y="3060"/>
                    </a:lnTo>
                    <a:lnTo>
                      <a:pt x="15448" y="2971"/>
                    </a:lnTo>
                    <a:lnTo>
                      <a:pt x="15441" y="2885"/>
                    </a:lnTo>
                    <a:lnTo>
                      <a:pt x="15435" y="2799"/>
                    </a:lnTo>
                    <a:lnTo>
                      <a:pt x="15427" y="2716"/>
                    </a:lnTo>
                    <a:lnTo>
                      <a:pt x="15418" y="2633"/>
                    </a:lnTo>
                    <a:lnTo>
                      <a:pt x="15409" y="2553"/>
                    </a:lnTo>
                    <a:lnTo>
                      <a:pt x="15400" y="2475"/>
                    </a:lnTo>
                    <a:lnTo>
                      <a:pt x="15390" y="2397"/>
                    </a:lnTo>
                    <a:lnTo>
                      <a:pt x="15379" y="2321"/>
                    </a:lnTo>
                    <a:lnTo>
                      <a:pt x="15369" y="2246"/>
                    </a:lnTo>
                    <a:lnTo>
                      <a:pt x="15356" y="2174"/>
                    </a:lnTo>
                    <a:lnTo>
                      <a:pt x="15345" y="2102"/>
                    </a:lnTo>
                    <a:lnTo>
                      <a:pt x="15332" y="2032"/>
                    </a:lnTo>
                    <a:lnTo>
                      <a:pt x="15319" y="1964"/>
                    </a:lnTo>
                    <a:lnTo>
                      <a:pt x="15306" y="1897"/>
                    </a:lnTo>
                    <a:lnTo>
                      <a:pt x="15291" y="1832"/>
                    </a:lnTo>
                    <a:lnTo>
                      <a:pt x="15277" y="1768"/>
                    </a:lnTo>
                    <a:lnTo>
                      <a:pt x="15261" y="1705"/>
                    </a:lnTo>
                    <a:lnTo>
                      <a:pt x="15247" y="1645"/>
                    </a:lnTo>
                    <a:lnTo>
                      <a:pt x="15231" y="1585"/>
                    </a:lnTo>
                    <a:lnTo>
                      <a:pt x="15214" y="1527"/>
                    </a:lnTo>
                    <a:lnTo>
                      <a:pt x="15197" y="1471"/>
                    </a:lnTo>
                    <a:lnTo>
                      <a:pt x="15181" y="1415"/>
                    </a:lnTo>
                    <a:lnTo>
                      <a:pt x="15163" y="1361"/>
                    </a:lnTo>
                    <a:lnTo>
                      <a:pt x="15146" y="1310"/>
                    </a:lnTo>
                    <a:lnTo>
                      <a:pt x="15127" y="1258"/>
                    </a:lnTo>
                    <a:lnTo>
                      <a:pt x="15109" y="1210"/>
                    </a:lnTo>
                    <a:lnTo>
                      <a:pt x="15090" y="1162"/>
                    </a:lnTo>
                    <a:lnTo>
                      <a:pt x="15071" y="1115"/>
                    </a:lnTo>
                    <a:lnTo>
                      <a:pt x="15051" y="1071"/>
                    </a:lnTo>
                    <a:lnTo>
                      <a:pt x="15031" y="1027"/>
                    </a:lnTo>
                    <a:lnTo>
                      <a:pt x="15011" y="985"/>
                    </a:lnTo>
                    <a:lnTo>
                      <a:pt x="14991" y="944"/>
                    </a:lnTo>
                    <a:lnTo>
                      <a:pt x="14969" y="905"/>
                    </a:lnTo>
                    <a:lnTo>
                      <a:pt x="14949" y="867"/>
                    </a:lnTo>
                    <a:lnTo>
                      <a:pt x="14927" y="831"/>
                    </a:lnTo>
                    <a:lnTo>
                      <a:pt x="14905" y="796"/>
                    </a:lnTo>
                    <a:lnTo>
                      <a:pt x="14884" y="763"/>
                    </a:lnTo>
                    <a:lnTo>
                      <a:pt x="14862" y="731"/>
                    </a:lnTo>
                    <a:lnTo>
                      <a:pt x="14839" y="700"/>
                    </a:lnTo>
                    <a:lnTo>
                      <a:pt x="14817" y="670"/>
                    </a:lnTo>
                    <a:lnTo>
                      <a:pt x="14794" y="642"/>
                    </a:lnTo>
                    <a:lnTo>
                      <a:pt x="14771" y="617"/>
                    </a:lnTo>
                    <a:lnTo>
                      <a:pt x="14748" y="591"/>
                    </a:lnTo>
                    <a:lnTo>
                      <a:pt x="14725" y="567"/>
                    </a:lnTo>
                    <a:lnTo>
                      <a:pt x="14702" y="546"/>
                    </a:lnTo>
                    <a:lnTo>
                      <a:pt x="14678" y="524"/>
                    </a:lnTo>
                    <a:lnTo>
                      <a:pt x="14654" y="504"/>
                    </a:lnTo>
                    <a:lnTo>
                      <a:pt x="14630" y="487"/>
                    </a:lnTo>
                    <a:lnTo>
                      <a:pt x="14606" y="469"/>
                    </a:lnTo>
                    <a:lnTo>
                      <a:pt x="14582" y="454"/>
                    </a:lnTo>
                    <a:lnTo>
                      <a:pt x="14557" y="440"/>
                    </a:lnTo>
                    <a:lnTo>
                      <a:pt x="14534" y="427"/>
                    </a:lnTo>
                    <a:lnTo>
                      <a:pt x="14509" y="416"/>
                    </a:lnTo>
                    <a:lnTo>
                      <a:pt x="14484" y="405"/>
                    </a:lnTo>
                    <a:lnTo>
                      <a:pt x="14459" y="397"/>
                    </a:lnTo>
                    <a:lnTo>
                      <a:pt x="14435" y="390"/>
                    </a:lnTo>
                    <a:lnTo>
                      <a:pt x="14410" y="384"/>
                    </a:lnTo>
                    <a:lnTo>
                      <a:pt x="14385" y="380"/>
                    </a:lnTo>
                    <a:lnTo>
                      <a:pt x="14360" y="376"/>
                    </a:lnTo>
                    <a:lnTo>
                      <a:pt x="14336" y="374"/>
                    </a:lnTo>
                    <a:lnTo>
                      <a:pt x="14311" y="374"/>
                    </a:lnTo>
                    <a:lnTo>
                      <a:pt x="14280" y="374"/>
                    </a:lnTo>
                    <a:lnTo>
                      <a:pt x="14251" y="377"/>
                    </a:lnTo>
                    <a:lnTo>
                      <a:pt x="14223" y="381"/>
                    </a:lnTo>
                    <a:lnTo>
                      <a:pt x="14170" y="393"/>
                    </a:lnTo>
                    <a:lnTo>
                      <a:pt x="14121" y="409"/>
                    </a:lnTo>
                    <a:lnTo>
                      <a:pt x="14074" y="428"/>
                    </a:lnTo>
                    <a:lnTo>
                      <a:pt x="14031" y="450"/>
                    </a:lnTo>
                    <a:lnTo>
                      <a:pt x="13990" y="473"/>
                    </a:lnTo>
                    <a:lnTo>
                      <a:pt x="13953" y="500"/>
                    </a:lnTo>
                    <a:lnTo>
                      <a:pt x="13917" y="529"/>
                    </a:lnTo>
                    <a:lnTo>
                      <a:pt x="13885" y="559"/>
                    </a:lnTo>
                    <a:lnTo>
                      <a:pt x="13855" y="590"/>
                    </a:lnTo>
                    <a:lnTo>
                      <a:pt x="13828" y="622"/>
                    </a:lnTo>
                    <a:lnTo>
                      <a:pt x="13802" y="654"/>
                    </a:lnTo>
                    <a:lnTo>
                      <a:pt x="13779" y="686"/>
                    </a:lnTo>
                    <a:lnTo>
                      <a:pt x="13757" y="718"/>
                    </a:lnTo>
                    <a:lnTo>
                      <a:pt x="13737" y="748"/>
                    </a:lnTo>
                    <a:lnTo>
                      <a:pt x="13719" y="778"/>
                    </a:lnTo>
                    <a:lnTo>
                      <a:pt x="13706" y="803"/>
                    </a:lnTo>
                    <a:lnTo>
                      <a:pt x="13690" y="829"/>
                    </a:lnTo>
                    <a:lnTo>
                      <a:pt x="13674" y="857"/>
                    </a:lnTo>
                    <a:lnTo>
                      <a:pt x="13656" y="883"/>
                    </a:lnTo>
                    <a:lnTo>
                      <a:pt x="13639" y="909"/>
                    </a:lnTo>
                    <a:lnTo>
                      <a:pt x="13622" y="932"/>
                    </a:lnTo>
                    <a:lnTo>
                      <a:pt x="13615" y="942"/>
                    </a:lnTo>
                    <a:lnTo>
                      <a:pt x="13607" y="951"/>
                    </a:lnTo>
                    <a:lnTo>
                      <a:pt x="13600" y="959"/>
                    </a:lnTo>
                    <a:lnTo>
                      <a:pt x="13594" y="966"/>
                    </a:lnTo>
                    <a:lnTo>
                      <a:pt x="13559" y="987"/>
                    </a:lnTo>
                    <a:lnTo>
                      <a:pt x="13524" y="1007"/>
                    </a:lnTo>
                    <a:lnTo>
                      <a:pt x="13489" y="1025"/>
                    </a:lnTo>
                    <a:lnTo>
                      <a:pt x="13454" y="1040"/>
                    </a:lnTo>
                    <a:lnTo>
                      <a:pt x="13419" y="1053"/>
                    </a:lnTo>
                    <a:lnTo>
                      <a:pt x="13384" y="1067"/>
                    </a:lnTo>
                    <a:lnTo>
                      <a:pt x="13314" y="1090"/>
                    </a:lnTo>
                    <a:lnTo>
                      <a:pt x="13266" y="1112"/>
                    </a:lnTo>
                    <a:lnTo>
                      <a:pt x="13214" y="1134"/>
                    </a:lnTo>
                    <a:lnTo>
                      <a:pt x="13162" y="1157"/>
                    </a:lnTo>
                    <a:lnTo>
                      <a:pt x="13135" y="1170"/>
                    </a:lnTo>
                    <a:lnTo>
                      <a:pt x="13107" y="1183"/>
                    </a:lnTo>
                    <a:lnTo>
                      <a:pt x="13079" y="1199"/>
                    </a:lnTo>
                    <a:lnTo>
                      <a:pt x="13051" y="1216"/>
                    </a:lnTo>
                    <a:lnTo>
                      <a:pt x="13022" y="1235"/>
                    </a:lnTo>
                    <a:lnTo>
                      <a:pt x="12993" y="1256"/>
                    </a:lnTo>
                    <a:lnTo>
                      <a:pt x="12965" y="1280"/>
                    </a:lnTo>
                    <a:lnTo>
                      <a:pt x="12936" y="1307"/>
                    </a:lnTo>
                    <a:lnTo>
                      <a:pt x="12907" y="1337"/>
                    </a:lnTo>
                    <a:lnTo>
                      <a:pt x="12878" y="1371"/>
                    </a:lnTo>
                    <a:lnTo>
                      <a:pt x="12858" y="1391"/>
                    </a:lnTo>
                    <a:lnTo>
                      <a:pt x="12840" y="1412"/>
                    </a:lnTo>
                    <a:lnTo>
                      <a:pt x="12823" y="1433"/>
                    </a:lnTo>
                    <a:lnTo>
                      <a:pt x="12809" y="1455"/>
                    </a:lnTo>
                    <a:lnTo>
                      <a:pt x="12795" y="1477"/>
                    </a:lnTo>
                    <a:lnTo>
                      <a:pt x="12783" y="1499"/>
                    </a:lnTo>
                    <a:lnTo>
                      <a:pt x="12772" y="1522"/>
                    </a:lnTo>
                    <a:lnTo>
                      <a:pt x="12762" y="1545"/>
                    </a:lnTo>
                    <a:lnTo>
                      <a:pt x="12754" y="1568"/>
                    </a:lnTo>
                    <a:lnTo>
                      <a:pt x="12747" y="1591"/>
                    </a:lnTo>
                    <a:lnTo>
                      <a:pt x="12741" y="1615"/>
                    </a:lnTo>
                    <a:lnTo>
                      <a:pt x="12735" y="1638"/>
                    </a:lnTo>
                    <a:lnTo>
                      <a:pt x="12729" y="1688"/>
                    </a:lnTo>
                    <a:lnTo>
                      <a:pt x="12725" y="1736"/>
                    </a:lnTo>
                    <a:lnTo>
                      <a:pt x="12726" y="1787"/>
                    </a:lnTo>
                    <a:lnTo>
                      <a:pt x="12728" y="1837"/>
                    </a:lnTo>
                    <a:lnTo>
                      <a:pt x="12734" y="1889"/>
                    </a:lnTo>
                    <a:lnTo>
                      <a:pt x="12742" y="1940"/>
                    </a:lnTo>
                    <a:lnTo>
                      <a:pt x="12751" y="1992"/>
                    </a:lnTo>
                    <a:lnTo>
                      <a:pt x="12761" y="2044"/>
                    </a:lnTo>
                    <a:lnTo>
                      <a:pt x="12784" y="2149"/>
                    </a:lnTo>
                    <a:lnTo>
                      <a:pt x="12795" y="2203"/>
                    </a:lnTo>
                    <a:lnTo>
                      <a:pt x="12809" y="2260"/>
                    </a:lnTo>
                    <a:lnTo>
                      <a:pt x="12821" y="2318"/>
                    </a:lnTo>
                    <a:lnTo>
                      <a:pt x="12835" y="2379"/>
                    </a:lnTo>
                    <a:lnTo>
                      <a:pt x="12847" y="2444"/>
                    </a:lnTo>
                    <a:lnTo>
                      <a:pt x="12859" y="2511"/>
                    </a:lnTo>
                    <a:lnTo>
                      <a:pt x="12871" y="2582"/>
                    </a:lnTo>
                    <a:lnTo>
                      <a:pt x="12881" y="2656"/>
                    </a:lnTo>
                    <a:lnTo>
                      <a:pt x="12891" y="2733"/>
                    </a:lnTo>
                    <a:lnTo>
                      <a:pt x="12900" y="2815"/>
                    </a:lnTo>
                    <a:lnTo>
                      <a:pt x="12903" y="2858"/>
                    </a:lnTo>
                    <a:lnTo>
                      <a:pt x="12906" y="2901"/>
                    </a:lnTo>
                    <a:lnTo>
                      <a:pt x="12909" y="2946"/>
                    </a:lnTo>
                    <a:lnTo>
                      <a:pt x="12911" y="2991"/>
                    </a:lnTo>
                    <a:lnTo>
                      <a:pt x="12913" y="3037"/>
                    </a:lnTo>
                    <a:lnTo>
                      <a:pt x="12914" y="3085"/>
                    </a:lnTo>
                    <a:lnTo>
                      <a:pt x="12915" y="3134"/>
                    </a:lnTo>
                    <a:lnTo>
                      <a:pt x="12915" y="3184"/>
                    </a:lnTo>
                    <a:lnTo>
                      <a:pt x="12914" y="3235"/>
                    </a:lnTo>
                    <a:lnTo>
                      <a:pt x="12913" y="3288"/>
                    </a:lnTo>
                    <a:lnTo>
                      <a:pt x="12911" y="3341"/>
                    </a:lnTo>
                    <a:lnTo>
                      <a:pt x="12909" y="3396"/>
                    </a:lnTo>
                    <a:lnTo>
                      <a:pt x="12901" y="3396"/>
                    </a:lnTo>
                    <a:lnTo>
                      <a:pt x="12890" y="3396"/>
                    </a:lnTo>
                    <a:lnTo>
                      <a:pt x="12869" y="3392"/>
                    </a:lnTo>
                    <a:lnTo>
                      <a:pt x="12843" y="3384"/>
                    </a:lnTo>
                    <a:lnTo>
                      <a:pt x="12815" y="3375"/>
                    </a:lnTo>
                    <a:lnTo>
                      <a:pt x="12785" y="3362"/>
                    </a:lnTo>
                    <a:lnTo>
                      <a:pt x="12754" y="3345"/>
                    </a:lnTo>
                    <a:lnTo>
                      <a:pt x="12722" y="3326"/>
                    </a:lnTo>
                    <a:lnTo>
                      <a:pt x="12690" y="3303"/>
                    </a:lnTo>
                    <a:lnTo>
                      <a:pt x="12690" y="3302"/>
                    </a:lnTo>
                    <a:lnTo>
                      <a:pt x="12688" y="3300"/>
                    </a:lnTo>
                    <a:lnTo>
                      <a:pt x="12685" y="3296"/>
                    </a:lnTo>
                    <a:lnTo>
                      <a:pt x="12681" y="3291"/>
                    </a:lnTo>
                    <a:lnTo>
                      <a:pt x="12676" y="3284"/>
                    </a:lnTo>
                    <a:lnTo>
                      <a:pt x="12669" y="3276"/>
                    </a:lnTo>
                    <a:lnTo>
                      <a:pt x="12662" y="3268"/>
                    </a:lnTo>
                    <a:lnTo>
                      <a:pt x="12654" y="3258"/>
                    </a:lnTo>
                    <a:lnTo>
                      <a:pt x="12636" y="3236"/>
                    </a:lnTo>
                    <a:lnTo>
                      <a:pt x="12615" y="3210"/>
                    </a:lnTo>
                    <a:lnTo>
                      <a:pt x="12591" y="3184"/>
                    </a:lnTo>
                    <a:lnTo>
                      <a:pt x="12566" y="3155"/>
                    </a:lnTo>
                    <a:lnTo>
                      <a:pt x="12539" y="3125"/>
                    </a:lnTo>
                    <a:lnTo>
                      <a:pt x="12511" y="3096"/>
                    </a:lnTo>
                    <a:lnTo>
                      <a:pt x="12482" y="3067"/>
                    </a:lnTo>
                    <a:lnTo>
                      <a:pt x="12454" y="3039"/>
                    </a:lnTo>
                    <a:lnTo>
                      <a:pt x="12426" y="3015"/>
                    </a:lnTo>
                    <a:lnTo>
                      <a:pt x="12398" y="2992"/>
                    </a:lnTo>
                    <a:lnTo>
                      <a:pt x="12384" y="2983"/>
                    </a:lnTo>
                    <a:lnTo>
                      <a:pt x="12372" y="2973"/>
                    </a:lnTo>
                    <a:lnTo>
                      <a:pt x="12360" y="2966"/>
                    </a:lnTo>
                    <a:lnTo>
                      <a:pt x="12347" y="2960"/>
                    </a:lnTo>
                    <a:lnTo>
                      <a:pt x="12370" y="2947"/>
                    </a:lnTo>
                    <a:lnTo>
                      <a:pt x="12390" y="2931"/>
                    </a:lnTo>
                    <a:lnTo>
                      <a:pt x="12408" y="2914"/>
                    </a:lnTo>
                    <a:lnTo>
                      <a:pt x="12426" y="2893"/>
                    </a:lnTo>
                    <a:lnTo>
                      <a:pt x="12443" y="2872"/>
                    </a:lnTo>
                    <a:lnTo>
                      <a:pt x="12462" y="2850"/>
                    </a:lnTo>
                    <a:lnTo>
                      <a:pt x="12481" y="2827"/>
                    </a:lnTo>
                    <a:lnTo>
                      <a:pt x="12503" y="2803"/>
                    </a:lnTo>
                    <a:lnTo>
                      <a:pt x="12519" y="2762"/>
                    </a:lnTo>
                    <a:lnTo>
                      <a:pt x="12531" y="2721"/>
                    </a:lnTo>
                    <a:lnTo>
                      <a:pt x="12539" y="2678"/>
                    </a:lnTo>
                    <a:lnTo>
                      <a:pt x="12544" y="2634"/>
                    </a:lnTo>
                    <a:lnTo>
                      <a:pt x="12546" y="2590"/>
                    </a:lnTo>
                    <a:lnTo>
                      <a:pt x="12544" y="2545"/>
                    </a:lnTo>
                    <a:lnTo>
                      <a:pt x="12539" y="2500"/>
                    </a:lnTo>
                    <a:lnTo>
                      <a:pt x="12531" y="2453"/>
                    </a:lnTo>
                    <a:lnTo>
                      <a:pt x="12519" y="2406"/>
                    </a:lnTo>
                    <a:lnTo>
                      <a:pt x="12503" y="2358"/>
                    </a:lnTo>
                    <a:lnTo>
                      <a:pt x="12486" y="2310"/>
                    </a:lnTo>
                    <a:lnTo>
                      <a:pt x="12464" y="2261"/>
                    </a:lnTo>
                    <a:lnTo>
                      <a:pt x="12439" y="2210"/>
                    </a:lnTo>
                    <a:lnTo>
                      <a:pt x="12411" y="2160"/>
                    </a:lnTo>
                    <a:lnTo>
                      <a:pt x="12381" y="2108"/>
                    </a:lnTo>
                    <a:lnTo>
                      <a:pt x="12347" y="2056"/>
                    </a:lnTo>
                    <a:lnTo>
                      <a:pt x="12327" y="2030"/>
                    </a:lnTo>
                    <a:lnTo>
                      <a:pt x="12306" y="2006"/>
                    </a:lnTo>
                    <a:lnTo>
                      <a:pt x="12285" y="1982"/>
                    </a:lnTo>
                    <a:lnTo>
                      <a:pt x="12265" y="1961"/>
                    </a:lnTo>
                    <a:lnTo>
                      <a:pt x="12243" y="1939"/>
                    </a:lnTo>
                    <a:lnTo>
                      <a:pt x="12222" y="1920"/>
                    </a:lnTo>
                    <a:lnTo>
                      <a:pt x="12179" y="1882"/>
                    </a:lnTo>
                    <a:lnTo>
                      <a:pt x="12136" y="1848"/>
                    </a:lnTo>
                    <a:lnTo>
                      <a:pt x="12092" y="1816"/>
                    </a:lnTo>
                    <a:lnTo>
                      <a:pt x="12048" y="1786"/>
                    </a:lnTo>
                    <a:lnTo>
                      <a:pt x="12005" y="1758"/>
                    </a:lnTo>
                    <a:lnTo>
                      <a:pt x="11960" y="1730"/>
                    </a:lnTo>
                    <a:lnTo>
                      <a:pt x="11917" y="1703"/>
                    </a:lnTo>
                    <a:lnTo>
                      <a:pt x="11830" y="1650"/>
                    </a:lnTo>
                    <a:lnTo>
                      <a:pt x="11787" y="1622"/>
                    </a:lnTo>
                    <a:lnTo>
                      <a:pt x="11744" y="1592"/>
                    </a:lnTo>
                    <a:lnTo>
                      <a:pt x="11703" y="1561"/>
                    </a:lnTo>
                    <a:lnTo>
                      <a:pt x="11662" y="1526"/>
                    </a:lnTo>
                    <a:lnTo>
                      <a:pt x="11628" y="1498"/>
                    </a:lnTo>
                    <a:lnTo>
                      <a:pt x="11594" y="1470"/>
                    </a:lnTo>
                    <a:lnTo>
                      <a:pt x="11577" y="1454"/>
                    </a:lnTo>
                    <a:lnTo>
                      <a:pt x="11562" y="1438"/>
                    </a:lnTo>
                    <a:lnTo>
                      <a:pt x="11548" y="1421"/>
                    </a:lnTo>
                    <a:lnTo>
                      <a:pt x="11537" y="1402"/>
                    </a:lnTo>
                    <a:lnTo>
                      <a:pt x="11510" y="1365"/>
                    </a:lnTo>
                    <a:lnTo>
                      <a:pt x="11479" y="1325"/>
                    </a:lnTo>
                    <a:lnTo>
                      <a:pt x="11447" y="1282"/>
                    </a:lnTo>
                    <a:lnTo>
                      <a:pt x="11412" y="1237"/>
                    </a:lnTo>
                    <a:lnTo>
                      <a:pt x="11374" y="1189"/>
                    </a:lnTo>
                    <a:lnTo>
                      <a:pt x="11334" y="1139"/>
                    </a:lnTo>
                    <a:lnTo>
                      <a:pt x="11290" y="1087"/>
                    </a:lnTo>
                    <a:lnTo>
                      <a:pt x="11245" y="1034"/>
                    </a:lnTo>
                    <a:lnTo>
                      <a:pt x="11196" y="979"/>
                    </a:lnTo>
                    <a:lnTo>
                      <a:pt x="11146" y="924"/>
                    </a:lnTo>
                    <a:lnTo>
                      <a:pt x="11092" y="867"/>
                    </a:lnTo>
                    <a:lnTo>
                      <a:pt x="11036" y="810"/>
                    </a:lnTo>
                    <a:lnTo>
                      <a:pt x="10977" y="754"/>
                    </a:lnTo>
                    <a:lnTo>
                      <a:pt x="10916" y="696"/>
                    </a:lnTo>
                    <a:lnTo>
                      <a:pt x="10852" y="639"/>
                    </a:lnTo>
                    <a:lnTo>
                      <a:pt x="10785" y="584"/>
                    </a:lnTo>
                    <a:lnTo>
                      <a:pt x="10716" y="529"/>
                    </a:lnTo>
                    <a:lnTo>
                      <a:pt x="10644" y="474"/>
                    </a:lnTo>
                    <a:lnTo>
                      <a:pt x="10570" y="423"/>
                    </a:lnTo>
                    <a:lnTo>
                      <a:pt x="10492" y="371"/>
                    </a:lnTo>
                    <a:lnTo>
                      <a:pt x="10413" y="323"/>
                    </a:lnTo>
                    <a:lnTo>
                      <a:pt x="10330" y="277"/>
                    </a:lnTo>
                    <a:lnTo>
                      <a:pt x="10244" y="233"/>
                    </a:lnTo>
                    <a:lnTo>
                      <a:pt x="10157" y="192"/>
                    </a:lnTo>
                    <a:lnTo>
                      <a:pt x="10066" y="154"/>
                    </a:lnTo>
                    <a:lnTo>
                      <a:pt x="9973" y="120"/>
                    </a:lnTo>
                    <a:lnTo>
                      <a:pt x="9877" y="89"/>
                    </a:lnTo>
                    <a:lnTo>
                      <a:pt x="9827" y="75"/>
                    </a:lnTo>
                    <a:lnTo>
                      <a:pt x="9778" y="62"/>
                    </a:lnTo>
                    <a:lnTo>
                      <a:pt x="9727" y="50"/>
                    </a:lnTo>
                    <a:lnTo>
                      <a:pt x="9677" y="40"/>
                    </a:lnTo>
                    <a:lnTo>
                      <a:pt x="9625" y="30"/>
                    </a:lnTo>
                    <a:lnTo>
                      <a:pt x="9572" y="21"/>
                    </a:lnTo>
                    <a:lnTo>
                      <a:pt x="9520" y="14"/>
                    </a:lnTo>
                    <a:lnTo>
                      <a:pt x="9465" y="8"/>
                    </a:lnTo>
                    <a:lnTo>
                      <a:pt x="9411" y="3"/>
                    </a:lnTo>
                    <a:lnTo>
                      <a:pt x="9356" y="0"/>
                    </a:lnTo>
                    <a:lnTo>
                      <a:pt x="9231" y="0"/>
                    </a:lnTo>
                    <a:lnTo>
                      <a:pt x="92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defRPr/>
                </a:pPr>
                <a:endParaRPr lang="en-US" sz="2400" kern="0">
                  <a:solidFill>
                    <a:sysClr val="windowText" lastClr="000000"/>
                  </a:solidFill>
                  <a:latin typeface="Segoe UI Semilight"/>
                </a:endParaRPr>
              </a:p>
            </p:txBody>
          </p:sp>
          <p:sp>
            <p:nvSpPr>
              <p:cNvPr id="126" name="Freeform 45">
                <a:extLst>
                  <a:ext uri="{FF2B5EF4-FFF2-40B4-BE49-F238E27FC236}">
                    <a16:creationId xmlns:a16="http://schemas.microsoft.com/office/drawing/2014/main" id="{6E976684-6AEC-4B72-B148-6FF4087EA637}"/>
                  </a:ext>
                </a:extLst>
              </p:cNvPr>
              <p:cNvSpPr>
                <a:spLocks/>
              </p:cNvSpPr>
              <p:nvPr/>
            </p:nvSpPr>
            <p:spPr bwMode="auto">
              <a:xfrm>
                <a:off x="-1422419" y="-770563"/>
                <a:ext cx="415114" cy="424072"/>
              </a:xfrm>
              <a:custGeom>
                <a:avLst/>
                <a:gdLst>
                  <a:gd name="T0" fmla="*/ 2086 w 2090"/>
                  <a:gd name="T1" fmla="*/ 1 h 2119"/>
                  <a:gd name="T2" fmla="*/ 2063 w 2090"/>
                  <a:gd name="T3" fmla="*/ 8 h 2119"/>
                  <a:gd name="T4" fmla="*/ 2023 w 2090"/>
                  <a:gd name="T5" fmla="*/ 20 h 2119"/>
                  <a:gd name="T6" fmla="*/ 1964 w 2090"/>
                  <a:gd name="T7" fmla="*/ 35 h 2119"/>
                  <a:gd name="T8" fmla="*/ 1887 w 2090"/>
                  <a:gd name="T9" fmla="*/ 53 h 2119"/>
                  <a:gd name="T10" fmla="*/ 1790 w 2090"/>
                  <a:gd name="T11" fmla="*/ 73 h 2119"/>
                  <a:gd name="T12" fmla="*/ 1673 w 2090"/>
                  <a:gd name="T13" fmla="*/ 96 h 2119"/>
                  <a:gd name="T14" fmla="*/ 1536 w 2090"/>
                  <a:gd name="T15" fmla="*/ 119 h 2119"/>
                  <a:gd name="T16" fmla="*/ 1298 w 2090"/>
                  <a:gd name="T17" fmla="*/ 152 h 2119"/>
                  <a:gd name="T18" fmla="*/ 1061 w 2090"/>
                  <a:gd name="T19" fmla="*/ 171 h 2119"/>
                  <a:gd name="T20" fmla="*/ 859 w 2090"/>
                  <a:gd name="T21" fmla="*/ 192 h 2119"/>
                  <a:gd name="T22" fmla="*/ 693 w 2090"/>
                  <a:gd name="T23" fmla="*/ 233 h 2119"/>
                  <a:gd name="T24" fmla="*/ 515 w 2090"/>
                  <a:gd name="T25" fmla="*/ 347 h 2119"/>
                  <a:gd name="T26" fmla="*/ 365 w 2090"/>
                  <a:gd name="T27" fmla="*/ 513 h 2119"/>
                  <a:gd name="T28" fmla="*/ 248 w 2090"/>
                  <a:gd name="T29" fmla="*/ 723 h 2119"/>
                  <a:gd name="T30" fmla="*/ 150 w 2090"/>
                  <a:gd name="T31" fmla="*/ 986 h 2119"/>
                  <a:gd name="T32" fmla="*/ 77 w 2090"/>
                  <a:gd name="T33" fmla="*/ 1239 h 2119"/>
                  <a:gd name="T34" fmla="*/ 19 w 2090"/>
                  <a:gd name="T35" fmla="*/ 1600 h 2119"/>
                  <a:gd name="T36" fmla="*/ 7 w 2090"/>
                  <a:gd name="T37" fmla="*/ 1765 h 2119"/>
                  <a:gd name="T38" fmla="*/ 1 w 2090"/>
                  <a:gd name="T39" fmla="*/ 1907 h 2119"/>
                  <a:gd name="T40" fmla="*/ 1 w 2090"/>
                  <a:gd name="T41" fmla="*/ 2019 h 2119"/>
                  <a:gd name="T42" fmla="*/ 2 w 2090"/>
                  <a:gd name="T43" fmla="*/ 2093 h 2119"/>
                  <a:gd name="T44" fmla="*/ 3 w 2090"/>
                  <a:gd name="T45" fmla="*/ 2119 h 2119"/>
                  <a:gd name="T46" fmla="*/ 5 w 2090"/>
                  <a:gd name="T47" fmla="*/ 2110 h 2119"/>
                  <a:gd name="T48" fmla="*/ 12 w 2090"/>
                  <a:gd name="T49" fmla="*/ 2082 h 2119"/>
                  <a:gd name="T50" fmla="*/ 40 w 2090"/>
                  <a:gd name="T51" fmla="*/ 1983 h 2119"/>
                  <a:gd name="T52" fmla="*/ 83 w 2090"/>
                  <a:gd name="T53" fmla="*/ 1837 h 2119"/>
                  <a:gd name="T54" fmla="*/ 139 w 2090"/>
                  <a:gd name="T55" fmla="*/ 1659 h 2119"/>
                  <a:gd name="T56" fmla="*/ 260 w 2090"/>
                  <a:gd name="T57" fmla="*/ 1325 h 2119"/>
                  <a:gd name="T58" fmla="*/ 337 w 2090"/>
                  <a:gd name="T59" fmla="*/ 1145 h 2119"/>
                  <a:gd name="T60" fmla="*/ 419 w 2090"/>
                  <a:gd name="T61" fmla="*/ 997 h 2119"/>
                  <a:gd name="T62" fmla="*/ 481 w 2090"/>
                  <a:gd name="T63" fmla="*/ 901 h 2119"/>
                  <a:gd name="T64" fmla="*/ 565 w 2090"/>
                  <a:gd name="T65" fmla="*/ 784 h 2119"/>
                  <a:gd name="T66" fmla="*/ 636 w 2090"/>
                  <a:gd name="T67" fmla="*/ 701 h 2119"/>
                  <a:gd name="T68" fmla="*/ 679 w 2090"/>
                  <a:gd name="T69" fmla="*/ 662 h 2119"/>
                  <a:gd name="T70" fmla="*/ 687 w 2090"/>
                  <a:gd name="T71" fmla="*/ 656 h 2119"/>
                  <a:gd name="T72" fmla="*/ 675 w 2090"/>
                  <a:gd name="T73" fmla="*/ 694 h 2119"/>
                  <a:gd name="T74" fmla="*/ 657 w 2090"/>
                  <a:gd name="T75" fmla="*/ 770 h 2119"/>
                  <a:gd name="T76" fmla="*/ 648 w 2090"/>
                  <a:gd name="T77" fmla="*/ 863 h 2119"/>
                  <a:gd name="T78" fmla="*/ 663 w 2090"/>
                  <a:gd name="T79" fmla="*/ 987 h 2119"/>
                  <a:gd name="T80" fmla="*/ 699 w 2090"/>
                  <a:gd name="T81" fmla="*/ 1175 h 2119"/>
                  <a:gd name="T82" fmla="*/ 741 w 2090"/>
                  <a:gd name="T83" fmla="*/ 1322 h 2119"/>
                  <a:gd name="T84" fmla="*/ 767 w 2090"/>
                  <a:gd name="T85" fmla="*/ 1395 h 2119"/>
                  <a:gd name="T86" fmla="*/ 778 w 2090"/>
                  <a:gd name="T87" fmla="*/ 1424 h 2119"/>
                  <a:gd name="T88" fmla="*/ 782 w 2090"/>
                  <a:gd name="T89" fmla="*/ 1434 h 2119"/>
                  <a:gd name="T90" fmla="*/ 783 w 2090"/>
                  <a:gd name="T91" fmla="*/ 1407 h 2119"/>
                  <a:gd name="T92" fmla="*/ 790 w 2090"/>
                  <a:gd name="T93" fmla="*/ 1337 h 2119"/>
                  <a:gd name="T94" fmla="*/ 803 w 2090"/>
                  <a:gd name="T95" fmla="*/ 1231 h 2119"/>
                  <a:gd name="T96" fmla="*/ 824 w 2090"/>
                  <a:gd name="T97" fmla="*/ 1102 h 2119"/>
                  <a:gd name="T98" fmla="*/ 900 w 2090"/>
                  <a:gd name="T99" fmla="*/ 816 h 2119"/>
                  <a:gd name="T100" fmla="*/ 974 w 2090"/>
                  <a:gd name="T101" fmla="*/ 647 h 2119"/>
                  <a:gd name="T102" fmla="*/ 1055 w 2090"/>
                  <a:gd name="T103" fmla="*/ 533 h 2119"/>
                  <a:gd name="T104" fmla="*/ 1165 w 2090"/>
                  <a:gd name="T105" fmla="*/ 433 h 2119"/>
                  <a:gd name="T106" fmla="*/ 1295 w 2090"/>
                  <a:gd name="T107" fmla="*/ 351 h 2119"/>
                  <a:gd name="T108" fmla="*/ 1560 w 2090"/>
                  <a:gd name="T109" fmla="*/ 249 h 2119"/>
                  <a:gd name="T110" fmla="*/ 1736 w 2090"/>
                  <a:gd name="T111" fmla="*/ 184 h 2119"/>
                  <a:gd name="T112" fmla="*/ 1907 w 2090"/>
                  <a:gd name="T113" fmla="*/ 101 h 2119"/>
                  <a:gd name="T114" fmla="*/ 2012 w 2090"/>
                  <a:gd name="T115" fmla="*/ 45 h 2119"/>
                  <a:gd name="T116" fmla="*/ 2060 w 2090"/>
                  <a:gd name="T117" fmla="*/ 18 h 2119"/>
                  <a:gd name="T118" fmla="*/ 2087 w 2090"/>
                  <a:gd name="T119" fmla="*/ 2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90" h="2119">
                    <a:moveTo>
                      <a:pt x="2090" y="0"/>
                    </a:moveTo>
                    <a:lnTo>
                      <a:pt x="2090" y="0"/>
                    </a:lnTo>
                    <a:lnTo>
                      <a:pt x="2088" y="1"/>
                    </a:lnTo>
                    <a:lnTo>
                      <a:pt x="2086" y="1"/>
                    </a:lnTo>
                    <a:lnTo>
                      <a:pt x="2082" y="3"/>
                    </a:lnTo>
                    <a:lnTo>
                      <a:pt x="2077" y="4"/>
                    </a:lnTo>
                    <a:lnTo>
                      <a:pt x="2070" y="6"/>
                    </a:lnTo>
                    <a:lnTo>
                      <a:pt x="2063" y="8"/>
                    </a:lnTo>
                    <a:lnTo>
                      <a:pt x="2055" y="10"/>
                    </a:lnTo>
                    <a:lnTo>
                      <a:pt x="2046" y="13"/>
                    </a:lnTo>
                    <a:lnTo>
                      <a:pt x="2034" y="17"/>
                    </a:lnTo>
                    <a:lnTo>
                      <a:pt x="2023" y="20"/>
                    </a:lnTo>
                    <a:lnTo>
                      <a:pt x="2009" y="23"/>
                    </a:lnTo>
                    <a:lnTo>
                      <a:pt x="1996" y="27"/>
                    </a:lnTo>
                    <a:lnTo>
                      <a:pt x="1981" y="31"/>
                    </a:lnTo>
                    <a:lnTo>
                      <a:pt x="1964" y="35"/>
                    </a:lnTo>
                    <a:lnTo>
                      <a:pt x="1946" y="39"/>
                    </a:lnTo>
                    <a:lnTo>
                      <a:pt x="1928" y="43"/>
                    </a:lnTo>
                    <a:lnTo>
                      <a:pt x="1907" y="48"/>
                    </a:lnTo>
                    <a:lnTo>
                      <a:pt x="1887" y="53"/>
                    </a:lnTo>
                    <a:lnTo>
                      <a:pt x="1864" y="58"/>
                    </a:lnTo>
                    <a:lnTo>
                      <a:pt x="1840" y="63"/>
                    </a:lnTo>
                    <a:lnTo>
                      <a:pt x="1815" y="68"/>
                    </a:lnTo>
                    <a:lnTo>
                      <a:pt x="1790" y="73"/>
                    </a:lnTo>
                    <a:lnTo>
                      <a:pt x="1762" y="79"/>
                    </a:lnTo>
                    <a:lnTo>
                      <a:pt x="1733" y="85"/>
                    </a:lnTo>
                    <a:lnTo>
                      <a:pt x="1704" y="90"/>
                    </a:lnTo>
                    <a:lnTo>
                      <a:pt x="1673" y="96"/>
                    </a:lnTo>
                    <a:lnTo>
                      <a:pt x="1640" y="102"/>
                    </a:lnTo>
                    <a:lnTo>
                      <a:pt x="1607" y="107"/>
                    </a:lnTo>
                    <a:lnTo>
                      <a:pt x="1572" y="113"/>
                    </a:lnTo>
                    <a:lnTo>
                      <a:pt x="1536" y="119"/>
                    </a:lnTo>
                    <a:lnTo>
                      <a:pt x="1498" y="125"/>
                    </a:lnTo>
                    <a:lnTo>
                      <a:pt x="1429" y="135"/>
                    </a:lnTo>
                    <a:lnTo>
                      <a:pt x="1362" y="144"/>
                    </a:lnTo>
                    <a:lnTo>
                      <a:pt x="1298" y="152"/>
                    </a:lnTo>
                    <a:lnTo>
                      <a:pt x="1235" y="158"/>
                    </a:lnTo>
                    <a:lnTo>
                      <a:pt x="1175" y="163"/>
                    </a:lnTo>
                    <a:lnTo>
                      <a:pt x="1118" y="167"/>
                    </a:lnTo>
                    <a:lnTo>
                      <a:pt x="1061" y="171"/>
                    </a:lnTo>
                    <a:lnTo>
                      <a:pt x="1007" y="175"/>
                    </a:lnTo>
                    <a:lnTo>
                      <a:pt x="957" y="180"/>
                    </a:lnTo>
                    <a:lnTo>
                      <a:pt x="907" y="185"/>
                    </a:lnTo>
                    <a:lnTo>
                      <a:pt x="859" y="192"/>
                    </a:lnTo>
                    <a:lnTo>
                      <a:pt x="815" y="199"/>
                    </a:lnTo>
                    <a:lnTo>
                      <a:pt x="772" y="208"/>
                    </a:lnTo>
                    <a:lnTo>
                      <a:pt x="731" y="219"/>
                    </a:lnTo>
                    <a:lnTo>
                      <a:pt x="693" y="233"/>
                    </a:lnTo>
                    <a:lnTo>
                      <a:pt x="657" y="249"/>
                    </a:lnTo>
                    <a:lnTo>
                      <a:pt x="606" y="279"/>
                    </a:lnTo>
                    <a:lnTo>
                      <a:pt x="559" y="312"/>
                    </a:lnTo>
                    <a:lnTo>
                      <a:pt x="515" y="347"/>
                    </a:lnTo>
                    <a:lnTo>
                      <a:pt x="473" y="384"/>
                    </a:lnTo>
                    <a:lnTo>
                      <a:pt x="435" y="424"/>
                    </a:lnTo>
                    <a:lnTo>
                      <a:pt x="399" y="468"/>
                    </a:lnTo>
                    <a:lnTo>
                      <a:pt x="365" y="513"/>
                    </a:lnTo>
                    <a:lnTo>
                      <a:pt x="334" y="561"/>
                    </a:lnTo>
                    <a:lnTo>
                      <a:pt x="304" y="612"/>
                    </a:lnTo>
                    <a:lnTo>
                      <a:pt x="275" y="667"/>
                    </a:lnTo>
                    <a:lnTo>
                      <a:pt x="248" y="723"/>
                    </a:lnTo>
                    <a:lnTo>
                      <a:pt x="224" y="784"/>
                    </a:lnTo>
                    <a:lnTo>
                      <a:pt x="199" y="848"/>
                    </a:lnTo>
                    <a:lnTo>
                      <a:pt x="174" y="915"/>
                    </a:lnTo>
                    <a:lnTo>
                      <a:pt x="150" y="986"/>
                    </a:lnTo>
                    <a:lnTo>
                      <a:pt x="128" y="1060"/>
                    </a:lnTo>
                    <a:lnTo>
                      <a:pt x="113" y="1104"/>
                    </a:lnTo>
                    <a:lnTo>
                      <a:pt x="100" y="1149"/>
                    </a:lnTo>
                    <a:lnTo>
                      <a:pt x="77" y="1239"/>
                    </a:lnTo>
                    <a:lnTo>
                      <a:pt x="57" y="1331"/>
                    </a:lnTo>
                    <a:lnTo>
                      <a:pt x="42" y="1423"/>
                    </a:lnTo>
                    <a:lnTo>
                      <a:pt x="29" y="1512"/>
                    </a:lnTo>
                    <a:lnTo>
                      <a:pt x="19" y="1600"/>
                    </a:lnTo>
                    <a:lnTo>
                      <a:pt x="15" y="1643"/>
                    </a:lnTo>
                    <a:lnTo>
                      <a:pt x="12" y="1684"/>
                    </a:lnTo>
                    <a:lnTo>
                      <a:pt x="9" y="1725"/>
                    </a:lnTo>
                    <a:lnTo>
                      <a:pt x="7" y="1765"/>
                    </a:lnTo>
                    <a:lnTo>
                      <a:pt x="5" y="1803"/>
                    </a:lnTo>
                    <a:lnTo>
                      <a:pt x="3" y="1839"/>
                    </a:lnTo>
                    <a:lnTo>
                      <a:pt x="2" y="1874"/>
                    </a:lnTo>
                    <a:lnTo>
                      <a:pt x="1" y="1907"/>
                    </a:lnTo>
                    <a:lnTo>
                      <a:pt x="1" y="1939"/>
                    </a:lnTo>
                    <a:lnTo>
                      <a:pt x="0" y="1967"/>
                    </a:lnTo>
                    <a:lnTo>
                      <a:pt x="0" y="1994"/>
                    </a:lnTo>
                    <a:lnTo>
                      <a:pt x="1" y="2019"/>
                    </a:lnTo>
                    <a:lnTo>
                      <a:pt x="1" y="2042"/>
                    </a:lnTo>
                    <a:lnTo>
                      <a:pt x="1" y="2061"/>
                    </a:lnTo>
                    <a:lnTo>
                      <a:pt x="1" y="2079"/>
                    </a:lnTo>
                    <a:lnTo>
                      <a:pt x="2" y="2093"/>
                    </a:lnTo>
                    <a:lnTo>
                      <a:pt x="2" y="2104"/>
                    </a:lnTo>
                    <a:lnTo>
                      <a:pt x="3" y="2113"/>
                    </a:lnTo>
                    <a:lnTo>
                      <a:pt x="3" y="2117"/>
                    </a:lnTo>
                    <a:lnTo>
                      <a:pt x="3" y="2119"/>
                    </a:lnTo>
                    <a:lnTo>
                      <a:pt x="3" y="2119"/>
                    </a:lnTo>
                    <a:lnTo>
                      <a:pt x="4" y="2117"/>
                    </a:lnTo>
                    <a:lnTo>
                      <a:pt x="4" y="2114"/>
                    </a:lnTo>
                    <a:lnTo>
                      <a:pt x="5" y="2110"/>
                    </a:lnTo>
                    <a:lnTo>
                      <a:pt x="7" y="2104"/>
                    </a:lnTo>
                    <a:lnTo>
                      <a:pt x="8" y="2098"/>
                    </a:lnTo>
                    <a:lnTo>
                      <a:pt x="10" y="2091"/>
                    </a:lnTo>
                    <a:lnTo>
                      <a:pt x="12" y="2082"/>
                    </a:lnTo>
                    <a:lnTo>
                      <a:pt x="18" y="2062"/>
                    </a:lnTo>
                    <a:lnTo>
                      <a:pt x="24" y="2040"/>
                    </a:lnTo>
                    <a:lnTo>
                      <a:pt x="32" y="2013"/>
                    </a:lnTo>
                    <a:lnTo>
                      <a:pt x="40" y="1983"/>
                    </a:lnTo>
                    <a:lnTo>
                      <a:pt x="49" y="1950"/>
                    </a:lnTo>
                    <a:lnTo>
                      <a:pt x="59" y="1914"/>
                    </a:lnTo>
                    <a:lnTo>
                      <a:pt x="71" y="1877"/>
                    </a:lnTo>
                    <a:lnTo>
                      <a:pt x="83" y="1837"/>
                    </a:lnTo>
                    <a:lnTo>
                      <a:pt x="96" y="1794"/>
                    </a:lnTo>
                    <a:lnTo>
                      <a:pt x="110" y="1751"/>
                    </a:lnTo>
                    <a:lnTo>
                      <a:pt x="123" y="1706"/>
                    </a:lnTo>
                    <a:lnTo>
                      <a:pt x="139" y="1659"/>
                    </a:lnTo>
                    <a:lnTo>
                      <a:pt x="171" y="1565"/>
                    </a:lnTo>
                    <a:lnTo>
                      <a:pt x="205" y="1468"/>
                    </a:lnTo>
                    <a:lnTo>
                      <a:pt x="241" y="1372"/>
                    </a:lnTo>
                    <a:lnTo>
                      <a:pt x="260" y="1325"/>
                    </a:lnTo>
                    <a:lnTo>
                      <a:pt x="278" y="1277"/>
                    </a:lnTo>
                    <a:lnTo>
                      <a:pt x="298" y="1232"/>
                    </a:lnTo>
                    <a:lnTo>
                      <a:pt x="317" y="1189"/>
                    </a:lnTo>
                    <a:lnTo>
                      <a:pt x="337" y="1145"/>
                    </a:lnTo>
                    <a:lnTo>
                      <a:pt x="358" y="1105"/>
                    </a:lnTo>
                    <a:lnTo>
                      <a:pt x="377" y="1066"/>
                    </a:lnTo>
                    <a:lnTo>
                      <a:pt x="398" y="1030"/>
                    </a:lnTo>
                    <a:lnTo>
                      <a:pt x="419" y="997"/>
                    </a:lnTo>
                    <a:lnTo>
                      <a:pt x="438" y="966"/>
                    </a:lnTo>
                    <a:lnTo>
                      <a:pt x="453" y="944"/>
                    </a:lnTo>
                    <a:lnTo>
                      <a:pt x="467" y="922"/>
                    </a:lnTo>
                    <a:lnTo>
                      <a:pt x="481" y="901"/>
                    </a:lnTo>
                    <a:lnTo>
                      <a:pt x="494" y="881"/>
                    </a:lnTo>
                    <a:lnTo>
                      <a:pt x="520" y="845"/>
                    </a:lnTo>
                    <a:lnTo>
                      <a:pt x="544" y="813"/>
                    </a:lnTo>
                    <a:lnTo>
                      <a:pt x="565" y="784"/>
                    </a:lnTo>
                    <a:lnTo>
                      <a:pt x="586" y="758"/>
                    </a:lnTo>
                    <a:lnTo>
                      <a:pt x="604" y="736"/>
                    </a:lnTo>
                    <a:lnTo>
                      <a:pt x="622" y="717"/>
                    </a:lnTo>
                    <a:lnTo>
                      <a:pt x="636" y="701"/>
                    </a:lnTo>
                    <a:lnTo>
                      <a:pt x="650" y="687"/>
                    </a:lnTo>
                    <a:lnTo>
                      <a:pt x="661" y="677"/>
                    </a:lnTo>
                    <a:lnTo>
                      <a:pt x="671" y="669"/>
                    </a:lnTo>
                    <a:lnTo>
                      <a:pt x="679" y="662"/>
                    </a:lnTo>
                    <a:lnTo>
                      <a:pt x="684" y="657"/>
                    </a:lnTo>
                    <a:lnTo>
                      <a:pt x="687" y="655"/>
                    </a:lnTo>
                    <a:lnTo>
                      <a:pt x="688" y="654"/>
                    </a:lnTo>
                    <a:lnTo>
                      <a:pt x="687" y="656"/>
                    </a:lnTo>
                    <a:lnTo>
                      <a:pt x="685" y="661"/>
                    </a:lnTo>
                    <a:lnTo>
                      <a:pt x="683" y="670"/>
                    </a:lnTo>
                    <a:lnTo>
                      <a:pt x="679" y="681"/>
                    </a:lnTo>
                    <a:lnTo>
                      <a:pt x="675" y="694"/>
                    </a:lnTo>
                    <a:lnTo>
                      <a:pt x="670" y="711"/>
                    </a:lnTo>
                    <a:lnTo>
                      <a:pt x="665" y="728"/>
                    </a:lnTo>
                    <a:lnTo>
                      <a:pt x="661" y="748"/>
                    </a:lnTo>
                    <a:lnTo>
                      <a:pt x="657" y="770"/>
                    </a:lnTo>
                    <a:lnTo>
                      <a:pt x="653" y="791"/>
                    </a:lnTo>
                    <a:lnTo>
                      <a:pt x="650" y="815"/>
                    </a:lnTo>
                    <a:lnTo>
                      <a:pt x="649" y="839"/>
                    </a:lnTo>
                    <a:lnTo>
                      <a:pt x="648" y="863"/>
                    </a:lnTo>
                    <a:lnTo>
                      <a:pt x="649" y="887"/>
                    </a:lnTo>
                    <a:lnTo>
                      <a:pt x="652" y="912"/>
                    </a:lnTo>
                    <a:lnTo>
                      <a:pt x="657" y="935"/>
                    </a:lnTo>
                    <a:lnTo>
                      <a:pt x="663" y="987"/>
                    </a:lnTo>
                    <a:lnTo>
                      <a:pt x="672" y="1037"/>
                    </a:lnTo>
                    <a:lnTo>
                      <a:pt x="680" y="1085"/>
                    </a:lnTo>
                    <a:lnTo>
                      <a:pt x="689" y="1131"/>
                    </a:lnTo>
                    <a:lnTo>
                      <a:pt x="699" y="1175"/>
                    </a:lnTo>
                    <a:lnTo>
                      <a:pt x="710" y="1216"/>
                    </a:lnTo>
                    <a:lnTo>
                      <a:pt x="720" y="1255"/>
                    </a:lnTo>
                    <a:lnTo>
                      <a:pt x="731" y="1290"/>
                    </a:lnTo>
                    <a:lnTo>
                      <a:pt x="741" y="1322"/>
                    </a:lnTo>
                    <a:lnTo>
                      <a:pt x="750" y="1349"/>
                    </a:lnTo>
                    <a:lnTo>
                      <a:pt x="759" y="1374"/>
                    </a:lnTo>
                    <a:lnTo>
                      <a:pt x="762" y="1385"/>
                    </a:lnTo>
                    <a:lnTo>
                      <a:pt x="767" y="1395"/>
                    </a:lnTo>
                    <a:lnTo>
                      <a:pt x="770" y="1404"/>
                    </a:lnTo>
                    <a:lnTo>
                      <a:pt x="773" y="1411"/>
                    </a:lnTo>
                    <a:lnTo>
                      <a:pt x="776" y="1418"/>
                    </a:lnTo>
                    <a:lnTo>
                      <a:pt x="778" y="1424"/>
                    </a:lnTo>
                    <a:lnTo>
                      <a:pt x="779" y="1428"/>
                    </a:lnTo>
                    <a:lnTo>
                      <a:pt x="781" y="1431"/>
                    </a:lnTo>
                    <a:lnTo>
                      <a:pt x="781" y="1433"/>
                    </a:lnTo>
                    <a:lnTo>
                      <a:pt x="782" y="1434"/>
                    </a:lnTo>
                    <a:lnTo>
                      <a:pt x="782" y="1432"/>
                    </a:lnTo>
                    <a:lnTo>
                      <a:pt x="782" y="1427"/>
                    </a:lnTo>
                    <a:lnTo>
                      <a:pt x="783" y="1418"/>
                    </a:lnTo>
                    <a:lnTo>
                      <a:pt x="783" y="1407"/>
                    </a:lnTo>
                    <a:lnTo>
                      <a:pt x="784" y="1394"/>
                    </a:lnTo>
                    <a:lnTo>
                      <a:pt x="786" y="1377"/>
                    </a:lnTo>
                    <a:lnTo>
                      <a:pt x="788" y="1358"/>
                    </a:lnTo>
                    <a:lnTo>
                      <a:pt x="790" y="1337"/>
                    </a:lnTo>
                    <a:lnTo>
                      <a:pt x="792" y="1313"/>
                    </a:lnTo>
                    <a:lnTo>
                      <a:pt x="795" y="1288"/>
                    </a:lnTo>
                    <a:lnTo>
                      <a:pt x="799" y="1261"/>
                    </a:lnTo>
                    <a:lnTo>
                      <a:pt x="803" y="1231"/>
                    </a:lnTo>
                    <a:lnTo>
                      <a:pt x="808" y="1201"/>
                    </a:lnTo>
                    <a:lnTo>
                      <a:pt x="813" y="1169"/>
                    </a:lnTo>
                    <a:lnTo>
                      <a:pt x="818" y="1136"/>
                    </a:lnTo>
                    <a:lnTo>
                      <a:pt x="824" y="1102"/>
                    </a:lnTo>
                    <a:lnTo>
                      <a:pt x="839" y="1032"/>
                    </a:lnTo>
                    <a:lnTo>
                      <a:pt x="856" y="960"/>
                    </a:lnTo>
                    <a:lnTo>
                      <a:pt x="876" y="888"/>
                    </a:lnTo>
                    <a:lnTo>
                      <a:pt x="900" y="816"/>
                    </a:lnTo>
                    <a:lnTo>
                      <a:pt x="927" y="746"/>
                    </a:lnTo>
                    <a:lnTo>
                      <a:pt x="942" y="712"/>
                    </a:lnTo>
                    <a:lnTo>
                      <a:pt x="958" y="679"/>
                    </a:lnTo>
                    <a:lnTo>
                      <a:pt x="974" y="647"/>
                    </a:lnTo>
                    <a:lnTo>
                      <a:pt x="993" y="617"/>
                    </a:lnTo>
                    <a:lnTo>
                      <a:pt x="1011" y="588"/>
                    </a:lnTo>
                    <a:lnTo>
                      <a:pt x="1031" y="561"/>
                    </a:lnTo>
                    <a:lnTo>
                      <a:pt x="1055" y="533"/>
                    </a:lnTo>
                    <a:lnTo>
                      <a:pt x="1080" y="506"/>
                    </a:lnTo>
                    <a:lnTo>
                      <a:pt x="1107" y="480"/>
                    </a:lnTo>
                    <a:lnTo>
                      <a:pt x="1136" y="455"/>
                    </a:lnTo>
                    <a:lnTo>
                      <a:pt x="1165" y="433"/>
                    </a:lnTo>
                    <a:lnTo>
                      <a:pt x="1196" y="410"/>
                    </a:lnTo>
                    <a:lnTo>
                      <a:pt x="1228" y="389"/>
                    </a:lnTo>
                    <a:lnTo>
                      <a:pt x="1261" y="370"/>
                    </a:lnTo>
                    <a:lnTo>
                      <a:pt x="1295" y="351"/>
                    </a:lnTo>
                    <a:lnTo>
                      <a:pt x="1330" y="334"/>
                    </a:lnTo>
                    <a:lnTo>
                      <a:pt x="1403" y="302"/>
                    </a:lnTo>
                    <a:lnTo>
                      <a:pt x="1481" y="274"/>
                    </a:lnTo>
                    <a:lnTo>
                      <a:pt x="1560" y="249"/>
                    </a:lnTo>
                    <a:lnTo>
                      <a:pt x="1603" y="236"/>
                    </a:lnTo>
                    <a:lnTo>
                      <a:pt x="1646" y="221"/>
                    </a:lnTo>
                    <a:lnTo>
                      <a:pt x="1690" y="203"/>
                    </a:lnTo>
                    <a:lnTo>
                      <a:pt x="1736" y="184"/>
                    </a:lnTo>
                    <a:lnTo>
                      <a:pt x="1780" y="164"/>
                    </a:lnTo>
                    <a:lnTo>
                      <a:pt x="1825" y="143"/>
                    </a:lnTo>
                    <a:lnTo>
                      <a:pt x="1867" y="122"/>
                    </a:lnTo>
                    <a:lnTo>
                      <a:pt x="1907" y="101"/>
                    </a:lnTo>
                    <a:lnTo>
                      <a:pt x="1945" y="81"/>
                    </a:lnTo>
                    <a:lnTo>
                      <a:pt x="1981" y="63"/>
                    </a:lnTo>
                    <a:lnTo>
                      <a:pt x="1996" y="54"/>
                    </a:lnTo>
                    <a:lnTo>
                      <a:pt x="2012" y="45"/>
                    </a:lnTo>
                    <a:lnTo>
                      <a:pt x="2026" y="37"/>
                    </a:lnTo>
                    <a:lnTo>
                      <a:pt x="2038" y="30"/>
                    </a:lnTo>
                    <a:lnTo>
                      <a:pt x="2050" y="24"/>
                    </a:lnTo>
                    <a:lnTo>
                      <a:pt x="2060" y="18"/>
                    </a:lnTo>
                    <a:lnTo>
                      <a:pt x="2069" y="12"/>
                    </a:lnTo>
                    <a:lnTo>
                      <a:pt x="2077" y="8"/>
                    </a:lnTo>
                    <a:lnTo>
                      <a:pt x="2083" y="4"/>
                    </a:lnTo>
                    <a:lnTo>
                      <a:pt x="2087" y="2"/>
                    </a:lnTo>
                    <a:lnTo>
                      <a:pt x="2090" y="0"/>
                    </a:lnTo>
                    <a:lnTo>
                      <a:pt x="20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defRPr/>
                </a:pPr>
                <a:endParaRPr lang="en-US" sz="2400" kern="0">
                  <a:solidFill>
                    <a:sysClr val="windowText" lastClr="000000"/>
                  </a:solidFill>
                  <a:latin typeface="Segoe UI Semilight"/>
                </a:endParaRPr>
              </a:p>
            </p:txBody>
          </p:sp>
        </p:grpSp>
        <p:sp>
          <p:nvSpPr>
            <p:cNvPr id="74" name="TextBox 73">
              <a:extLst>
                <a:ext uri="{FF2B5EF4-FFF2-40B4-BE49-F238E27FC236}">
                  <a16:creationId xmlns:a16="http://schemas.microsoft.com/office/drawing/2014/main" id="{51E0BBE8-E1BA-4678-85BB-43398AA99A81}"/>
                </a:ext>
              </a:extLst>
            </p:cNvPr>
            <p:cNvSpPr txBox="1"/>
            <p:nvPr/>
          </p:nvSpPr>
          <p:spPr>
            <a:xfrm>
              <a:off x="10264433" y="2775969"/>
              <a:ext cx="1547396" cy="263186"/>
            </a:xfrm>
            <a:prstGeom prst="rect">
              <a:avLst/>
            </a:prstGeom>
            <a:noFill/>
          </p:spPr>
          <p:txBody>
            <a:bodyPr wrap="square" lIns="45713" tIns="0" rIns="45713" bIns="0" rtlCol="0">
              <a:spAutoFit/>
            </a:bodyPr>
            <a:lstStyle/>
            <a:p>
              <a:pPr algn="ctr" defTabSz="914225">
                <a:lnSpc>
                  <a:spcPct val="90000"/>
                </a:lnSpc>
              </a:pPr>
              <a:r>
                <a:rPr lang="en-US" sz="95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Azure Cosmos DB</a:t>
              </a:r>
            </a:p>
            <a:p>
              <a:pPr algn="ctr" defTabSz="914225">
                <a:lnSpc>
                  <a:spcPct val="90000"/>
                </a:lnSpc>
              </a:pPr>
              <a:r>
                <a:rPr lang="en-US" sz="95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(Telemetry &amp; device state)</a:t>
              </a:r>
            </a:p>
          </p:txBody>
        </p:sp>
        <p:grpSp>
          <p:nvGrpSpPr>
            <p:cNvPr id="75" name="Group 74">
              <a:extLst>
                <a:ext uri="{FF2B5EF4-FFF2-40B4-BE49-F238E27FC236}">
                  <a16:creationId xmlns:a16="http://schemas.microsoft.com/office/drawing/2014/main" id="{B5E943A0-2130-440D-9212-A92AFFDE927F}"/>
                </a:ext>
              </a:extLst>
            </p:cNvPr>
            <p:cNvGrpSpPr/>
            <p:nvPr/>
          </p:nvGrpSpPr>
          <p:grpSpPr>
            <a:xfrm>
              <a:off x="10717573" y="2152529"/>
              <a:ext cx="641116" cy="552594"/>
              <a:chOff x="8376458" y="5925518"/>
              <a:chExt cx="1045926" cy="901512"/>
            </a:xfrm>
            <a:noFill/>
          </p:grpSpPr>
          <p:sp>
            <p:nvSpPr>
              <p:cNvPr id="119" name="Star: 4 Points 8">
                <a:extLst>
                  <a:ext uri="{FF2B5EF4-FFF2-40B4-BE49-F238E27FC236}">
                    <a16:creationId xmlns:a16="http://schemas.microsoft.com/office/drawing/2014/main" id="{960B9FA3-64FB-460A-A1F1-F60957005A1D}"/>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0" name="Star: 4 Points 8">
                <a:extLst>
                  <a:ext uri="{FF2B5EF4-FFF2-40B4-BE49-F238E27FC236}">
                    <a16:creationId xmlns:a16="http://schemas.microsoft.com/office/drawing/2014/main" id="{5A2E31DC-33EB-48C1-902F-CA7716F638EB}"/>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1" name="Oval 120">
                <a:extLst>
                  <a:ext uri="{FF2B5EF4-FFF2-40B4-BE49-F238E27FC236}">
                    <a16:creationId xmlns:a16="http://schemas.microsoft.com/office/drawing/2014/main" id="{508E9AF8-70AC-403F-A684-1367ACE9F71B}"/>
                  </a:ext>
                </a:extLst>
              </p:cNvPr>
              <p:cNvSpPr/>
              <p:nvPr/>
            </p:nvSpPr>
            <p:spPr bwMode="auto">
              <a:xfrm>
                <a:off x="8567675" y="6095745"/>
                <a:ext cx="647663" cy="647662"/>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2" name="Oval 9">
                <a:extLst>
                  <a:ext uri="{FF2B5EF4-FFF2-40B4-BE49-F238E27FC236}">
                    <a16:creationId xmlns:a16="http://schemas.microsoft.com/office/drawing/2014/main" id="{FA4D1DCB-A818-4D06-A152-BF886310C936}"/>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76" name="TextBox 75">
              <a:extLst>
                <a:ext uri="{FF2B5EF4-FFF2-40B4-BE49-F238E27FC236}">
                  <a16:creationId xmlns:a16="http://schemas.microsoft.com/office/drawing/2014/main" id="{751A0E21-937E-469C-809B-6EC7AE6E4CD7}"/>
                </a:ext>
              </a:extLst>
            </p:cNvPr>
            <p:cNvSpPr txBox="1"/>
            <p:nvPr/>
          </p:nvSpPr>
          <p:spPr>
            <a:xfrm>
              <a:off x="8930469" y="2775969"/>
              <a:ext cx="1077846" cy="263186"/>
            </a:xfrm>
            <a:prstGeom prst="rect">
              <a:avLst/>
            </a:prstGeom>
            <a:noFill/>
          </p:spPr>
          <p:txBody>
            <a:bodyPr wrap="square" lIns="45713" tIns="0" rIns="45713" bIns="0" rtlCol="0">
              <a:spAutoFit/>
            </a:bodyPr>
            <a:lstStyle/>
            <a:p>
              <a:pPr algn="ctr" defTabSz="914225">
                <a:lnSpc>
                  <a:spcPct val="90000"/>
                </a:lnSpc>
              </a:pPr>
              <a:r>
                <a:rPr lang="en-US" sz="95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Apache Storm on Azure HDInsight</a:t>
              </a:r>
            </a:p>
          </p:txBody>
        </p:sp>
        <p:sp>
          <p:nvSpPr>
            <p:cNvPr id="77" name="TextBox 76">
              <a:extLst>
                <a:ext uri="{FF2B5EF4-FFF2-40B4-BE49-F238E27FC236}">
                  <a16:creationId xmlns:a16="http://schemas.microsoft.com/office/drawing/2014/main" id="{5952388E-F5BC-4760-BAE7-4172C125A08B}"/>
                </a:ext>
              </a:extLst>
            </p:cNvPr>
            <p:cNvSpPr txBox="1"/>
            <p:nvPr/>
          </p:nvSpPr>
          <p:spPr>
            <a:xfrm>
              <a:off x="8930469" y="4146528"/>
              <a:ext cx="1077846" cy="263186"/>
            </a:xfrm>
            <a:prstGeom prst="rect">
              <a:avLst/>
            </a:prstGeom>
            <a:noFill/>
          </p:spPr>
          <p:txBody>
            <a:bodyPr wrap="square" lIns="45713" tIns="0" rIns="45713" bIns="0" rtlCol="0">
              <a:spAutoFit/>
            </a:bodyPr>
            <a:lstStyle/>
            <a:p>
              <a:pPr algn="ctr" defTabSz="914225">
                <a:lnSpc>
                  <a:spcPct val="90000"/>
                </a:lnSpc>
              </a:pPr>
              <a:r>
                <a:rPr lang="en-US" sz="95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Azure Storage (archival)</a:t>
              </a:r>
            </a:p>
          </p:txBody>
        </p:sp>
        <p:sp>
          <p:nvSpPr>
            <p:cNvPr id="78" name="TextBox 77">
              <a:extLst>
                <a:ext uri="{FF2B5EF4-FFF2-40B4-BE49-F238E27FC236}">
                  <a16:creationId xmlns:a16="http://schemas.microsoft.com/office/drawing/2014/main" id="{F2F4F461-F3E0-40B8-BA9B-50B3E297D3C6}"/>
                </a:ext>
              </a:extLst>
            </p:cNvPr>
            <p:cNvSpPr txBox="1"/>
            <p:nvPr/>
          </p:nvSpPr>
          <p:spPr>
            <a:xfrm>
              <a:off x="10338456" y="3942443"/>
              <a:ext cx="1399350" cy="263168"/>
            </a:xfrm>
            <a:prstGeom prst="rect">
              <a:avLst/>
            </a:prstGeom>
            <a:noFill/>
          </p:spPr>
          <p:txBody>
            <a:bodyPr wrap="square" lIns="45713" tIns="0" rIns="45713" bIns="0" rtlCol="0">
              <a:spAutoFit/>
            </a:bodyPr>
            <a:lstStyle/>
            <a:p>
              <a:pPr algn="ctr" defTabSz="914225">
                <a:lnSpc>
                  <a:spcPct val="90000"/>
                </a:lnSpc>
              </a:pPr>
              <a:r>
                <a:rPr lang="en-US" sz="95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Azure Web Jobs (Change feed processor)</a:t>
              </a:r>
            </a:p>
          </p:txBody>
        </p:sp>
        <p:sp>
          <p:nvSpPr>
            <p:cNvPr id="79" name="TextBox 78">
              <a:extLst>
                <a:ext uri="{FF2B5EF4-FFF2-40B4-BE49-F238E27FC236}">
                  <a16:creationId xmlns:a16="http://schemas.microsoft.com/office/drawing/2014/main" id="{AB30E86D-AE6D-487F-B111-5082B6E2B35C}"/>
                </a:ext>
              </a:extLst>
            </p:cNvPr>
            <p:cNvSpPr txBox="1"/>
            <p:nvPr/>
          </p:nvSpPr>
          <p:spPr>
            <a:xfrm>
              <a:off x="10338456" y="5078446"/>
              <a:ext cx="1399350" cy="131593"/>
            </a:xfrm>
            <a:prstGeom prst="rect">
              <a:avLst/>
            </a:prstGeom>
            <a:noFill/>
          </p:spPr>
          <p:txBody>
            <a:bodyPr wrap="square" lIns="45713" tIns="0" rIns="45713" bIns="0" rtlCol="0">
              <a:spAutoFit/>
            </a:bodyPr>
            <a:lstStyle/>
            <a:p>
              <a:pPr algn="ctr" defTabSz="914225">
                <a:lnSpc>
                  <a:spcPct val="90000"/>
                </a:lnSpc>
              </a:pPr>
              <a:r>
                <a:rPr lang="en-US" sz="95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Logic apps</a:t>
              </a:r>
            </a:p>
          </p:txBody>
        </p:sp>
        <p:sp>
          <p:nvSpPr>
            <p:cNvPr id="80" name="TextBox 79">
              <a:extLst>
                <a:ext uri="{FF2B5EF4-FFF2-40B4-BE49-F238E27FC236}">
                  <a16:creationId xmlns:a16="http://schemas.microsoft.com/office/drawing/2014/main" id="{90074EC9-671E-429F-8614-E0728056642B}"/>
                </a:ext>
              </a:extLst>
            </p:cNvPr>
            <p:cNvSpPr txBox="1"/>
            <p:nvPr/>
          </p:nvSpPr>
          <p:spPr>
            <a:xfrm>
              <a:off x="7582602" y="2775969"/>
              <a:ext cx="1077846" cy="131593"/>
            </a:xfrm>
            <a:prstGeom prst="rect">
              <a:avLst/>
            </a:prstGeom>
            <a:noFill/>
          </p:spPr>
          <p:txBody>
            <a:bodyPr wrap="square" lIns="45713" tIns="0" rIns="45713" bIns="0" rtlCol="0">
              <a:spAutoFit/>
            </a:bodyPr>
            <a:lstStyle/>
            <a:p>
              <a:pPr algn="ctr" defTabSz="914225">
                <a:lnSpc>
                  <a:spcPct val="90000"/>
                </a:lnSpc>
              </a:pPr>
              <a:r>
                <a:rPr lang="en-US" sz="95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Azure IoT Hub</a:t>
              </a:r>
            </a:p>
          </p:txBody>
        </p:sp>
        <p:grpSp>
          <p:nvGrpSpPr>
            <p:cNvPr id="81" name="Group 80">
              <a:extLst>
                <a:ext uri="{FF2B5EF4-FFF2-40B4-BE49-F238E27FC236}">
                  <a16:creationId xmlns:a16="http://schemas.microsoft.com/office/drawing/2014/main" id="{C161B90C-493C-45BF-B3B4-0D316DD8E7D8}"/>
                </a:ext>
              </a:extLst>
            </p:cNvPr>
            <p:cNvGrpSpPr/>
            <p:nvPr/>
          </p:nvGrpSpPr>
          <p:grpSpPr>
            <a:xfrm>
              <a:off x="9226218" y="3631474"/>
              <a:ext cx="473648" cy="422366"/>
              <a:chOff x="2488012" y="1320237"/>
              <a:chExt cx="4696415" cy="4187934"/>
            </a:xfrm>
          </p:grpSpPr>
          <p:sp>
            <p:nvSpPr>
              <p:cNvPr id="111" name="Hexagon 110">
                <a:extLst>
                  <a:ext uri="{FF2B5EF4-FFF2-40B4-BE49-F238E27FC236}">
                    <a16:creationId xmlns:a16="http://schemas.microsoft.com/office/drawing/2014/main" id="{B3128F83-D41F-4B3D-ADC7-F10088D02039}"/>
                  </a:ext>
                </a:extLst>
              </p:cNvPr>
              <p:cNvSpPr/>
              <p:nvPr/>
            </p:nvSpPr>
            <p:spPr bwMode="auto">
              <a:xfrm>
                <a:off x="2488012" y="1320237"/>
                <a:ext cx="4696415" cy="4187934"/>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05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2" name="Snip Single Corner Rectangle 26">
                <a:extLst>
                  <a:ext uri="{FF2B5EF4-FFF2-40B4-BE49-F238E27FC236}">
                    <a16:creationId xmlns:a16="http://schemas.microsoft.com/office/drawing/2014/main" id="{C94E67E4-5FB9-43F1-A592-0322AB9110C8}"/>
                  </a:ext>
                </a:extLst>
              </p:cNvPr>
              <p:cNvSpPr/>
              <p:nvPr/>
            </p:nvSpPr>
            <p:spPr bwMode="auto">
              <a:xfrm>
                <a:off x="3677764" y="2189582"/>
                <a:ext cx="2316905" cy="2449244"/>
              </a:xfrm>
              <a:prstGeom prst="snip1Rect">
                <a:avLst>
                  <a:gd name="adj" fmla="val 28736"/>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27" rIns="0" bIns="91427"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pPr>
                <a:endParaRPr lang="en-US" sz="600">
                  <a:solidFill>
                    <a:srgbClr val="505050"/>
                  </a:solidFill>
                  <a:latin typeface="Segoe UI Semilight"/>
                  <a:ea typeface="Segoe UI" pitchFamily="34" charset="0"/>
                  <a:cs typeface="Segoe UI" pitchFamily="34" charset="0"/>
                </a:endParaRPr>
              </a:p>
            </p:txBody>
          </p:sp>
          <p:grpSp>
            <p:nvGrpSpPr>
              <p:cNvPr id="113" name="Group 112">
                <a:extLst>
                  <a:ext uri="{FF2B5EF4-FFF2-40B4-BE49-F238E27FC236}">
                    <a16:creationId xmlns:a16="http://schemas.microsoft.com/office/drawing/2014/main" id="{5CF2C1F8-9595-45F8-B5AD-5560350E2C1D}"/>
                  </a:ext>
                </a:extLst>
              </p:cNvPr>
              <p:cNvGrpSpPr/>
              <p:nvPr/>
            </p:nvGrpSpPr>
            <p:grpSpPr>
              <a:xfrm>
                <a:off x="4271145" y="2716507"/>
                <a:ext cx="790235" cy="1472560"/>
                <a:chOff x="4917030" y="1019829"/>
                <a:chExt cx="123056" cy="229308"/>
              </a:xfrm>
            </p:grpSpPr>
            <p:sp>
              <p:nvSpPr>
                <p:cNvPr id="115" name="Freeform: Shape 114">
                  <a:extLst>
                    <a:ext uri="{FF2B5EF4-FFF2-40B4-BE49-F238E27FC236}">
                      <a16:creationId xmlns:a16="http://schemas.microsoft.com/office/drawing/2014/main" id="{C320DEBE-D1CE-4C64-A9FA-E004AC4A05E8}"/>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6" name="Freeform: Shape 115">
                  <a:extLst>
                    <a:ext uri="{FF2B5EF4-FFF2-40B4-BE49-F238E27FC236}">
                      <a16:creationId xmlns:a16="http://schemas.microsoft.com/office/drawing/2014/main" id="{D7D93D43-87E1-4AC1-8172-AE64BA501421}"/>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7" name="Freeform: Shape 116">
                  <a:extLst>
                    <a:ext uri="{FF2B5EF4-FFF2-40B4-BE49-F238E27FC236}">
                      <a16:creationId xmlns:a16="http://schemas.microsoft.com/office/drawing/2014/main" id="{69E54300-5CA9-421C-A51B-52846E0D613B}"/>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8" name="Freeform: Shape 117">
                  <a:extLst>
                    <a:ext uri="{FF2B5EF4-FFF2-40B4-BE49-F238E27FC236}">
                      <a16:creationId xmlns:a16="http://schemas.microsoft.com/office/drawing/2014/main" id="{AD18958D-794C-46F9-965D-96AAB82BBD21}"/>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114" name="Right Triangle 113">
                <a:extLst>
                  <a:ext uri="{FF2B5EF4-FFF2-40B4-BE49-F238E27FC236}">
                    <a16:creationId xmlns:a16="http://schemas.microsoft.com/office/drawing/2014/main" id="{39B5A84E-8A5B-4D72-B285-8CC2617499E4}"/>
                  </a:ext>
                </a:extLst>
              </p:cNvPr>
              <p:cNvSpPr/>
              <p:nvPr/>
            </p:nvSpPr>
            <p:spPr bwMode="auto">
              <a:xfrm>
                <a:off x="5326469" y="2189582"/>
                <a:ext cx="668200" cy="662475"/>
              </a:xfrm>
              <a:prstGeom prst="rtTriangl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050" err="1">
                  <a:gradFill>
                    <a:gsLst>
                      <a:gs pos="0">
                        <a:srgbClr val="FFFFFF"/>
                      </a:gs>
                      <a:gs pos="100000">
                        <a:srgbClr val="FFFFFF"/>
                      </a:gs>
                    </a:gsLst>
                    <a:lin ang="5400000" scaled="0"/>
                  </a:gradFill>
                  <a:latin typeface="Segoe UI Semilight"/>
                  <a:cs typeface="Segoe UI" pitchFamily="34" charset="0"/>
                </a:endParaRPr>
              </a:p>
            </p:txBody>
          </p:sp>
        </p:grpSp>
        <p:grpSp>
          <p:nvGrpSpPr>
            <p:cNvPr id="82" name="Group 81">
              <a:extLst>
                <a:ext uri="{FF2B5EF4-FFF2-40B4-BE49-F238E27FC236}">
                  <a16:creationId xmlns:a16="http://schemas.microsoft.com/office/drawing/2014/main" id="{6A7BF8FF-56BA-428D-8489-66DA5C293F4F}"/>
                </a:ext>
              </a:extLst>
            </p:cNvPr>
            <p:cNvGrpSpPr/>
            <p:nvPr/>
          </p:nvGrpSpPr>
          <p:grpSpPr>
            <a:xfrm>
              <a:off x="10834782" y="3434750"/>
              <a:ext cx="365487" cy="365487"/>
              <a:chOff x="4199876" y="4606668"/>
              <a:chExt cx="596892" cy="596892"/>
            </a:xfrm>
            <a:noFill/>
          </p:grpSpPr>
          <p:sp>
            <p:nvSpPr>
              <p:cNvPr id="104" name="Freeform 220">
                <a:extLst>
                  <a:ext uri="{FF2B5EF4-FFF2-40B4-BE49-F238E27FC236}">
                    <a16:creationId xmlns:a16="http://schemas.microsoft.com/office/drawing/2014/main" id="{3966B0B7-D89D-4EE1-9CE9-8FB33617C5DC}"/>
                  </a:ext>
                </a:extLst>
              </p:cNvPr>
              <p:cNvSpPr/>
              <p:nvPr/>
            </p:nvSpPr>
            <p:spPr bwMode="auto">
              <a:xfrm>
                <a:off x="4199876" y="4606668"/>
                <a:ext cx="596892" cy="596892"/>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5" name="Freeform: Shape 104">
                <a:extLst>
                  <a:ext uri="{FF2B5EF4-FFF2-40B4-BE49-F238E27FC236}">
                    <a16:creationId xmlns:a16="http://schemas.microsoft.com/office/drawing/2014/main" id="{B931C262-E0E9-4708-9544-99AE8873D553}"/>
                  </a:ext>
                </a:extLst>
              </p:cNvPr>
              <p:cNvSpPr/>
              <p:nvPr/>
            </p:nvSpPr>
            <p:spPr bwMode="auto">
              <a:xfrm>
                <a:off x="4377418" y="4631871"/>
                <a:ext cx="402771" cy="375558"/>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Lst>
                <a:ahLst/>
                <a:cxnLst>
                  <a:cxn ang="0">
                    <a:pos x="connsiteX0" y="connsiteY0"/>
                  </a:cxn>
                  <a:cxn ang="0">
                    <a:pos x="connsiteX1" y="connsiteY1"/>
                  </a:cxn>
                </a:cxnLst>
                <a:rect l="l" t="t" r="r" b="b"/>
                <a:pathLst>
                  <a:path w="402771" h="375558">
                    <a:moveTo>
                      <a:pt x="0" y="0"/>
                    </a:moveTo>
                    <a:cubicBezTo>
                      <a:pt x="117928" y="153761"/>
                      <a:pt x="263071" y="270783"/>
                      <a:pt x="402771" y="375558"/>
                    </a:cubicBezTo>
                  </a:path>
                </a:pathLst>
              </a:custGeom>
              <a:grpFill/>
              <a:ln w="12700" cap="rnd">
                <a:solidFill>
                  <a:schemeClr val="tx2"/>
                </a:solidFill>
                <a:miter lim="800000"/>
                <a:headEnd/>
                <a:tailEnd/>
              </a:ln>
              <a:effectLst/>
            </p:spPr>
            <p:txBody>
              <a:bodyPr rtlCol="0" anchor="ctr"/>
              <a:lstStyle/>
              <a:p>
                <a:pPr algn="ctr" defTabSz="914225"/>
                <a:endParaRPr lang="en-US">
                  <a:solidFill>
                    <a:srgbClr val="505050"/>
                  </a:solidFill>
                  <a:latin typeface="Segoe UI Semilight"/>
                </a:endParaRPr>
              </a:p>
            </p:txBody>
          </p:sp>
          <p:sp>
            <p:nvSpPr>
              <p:cNvPr id="106" name="Freeform: Shape 105">
                <a:extLst>
                  <a:ext uri="{FF2B5EF4-FFF2-40B4-BE49-F238E27FC236}">
                    <a16:creationId xmlns:a16="http://schemas.microsoft.com/office/drawing/2014/main" id="{FF9919A0-F6ED-43F8-B134-437336D7D064}"/>
                  </a:ext>
                </a:extLst>
              </p:cNvPr>
              <p:cNvSpPr/>
              <p:nvPr/>
            </p:nvSpPr>
            <p:spPr bwMode="auto">
              <a:xfrm>
                <a:off x="4273495" y="4712235"/>
                <a:ext cx="460193" cy="375558"/>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7592"/>
                  <a:gd name="connsiteY0" fmla="*/ 0 h 375558"/>
                  <a:gd name="connsiteX1" fmla="*/ 407592 w 407592"/>
                  <a:gd name="connsiteY1" fmla="*/ 375558 h 375558"/>
                  <a:gd name="connsiteX0" fmla="*/ 0 w 407592"/>
                  <a:gd name="connsiteY0" fmla="*/ 0 h 375558"/>
                  <a:gd name="connsiteX1" fmla="*/ 407592 w 407592"/>
                  <a:gd name="connsiteY1" fmla="*/ 375558 h 375558"/>
                </a:gdLst>
                <a:ahLst/>
                <a:cxnLst>
                  <a:cxn ang="0">
                    <a:pos x="connsiteX0" y="connsiteY0"/>
                  </a:cxn>
                  <a:cxn ang="0">
                    <a:pos x="connsiteX1" y="connsiteY1"/>
                  </a:cxn>
                </a:cxnLst>
                <a:rect l="l" t="t" r="r" b="b"/>
                <a:pathLst>
                  <a:path w="407592" h="375558">
                    <a:moveTo>
                      <a:pt x="0" y="0"/>
                    </a:moveTo>
                    <a:cubicBezTo>
                      <a:pt x="28744" y="304800"/>
                      <a:pt x="266686" y="374197"/>
                      <a:pt x="407592" y="375558"/>
                    </a:cubicBezTo>
                  </a:path>
                </a:pathLst>
              </a:custGeom>
              <a:grpFill/>
              <a:ln w="12700" cap="rnd">
                <a:solidFill>
                  <a:schemeClr val="tx2"/>
                </a:solidFill>
                <a:miter lim="800000"/>
                <a:headEnd/>
                <a:tailEnd/>
              </a:ln>
              <a:effectLst/>
            </p:spPr>
            <p:txBody>
              <a:bodyPr rtlCol="0" anchor="ctr"/>
              <a:lstStyle/>
              <a:p>
                <a:pPr algn="ctr" defTabSz="914225"/>
                <a:endParaRPr lang="en-US">
                  <a:solidFill>
                    <a:srgbClr val="505050"/>
                  </a:solidFill>
                  <a:latin typeface="Segoe UI Semilight"/>
                </a:endParaRPr>
              </a:p>
            </p:txBody>
          </p:sp>
          <p:sp>
            <p:nvSpPr>
              <p:cNvPr id="107" name="Freeform: Shape 106">
                <a:extLst>
                  <a:ext uri="{FF2B5EF4-FFF2-40B4-BE49-F238E27FC236}">
                    <a16:creationId xmlns:a16="http://schemas.microsoft.com/office/drawing/2014/main" id="{A4C298A0-7E3E-4988-944B-00C783B2C29A}"/>
                  </a:ext>
                </a:extLst>
              </p:cNvPr>
              <p:cNvSpPr/>
              <p:nvPr/>
            </p:nvSpPr>
            <p:spPr bwMode="auto">
              <a:xfrm flipV="1">
                <a:off x="4284729" y="4692865"/>
                <a:ext cx="420775" cy="421839"/>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7592"/>
                  <a:gd name="connsiteY0" fmla="*/ 0 h 375558"/>
                  <a:gd name="connsiteX1" fmla="*/ 407592 w 407592"/>
                  <a:gd name="connsiteY1" fmla="*/ 375558 h 375558"/>
                  <a:gd name="connsiteX0" fmla="*/ 0 w 407592"/>
                  <a:gd name="connsiteY0" fmla="*/ 0 h 375558"/>
                  <a:gd name="connsiteX1" fmla="*/ 407592 w 407592"/>
                  <a:gd name="connsiteY1" fmla="*/ 375558 h 375558"/>
                </a:gdLst>
                <a:ahLst/>
                <a:cxnLst>
                  <a:cxn ang="0">
                    <a:pos x="connsiteX0" y="connsiteY0"/>
                  </a:cxn>
                  <a:cxn ang="0">
                    <a:pos x="connsiteX1" y="connsiteY1"/>
                  </a:cxn>
                </a:cxnLst>
                <a:rect l="l" t="t" r="r" b="b"/>
                <a:pathLst>
                  <a:path w="407592" h="375558">
                    <a:moveTo>
                      <a:pt x="0" y="0"/>
                    </a:moveTo>
                    <a:cubicBezTo>
                      <a:pt x="28744" y="304800"/>
                      <a:pt x="266686" y="374197"/>
                      <a:pt x="407592" y="375558"/>
                    </a:cubicBezTo>
                  </a:path>
                </a:pathLst>
              </a:custGeom>
              <a:grpFill/>
              <a:ln w="12700" cap="rnd">
                <a:solidFill>
                  <a:schemeClr val="tx2"/>
                </a:solidFill>
                <a:miter lim="800000"/>
                <a:headEnd/>
                <a:tailEnd/>
              </a:ln>
              <a:effectLst/>
            </p:spPr>
            <p:txBody>
              <a:bodyPr rtlCol="0" anchor="ctr"/>
              <a:lstStyle/>
              <a:p>
                <a:pPr algn="ctr" defTabSz="914225"/>
                <a:endParaRPr lang="en-US">
                  <a:solidFill>
                    <a:srgbClr val="505050"/>
                  </a:solidFill>
                  <a:latin typeface="Segoe UI Semilight"/>
                </a:endParaRPr>
              </a:p>
            </p:txBody>
          </p:sp>
          <p:sp>
            <p:nvSpPr>
              <p:cNvPr id="108" name="Freeform 220">
                <a:extLst>
                  <a:ext uri="{FF2B5EF4-FFF2-40B4-BE49-F238E27FC236}">
                    <a16:creationId xmlns:a16="http://schemas.microsoft.com/office/drawing/2014/main" id="{70F6004A-731C-4ABD-84DF-02F2BE59F8A2}"/>
                  </a:ext>
                </a:extLst>
              </p:cNvPr>
              <p:cNvSpPr/>
              <p:nvPr/>
            </p:nvSpPr>
            <p:spPr bwMode="auto">
              <a:xfrm>
                <a:off x="4271239" y="4834788"/>
                <a:ext cx="153804" cy="153804"/>
              </a:xfrm>
              <a:prstGeom prst="ellipse">
                <a:avLst/>
              </a:prstGeom>
              <a:solidFill>
                <a:schemeClr val="bg1">
                  <a:lumMod val="95000"/>
                </a:schemeClr>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9" name="Freeform 220">
                <a:extLst>
                  <a:ext uri="{FF2B5EF4-FFF2-40B4-BE49-F238E27FC236}">
                    <a16:creationId xmlns:a16="http://schemas.microsoft.com/office/drawing/2014/main" id="{C565E660-585C-4288-BEEE-C75C7DFC2906}"/>
                  </a:ext>
                </a:extLst>
              </p:cNvPr>
              <p:cNvSpPr/>
              <p:nvPr/>
            </p:nvSpPr>
            <p:spPr bwMode="auto">
              <a:xfrm>
                <a:off x="4605362" y="4861832"/>
                <a:ext cx="110604" cy="110604"/>
              </a:xfrm>
              <a:prstGeom prst="ellipse">
                <a:avLst/>
              </a:prstGeom>
              <a:solidFill>
                <a:schemeClr val="bg1">
                  <a:lumMod val="95000"/>
                </a:schemeClr>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0" name="Freeform 220">
                <a:extLst>
                  <a:ext uri="{FF2B5EF4-FFF2-40B4-BE49-F238E27FC236}">
                    <a16:creationId xmlns:a16="http://schemas.microsoft.com/office/drawing/2014/main" id="{FE6B43AE-5E64-4820-A24D-A27C2BB4C57D}"/>
                  </a:ext>
                </a:extLst>
              </p:cNvPr>
              <p:cNvSpPr/>
              <p:nvPr/>
            </p:nvSpPr>
            <p:spPr bwMode="auto">
              <a:xfrm>
                <a:off x="4482978" y="5012457"/>
                <a:ext cx="100549" cy="100549"/>
              </a:xfrm>
              <a:prstGeom prst="ellipse">
                <a:avLst/>
              </a:prstGeom>
              <a:solidFill>
                <a:schemeClr val="bg1">
                  <a:lumMod val="95000"/>
                </a:schemeClr>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pic>
          <p:nvPicPr>
            <p:cNvPr id="83" name="Graphic 82" descr="Gears">
              <a:extLst>
                <a:ext uri="{FF2B5EF4-FFF2-40B4-BE49-F238E27FC236}">
                  <a16:creationId xmlns:a16="http://schemas.microsoft.com/office/drawing/2014/main" id="{40058015-563D-43E5-947D-D3F4CE6556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800000">
              <a:off x="10909629" y="3557190"/>
              <a:ext cx="408974" cy="408974"/>
            </a:xfrm>
            <a:prstGeom prst="rect">
              <a:avLst/>
            </a:prstGeom>
          </p:spPr>
        </p:pic>
        <p:grpSp>
          <p:nvGrpSpPr>
            <p:cNvPr id="84" name="Group 83">
              <a:extLst>
                <a:ext uri="{FF2B5EF4-FFF2-40B4-BE49-F238E27FC236}">
                  <a16:creationId xmlns:a16="http://schemas.microsoft.com/office/drawing/2014/main" id="{6659BF72-1E0D-4D0F-84DA-1487C9FBDA59}"/>
                </a:ext>
              </a:extLst>
            </p:cNvPr>
            <p:cNvGrpSpPr/>
            <p:nvPr/>
          </p:nvGrpSpPr>
          <p:grpSpPr>
            <a:xfrm>
              <a:off x="7820684" y="2235378"/>
              <a:ext cx="423233" cy="437465"/>
              <a:chOff x="6175919" y="4051028"/>
              <a:chExt cx="248788" cy="257154"/>
            </a:xfrm>
          </p:grpSpPr>
          <p:sp>
            <p:nvSpPr>
              <p:cNvPr id="96" name="Freeform: Shape 526">
                <a:extLst>
                  <a:ext uri="{FF2B5EF4-FFF2-40B4-BE49-F238E27FC236}">
                    <a16:creationId xmlns:a16="http://schemas.microsoft.com/office/drawing/2014/main" id="{804868E0-9246-4CE5-8BE6-411B3F60F7F1}"/>
                  </a:ext>
                </a:extLst>
              </p:cNvPr>
              <p:cNvSpPr/>
              <p:nvPr/>
            </p:nvSpPr>
            <p:spPr bwMode="auto">
              <a:xfrm>
                <a:off x="6218786" y="4102336"/>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7" name="Freeform: Shape 527">
                <a:extLst>
                  <a:ext uri="{FF2B5EF4-FFF2-40B4-BE49-F238E27FC236}">
                    <a16:creationId xmlns:a16="http://schemas.microsoft.com/office/drawing/2014/main" id="{DE02D549-9222-43AF-B702-756DF32906A5}"/>
                  </a:ext>
                </a:extLst>
              </p:cNvPr>
              <p:cNvSpPr/>
              <p:nvPr/>
            </p:nvSpPr>
            <p:spPr bwMode="auto">
              <a:xfrm>
                <a:off x="6288613" y="4132320"/>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8" name="Freeform: Shape 529">
                <a:extLst>
                  <a:ext uri="{FF2B5EF4-FFF2-40B4-BE49-F238E27FC236}">
                    <a16:creationId xmlns:a16="http://schemas.microsoft.com/office/drawing/2014/main" id="{A01614E3-1992-422A-8D52-0B4EAF75921E}"/>
                  </a:ext>
                </a:extLst>
              </p:cNvPr>
              <p:cNvSpPr/>
              <p:nvPr/>
            </p:nvSpPr>
            <p:spPr bwMode="auto">
              <a:xfrm>
                <a:off x="6218786" y="4162303"/>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9" name="Freeform: Shape 530">
                <a:extLst>
                  <a:ext uri="{FF2B5EF4-FFF2-40B4-BE49-F238E27FC236}">
                    <a16:creationId xmlns:a16="http://schemas.microsoft.com/office/drawing/2014/main" id="{483DB044-7AC7-4145-9888-56D3C17CDF08}"/>
                  </a:ext>
                </a:extLst>
              </p:cNvPr>
              <p:cNvSpPr/>
              <p:nvPr/>
            </p:nvSpPr>
            <p:spPr bwMode="auto">
              <a:xfrm>
                <a:off x="6358440" y="4162303"/>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0" name="Freeform: Shape 531">
                <a:extLst>
                  <a:ext uri="{FF2B5EF4-FFF2-40B4-BE49-F238E27FC236}">
                    <a16:creationId xmlns:a16="http://schemas.microsoft.com/office/drawing/2014/main" id="{F5A6C524-08F6-49BC-9546-0AAFDBA84FF0}"/>
                  </a:ext>
                </a:extLst>
              </p:cNvPr>
              <p:cNvSpPr/>
              <p:nvPr/>
            </p:nvSpPr>
            <p:spPr bwMode="auto">
              <a:xfrm>
                <a:off x="6288613" y="4192287"/>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1" name="Freeform: Shape 532">
                <a:extLst>
                  <a:ext uri="{FF2B5EF4-FFF2-40B4-BE49-F238E27FC236}">
                    <a16:creationId xmlns:a16="http://schemas.microsoft.com/office/drawing/2014/main" id="{1EA290EB-DF02-46A7-A117-0696464F9102}"/>
                  </a:ext>
                </a:extLst>
              </p:cNvPr>
              <p:cNvSpPr/>
              <p:nvPr/>
            </p:nvSpPr>
            <p:spPr bwMode="auto">
              <a:xfrm>
                <a:off x="6218786" y="4222271"/>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2" name="Freeform: Shape 524">
                <a:extLst>
                  <a:ext uri="{FF2B5EF4-FFF2-40B4-BE49-F238E27FC236}">
                    <a16:creationId xmlns:a16="http://schemas.microsoft.com/office/drawing/2014/main" id="{140AF620-BBB8-4A55-A572-3C2B149266EA}"/>
                  </a:ext>
                </a:extLst>
              </p:cNvPr>
              <p:cNvSpPr/>
              <p:nvPr/>
            </p:nvSpPr>
            <p:spPr bwMode="auto">
              <a:xfrm>
                <a:off x="6175919" y="4051028"/>
                <a:ext cx="248788" cy="60145"/>
              </a:xfrm>
              <a:custGeom>
                <a:avLst/>
                <a:gdLst>
                  <a:gd name="connsiteX0" fmla="*/ 3087278 w 3087278"/>
                  <a:gd name="connsiteY0" fmla="*/ 0 h 746355"/>
                  <a:gd name="connsiteX1" fmla="*/ 3087278 w 3087278"/>
                  <a:gd name="connsiteY1" fmla="*/ 1 h 746355"/>
                  <a:gd name="connsiteX2" fmla="*/ 3087278 w 3087278"/>
                  <a:gd name="connsiteY2" fmla="*/ 746353 h 746355"/>
                  <a:gd name="connsiteX3" fmla="*/ 2683739 w 3087278"/>
                  <a:gd name="connsiteY3" fmla="*/ 746353 h 746355"/>
                  <a:gd name="connsiteX4" fmla="*/ 2683739 w 3087278"/>
                  <a:gd name="connsiteY4" fmla="*/ 403542 h 746355"/>
                  <a:gd name="connsiteX5" fmla="*/ 403540 w 3087278"/>
                  <a:gd name="connsiteY5" fmla="*/ 403542 h 746355"/>
                  <a:gd name="connsiteX6" fmla="*/ 403540 w 3087278"/>
                  <a:gd name="connsiteY6" fmla="*/ 746355 h 746355"/>
                  <a:gd name="connsiteX7" fmla="*/ 0 w 3087278"/>
                  <a:gd name="connsiteY7" fmla="*/ 746355 h 746355"/>
                  <a:gd name="connsiteX8" fmla="*/ 0 w 3087278"/>
                  <a:gd name="connsiteY8" fmla="*/ 1 h 746355"/>
                  <a:gd name="connsiteX9" fmla="*/ 1 w 3087278"/>
                  <a:gd name="connsiteY9" fmla="*/ 1 h 746355"/>
                  <a:gd name="connsiteX10" fmla="*/ 3087278 w 3087278"/>
                  <a:gd name="connsiteY10" fmla="*/ 0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9" fmla="*/ 2683739 w 3087278"/>
                  <a:gd name="connsiteY9" fmla="*/ 746353 h 746355"/>
                  <a:gd name="connsiteX10" fmla="*/ 2775179 w 3087278"/>
                  <a:gd name="connsiteY10" fmla="*/ 494982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9" fmla="*/ 2683739 w 3087278"/>
                  <a:gd name="connsiteY9" fmla="*/ 746353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0" fmla="*/ 403540 w 3087278"/>
                  <a:gd name="connsiteY0" fmla="*/ 403542 h 746355"/>
                  <a:gd name="connsiteX1" fmla="*/ 403540 w 3087278"/>
                  <a:gd name="connsiteY1" fmla="*/ 746355 h 746355"/>
                  <a:gd name="connsiteX2" fmla="*/ 0 w 3087278"/>
                  <a:gd name="connsiteY2" fmla="*/ 746355 h 746355"/>
                  <a:gd name="connsiteX3" fmla="*/ 0 w 3087278"/>
                  <a:gd name="connsiteY3" fmla="*/ 1 h 746355"/>
                  <a:gd name="connsiteX4" fmla="*/ 1 w 3087278"/>
                  <a:gd name="connsiteY4" fmla="*/ 1 h 746355"/>
                  <a:gd name="connsiteX5" fmla="*/ 3087278 w 3087278"/>
                  <a:gd name="connsiteY5" fmla="*/ 0 h 746355"/>
                  <a:gd name="connsiteX6" fmla="*/ 3087278 w 3087278"/>
                  <a:gd name="connsiteY6" fmla="*/ 1 h 746355"/>
                  <a:gd name="connsiteX7" fmla="*/ 3087278 w 3087278"/>
                  <a:gd name="connsiteY7" fmla="*/ 746353 h 746355"/>
                  <a:gd name="connsiteX0" fmla="*/ 403540 w 3087278"/>
                  <a:gd name="connsiteY0" fmla="*/ 746355 h 746355"/>
                  <a:gd name="connsiteX1" fmla="*/ 0 w 3087278"/>
                  <a:gd name="connsiteY1" fmla="*/ 746355 h 746355"/>
                  <a:gd name="connsiteX2" fmla="*/ 0 w 3087278"/>
                  <a:gd name="connsiteY2" fmla="*/ 1 h 746355"/>
                  <a:gd name="connsiteX3" fmla="*/ 1 w 3087278"/>
                  <a:gd name="connsiteY3" fmla="*/ 1 h 746355"/>
                  <a:gd name="connsiteX4" fmla="*/ 3087278 w 3087278"/>
                  <a:gd name="connsiteY4" fmla="*/ 0 h 746355"/>
                  <a:gd name="connsiteX5" fmla="*/ 3087278 w 3087278"/>
                  <a:gd name="connsiteY5" fmla="*/ 1 h 746355"/>
                  <a:gd name="connsiteX6" fmla="*/ 3087278 w 3087278"/>
                  <a:gd name="connsiteY6" fmla="*/ 746353 h 746355"/>
                  <a:gd name="connsiteX0" fmla="*/ 0 w 3087278"/>
                  <a:gd name="connsiteY0" fmla="*/ 746355 h 746355"/>
                  <a:gd name="connsiteX1" fmla="*/ 0 w 3087278"/>
                  <a:gd name="connsiteY1" fmla="*/ 1 h 746355"/>
                  <a:gd name="connsiteX2" fmla="*/ 1 w 3087278"/>
                  <a:gd name="connsiteY2" fmla="*/ 1 h 746355"/>
                  <a:gd name="connsiteX3" fmla="*/ 3087278 w 3087278"/>
                  <a:gd name="connsiteY3" fmla="*/ 0 h 746355"/>
                  <a:gd name="connsiteX4" fmla="*/ 3087278 w 3087278"/>
                  <a:gd name="connsiteY4" fmla="*/ 1 h 746355"/>
                  <a:gd name="connsiteX5" fmla="*/ 3087278 w 3087278"/>
                  <a:gd name="connsiteY5" fmla="*/ 746353 h 746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7278" h="746355">
                    <a:moveTo>
                      <a:pt x="0" y="746355"/>
                    </a:moveTo>
                    <a:lnTo>
                      <a:pt x="0" y="1"/>
                    </a:lnTo>
                    <a:lnTo>
                      <a:pt x="1" y="1"/>
                    </a:lnTo>
                    <a:lnTo>
                      <a:pt x="3087278" y="0"/>
                    </a:lnTo>
                    <a:lnTo>
                      <a:pt x="3087278" y="1"/>
                    </a:lnTo>
                    <a:lnTo>
                      <a:pt x="3087278" y="746353"/>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3" name="Freeform: Shape 533">
                <a:extLst>
                  <a:ext uri="{FF2B5EF4-FFF2-40B4-BE49-F238E27FC236}">
                    <a16:creationId xmlns:a16="http://schemas.microsoft.com/office/drawing/2014/main" id="{E86DA1DB-AA66-4898-A41D-F90A876C84E1}"/>
                  </a:ext>
                </a:extLst>
              </p:cNvPr>
              <p:cNvSpPr/>
              <p:nvPr/>
            </p:nvSpPr>
            <p:spPr bwMode="auto">
              <a:xfrm>
                <a:off x="6175919" y="4248037"/>
                <a:ext cx="248788" cy="60145"/>
              </a:xfrm>
              <a:custGeom>
                <a:avLst/>
                <a:gdLst>
                  <a:gd name="connsiteX0" fmla="*/ 2683739 w 3087278"/>
                  <a:gd name="connsiteY0" fmla="*/ 0 h 746354"/>
                  <a:gd name="connsiteX1" fmla="*/ 3087278 w 3087278"/>
                  <a:gd name="connsiteY1" fmla="*/ 0 h 746354"/>
                  <a:gd name="connsiteX2" fmla="*/ 3087278 w 3087278"/>
                  <a:gd name="connsiteY2" fmla="*/ 746353 h 746354"/>
                  <a:gd name="connsiteX3" fmla="*/ 3087277 w 3087278"/>
                  <a:gd name="connsiteY3" fmla="*/ 746353 h 746354"/>
                  <a:gd name="connsiteX4" fmla="*/ 0 w 3087278"/>
                  <a:gd name="connsiteY4" fmla="*/ 746354 h 746354"/>
                  <a:gd name="connsiteX5" fmla="*/ 0 w 3087278"/>
                  <a:gd name="connsiteY5" fmla="*/ 746353 h 746354"/>
                  <a:gd name="connsiteX6" fmla="*/ 0 w 3087278"/>
                  <a:gd name="connsiteY6" fmla="*/ 1 h 746354"/>
                  <a:gd name="connsiteX7" fmla="*/ 403540 w 3087278"/>
                  <a:gd name="connsiteY7" fmla="*/ 1 h 746354"/>
                  <a:gd name="connsiteX8" fmla="*/ 403540 w 3087278"/>
                  <a:gd name="connsiteY8" fmla="*/ 342813 h 746354"/>
                  <a:gd name="connsiteX9" fmla="*/ 2683739 w 3087278"/>
                  <a:gd name="connsiteY9" fmla="*/ 342813 h 746354"/>
                  <a:gd name="connsiteX10" fmla="*/ 2683739 w 3087278"/>
                  <a:gd name="connsiteY10" fmla="*/ 0 h 746354"/>
                  <a:gd name="connsiteX0" fmla="*/ 403540 w 3087278"/>
                  <a:gd name="connsiteY0" fmla="*/ 342813 h 746354"/>
                  <a:gd name="connsiteX1" fmla="*/ 2683739 w 3087278"/>
                  <a:gd name="connsiteY1" fmla="*/ 342813 h 746354"/>
                  <a:gd name="connsiteX2" fmla="*/ 2683739 w 3087278"/>
                  <a:gd name="connsiteY2" fmla="*/ 0 h 746354"/>
                  <a:gd name="connsiteX3" fmla="*/ 3087278 w 3087278"/>
                  <a:gd name="connsiteY3" fmla="*/ 0 h 746354"/>
                  <a:gd name="connsiteX4" fmla="*/ 3087278 w 3087278"/>
                  <a:gd name="connsiteY4" fmla="*/ 746353 h 746354"/>
                  <a:gd name="connsiteX5" fmla="*/ 3087277 w 3087278"/>
                  <a:gd name="connsiteY5" fmla="*/ 746353 h 746354"/>
                  <a:gd name="connsiteX6" fmla="*/ 0 w 3087278"/>
                  <a:gd name="connsiteY6" fmla="*/ 746354 h 746354"/>
                  <a:gd name="connsiteX7" fmla="*/ 0 w 3087278"/>
                  <a:gd name="connsiteY7" fmla="*/ 746353 h 746354"/>
                  <a:gd name="connsiteX8" fmla="*/ 0 w 3087278"/>
                  <a:gd name="connsiteY8" fmla="*/ 1 h 746354"/>
                  <a:gd name="connsiteX9" fmla="*/ 403540 w 3087278"/>
                  <a:gd name="connsiteY9" fmla="*/ 1 h 746354"/>
                  <a:gd name="connsiteX10" fmla="*/ 494980 w 3087278"/>
                  <a:gd name="connsiteY10" fmla="*/ 434253 h 746354"/>
                  <a:gd name="connsiteX0" fmla="*/ 403540 w 3087278"/>
                  <a:gd name="connsiteY0" fmla="*/ 342813 h 746354"/>
                  <a:gd name="connsiteX1" fmla="*/ 2683739 w 3087278"/>
                  <a:gd name="connsiteY1" fmla="*/ 342813 h 746354"/>
                  <a:gd name="connsiteX2" fmla="*/ 2683739 w 3087278"/>
                  <a:gd name="connsiteY2" fmla="*/ 0 h 746354"/>
                  <a:gd name="connsiteX3" fmla="*/ 3087278 w 3087278"/>
                  <a:gd name="connsiteY3" fmla="*/ 0 h 746354"/>
                  <a:gd name="connsiteX4" fmla="*/ 3087278 w 3087278"/>
                  <a:gd name="connsiteY4" fmla="*/ 746353 h 746354"/>
                  <a:gd name="connsiteX5" fmla="*/ 3087277 w 3087278"/>
                  <a:gd name="connsiteY5" fmla="*/ 746353 h 746354"/>
                  <a:gd name="connsiteX6" fmla="*/ 0 w 3087278"/>
                  <a:gd name="connsiteY6" fmla="*/ 746354 h 746354"/>
                  <a:gd name="connsiteX7" fmla="*/ 0 w 3087278"/>
                  <a:gd name="connsiteY7" fmla="*/ 746353 h 746354"/>
                  <a:gd name="connsiteX8" fmla="*/ 0 w 3087278"/>
                  <a:gd name="connsiteY8" fmla="*/ 1 h 746354"/>
                  <a:gd name="connsiteX9" fmla="*/ 403540 w 3087278"/>
                  <a:gd name="connsiteY9" fmla="*/ 1 h 746354"/>
                  <a:gd name="connsiteX0" fmla="*/ 2683739 w 3087278"/>
                  <a:gd name="connsiteY0" fmla="*/ 342813 h 746354"/>
                  <a:gd name="connsiteX1" fmla="*/ 2683739 w 3087278"/>
                  <a:gd name="connsiteY1" fmla="*/ 0 h 746354"/>
                  <a:gd name="connsiteX2" fmla="*/ 3087278 w 3087278"/>
                  <a:gd name="connsiteY2" fmla="*/ 0 h 746354"/>
                  <a:gd name="connsiteX3" fmla="*/ 3087278 w 3087278"/>
                  <a:gd name="connsiteY3" fmla="*/ 746353 h 746354"/>
                  <a:gd name="connsiteX4" fmla="*/ 3087277 w 3087278"/>
                  <a:gd name="connsiteY4" fmla="*/ 746353 h 746354"/>
                  <a:gd name="connsiteX5" fmla="*/ 0 w 3087278"/>
                  <a:gd name="connsiteY5" fmla="*/ 746354 h 746354"/>
                  <a:gd name="connsiteX6" fmla="*/ 0 w 3087278"/>
                  <a:gd name="connsiteY6" fmla="*/ 746353 h 746354"/>
                  <a:gd name="connsiteX7" fmla="*/ 0 w 3087278"/>
                  <a:gd name="connsiteY7" fmla="*/ 1 h 746354"/>
                  <a:gd name="connsiteX8" fmla="*/ 403540 w 3087278"/>
                  <a:gd name="connsiteY8" fmla="*/ 1 h 746354"/>
                  <a:gd name="connsiteX0" fmla="*/ 2683739 w 3087278"/>
                  <a:gd name="connsiteY0" fmla="*/ 342813 h 746354"/>
                  <a:gd name="connsiteX1" fmla="*/ 2683739 w 3087278"/>
                  <a:gd name="connsiteY1" fmla="*/ 0 h 746354"/>
                  <a:gd name="connsiteX2" fmla="*/ 3087278 w 3087278"/>
                  <a:gd name="connsiteY2" fmla="*/ 0 h 746354"/>
                  <a:gd name="connsiteX3" fmla="*/ 3087278 w 3087278"/>
                  <a:gd name="connsiteY3" fmla="*/ 746353 h 746354"/>
                  <a:gd name="connsiteX4" fmla="*/ 3087277 w 3087278"/>
                  <a:gd name="connsiteY4" fmla="*/ 746353 h 746354"/>
                  <a:gd name="connsiteX5" fmla="*/ 0 w 3087278"/>
                  <a:gd name="connsiteY5" fmla="*/ 746354 h 746354"/>
                  <a:gd name="connsiteX6" fmla="*/ 0 w 3087278"/>
                  <a:gd name="connsiteY6" fmla="*/ 746353 h 746354"/>
                  <a:gd name="connsiteX7" fmla="*/ 0 w 3087278"/>
                  <a:gd name="connsiteY7" fmla="*/ 1 h 746354"/>
                  <a:gd name="connsiteX0" fmla="*/ 2683739 w 3087278"/>
                  <a:gd name="connsiteY0" fmla="*/ 0 h 746354"/>
                  <a:gd name="connsiteX1" fmla="*/ 3087278 w 3087278"/>
                  <a:gd name="connsiteY1" fmla="*/ 0 h 746354"/>
                  <a:gd name="connsiteX2" fmla="*/ 3087278 w 3087278"/>
                  <a:gd name="connsiteY2" fmla="*/ 746353 h 746354"/>
                  <a:gd name="connsiteX3" fmla="*/ 3087277 w 3087278"/>
                  <a:gd name="connsiteY3" fmla="*/ 746353 h 746354"/>
                  <a:gd name="connsiteX4" fmla="*/ 0 w 3087278"/>
                  <a:gd name="connsiteY4" fmla="*/ 746354 h 746354"/>
                  <a:gd name="connsiteX5" fmla="*/ 0 w 3087278"/>
                  <a:gd name="connsiteY5" fmla="*/ 746353 h 746354"/>
                  <a:gd name="connsiteX6" fmla="*/ 0 w 3087278"/>
                  <a:gd name="connsiteY6" fmla="*/ 1 h 746354"/>
                  <a:gd name="connsiteX0" fmla="*/ 3087278 w 3087278"/>
                  <a:gd name="connsiteY0" fmla="*/ 0 h 746354"/>
                  <a:gd name="connsiteX1" fmla="*/ 3087278 w 3087278"/>
                  <a:gd name="connsiteY1" fmla="*/ 746353 h 746354"/>
                  <a:gd name="connsiteX2" fmla="*/ 3087277 w 3087278"/>
                  <a:gd name="connsiteY2" fmla="*/ 746353 h 746354"/>
                  <a:gd name="connsiteX3" fmla="*/ 0 w 3087278"/>
                  <a:gd name="connsiteY3" fmla="*/ 746354 h 746354"/>
                  <a:gd name="connsiteX4" fmla="*/ 0 w 3087278"/>
                  <a:gd name="connsiteY4" fmla="*/ 746353 h 746354"/>
                  <a:gd name="connsiteX5" fmla="*/ 0 w 3087278"/>
                  <a:gd name="connsiteY5" fmla="*/ 1 h 74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7278" h="746354">
                    <a:moveTo>
                      <a:pt x="3087278" y="0"/>
                    </a:moveTo>
                    <a:lnTo>
                      <a:pt x="3087278" y="746353"/>
                    </a:lnTo>
                    <a:lnTo>
                      <a:pt x="3087277" y="746353"/>
                    </a:lnTo>
                    <a:lnTo>
                      <a:pt x="0" y="746354"/>
                    </a:lnTo>
                    <a:lnTo>
                      <a:pt x="0" y="746353"/>
                    </a:lnTo>
                    <a:lnTo>
                      <a:pt x="0" y="1"/>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85" name="Straight Arrow Connector 84">
              <a:extLst>
                <a:ext uri="{FF2B5EF4-FFF2-40B4-BE49-F238E27FC236}">
                  <a16:creationId xmlns:a16="http://schemas.microsoft.com/office/drawing/2014/main" id="{25AE6A3E-CBE4-46F6-9F48-7F0F169A8771}"/>
                </a:ext>
              </a:extLst>
            </p:cNvPr>
            <p:cNvCxnSpPr>
              <a:cxnSpLocks/>
            </p:cNvCxnSpPr>
            <p:nvPr/>
          </p:nvCxnSpPr>
          <p:spPr>
            <a:xfrm>
              <a:off x="11018461" y="3065737"/>
              <a:ext cx="0" cy="269646"/>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6" name="Straight Arrow Connector 85">
              <a:extLst>
                <a:ext uri="{FF2B5EF4-FFF2-40B4-BE49-F238E27FC236}">
                  <a16:creationId xmlns:a16="http://schemas.microsoft.com/office/drawing/2014/main" id="{7712E3E7-85BA-4CD2-A2E1-AC08139C0269}"/>
                </a:ext>
              </a:extLst>
            </p:cNvPr>
            <p:cNvCxnSpPr>
              <a:cxnSpLocks/>
            </p:cNvCxnSpPr>
            <p:nvPr/>
          </p:nvCxnSpPr>
          <p:spPr>
            <a:xfrm>
              <a:off x="11018461" y="4274854"/>
              <a:ext cx="0" cy="269646"/>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87" name="Group 25">
              <a:extLst>
                <a:ext uri="{FF2B5EF4-FFF2-40B4-BE49-F238E27FC236}">
                  <a16:creationId xmlns:a16="http://schemas.microsoft.com/office/drawing/2014/main" id="{34D22426-F539-4C19-8F75-FB3EFD6295BD}"/>
                </a:ext>
              </a:extLst>
            </p:cNvPr>
            <p:cNvGrpSpPr>
              <a:grpSpLocks noChangeAspect="1"/>
            </p:cNvGrpSpPr>
            <p:nvPr/>
          </p:nvGrpSpPr>
          <p:grpSpPr bwMode="auto">
            <a:xfrm>
              <a:off x="10899969" y="4583467"/>
              <a:ext cx="447021" cy="438081"/>
              <a:chOff x="6108" y="2220"/>
              <a:chExt cx="150" cy="147"/>
            </a:xfrm>
          </p:grpSpPr>
          <p:sp>
            <p:nvSpPr>
              <p:cNvPr id="91" name="Freeform 26">
                <a:extLst>
                  <a:ext uri="{FF2B5EF4-FFF2-40B4-BE49-F238E27FC236}">
                    <a16:creationId xmlns:a16="http://schemas.microsoft.com/office/drawing/2014/main" id="{D2025066-2F9B-4360-8B4E-AD1C1CFDC91F}"/>
                  </a:ext>
                </a:extLst>
              </p:cNvPr>
              <p:cNvSpPr>
                <a:spLocks/>
              </p:cNvSpPr>
              <p:nvPr/>
            </p:nvSpPr>
            <p:spPr bwMode="auto">
              <a:xfrm>
                <a:off x="6110" y="2220"/>
                <a:ext cx="148" cy="146"/>
              </a:xfrm>
              <a:custGeom>
                <a:avLst/>
                <a:gdLst>
                  <a:gd name="T0" fmla="*/ 0 w 106"/>
                  <a:gd name="T1" fmla="*/ 89 h 105"/>
                  <a:gd name="T2" fmla="*/ 16 w 106"/>
                  <a:gd name="T3" fmla="*/ 105 h 105"/>
                  <a:gd name="T4" fmla="*/ 37 w 106"/>
                  <a:gd name="T5" fmla="*/ 97 h 105"/>
                  <a:gd name="T6" fmla="*/ 89 w 106"/>
                  <a:gd name="T7" fmla="*/ 46 h 105"/>
                  <a:gd name="T8" fmla="*/ 104 w 106"/>
                  <a:gd name="T9" fmla="*/ 3 h 105"/>
                  <a:gd name="T10" fmla="*/ 60 w 106"/>
                  <a:gd name="T11" fmla="*/ 18 h 105"/>
                  <a:gd name="T12" fmla="*/ 9 w 106"/>
                  <a:gd name="T13" fmla="*/ 70 h 105"/>
                  <a:gd name="T14" fmla="*/ 0 w 106"/>
                  <a:gd name="T15" fmla="*/ 89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5">
                    <a:moveTo>
                      <a:pt x="0" y="89"/>
                    </a:moveTo>
                    <a:cubicBezTo>
                      <a:pt x="16" y="105"/>
                      <a:pt x="16" y="105"/>
                      <a:pt x="16" y="105"/>
                    </a:cubicBezTo>
                    <a:cubicBezTo>
                      <a:pt x="37" y="97"/>
                      <a:pt x="37" y="97"/>
                      <a:pt x="37" y="97"/>
                    </a:cubicBezTo>
                    <a:cubicBezTo>
                      <a:pt x="89" y="46"/>
                      <a:pt x="89" y="46"/>
                      <a:pt x="89" y="46"/>
                    </a:cubicBezTo>
                    <a:cubicBezTo>
                      <a:pt x="89" y="46"/>
                      <a:pt x="106" y="23"/>
                      <a:pt x="104" y="3"/>
                    </a:cubicBezTo>
                    <a:cubicBezTo>
                      <a:pt x="104" y="3"/>
                      <a:pt x="80" y="0"/>
                      <a:pt x="60" y="18"/>
                    </a:cubicBezTo>
                    <a:cubicBezTo>
                      <a:pt x="9" y="70"/>
                      <a:pt x="9" y="70"/>
                      <a:pt x="9" y="70"/>
                    </a:cubicBezTo>
                    <a:lnTo>
                      <a:pt x="0" y="89"/>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kern="0">
                  <a:solidFill>
                    <a:srgbClr val="353535"/>
                  </a:solidFill>
                  <a:latin typeface="Segoe UI Semilight"/>
                </a:endParaRPr>
              </a:p>
            </p:txBody>
          </p:sp>
          <p:sp>
            <p:nvSpPr>
              <p:cNvPr id="92" name="Freeform 27">
                <a:extLst>
                  <a:ext uri="{FF2B5EF4-FFF2-40B4-BE49-F238E27FC236}">
                    <a16:creationId xmlns:a16="http://schemas.microsoft.com/office/drawing/2014/main" id="{93092598-329C-4A2B-9DDC-3E3ABC9186A5}"/>
                  </a:ext>
                </a:extLst>
              </p:cNvPr>
              <p:cNvSpPr>
                <a:spLocks/>
              </p:cNvSpPr>
              <p:nvPr/>
            </p:nvSpPr>
            <p:spPr bwMode="auto">
              <a:xfrm>
                <a:off x="6108" y="2271"/>
                <a:ext cx="59" cy="46"/>
              </a:xfrm>
              <a:custGeom>
                <a:avLst/>
                <a:gdLst>
                  <a:gd name="T0" fmla="*/ 14 w 59"/>
                  <a:gd name="T1" fmla="*/ 46 h 46"/>
                  <a:gd name="T2" fmla="*/ 2 w 59"/>
                  <a:gd name="T3" fmla="*/ 34 h 46"/>
                  <a:gd name="T4" fmla="*/ 0 w 59"/>
                  <a:gd name="T5" fmla="*/ 0 h 46"/>
                  <a:gd name="T6" fmla="*/ 59 w 59"/>
                  <a:gd name="T7" fmla="*/ 0 h 46"/>
                </a:gdLst>
                <a:ahLst/>
                <a:cxnLst>
                  <a:cxn ang="0">
                    <a:pos x="T0" y="T1"/>
                  </a:cxn>
                  <a:cxn ang="0">
                    <a:pos x="T2" y="T3"/>
                  </a:cxn>
                  <a:cxn ang="0">
                    <a:pos x="T4" y="T5"/>
                  </a:cxn>
                  <a:cxn ang="0">
                    <a:pos x="T6" y="T7"/>
                  </a:cxn>
                </a:cxnLst>
                <a:rect l="0" t="0" r="r" b="b"/>
                <a:pathLst>
                  <a:path w="59" h="46">
                    <a:moveTo>
                      <a:pt x="14" y="46"/>
                    </a:moveTo>
                    <a:lnTo>
                      <a:pt x="2" y="34"/>
                    </a:lnTo>
                    <a:lnTo>
                      <a:pt x="0" y="0"/>
                    </a:lnTo>
                    <a:lnTo>
                      <a:pt x="59"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kern="0">
                  <a:solidFill>
                    <a:srgbClr val="353535"/>
                  </a:solidFill>
                  <a:latin typeface="Segoe UI Semilight"/>
                </a:endParaRPr>
              </a:p>
            </p:txBody>
          </p:sp>
          <p:sp>
            <p:nvSpPr>
              <p:cNvPr id="93" name="Freeform 28">
                <a:extLst>
                  <a:ext uri="{FF2B5EF4-FFF2-40B4-BE49-F238E27FC236}">
                    <a16:creationId xmlns:a16="http://schemas.microsoft.com/office/drawing/2014/main" id="{FE9703EA-B951-42B8-8B18-813D6E209F62}"/>
                  </a:ext>
                </a:extLst>
              </p:cNvPr>
              <p:cNvSpPr>
                <a:spLocks/>
              </p:cNvSpPr>
              <p:nvPr/>
            </p:nvSpPr>
            <p:spPr bwMode="auto">
              <a:xfrm>
                <a:off x="6122" y="2313"/>
                <a:ext cx="84" cy="54"/>
              </a:xfrm>
              <a:custGeom>
                <a:avLst/>
                <a:gdLst>
                  <a:gd name="T0" fmla="*/ 0 w 84"/>
                  <a:gd name="T1" fmla="*/ 4 h 54"/>
                  <a:gd name="T2" fmla="*/ 49 w 84"/>
                  <a:gd name="T3" fmla="*/ 53 h 54"/>
                  <a:gd name="T4" fmla="*/ 83 w 84"/>
                  <a:gd name="T5" fmla="*/ 54 h 54"/>
                  <a:gd name="T6" fmla="*/ 84 w 84"/>
                  <a:gd name="T7" fmla="*/ 0 h 54"/>
                </a:gdLst>
                <a:ahLst/>
                <a:cxnLst>
                  <a:cxn ang="0">
                    <a:pos x="T0" y="T1"/>
                  </a:cxn>
                  <a:cxn ang="0">
                    <a:pos x="T2" y="T3"/>
                  </a:cxn>
                  <a:cxn ang="0">
                    <a:pos x="T4" y="T5"/>
                  </a:cxn>
                  <a:cxn ang="0">
                    <a:pos x="T6" y="T7"/>
                  </a:cxn>
                </a:cxnLst>
                <a:rect l="0" t="0" r="r" b="b"/>
                <a:pathLst>
                  <a:path w="84" h="54">
                    <a:moveTo>
                      <a:pt x="0" y="4"/>
                    </a:moveTo>
                    <a:lnTo>
                      <a:pt x="49" y="53"/>
                    </a:lnTo>
                    <a:lnTo>
                      <a:pt x="83" y="54"/>
                    </a:lnTo>
                    <a:lnTo>
                      <a:pt x="84"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kern="0">
                  <a:solidFill>
                    <a:srgbClr val="353535"/>
                  </a:solidFill>
                  <a:latin typeface="Segoe UI Semilight"/>
                </a:endParaRPr>
              </a:p>
            </p:txBody>
          </p:sp>
          <p:sp>
            <p:nvSpPr>
              <p:cNvPr id="94" name="Line 29">
                <a:extLst>
                  <a:ext uri="{FF2B5EF4-FFF2-40B4-BE49-F238E27FC236}">
                    <a16:creationId xmlns:a16="http://schemas.microsoft.com/office/drawing/2014/main" id="{FD8CA60C-35EF-48C0-948F-88107F763F9A}"/>
                  </a:ext>
                </a:extLst>
              </p:cNvPr>
              <p:cNvSpPr>
                <a:spLocks noChangeShapeType="1"/>
              </p:cNvSpPr>
              <p:nvPr/>
            </p:nvSpPr>
            <p:spPr bwMode="auto">
              <a:xfrm>
                <a:off x="6194" y="2245"/>
                <a:ext cx="40" cy="39"/>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kern="0">
                  <a:solidFill>
                    <a:srgbClr val="353535"/>
                  </a:solidFill>
                  <a:latin typeface="Segoe UI Semilight"/>
                </a:endParaRPr>
              </a:p>
            </p:txBody>
          </p:sp>
          <p:sp>
            <p:nvSpPr>
              <p:cNvPr id="95" name="Oval 30">
                <a:extLst>
                  <a:ext uri="{FF2B5EF4-FFF2-40B4-BE49-F238E27FC236}">
                    <a16:creationId xmlns:a16="http://schemas.microsoft.com/office/drawing/2014/main" id="{A38DC0FE-B081-4749-A0B0-93CFF3506841}"/>
                  </a:ext>
                </a:extLst>
              </p:cNvPr>
              <p:cNvSpPr>
                <a:spLocks noChangeArrowheads="1"/>
              </p:cNvSpPr>
              <p:nvPr/>
            </p:nvSpPr>
            <p:spPr bwMode="auto">
              <a:xfrm>
                <a:off x="6180" y="2281"/>
                <a:ext cx="16" cy="17"/>
              </a:xfrm>
              <a:prstGeom prst="ellipse">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kern="0">
                  <a:solidFill>
                    <a:srgbClr val="353535"/>
                  </a:solidFill>
                  <a:latin typeface="Segoe UI Semilight"/>
                </a:endParaRPr>
              </a:p>
            </p:txBody>
          </p:sp>
        </p:grpSp>
        <p:cxnSp>
          <p:nvCxnSpPr>
            <p:cNvPr id="88" name="Connector: Elbow 87">
              <a:extLst>
                <a:ext uri="{FF2B5EF4-FFF2-40B4-BE49-F238E27FC236}">
                  <a16:creationId xmlns:a16="http://schemas.microsoft.com/office/drawing/2014/main" id="{6A5512AB-87CA-4637-830A-B8E05B0A173B}"/>
                </a:ext>
              </a:extLst>
            </p:cNvPr>
            <p:cNvCxnSpPr>
              <a:cxnSpLocks/>
              <a:endCxn id="80" idx="2"/>
            </p:cNvCxnSpPr>
            <p:nvPr/>
          </p:nvCxnSpPr>
          <p:spPr>
            <a:xfrm rot="10800000">
              <a:off x="8121526" y="2907563"/>
              <a:ext cx="2593945" cy="1866635"/>
            </a:xfrm>
            <a:prstGeom prst="bentConnector2">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9" name="Straight Arrow Connector 88">
              <a:extLst>
                <a:ext uri="{FF2B5EF4-FFF2-40B4-BE49-F238E27FC236}">
                  <a16:creationId xmlns:a16="http://schemas.microsoft.com/office/drawing/2014/main" id="{9B431B7E-3646-45C5-9083-679934A8227E}"/>
                </a:ext>
              </a:extLst>
            </p:cNvPr>
            <p:cNvCxnSpPr>
              <a:cxnSpLocks/>
            </p:cNvCxnSpPr>
            <p:nvPr/>
          </p:nvCxnSpPr>
          <p:spPr>
            <a:xfrm>
              <a:off x="9434176" y="3065737"/>
              <a:ext cx="0" cy="474297"/>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90" name="Connector: Elbow 89">
              <a:extLst>
                <a:ext uri="{FF2B5EF4-FFF2-40B4-BE49-F238E27FC236}">
                  <a16:creationId xmlns:a16="http://schemas.microsoft.com/office/drawing/2014/main" id="{9F5B69C7-7FB5-4672-8506-00CC491114F7}"/>
                </a:ext>
              </a:extLst>
            </p:cNvPr>
            <p:cNvCxnSpPr>
              <a:cxnSpLocks/>
              <a:stCxn id="78" idx="1"/>
              <a:endCxn id="74" idx="1"/>
            </p:cNvCxnSpPr>
            <p:nvPr/>
          </p:nvCxnSpPr>
          <p:spPr>
            <a:xfrm rot="10800000">
              <a:off x="10264433" y="2907564"/>
              <a:ext cx="74023" cy="1166464"/>
            </a:xfrm>
            <a:prstGeom prst="bentConnector3">
              <a:avLst>
                <a:gd name="adj1" fmla="val 408869"/>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pic>
        <p:nvPicPr>
          <p:cNvPr id="137" name="Picture 2" descr="https://seeklogo.com/images/T/toyota-logo-3A02221675-seeklogo.com.png">
            <a:extLst>
              <a:ext uri="{FF2B5EF4-FFF2-40B4-BE49-F238E27FC236}">
                <a16:creationId xmlns:a16="http://schemas.microsoft.com/office/drawing/2014/main" id="{5D46B5F9-A74F-4BF4-890C-BA9FF386823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43941" y="5801865"/>
            <a:ext cx="955122" cy="792751"/>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0" descr="Image result for honeywell logo png">
            <a:extLst>
              <a:ext uri="{FF2B5EF4-FFF2-40B4-BE49-F238E27FC236}">
                <a16:creationId xmlns:a16="http://schemas.microsoft.com/office/drawing/2014/main" id="{B9C83C1C-F9CD-4448-92DD-6D5459324AC8}"/>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641890" y="6061885"/>
            <a:ext cx="1540730" cy="272709"/>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 descr="https://azurecomcdn.azureedge.net/cvt-4f63d0dc9876bb5804986b42c2edf6e24cecce5528e4ec21dd5a7c0c1c85fedb/images/shared/customers/johnson-controls_m.png">
            <a:extLst>
              <a:ext uri="{FF2B5EF4-FFF2-40B4-BE49-F238E27FC236}">
                <a16:creationId xmlns:a16="http://schemas.microsoft.com/office/drawing/2014/main" id="{D156218C-B676-44DE-9513-AC81143C69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8823" y="5927668"/>
            <a:ext cx="1223130" cy="541142"/>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4" descr="https://azurecomcdn.azureedge.net/cvt-725edb9c054ab6faada83f3baeeedea262a07f2463f45e04164657dd365068ff/images/shared/customers/lg-cns_m.png">
            <a:extLst>
              <a:ext uri="{FF2B5EF4-FFF2-40B4-BE49-F238E27FC236}">
                <a16:creationId xmlns:a16="http://schemas.microsoft.com/office/drawing/2014/main" id="{308C9AB1-6F1A-4820-98F3-ED9EFFF1739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6277" y="5982471"/>
            <a:ext cx="1593894" cy="431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91618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14:bounceEnd="50000">
                                          <p:cBhvr additive="base">
                                            <p:cTn id="7" dur="500" fill="hold"/>
                                            <p:tgtEl>
                                              <p:spTgt spid="60"/>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1+#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927" y="339390"/>
            <a:ext cx="5874886" cy="899665"/>
          </a:xfrm>
        </p:spPr>
        <p:txBody>
          <a:bodyPr/>
          <a:lstStyle/>
          <a:p>
            <a:r>
              <a:rPr lang="en-US"/>
              <a:t>simplified development with </a:t>
            </a:r>
            <a:r>
              <a:rPr lang="en-US" err="1"/>
              <a:t>serverless</a:t>
            </a:r>
            <a:r>
              <a:rPr lang="en-US"/>
              <a:t> architecture</a:t>
            </a:r>
          </a:p>
        </p:txBody>
      </p:sp>
      <p:sp>
        <p:nvSpPr>
          <p:cNvPr id="3" name="Content Placeholder 2"/>
          <p:cNvSpPr>
            <a:spLocks noGrp="1"/>
          </p:cNvSpPr>
          <p:nvPr>
            <p:ph type="body" sz="quarter" idx="11"/>
          </p:nvPr>
        </p:nvSpPr>
        <p:spPr>
          <a:xfrm>
            <a:off x="269239" y="1742087"/>
            <a:ext cx="5450205" cy="3340402"/>
          </a:xfrm>
        </p:spPr>
        <p:txBody>
          <a:bodyPr/>
          <a:lstStyle/>
          <a:p>
            <a:r>
              <a:rPr lang="en-US">
                <a:solidFill>
                  <a:schemeClr val="tx1"/>
                </a:solidFill>
              </a:rPr>
              <a:t>Experience decreased time-to-market, enhanced scalability, and freedom from framework management with event-driven micro-services.</a:t>
            </a:r>
          </a:p>
          <a:p>
            <a:pPr marL="285750" lvl="1" indent="-285750">
              <a:spcBef>
                <a:spcPts val="1600"/>
              </a:spcBef>
              <a:spcAft>
                <a:spcPts val="0"/>
              </a:spcAft>
              <a:buFont typeface="Arial" charset="0"/>
              <a:buChar char="•"/>
            </a:pPr>
            <a:r>
              <a:rPr lang="en-US" sz="1600">
                <a:solidFill>
                  <a:schemeClr val="tx1"/>
                </a:solidFill>
              </a:rPr>
              <a:t>Seamless handling of any data output or volume</a:t>
            </a:r>
          </a:p>
          <a:p>
            <a:pPr marL="285750" lvl="1" indent="-285750">
              <a:spcBef>
                <a:spcPts val="1000"/>
              </a:spcBef>
              <a:spcAft>
                <a:spcPts val="0"/>
              </a:spcAft>
              <a:buFont typeface="Arial" charset="0"/>
              <a:buChar char="•"/>
            </a:pPr>
            <a:r>
              <a:rPr lang="en-US" sz="1600">
                <a:solidFill>
                  <a:schemeClr val="tx1"/>
                </a:solidFill>
              </a:rPr>
              <a:t>Data made available immediately, and indexed automatically</a:t>
            </a:r>
          </a:p>
          <a:p>
            <a:pPr marL="285750" lvl="1" indent="-285750">
              <a:spcBef>
                <a:spcPts val="1000"/>
              </a:spcBef>
              <a:spcAft>
                <a:spcPts val="0"/>
              </a:spcAft>
              <a:buFont typeface="Arial" charset="0"/>
              <a:buChar char="•"/>
            </a:pPr>
            <a:r>
              <a:rPr lang="en-US" sz="1600">
                <a:solidFill>
                  <a:schemeClr val="tx1"/>
                </a:solidFill>
              </a:rPr>
              <a:t>High writes per second, with stable ingestion and query performance</a:t>
            </a:r>
          </a:p>
          <a:p>
            <a:pPr marL="285750" lvl="1" indent="-285750">
              <a:spcBef>
                <a:spcPts val="1000"/>
              </a:spcBef>
              <a:spcAft>
                <a:spcPts val="0"/>
              </a:spcAft>
              <a:buFont typeface="Arial" charset="0"/>
              <a:buChar char="•"/>
            </a:pPr>
            <a:r>
              <a:rPr lang="en-US" sz="1600">
                <a:solidFill>
                  <a:schemeClr val="tx1"/>
                </a:solidFill>
              </a:rPr>
              <a:t>Real-time, resilient change feeds logged forever and always accessible</a:t>
            </a:r>
          </a:p>
          <a:p>
            <a:pPr marL="285750" lvl="1" indent="-285750">
              <a:spcBef>
                <a:spcPts val="1000"/>
              </a:spcBef>
              <a:spcAft>
                <a:spcPts val="0"/>
              </a:spcAft>
              <a:buFont typeface="Arial" charset="0"/>
              <a:buChar char="•"/>
            </a:pPr>
            <a:r>
              <a:rPr lang="en-US" sz="1600">
                <a:solidFill>
                  <a:schemeClr val="tx1"/>
                </a:solidFill>
              </a:rPr>
              <a:t>Native integration with Azure Functions</a:t>
            </a:r>
          </a:p>
        </p:txBody>
      </p:sp>
      <p:pic>
        <p:nvPicPr>
          <p:cNvPr id="8" name="Picture 7">
            <a:extLst>
              <a:ext uri="{FF2B5EF4-FFF2-40B4-BE49-F238E27FC236}">
                <a16:creationId xmlns:a16="http://schemas.microsoft.com/office/drawing/2014/main" id="{34A4BCC5-9A5C-4319-ADAD-678D3A5B550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279426" y="6081875"/>
            <a:ext cx="1053764" cy="3448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vignette.wikia.nocookie.net/logopedia/images/3/3c/Jet_logo.svg/revision/latest/scale-to-width-down/640?cb=20151210230924">
            <a:extLst>
              <a:ext uri="{FF2B5EF4-FFF2-40B4-BE49-F238E27FC236}">
                <a16:creationId xmlns:a16="http://schemas.microsoft.com/office/drawing/2014/main" id="{65AD9571-2BCA-416D-9570-380AFA216101}"/>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600395" y="6094488"/>
            <a:ext cx="780802" cy="319641"/>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6521084" y="1493794"/>
            <a:ext cx="5165089" cy="2710370"/>
            <a:chOff x="6521084" y="1493794"/>
            <a:chExt cx="5165089" cy="2710370"/>
          </a:xfrm>
        </p:grpSpPr>
        <p:sp>
          <p:nvSpPr>
            <p:cNvPr id="7" name="TextBox 6">
              <a:extLst>
                <a:ext uri="{FF2B5EF4-FFF2-40B4-BE49-F238E27FC236}">
                  <a16:creationId xmlns:a16="http://schemas.microsoft.com/office/drawing/2014/main" id="{B47F98D2-BAF4-46F1-A83D-2C76B0644B16}"/>
                </a:ext>
              </a:extLst>
            </p:cNvPr>
            <p:cNvSpPr txBox="1"/>
            <p:nvPr/>
          </p:nvSpPr>
          <p:spPr>
            <a:xfrm>
              <a:off x="7432455" y="3819443"/>
              <a:ext cx="1175238" cy="384721"/>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Functions</a:t>
              </a:r>
            </a:p>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(Microsoft 1: Tax)</a:t>
              </a:r>
            </a:p>
          </p:txBody>
        </p:sp>
        <p:grpSp>
          <p:nvGrpSpPr>
            <p:cNvPr id="9" name="Group 8">
              <a:extLst>
                <a:ext uri="{FF2B5EF4-FFF2-40B4-BE49-F238E27FC236}">
                  <a16:creationId xmlns:a16="http://schemas.microsoft.com/office/drawing/2014/main" id="{2C09CD02-4DD4-4D23-93D7-56341325E55D}"/>
                </a:ext>
              </a:extLst>
            </p:cNvPr>
            <p:cNvGrpSpPr/>
            <p:nvPr/>
          </p:nvGrpSpPr>
          <p:grpSpPr>
            <a:xfrm>
              <a:off x="7789888" y="3285526"/>
              <a:ext cx="628588" cy="562205"/>
              <a:chOff x="6773175" y="404044"/>
              <a:chExt cx="802419" cy="717677"/>
            </a:xfrm>
          </p:grpSpPr>
          <p:sp>
            <p:nvSpPr>
              <p:cNvPr id="10" name="Freeform 24">
                <a:extLst>
                  <a:ext uri="{FF2B5EF4-FFF2-40B4-BE49-F238E27FC236}">
                    <a16:creationId xmlns:a16="http://schemas.microsoft.com/office/drawing/2014/main" id="{47F70E4C-F9A4-4C03-90AC-E3E04CA119CB}"/>
                  </a:ext>
                </a:extLst>
              </p:cNvPr>
              <p:cNvSpPr/>
              <p:nvPr/>
            </p:nvSpPr>
            <p:spPr bwMode="auto">
              <a:xfrm rot="16200000">
                <a:off x="6667528" y="649949"/>
                <a:ext cx="422590" cy="211296"/>
              </a:xfrm>
              <a:custGeom>
                <a:avLst/>
                <a:gdLst>
                  <a:gd name="connsiteX0" fmla="*/ 0 w 342445"/>
                  <a:gd name="connsiteY0" fmla="*/ 171222 h 171223"/>
                  <a:gd name="connsiteX1" fmla="*/ 171222 w 342445"/>
                  <a:gd name="connsiteY1" fmla="*/ 0 h 171223"/>
                  <a:gd name="connsiteX2" fmla="*/ 342445 w 342445"/>
                  <a:gd name="connsiteY2" fmla="*/ 171223 h 171223"/>
                </a:gdLst>
                <a:ahLst/>
                <a:cxnLst>
                  <a:cxn ang="0">
                    <a:pos x="connsiteX0" y="connsiteY0"/>
                  </a:cxn>
                  <a:cxn ang="0">
                    <a:pos x="connsiteX1" y="connsiteY1"/>
                  </a:cxn>
                  <a:cxn ang="0">
                    <a:pos x="connsiteX2" y="connsiteY2"/>
                  </a:cxn>
                </a:cxnLst>
                <a:rect l="l" t="t" r="r" b="b"/>
                <a:pathLst>
                  <a:path w="342445" h="171223">
                    <a:moveTo>
                      <a:pt x="0" y="171222"/>
                    </a:moveTo>
                    <a:lnTo>
                      <a:pt x="171222" y="0"/>
                    </a:lnTo>
                    <a:lnTo>
                      <a:pt x="342445" y="171223"/>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Freeform 640">
                <a:extLst>
                  <a:ext uri="{FF2B5EF4-FFF2-40B4-BE49-F238E27FC236}">
                    <a16:creationId xmlns:a16="http://schemas.microsoft.com/office/drawing/2014/main" id="{47115074-3690-4F9E-8362-F3FB1718FF05}"/>
                  </a:ext>
                </a:extLst>
              </p:cNvPr>
              <p:cNvSpPr/>
              <p:nvPr/>
            </p:nvSpPr>
            <p:spPr bwMode="auto">
              <a:xfrm rot="5400000">
                <a:off x="7258651" y="649949"/>
                <a:ext cx="422590" cy="211296"/>
              </a:xfrm>
              <a:custGeom>
                <a:avLst/>
                <a:gdLst>
                  <a:gd name="connsiteX0" fmla="*/ 0 w 342445"/>
                  <a:gd name="connsiteY0" fmla="*/ 171222 h 171223"/>
                  <a:gd name="connsiteX1" fmla="*/ 171222 w 342445"/>
                  <a:gd name="connsiteY1" fmla="*/ 0 h 171223"/>
                  <a:gd name="connsiteX2" fmla="*/ 342445 w 342445"/>
                  <a:gd name="connsiteY2" fmla="*/ 171223 h 171223"/>
                </a:gdLst>
                <a:ahLst/>
                <a:cxnLst>
                  <a:cxn ang="0">
                    <a:pos x="connsiteX0" y="connsiteY0"/>
                  </a:cxn>
                  <a:cxn ang="0">
                    <a:pos x="connsiteX1" y="connsiteY1"/>
                  </a:cxn>
                  <a:cxn ang="0">
                    <a:pos x="connsiteX2" y="connsiteY2"/>
                  </a:cxn>
                </a:cxnLst>
                <a:rect l="l" t="t" r="r" b="b"/>
                <a:pathLst>
                  <a:path w="342445" h="171223">
                    <a:moveTo>
                      <a:pt x="0" y="171222"/>
                    </a:moveTo>
                    <a:lnTo>
                      <a:pt x="171222" y="0"/>
                    </a:lnTo>
                    <a:lnTo>
                      <a:pt x="342445" y="171223"/>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Freeform 28">
                <a:extLst>
                  <a:ext uri="{FF2B5EF4-FFF2-40B4-BE49-F238E27FC236}">
                    <a16:creationId xmlns:a16="http://schemas.microsoft.com/office/drawing/2014/main" id="{D6323DC7-8855-4364-AD11-5182075C807E}"/>
                  </a:ext>
                </a:extLst>
              </p:cNvPr>
              <p:cNvSpPr/>
              <p:nvPr/>
            </p:nvSpPr>
            <p:spPr bwMode="auto">
              <a:xfrm>
                <a:off x="7001610" y="404044"/>
                <a:ext cx="367945" cy="717677"/>
              </a:xfrm>
              <a:custGeom>
                <a:avLst/>
                <a:gdLst>
                  <a:gd name="connsiteX0" fmla="*/ 357016 w 367945"/>
                  <a:gd name="connsiteY0" fmla="*/ 0 h 717677"/>
                  <a:gd name="connsiteX1" fmla="*/ 123863 w 367945"/>
                  <a:gd name="connsiteY1" fmla="*/ 0 h 717677"/>
                  <a:gd name="connsiteX2" fmla="*/ 0 w 367945"/>
                  <a:gd name="connsiteY2" fmla="*/ 364303 h 717677"/>
                  <a:gd name="connsiteX3" fmla="*/ 156650 w 367945"/>
                  <a:gd name="connsiteY3" fmla="*/ 364303 h 717677"/>
                  <a:gd name="connsiteX4" fmla="*/ 29144 w 367945"/>
                  <a:gd name="connsiteY4" fmla="*/ 717677 h 717677"/>
                  <a:gd name="connsiteX5" fmla="*/ 367945 w 367945"/>
                  <a:gd name="connsiteY5" fmla="*/ 244083 h 717677"/>
                  <a:gd name="connsiteX6" fmla="*/ 211295 w 367945"/>
                  <a:gd name="connsiteY6" fmla="*/ 244083 h 717677"/>
                  <a:gd name="connsiteX7" fmla="*/ 357016 w 367945"/>
                  <a:gd name="connsiteY7" fmla="*/ 0 h 717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945" h="717677">
                    <a:moveTo>
                      <a:pt x="357016" y="0"/>
                    </a:moveTo>
                    <a:lnTo>
                      <a:pt x="123863" y="0"/>
                    </a:lnTo>
                    <a:lnTo>
                      <a:pt x="0" y="364303"/>
                    </a:lnTo>
                    <a:lnTo>
                      <a:pt x="156650" y="364303"/>
                    </a:lnTo>
                    <a:lnTo>
                      <a:pt x="29144" y="717677"/>
                    </a:lnTo>
                    <a:lnTo>
                      <a:pt x="367945" y="244083"/>
                    </a:lnTo>
                    <a:lnTo>
                      <a:pt x="211295" y="244083"/>
                    </a:lnTo>
                    <a:lnTo>
                      <a:pt x="357016" y="0"/>
                    </a:ln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13" name="TextBox 12">
              <a:extLst>
                <a:ext uri="{FF2B5EF4-FFF2-40B4-BE49-F238E27FC236}">
                  <a16:creationId xmlns:a16="http://schemas.microsoft.com/office/drawing/2014/main" id="{CA11CDAE-8671-4FC1-B908-FC5C8B019DD9}"/>
                </a:ext>
              </a:extLst>
            </p:cNvPr>
            <p:cNvSpPr txBox="1"/>
            <p:nvPr/>
          </p:nvSpPr>
          <p:spPr>
            <a:xfrm>
              <a:off x="8714894" y="3819443"/>
              <a:ext cx="1414520" cy="384721"/>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Functions</a:t>
              </a:r>
            </a:p>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(Microsoft 2: Payment)</a:t>
              </a:r>
            </a:p>
          </p:txBody>
        </p:sp>
        <p:grpSp>
          <p:nvGrpSpPr>
            <p:cNvPr id="14" name="Group 13">
              <a:extLst>
                <a:ext uri="{FF2B5EF4-FFF2-40B4-BE49-F238E27FC236}">
                  <a16:creationId xmlns:a16="http://schemas.microsoft.com/office/drawing/2014/main" id="{57A37F27-4D7A-4B2B-B8C5-07D128EC9807}"/>
                </a:ext>
              </a:extLst>
            </p:cNvPr>
            <p:cNvGrpSpPr/>
            <p:nvPr/>
          </p:nvGrpSpPr>
          <p:grpSpPr>
            <a:xfrm>
              <a:off x="9191968" y="3285526"/>
              <a:ext cx="628588" cy="562205"/>
              <a:chOff x="6773175" y="404044"/>
              <a:chExt cx="802419" cy="717677"/>
            </a:xfrm>
          </p:grpSpPr>
          <p:sp>
            <p:nvSpPr>
              <p:cNvPr id="15" name="Freeform 24">
                <a:extLst>
                  <a:ext uri="{FF2B5EF4-FFF2-40B4-BE49-F238E27FC236}">
                    <a16:creationId xmlns:a16="http://schemas.microsoft.com/office/drawing/2014/main" id="{90C75254-1F53-4253-80EA-DB189B249C71}"/>
                  </a:ext>
                </a:extLst>
              </p:cNvPr>
              <p:cNvSpPr/>
              <p:nvPr/>
            </p:nvSpPr>
            <p:spPr bwMode="auto">
              <a:xfrm rot="16200000">
                <a:off x="6667528" y="649949"/>
                <a:ext cx="422590" cy="211296"/>
              </a:xfrm>
              <a:custGeom>
                <a:avLst/>
                <a:gdLst>
                  <a:gd name="connsiteX0" fmla="*/ 0 w 342445"/>
                  <a:gd name="connsiteY0" fmla="*/ 171222 h 171223"/>
                  <a:gd name="connsiteX1" fmla="*/ 171222 w 342445"/>
                  <a:gd name="connsiteY1" fmla="*/ 0 h 171223"/>
                  <a:gd name="connsiteX2" fmla="*/ 342445 w 342445"/>
                  <a:gd name="connsiteY2" fmla="*/ 171223 h 171223"/>
                </a:gdLst>
                <a:ahLst/>
                <a:cxnLst>
                  <a:cxn ang="0">
                    <a:pos x="connsiteX0" y="connsiteY0"/>
                  </a:cxn>
                  <a:cxn ang="0">
                    <a:pos x="connsiteX1" y="connsiteY1"/>
                  </a:cxn>
                  <a:cxn ang="0">
                    <a:pos x="connsiteX2" y="connsiteY2"/>
                  </a:cxn>
                </a:cxnLst>
                <a:rect l="l" t="t" r="r" b="b"/>
                <a:pathLst>
                  <a:path w="342445" h="171223">
                    <a:moveTo>
                      <a:pt x="0" y="171222"/>
                    </a:moveTo>
                    <a:lnTo>
                      <a:pt x="171222" y="0"/>
                    </a:lnTo>
                    <a:lnTo>
                      <a:pt x="342445" y="171223"/>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Freeform 640">
                <a:extLst>
                  <a:ext uri="{FF2B5EF4-FFF2-40B4-BE49-F238E27FC236}">
                    <a16:creationId xmlns:a16="http://schemas.microsoft.com/office/drawing/2014/main" id="{0AC48EC4-62AE-4EC9-B04A-E5229D01F06B}"/>
                  </a:ext>
                </a:extLst>
              </p:cNvPr>
              <p:cNvSpPr/>
              <p:nvPr/>
            </p:nvSpPr>
            <p:spPr bwMode="auto">
              <a:xfrm rot="5400000">
                <a:off x="7258651" y="649949"/>
                <a:ext cx="422590" cy="211296"/>
              </a:xfrm>
              <a:custGeom>
                <a:avLst/>
                <a:gdLst>
                  <a:gd name="connsiteX0" fmla="*/ 0 w 342445"/>
                  <a:gd name="connsiteY0" fmla="*/ 171222 h 171223"/>
                  <a:gd name="connsiteX1" fmla="*/ 171222 w 342445"/>
                  <a:gd name="connsiteY1" fmla="*/ 0 h 171223"/>
                  <a:gd name="connsiteX2" fmla="*/ 342445 w 342445"/>
                  <a:gd name="connsiteY2" fmla="*/ 171223 h 171223"/>
                </a:gdLst>
                <a:ahLst/>
                <a:cxnLst>
                  <a:cxn ang="0">
                    <a:pos x="connsiteX0" y="connsiteY0"/>
                  </a:cxn>
                  <a:cxn ang="0">
                    <a:pos x="connsiteX1" y="connsiteY1"/>
                  </a:cxn>
                  <a:cxn ang="0">
                    <a:pos x="connsiteX2" y="connsiteY2"/>
                  </a:cxn>
                </a:cxnLst>
                <a:rect l="l" t="t" r="r" b="b"/>
                <a:pathLst>
                  <a:path w="342445" h="171223">
                    <a:moveTo>
                      <a:pt x="0" y="171222"/>
                    </a:moveTo>
                    <a:lnTo>
                      <a:pt x="171222" y="0"/>
                    </a:lnTo>
                    <a:lnTo>
                      <a:pt x="342445" y="171223"/>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Freeform 28">
                <a:extLst>
                  <a:ext uri="{FF2B5EF4-FFF2-40B4-BE49-F238E27FC236}">
                    <a16:creationId xmlns:a16="http://schemas.microsoft.com/office/drawing/2014/main" id="{D587B621-B4AF-4C9C-8EF4-A0EB41EEC311}"/>
                  </a:ext>
                </a:extLst>
              </p:cNvPr>
              <p:cNvSpPr/>
              <p:nvPr/>
            </p:nvSpPr>
            <p:spPr bwMode="auto">
              <a:xfrm>
                <a:off x="7001610" y="404044"/>
                <a:ext cx="367945" cy="717677"/>
              </a:xfrm>
              <a:custGeom>
                <a:avLst/>
                <a:gdLst>
                  <a:gd name="connsiteX0" fmla="*/ 357016 w 367945"/>
                  <a:gd name="connsiteY0" fmla="*/ 0 h 717677"/>
                  <a:gd name="connsiteX1" fmla="*/ 123863 w 367945"/>
                  <a:gd name="connsiteY1" fmla="*/ 0 h 717677"/>
                  <a:gd name="connsiteX2" fmla="*/ 0 w 367945"/>
                  <a:gd name="connsiteY2" fmla="*/ 364303 h 717677"/>
                  <a:gd name="connsiteX3" fmla="*/ 156650 w 367945"/>
                  <a:gd name="connsiteY3" fmla="*/ 364303 h 717677"/>
                  <a:gd name="connsiteX4" fmla="*/ 29144 w 367945"/>
                  <a:gd name="connsiteY4" fmla="*/ 717677 h 717677"/>
                  <a:gd name="connsiteX5" fmla="*/ 367945 w 367945"/>
                  <a:gd name="connsiteY5" fmla="*/ 244083 h 717677"/>
                  <a:gd name="connsiteX6" fmla="*/ 211295 w 367945"/>
                  <a:gd name="connsiteY6" fmla="*/ 244083 h 717677"/>
                  <a:gd name="connsiteX7" fmla="*/ 357016 w 367945"/>
                  <a:gd name="connsiteY7" fmla="*/ 0 h 717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945" h="717677">
                    <a:moveTo>
                      <a:pt x="357016" y="0"/>
                    </a:moveTo>
                    <a:lnTo>
                      <a:pt x="123863" y="0"/>
                    </a:lnTo>
                    <a:lnTo>
                      <a:pt x="0" y="364303"/>
                    </a:lnTo>
                    <a:lnTo>
                      <a:pt x="156650" y="364303"/>
                    </a:lnTo>
                    <a:lnTo>
                      <a:pt x="29144" y="717677"/>
                    </a:lnTo>
                    <a:lnTo>
                      <a:pt x="367945" y="244083"/>
                    </a:lnTo>
                    <a:lnTo>
                      <a:pt x="211295" y="244083"/>
                    </a:lnTo>
                    <a:lnTo>
                      <a:pt x="357016" y="0"/>
                    </a:ln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18" name="TextBox 17">
              <a:extLst>
                <a:ext uri="{FF2B5EF4-FFF2-40B4-BE49-F238E27FC236}">
                  <a16:creationId xmlns:a16="http://schemas.microsoft.com/office/drawing/2014/main" id="{25942CAB-FFF3-470B-92FA-507E456619DA}"/>
                </a:ext>
              </a:extLst>
            </p:cNvPr>
            <p:cNvSpPr txBox="1"/>
            <p:nvPr/>
          </p:nvSpPr>
          <p:spPr>
            <a:xfrm>
              <a:off x="10009951" y="3819443"/>
              <a:ext cx="1676222" cy="384721"/>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Functions</a:t>
              </a:r>
            </a:p>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(Microsoft N: Fulfillment)</a:t>
              </a:r>
            </a:p>
          </p:txBody>
        </p:sp>
        <p:grpSp>
          <p:nvGrpSpPr>
            <p:cNvPr id="19" name="Group 18">
              <a:extLst>
                <a:ext uri="{FF2B5EF4-FFF2-40B4-BE49-F238E27FC236}">
                  <a16:creationId xmlns:a16="http://schemas.microsoft.com/office/drawing/2014/main" id="{FD774294-09A8-4312-9AE8-1C1E2880442F}"/>
                </a:ext>
              </a:extLst>
            </p:cNvPr>
            <p:cNvGrpSpPr/>
            <p:nvPr/>
          </p:nvGrpSpPr>
          <p:grpSpPr>
            <a:xfrm>
              <a:off x="10617876" y="3285526"/>
              <a:ext cx="628588" cy="562205"/>
              <a:chOff x="6773175" y="404044"/>
              <a:chExt cx="802419" cy="717677"/>
            </a:xfrm>
          </p:grpSpPr>
          <p:sp>
            <p:nvSpPr>
              <p:cNvPr id="20" name="Freeform 24">
                <a:extLst>
                  <a:ext uri="{FF2B5EF4-FFF2-40B4-BE49-F238E27FC236}">
                    <a16:creationId xmlns:a16="http://schemas.microsoft.com/office/drawing/2014/main" id="{AD2EDFD4-3C5A-485C-ABBD-96A9CBB51C86}"/>
                  </a:ext>
                </a:extLst>
              </p:cNvPr>
              <p:cNvSpPr/>
              <p:nvPr/>
            </p:nvSpPr>
            <p:spPr bwMode="auto">
              <a:xfrm rot="16200000">
                <a:off x="6667528" y="649949"/>
                <a:ext cx="422590" cy="211296"/>
              </a:xfrm>
              <a:custGeom>
                <a:avLst/>
                <a:gdLst>
                  <a:gd name="connsiteX0" fmla="*/ 0 w 342445"/>
                  <a:gd name="connsiteY0" fmla="*/ 171222 h 171223"/>
                  <a:gd name="connsiteX1" fmla="*/ 171222 w 342445"/>
                  <a:gd name="connsiteY1" fmla="*/ 0 h 171223"/>
                  <a:gd name="connsiteX2" fmla="*/ 342445 w 342445"/>
                  <a:gd name="connsiteY2" fmla="*/ 171223 h 171223"/>
                </a:gdLst>
                <a:ahLst/>
                <a:cxnLst>
                  <a:cxn ang="0">
                    <a:pos x="connsiteX0" y="connsiteY0"/>
                  </a:cxn>
                  <a:cxn ang="0">
                    <a:pos x="connsiteX1" y="connsiteY1"/>
                  </a:cxn>
                  <a:cxn ang="0">
                    <a:pos x="connsiteX2" y="connsiteY2"/>
                  </a:cxn>
                </a:cxnLst>
                <a:rect l="l" t="t" r="r" b="b"/>
                <a:pathLst>
                  <a:path w="342445" h="171223">
                    <a:moveTo>
                      <a:pt x="0" y="171222"/>
                    </a:moveTo>
                    <a:lnTo>
                      <a:pt x="171222" y="0"/>
                    </a:lnTo>
                    <a:lnTo>
                      <a:pt x="342445" y="171223"/>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Freeform 640">
                <a:extLst>
                  <a:ext uri="{FF2B5EF4-FFF2-40B4-BE49-F238E27FC236}">
                    <a16:creationId xmlns:a16="http://schemas.microsoft.com/office/drawing/2014/main" id="{FB34AF1F-8DC9-49C8-BCFD-8A91C3AE8F61}"/>
                  </a:ext>
                </a:extLst>
              </p:cNvPr>
              <p:cNvSpPr/>
              <p:nvPr/>
            </p:nvSpPr>
            <p:spPr bwMode="auto">
              <a:xfrm rot="5400000">
                <a:off x="7258651" y="649949"/>
                <a:ext cx="422590" cy="211296"/>
              </a:xfrm>
              <a:custGeom>
                <a:avLst/>
                <a:gdLst>
                  <a:gd name="connsiteX0" fmla="*/ 0 w 342445"/>
                  <a:gd name="connsiteY0" fmla="*/ 171222 h 171223"/>
                  <a:gd name="connsiteX1" fmla="*/ 171222 w 342445"/>
                  <a:gd name="connsiteY1" fmla="*/ 0 h 171223"/>
                  <a:gd name="connsiteX2" fmla="*/ 342445 w 342445"/>
                  <a:gd name="connsiteY2" fmla="*/ 171223 h 171223"/>
                </a:gdLst>
                <a:ahLst/>
                <a:cxnLst>
                  <a:cxn ang="0">
                    <a:pos x="connsiteX0" y="connsiteY0"/>
                  </a:cxn>
                  <a:cxn ang="0">
                    <a:pos x="connsiteX1" y="connsiteY1"/>
                  </a:cxn>
                  <a:cxn ang="0">
                    <a:pos x="connsiteX2" y="connsiteY2"/>
                  </a:cxn>
                </a:cxnLst>
                <a:rect l="l" t="t" r="r" b="b"/>
                <a:pathLst>
                  <a:path w="342445" h="171223">
                    <a:moveTo>
                      <a:pt x="0" y="171222"/>
                    </a:moveTo>
                    <a:lnTo>
                      <a:pt x="171222" y="0"/>
                    </a:lnTo>
                    <a:lnTo>
                      <a:pt x="342445" y="171223"/>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Freeform 28">
                <a:extLst>
                  <a:ext uri="{FF2B5EF4-FFF2-40B4-BE49-F238E27FC236}">
                    <a16:creationId xmlns:a16="http://schemas.microsoft.com/office/drawing/2014/main" id="{9B30416A-3F07-47B9-89EC-DA09377E43A8}"/>
                  </a:ext>
                </a:extLst>
              </p:cNvPr>
              <p:cNvSpPr/>
              <p:nvPr/>
            </p:nvSpPr>
            <p:spPr bwMode="auto">
              <a:xfrm>
                <a:off x="7001610" y="404044"/>
                <a:ext cx="367945" cy="717677"/>
              </a:xfrm>
              <a:custGeom>
                <a:avLst/>
                <a:gdLst>
                  <a:gd name="connsiteX0" fmla="*/ 357016 w 367945"/>
                  <a:gd name="connsiteY0" fmla="*/ 0 h 717677"/>
                  <a:gd name="connsiteX1" fmla="*/ 123863 w 367945"/>
                  <a:gd name="connsiteY1" fmla="*/ 0 h 717677"/>
                  <a:gd name="connsiteX2" fmla="*/ 0 w 367945"/>
                  <a:gd name="connsiteY2" fmla="*/ 364303 h 717677"/>
                  <a:gd name="connsiteX3" fmla="*/ 156650 w 367945"/>
                  <a:gd name="connsiteY3" fmla="*/ 364303 h 717677"/>
                  <a:gd name="connsiteX4" fmla="*/ 29144 w 367945"/>
                  <a:gd name="connsiteY4" fmla="*/ 717677 h 717677"/>
                  <a:gd name="connsiteX5" fmla="*/ 367945 w 367945"/>
                  <a:gd name="connsiteY5" fmla="*/ 244083 h 717677"/>
                  <a:gd name="connsiteX6" fmla="*/ 211295 w 367945"/>
                  <a:gd name="connsiteY6" fmla="*/ 244083 h 717677"/>
                  <a:gd name="connsiteX7" fmla="*/ 357016 w 367945"/>
                  <a:gd name="connsiteY7" fmla="*/ 0 h 717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945" h="717677">
                    <a:moveTo>
                      <a:pt x="357016" y="0"/>
                    </a:moveTo>
                    <a:lnTo>
                      <a:pt x="123863" y="0"/>
                    </a:lnTo>
                    <a:lnTo>
                      <a:pt x="0" y="364303"/>
                    </a:lnTo>
                    <a:lnTo>
                      <a:pt x="156650" y="364303"/>
                    </a:lnTo>
                    <a:lnTo>
                      <a:pt x="29144" y="717677"/>
                    </a:lnTo>
                    <a:lnTo>
                      <a:pt x="367945" y="244083"/>
                    </a:lnTo>
                    <a:lnTo>
                      <a:pt x="211295" y="244083"/>
                    </a:lnTo>
                    <a:lnTo>
                      <a:pt x="357016" y="0"/>
                    </a:ln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23" name="TextBox 22">
              <a:extLst>
                <a:ext uri="{FF2B5EF4-FFF2-40B4-BE49-F238E27FC236}">
                  <a16:creationId xmlns:a16="http://schemas.microsoft.com/office/drawing/2014/main" id="{F2B0ADAF-2A57-42CC-AB63-CF202B9AFEA6}"/>
                </a:ext>
              </a:extLst>
            </p:cNvPr>
            <p:cNvSpPr txBox="1"/>
            <p:nvPr/>
          </p:nvSpPr>
          <p:spPr>
            <a:xfrm>
              <a:off x="7149427" y="1493795"/>
              <a:ext cx="1741294" cy="384721"/>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Functions</a:t>
              </a:r>
            </a:p>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(E-commerce Checkout, API)</a:t>
              </a:r>
            </a:p>
          </p:txBody>
        </p:sp>
        <p:grpSp>
          <p:nvGrpSpPr>
            <p:cNvPr id="24" name="Group 23">
              <a:extLst>
                <a:ext uri="{FF2B5EF4-FFF2-40B4-BE49-F238E27FC236}">
                  <a16:creationId xmlns:a16="http://schemas.microsoft.com/office/drawing/2014/main" id="{BFC9CF87-4FDD-4FEF-A55C-4E2BC0B7A17F}"/>
                </a:ext>
              </a:extLst>
            </p:cNvPr>
            <p:cNvGrpSpPr/>
            <p:nvPr/>
          </p:nvGrpSpPr>
          <p:grpSpPr>
            <a:xfrm>
              <a:off x="7789888" y="1953114"/>
              <a:ext cx="628588" cy="562205"/>
              <a:chOff x="6773175" y="404044"/>
              <a:chExt cx="802419" cy="717677"/>
            </a:xfrm>
          </p:grpSpPr>
          <p:sp>
            <p:nvSpPr>
              <p:cNvPr id="25" name="Freeform 24">
                <a:extLst>
                  <a:ext uri="{FF2B5EF4-FFF2-40B4-BE49-F238E27FC236}">
                    <a16:creationId xmlns:a16="http://schemas.microsoft.com/office/drawing/2014/main" id="{CC296914-E9AF-4359-9856-F357F5BD8B69}"/>
                  </a:ext>
                </a:extLst>
              </p:cNvPr>
              <p:cNvSpPr/>
              <p:nvPr/>
            </p:nvSpPr>
            <p:spPr bwMode="auto">
              <a:xfrm rot="16200000">
                <a:off x="6667528" y="649949"/>
                <a:ext cx="422590" cy="211296"/>
              </a:xfrm>
              <a:custGeom>
                <a:avLst/>
                <a:gdLst>
                  <a:gd name="connsiteX0" fmla="*/ 0 w 342445"/>
                  <a:gd name="connsiteY0" fmla="*/ 171222 h 171223"/>
                  <a:gd name="connsiteX1" fmla="*/ 171222 w 342445"/>
                  <a:gd name="connsiteY1" fmla="*/ 0 h 171223"/>
                  <a:gd name="connsiteX2" fmla="*/ 342445 w 342445"/>
                  <a:gd name="connsiteY2" fmla="*/ 171223 h 171223"/>
                </a:gdLst>
                <a:ahLst/>
                <a:cxnLst>
                  <a:cxn ang="0">
                    <a:pos x="connsiteX0" y="connsiteY0"/>
                  </a:cxn>
                  <a:cxn ang="0">
                    <a:pos x="connsiteX1" y="connsiteY1"/>
                  </a:cxn>
                  <a:cxn ang="0">
                    <a:pos x="connsiteX2" y="connsiteY2"/>
                  </a:cxn>
                </a:cxnLst>
                <a:rect l="l" t="t" r="r" b="b"/>
                <a:pathLst>
                  <a:path w="342445" h="171223">
                    <a:moveTo>
                      <a:pt x="0" y="171222"/>
                    </a:moveTo>
                    <a:lnTo>
                      <a:pt x="171222" y="0"/>
                    </a:lnTo>
                    <a:lnTo>
                      <a:pt x="342445" y="171223"/>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6" name="Freeform 640">
                <a:extLst>
                  <a:ext uri="{FF2B5EF4-FFF2-40B4-BE49-F238E27FC236}">
                    <a16:creationId xmlns:a16="http://schemas.microsoft.com/office/drawing/2014/main" id="{495C8094-B44B-4B83-9170-6BC3F85B6AFA}"/>
                  </a:ext>
                </a:extLst>
              </p:cNvPr>
              <p:cNvSpPr/>
              <p:nvPr/>
            </p:nvSpPr>
            <p:spPr bwMode="auto">
              <a:xfrm rot="5400000">
                <a:off x="7258651" y="649949"/>
                <a:ext cx="422590" cy="211296"/>
              </a:xfrm>
              <a:custGeom>
                <a:avLst/>
                <a:gdLst>
                  <a:gd name="connsiteX0" fmla="*/ 0 w 342445"/>
                  <a:gd name="connsiteY0" fmla="*/ 171222 h 171223"/>
                  <a:gd name="connsiteX1" fmla="*/ 171222 w 342445"/>
                  <a:gd name="connsiteY1" fmla="*/ 0 h 171223"/>
                  <a:gd name="connsiteX2" fmla="*/ 342445 w 342445"/>
                  <a:gd name="connsiteY2" fmla="*/ 171223 h 171223"/>
                </a:gdLst>
                <a:ahLst/>
                <a:cxnLst>
                  <a:cxn ang="0">
                    <a:pos x="connsiteX0" y="connsiteY0"/>
                  </a:cxn>
                  <a:cxn ang="0">
                    <a:pos x="connsiteX1" y="connsiteY1"/>
                  </a:cxn>
                  <a:cxn ang="0">
                    <a:pos x="connsiteX2" y="connsiteY2"/>
                  </a:cxn>
                </a:cxnLst>
                <a:rect l="l" t="t" r="r" b="b"/>
                <a:pathLst>
                  <a:path w="342445" h="171223">
                    <a:moveTo>
                      <a:pt x="0" y="171222"/>
                    </a:moveTo>
                    <a:lnTo>
                      <a:pt x="171222" y="0"/>
                    </a:lnTo>
                    <a:lnTo>
                      <a:pt x="342445" y="171223"/>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7" name="Freeform 28">
                <a:extLst>
                  <a:ext uri="{FF2B5EF4-FFF2-40B4-BE49-F238E27FC236}">
                    <a16:creationId xmlns:a16="http://schemas.microsoft.com/office/drawing/2014/main" id="{2FC80CB6-7265-4A36-B132-EEB2FDB644D9}"/>
                  </a:ext>
                </a:extLst>
              </p:cNvPr>
              <p:cNvSpPr/>
              <p:nvPr/>
            </p:nvSpPr>
            <p:spPr bwMode="auto">
              <a:xfrm>
                <a:off x="7001610" y="404044"/>
                <a:ext cx="367945" cy="717677"/>
              </a:xfrm>
              <a:custGeom>
                <a:avLst/>
                <a:gdLst>
                  <a:gd name="connsiteX0" fmla="*/ 357016 w 367945"/>
                  <a:gd name="connsiteY0" fmla="*/ 0 h 717677"/>
                  <a:gd name="connsiteX1" fmla="*/ 123863 w 367945"/>
                  <a:gd name="connsiteY1" fmla="*/ 0 h 717677"/>
                  <a:gd name="connsiteX2" fmla="*/ 0 w 367945"/>
                  <a:gd name="connsiteY2" fmla="*/ 364303 h 717677"/>
                  <a:gd name="connsiteX3" fmla="*/ 156650 w 367945"/>
                  <a:gd name="connsiteY3" fmla="*/ 364303 h 717677"/>
                  <a:gd name="connsiteX4" fmla="*/ 29144 w 367945"/>
                  <a:gd name="connsiteY4" fmla="*/ 717677 h 717677"/>
                  <a:gd name="connsiteX5" fmla="*/ 367945 w 367945"/>
                  <a:gd name="connsiteY5" fmla="*/ 244083 h 717677"/>
                  <a:gd name="connsiteX6" fmla="*/ 211295 w 367945"/>
                  <a:gd name="connsiteY6" fmla="*/ 244083 h 717677"/>
                  <a:gd name="connsiteX7" fmla="*/ 357016 w 367945"/>
                  <a:gd name="connsiteY7" fmla="*/ 0 h 717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945" h="717677">
                    <a:moveTo>
                      <a:pt x="357016" y="0"/>
                    </a:moveTo>
                    <a:lnTo>
                      <a:pt x="123863" y="0"/>
                    </a:lnTo>
                    <a:lnTo>
                      <a:pt x="0" y="364303"/>
                    </a:lnTo>
                    <a:lnTo>
                      <a:pt x="156650" y="364303"/>
                    </a:lnTo>
                    <a:lnTo>
                      <a:pt x="29144" y="717677"/>
                    </a:lnTo>
                    <a:lnTo>
                      <a:pt x="367945" y="244083"/>
                    </a:lnTo>
                    <a:lnTo>
                      <a:pt x="211295" y="244083"/>
                    </a:lnTo>
                    <a:lnTo>
                      <a:pt x="357016" y="0"/>
                    </a:ln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30" name="TextBox 29">
              <a:extLst>
                <a:ext uri="{FF2B5EF4-FFF2-40B4-BE49-F238E27FC236}">
                  <a16:creationId xmlns:a16="http://schemas.microsoft.com/office/drawing/2014/main" id="{BA22F9D5-3BC7-40AD-AC5B-6771E542F1E9}"/>
                </a:ext>
              </a:extLst>
            </p:cNvPr>
            <p:cNvSpPr txBox="1"/>
            <p:nvPr/>
          </p:nvSpPr>
          <p:spPr>
            <a:xfrm>
              <a:off x="8900654" y="1493794"/>
              <a:ext cx="1228760" cy="384721"/>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Cosmos DB</a:t>
              </a:r>
            </a:p>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(Order event score)</a:t>
              </a:r>
            </a:p>
          </p:txBody>
        </p:sp>
        <p:grpSp>
          <p:nvGrpSpPr>
            <p:cNvPr id="31" name="Group 30">
              <a:extLst>
                <a:ext uri="{FF2B5EF4-FFF2-40B4-BE49-F238E27FC236}">
                  <a16:creationId xmlns:a16="http://schemas.microsoft.com/office/drawing/2014/main" id="{00FE1E99-F7C9-4ACD-B7A8-70F3F446D1D8}"/>
                </a:ext>
              </a:extLst>
            </p:cNvPr>
            <p:cNvGrpSpPr/>
            <p:nvPr/>
          </p:nvGrpSpPr>
          <p:grpSpPr>
            <a:xfrm>
              <a:off x="9192685" y="1928657"/>
              <a:ext cx="644698" cy="555680"/>
              <a:chOff x="8376458" y="5925518"/>
              <a:chExt cx="1045926" cy="901512"/>
            </a:xfrm>
          </p:grpSpPr>
          <p:sp>
            <p:nvSpPr>
              <p:cNvPr id="32" name="Star: 4 Points 8">
                <a:extLst>
                  <a:ext uri="{FF2B5EF4-FFF2-40B4-BE49-F238E27FC236}">
                    <a16:creationId xmlns:a16="http://schemas.microsoft.com/office/drawing/2014/main" id="{C9E42FA2-957B-416B-8F63-14DB9EC413D1}"/>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3" name="Star: 4 Points 8">
                <a:extLst>
                  <a:ext uri="{FF2B5EF4-FFF2-40B4-BE49-F238E27FC236}">
                    <a16:creationId xmlns:a16="http://schemas.microsoft.com/office/drawing/2014/main" id="{85F388AE-59C6-4FA0-973C-0E8B8B828F65}"/>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4" name="Oval 33">
                <a:extLst>
                  <a:ext uri="{FF2B5EF4-FFF2-40B4-BE49-F238E27FC236}">
                    <a16:creationId xmlns:a16="http://schemas.microsoft.com/office/drawing/2014/main" id="{A248B2D4-E54D-44B6-920C-57AA1C17C300}"/>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5" name="Oval 9">
                <a:extLst>
                  <a:ext uri="{FF2B5EF4-FFF2-40B4-BE49-F238E27FC236}">
                    <a16:creationId xmlns:a16="http://schemas.microsoft.com/office/drawing/2014/main" id="{8CBD7062-F159-4777-BA6B-5CC30B24B238}"/>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6" name="Group 35">
              <a:extLst>
                <a:ext uri="{FF2B5EF4-FFF2-40B4-BE49-F238E27FC236}">
                  <a16:creationId xmlns:a16="http://schemas.microsoft.com/office/drawing/2014/main" id="{E0EDE646-8375-449B-914C-229B34232681}"/>
                </a:ext>
              </a:extLst>
            </p:cNvPr>
            <p:cNvGrpSpPr/>
            <p:nvPr/>
          </p:nvGrpSpPr>
          <p:grpSpPr>
            <a:xfrm>
              <a:off x="6521084" y="1987693"/>
              <a:ext cx="485379" cy="412901"/>
              <a:chOff x="5872464" y="2045113"/>
              <a:chExt cx="485379" cy="412901"/>
            </a:xfrm>
          </p:grpSpPr>
          <p:grpSp>
            <p:nvGrpSpPr>
              <p:cNvPr id="37" name="Group 36">
                <a:extLst>
                  <a:ext uri="{FF2B5EF4-FFF2-40B4-BE49-F238E27FC236}">
                    <a16:creationId xmlns:a16="http://schemas.microsoft.com/office/drawing/2014/main" id="{B4DF48C3-6098-4FD9-BDDA-639CA3E5F544}"/>
                  </a:ext>
                </a:extLst>
              </p:cNvPr>
              <p:cNvGrpSpPr/>
              <p:nvPr/>
            </p:nvGrpSpPr>
            <p:grpSpPr>
              <a:xfrm>
                <a:off x="5872464" y="2045113"/>
                <a:ext cx="485379" cy="412901"/>
                <a:chOff x="2107244" y="1575258"/>
                <a:chExt cx="310993" cy="264555"/>
              </a:xfrm>
            </p:grpSpPr>
            <p:sp>
              <p:nvSpPr>
                <p:cNvPr id="42" name="Rectangle 9">
                  <a:extLst>
                    <a:ext uri="{FF2B5EF4-FFF2-40B4-BE49-F238E27FC236}">
                      <a16:creationId xmlns:a16="http://schemas.microsoft.com/office/drawing/2014/main" id="{D53BD777-E226-4431-8CA0-C1D81054A771}"/>
                    </a:ext>
                  </a:extLst>
                </p:cNvPr>
                <p:cNvSpPr>
                  <a:spLocks noChangeArrowheads="1"/>
                </p:cNvSpPr>
                <p:nvPr/>
              </p:nvSpPr>
              <p:spPr bwMode="auto">
                <a:xfrm>
                  <a:off x="2107244" y="1575258"/>
                  <a:ext cx="310993" cy="264555"/>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43" name="Line 10">
                  <a:extLst>
                    <a:ext uri="{FF2B5EF4-FFF2-40B4-BE49-F238E27FC236}">
                      <a16:creationId xmlns:a16="http://schemas.microsoft.com/office/drawing/2014/main" id="{479804F7-219D-4ECB-B931-ED10185D826F}"/>
                    </a:ext>
                  </a:extLst>
                </p:cNvPr>
                <p:cNvSpPr>
                  <a:spLocks noChangeShapeType="1"/>
                </p:cNvSpPr>
                <p:nvPr/>
              </p:nvSpPr>
              <p:spPr bwMode="auto">
                <a:xfrm flipH="1">
                  <a:off x="2107244" y="1647026"/>
                  <a:ext cx="310993"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nvGrpSpPr>
              <p:cNvPr id="38" name="Group 37">
                <a:extLst>
                  <a:ext uri="{FF2B5EF4-FFF2-40B4-BE49-F238E27FC236}">
                    <a16:creationId xmlns:a16="http://schemas.microsoft.com/office/drawing/2014/main" id="{5757F73E-8F6E-49E6-9713-D31027231AA5}"/>
                  </a:ext>
                </a:extLst>
              </p:cNvPr>
              <p:cNvGrpSpPr/>
              <p:nvPr/>
            </p:nvGrpSpPr>
            <p:grpSpPr>
              <a:xfrm>
                <a:off x="6153589" y="2082451"/>
                <a:ext cx="149347" cy="37338"/>
                <a:chOff x="2287367" y="1599181"/>
                <a:chExt cx="95690" cy="23923"/>
              </a:xfrm>
              <a:solidFill>
                <a:schemeClr val="tx2"/>
              </a:solidFill>
            </p:grpSpPr>
            <p:sp>
              <p:nvSpPr>
                <p:cNvPr id="39" name="Oval 11">
                  <a:extLst>
                    <a:ext uri="{FF2B5EF4-FFF2-40B4-BE49-F238E27FC236}">
                      <a16:creationId xmlns:a16="http://schemas.microsoft.com/office/drawing/2014/main" id="{8BA45FA7-AC75-48C4-A8FE-2646B8874478}"/>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40" name="Oval 12">
                  <a:extLst>
                    <a:ext uri="{FF2B5EF4-FFF2-40B4-BE49-F238E27FC236}">
                      <a16:creationId xmlns:a16="http://schemas.microsoft.com/office/drawing/2014/main" id="{E0ADB978-C325-4B75-AF9F-F373E2DE3BFB}"/>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41" name="Oval 13">
                  <a:extLst>
                    <a:ext uri="{FF2B5EF4-FFF2-40B4-BE49-F238E27FC236}">
                      <a16:creationId xmlns:a16="http://schemas.microsoft.com/office/drawing/2014/main" id="{78FCC64B-1FCE-421B-85FF-D8D9AB59A875}"/>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sp>
          <p:nvSpPr>
            <p:cNvPr id="44" name="ShoppingCart_E7BF">
              <a:extLst>
                <a:ext uri="{FF2B5EF4-FFF2-40B4-BE49-F238E27FC236}">
                  <a16:creationId xmlns:a16="http://schemas.microsoft.com/office/drawing/2014/main" id="{217E8BCF-60CE-4C8C-856F-3DFD565DB313}"/>
                </a:ext>
              </a:extLst>
            </p:cNvPr>
            <p:cNvSpPr>
              <a:spLocks noChangeAspect="1" noEditPoints="1"/>
            </p:cNvSpPr>
            <p:nvPr/>
          </p:nvSpPr>
          <p:spPr bwMode="auto">
            <a:xfrm>
              <a:off x="6642271" y="2158801"/>
              <a:ext cx="214846" cy="182696"/>
            </a:xfrm>
            <a:custGeom>
              <a:avLst/>
              <a:gdLst>
                <a:gd name="T0" fmla="*/ 3368 w 3817"/>
                <a:gd name="T1" fmla="*/ 2994 h 3244"/>
                <a:gd name="T2" fmla="*/ 3119 w 3817"/>
                <a:gd name="T3" fmla="*/ 3244 h 3244"/>
                <a:gd name="T4" fmla="*/ 2869 w 3817"/>
                <a:gd name="T5" fmla="*/ 2994 h 3244"/>
                <a:gd name="T6" fmla="*/ 3119 w 3817"/>
                <a:gd name="T7" fmla="*/ 2745 h 3244"/>
                <a:gd name="T8" fmla="*/ 3368 w 3817"/>
                <a:gd name="T9" fmla="*/ 2994 h 3244"/>
                <a:gd name="T10" fmla="*/ 1372 w 3817"/>
                <a:gd name="T11" fmla="*/ 2745 h 3244"/>
                <a:gd name="T12" fmla="*/ 1123 w 3817"/>
                <a:gd name="T13" fmla="*/ 2994 h 3244"/>
                <a:gd name="T14" fmla="*/ 1372 w 3817"/>
                <a:gd name="T15" fmla="*/ 3244 h 3244"/>
                <a:gd name="T16" fmla="*/ 1622 w 3817"/>
                <a:gd name="T17" fmla="*/ 2994 h 3244"/>
                <a:gd name="T18" fmla="*/ 1372 w 3817"/>
                <a:gd name="T19" fmla="*/ 2745 h 3244"/>
                <a:gd name="T20" fmla="*/ 0 w 3817"/>
                <a:gd name="T21" fmla="*/ 0 h 3244"/>
                <a:gd name="T22" fmla="*/ 457 w 3817"/>
                <a:gd name="T23" fmla="*/ 0 h 3244"/>
                <a:gd name="T24" fmla="*/ 1372 w 3817"/>
                <a:gd name="T25" fmla="*/ 2745 h 3244"/>
                <a:gd name="T26" fmla="*/ 3119 w 3817"/>
                <a:gd name="T27" fmla="*/ 2745 h 3244"/>
                <a:gd name="T28" fmla="*/ 1123 w 3817"/>
                <a:gd name="T29" fmla="*/ 1996 h 3244"/>
                <a:gd name="T30" fmla="*/ 3318 w 3817"/>
                <a:gd name="T31" fmla="*/ 1996 h 3244"/>
                <a:gd name="T32" fmla="*/ 3817 w 3817"/>
                <a:gd name="T33" fmla="*/ 499 h 3244"/>
                <a:gd name="T34" fmla="*/ 624 w 3817"/>
                <a:gd name="T35" fmla="*/ 499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17" h="3244">
                  <a:moveTo>
                    <a:pt x="3368" y="2994"/>
                  </a:moveTo>
                  <a:cubicBezTo>
                    <a:pt x="3368" y="3132"/>
                    <a:pt x="3257" y="3244"/>
                    <a:pt x="3119" y="3244"/>
                  </a:cubicBezTo>
                  <a:cubicBezTo>
                    <a:pt x="2981" y="3244"/>
                    <a:pt x="2869" y="3132"/>
                    <a:pt x="2869" y="2994"/>
                  </a:cubicBezTo>
                  <a:cubicBezTo>
                    <a:pt x="2869" y="2856"/>
                    <a:pt x="2981" y="2745"/>
                    <a:pt x="3119" y="2745"/>
                  </a:cubicBezTo>
                  <a:cubicBezTo>
                    <a:pt x="3257" y="2745"/>
                    <a:pt x="3368" y="2856"/>
                    <a:pt x="3368" y="2994"/>
                  </a:cubicBezTo>
                  <a:close/>
                  <a:moveTo>
                    <a:pt x="1372" y="2745"/>
                  </a:moveTo>
                  <a:cubicBezTo>
                    <a:pt x="1234" y="2745"/>
                    <a:pt x="1123" y="2856"/>
                    <a:pt x="1123" y="2994"/>
                  </a:cubicBezTo>
                  <a:cubicBezTo>
                    <a:pt x="1123" y="3132"/>
                    <a:pt x="1234" y="3244"/>
                    <a:pt x="1372" y="3244"/>
                  </a:cubicBezTo>
                  <a:cubicBezTo>
                    <a:pt x="1510" y="3244"/>
                    <a:pt x="1622" y="3132"/>
                    <a:pt x="1622" y="2994"/>
                  </a:cubicBezTo>
                  <a:cubicBezTo>
                    <a:pt x="1622" y="2856"/>
                    <a:pt x="1510" y="2745"/>
                    <a:pt x="1372" y="2745"/>
                  </a:cubicBezTo>
                  <a:close/>
                  <a:moveTo>
                    <a:pt x="0" y="0"/>
                  </a:moveTo>
                  <a:cubicBezTo>
                    <a:pt x="457" y="0"/>
                    <a:pt x="457" y="0"/>
                    <a:pt x="457" y="0"/>
                  </a:cubicBezTo>
                  <a:cubicBezTo>
                    <a:pt x="1372" y="2745"/>
                    <a:pt x="1372" y="2745"/>
                    <a:pt x="1372" y="2745"/>
                  </a:cubicBezTo>
                  <a:cubicBezTo>
                    <a:pt x="3119" y="2745"/>
                    <a:pt x="3119" y="2745"/>
                    <a:pt x="3119" y="2745"/>
                  </a:cubicBezTo>
                  <a:moveTo>
                    <a:pt x="1123" y="1996"/>
                  </a:moveTo>
                  <a:cubicBezTo>
                    <a:pt x="3318" y="1996"/>
                    <a:pt x="3318" y="1996"/>
                    <a:pt x="3318" y="1996"/>
                  </a:cubicBezTo>
                  <a:cubicBezTo>
                    <a:pt x="3817" y="499"/>
                    <a:pt x="3817" y="499"/>
                    <a:pt x="3817" y="499"/>
                  </a:cubicBezTo>
                  <a:cubicBezTo>
                    <a:pt x="624" y="499"/>
                    <a:pt x="624" y="499"/>
                    <a:pt x="624" y="499"/>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nvGrpSpPr>
            <p:cNvPr id="50" name="Group 49">
              <a:extLst>
                <a:ext uri="{FF2B5EF4-FFF2-40B4-BE49-F238E27FC236}">
                  <a16:creationId xmlns:a16="http://schemas.microsoft.com/office/drawing/2014/main" id="{C3BBF825-D75D-41D9-AFA2-506A95399AF4}"/>
                </a:ext>
              </a:extLst>
            </p:cNvPr>
            <p:cNvGrpSpPr/>
            <p:nvPr/>
          </p:nvGrpSpPr>
          <p:grpSpPr>
            <a:xfrm>
              <a:off x="10694089" y="1840340"/>
              <a:ext cx="307945" cy="699265"/>
              <a:chOff x="10878229" y="2464963"/>
              <a:chExt cx="307945" cy="699265"/>
            </a:xfrm>
          </p:grpSpPr>
          <p:sp>
            <p:nvSpPr>
              <p:cNvPr id="4" name="Rectangle 3">
                <a:extLst>
                  <a:ext uri="{FF2B5EF4-FFF2-40B4-BE49-F238E27FC236}">
                    <a16:creationId xmlns:a16="http://schemas.microsoft.com/office/drawing/2014/main" id="{608400D6-8A1F-45F5-AEF8-BDEEA3C2B114}"/>
                  </a:ext>
                </a:extLst>
              </p:cNvPr>
              <p:cNvSpPr/>
              <p:nvPr/>
            </p:nvSpPr>
            <p:spPr bwMode="auto">
              <a:xfrm>
                <a:off x="10878229" y="2464963"/>
                <a:ext cx="307945" cy="8831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a:extLst>
                  <a:ext uri="{FF2B5EF4-FFF2-40B4-BE49-F238E27FC236}">
                    <a16:creationId xmlns:a16="http://schemas.microsoft.com/office/drawing/2014/main" id="{C13A80FA-2468-45C9-AA28-BFE15747E4AC}"/>
                  </a:ext>
                </a:extLst>
              </p:cNvPr>
              <p:cNvSpPr/>
              <p:nvPr/>
            </p:nvSpPr>
            <p:spPr bwMode="auto">
              <a:xfrm>
                <a:off x="10878229" y="2587153"/>
                <a:ext cx="307945" cy="88317"/>
              </a:xfrm>
              <a:prstGeom prst="rect">
                <a:avLst/>
              </a:prstGeom>
              <a:noFill/>
              <a:ln w="12700">
                <a:solidFill>
                  <a:schemeClr val="tx2">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a:extLst>
                  <a:ext uri="{FF2B5EF4-FFF2-40B4-BE49-F238E27FC236}">
                    <a16:creationId xmlns:a16="http://schemas.microsoft.com/office/drawing/2014/main" id="{AAC91367-19E5-49E0-BD12-EF4C74AD1423}"/>
                  </a:ext>
                </a:extLst>
              </p:cNvPr>
              <p:cNvSpPr/>
              <p:nvPr/>
            </p:nvSpPr>
            <p:spPr bwMode="auto">
              <a:xfrm>
                <a:off x="10878229" y="2709343"/>
                <a:ext cx="307945" cy="8831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a:extLst>
                  <a:ext uri="{FF2B5EF4-FFF2-40B4-BE49-F238E27FC236}">
                    <a16:creationId xmlns:a16="http://schemas.microsoft.com/office/drawing/2014/main" id="{00704720-9D62-4B5F-8018-3A93C6099560}"/>
                  </a:ext>
                </a:extLst>
              </p:cNvPr>
              <p:cNvSpPr/>
              <p:nvPr/>
            </p:nvSpPr>
            <p:spPr bwMode="auto">
              <a:xfrm>
                <a:off x="10878229" y="2831533"/>
                <a:ext cx="307945" cy="88317"/>
              </a:xfrm>
              <a:prstGeom prst="rect">
                <a:avLst/>
              </a:prstGeom>
              <a:noFill/>
              <a:ln w="12700">
                <a:solidFill>
                  <a:schemeClr val="tx2">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a:extLst>
                  <a:ext uri="{FF2B5EF4-FFF2-40B4-BE49-F238E27FC236}">
                    <a16:creationId xmlns:a16="http://schemas.microsoft.com/office/drawing/2014/main" id="{D0584DF0-A753-4656-A3DA-1C76010B9258}"/>
                  </a:ext>
                </a:extLst>
              </p:cNvPr>
              <p:cNvSpPr/>
              <p:nvPr/>
            </p:nvSpPr>
            <p:spPr bwMode="auto">
              <a:xfrm>
                <a:off x="10878229" y="2953723"/>
                <a:ext cx="307945" cy="8831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a:extLst>
                  <a:ext uri="{FF2B5EF4-FFF2-40B4-BE49-F238E27FC236}">
                    <a16:creationId xmlns:a16="http://schemas.microsoft.com/office/drawing/2014/main" id="{411F0CA2-B185-4F09-B471-3582140ABE5E}"/>
                  </a:ext>
                </a:extLst>
              </p:cNvPr>
              <p:cNvSpPr/>
              <p:nvPr/>
            </p:nvSpPr>
            <p:spPr bwMode="auto">
              <a:xfrm>
                <a:off x="10878229" y="3075911"/>
                <a:ext cx="307945" cy="88317"/>
              </a:xfrm>
              <a:prstGeom prst="rect">
                <a:avLst/>
              </a:prstGeom>
              <a:noFill/>
              <a:ln w="12700">
                <a:solidFill>
                  <a:schemeClr val="tx2">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51" name="TextBox 50">
              <a:extLst>
                <a:ext uri="{FF2B5EF4-FFF2-40B4-BE49-F238E27FC236}">
                  <a16:creationId xmlns:a16="http://schemas.microsoft.com/office/drawing/2014/main" id="{5F1E5757-9FA6-49E2-BC0C-C5D46070BD55}"/>
                </a:ext>
              </a:extLst>
            </p:cNvPr>
            <p:cNvSpPr txBox="1"/>
            <p:nvPr/>
          </p:nvSpPr>
          <p:spPr>
            <a:xfrm>
              <a:off x="10414884" y="2598044"/>
              <a:ext cx="866356" cy="238527"/>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Change feed</a:t>
              </a:r>
            </a:p>
          </p:txBody>
        </p:sp>
        <p:cxnSp>
          <p:nvCxnSpPr>
            <p:cNvPr id="52" name="Straight Arrow Connector 51">
              <a:extLst>
                <a:ext uri="{FF2B5EF4-FFF2-40B4-BE49-F238E27FC236}">
                  <a16:creationId xmlns:a16="http://schemas.microsoft.com/office/drawing/2014/main" id="{0AFA403C-2A21-45EB-9005-802136AA75D6}"/>
                </a:ext>
              </a:extLst>
            </p:cNvPr>
            <p:cNvCxnSpPr>
              <a:cxnSpLocks/>
            </p:cNvCxnSpPr>
            <p:nvPr/>
          </p:nvCxnSpPr>
          <p:spPr>
            <a:xfrm>
              <a:off x="7149427" y="2209259"/>
              <a:ext cx="49869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Arrow Connector 53">
              <a:extLst>
                <a:ext uri="{FF2B5EF4-FFF2-40B4-BE49-F238E27FC236}">
                  <a16:creationId xmlns:a16="http://schemas.microsoft.com/office/drawing/2014/main" id="{7A6223F7-F37F-42B6-B44A-D663D881ED61}"/>
                </a:ext>
              </a:extLst>
            </p:cNvPr>
            <p:cNvCxnSpPr>
              <a:cxnSpLocks/>
            </p:cNvCxnSpPr>
            <p:nvPr/>
          </p:nvCxnSpPr>
          <p:spPr>
            <a:xfrm>
              <a:off x="8578177" y="2209259"/>
              <a:ext cx="49869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Arrow Connector 54">
              <a:extLst>
                <a:ext uri="{FF2B5EF4-FFF2-40B4-BE49-F238E27FC236}">
                  <a16:creationId xmlns:a16="http://schemas.microsoft.com/office/drawing/2014/main" id="{026C6D89-DB32-4297-BBFA-2B05E12A4DA4}"/>
                </a:ext>
              </a:extLst>
            </p:cNvPr>
            <p:cNvCxnSpPr>
              <a:cxnSpLocks/>
            </p:cNvCxnSpPr>
            <p:nvPr/>
          </p:nvCxnSpPr>
          <p:spPr>
            <a:xfrm>
              <a:off x="10088569" y="2209259"/>
              <a:ext cx="49869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Arrow Connector 55">
              <a:extLst>
                <a:ext uri="{FF2B5EF4-FFF2-40B4-BE49-F238E27FC236}">
                  <a16:creationId xmlns:a16="http://schemas.microsoft.com/office/drawing/2014/main" id="{CC1CA558-BAED-40DA-9E4C-161019347EEA}"/>
                </a:ext>
              </a:extLst>
            </p:cNvPr>
            <p:cNvCxnSpPr>
              <a:cxnSpLocks/>
            </p:cNvCxnSpPr>
            <p:nvPr/>
          </p:nvCxnSpPr>
          <p:spPr>
            <a:xfrm>
              <a:off x="8578177" y="3556366"/>
              <a:ext cx="49869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Arrow Connector 56">
              <a:extLst>
                <a:ext uri="{FF2B5EF4-FFF2-40B4-BE49-F238E27FC236}">
                  <a16:creationId xmlns:a16="http://schemas.microsoft.com/office/drawing/2014/main" id="{3CD8D5C6-3BD8-4FE4-8FB8-AEF9E6F4C1E5}"/>
                </a:ext>
              </a:extLst>
            </p:cNvPr>
            <p:cNvCxnSpPr>
              <a:cxnSpLocks/>
            </p:cNvCxnSpPr>
            <p:nvPr/>
          </p:nvCxnSpPr>
          <p:spPr>
            <a:xfrm>
              <a:off x="9966105" y="3556366"/>
              <a:ext cx="49869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Arrow Connector 57">
              <a:extLst>
                <a:ext uri="{FF2B5EF4-FFF2-40B4-BE49-F238E27FC236}">
                  <a16:creationId xmlns:a16="http://schemas.microsoft.com/office/drawing/2014/main" id="{B22D4EDD-A310-4038-BB2B-C9BEB6B9FB78}"/>
                </a:ext>
              </a:extLst>
            </p:cNvPr>
            <p:cNvCxnSpPr>
              <a:cxnSpLocks/>
            </p:cNvCxnSpPr>
            <p:nvPr/>
          </p:nvCxnSpPr>
          <p:spPr>
            <a:xfrm>
              <a:off x="10913357" y="2859029"/>
              <a:ext cx="0" cy="329069"/>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Arrow Connector 60">
              <a:extLst>
                <a:ext uri="{FF2B5EF4-FFF2-40B4-BE49-F238E27FC236}">
                  <a16:creationId xmlns:a16="http://schemas.microsoft.com/office/drawing/2014/main" id="{0790861F-A63D-401F-B331-0C20AFD07406}"/>
                </a:ext>
              </a:extLst>
            </p:cNvPr>
            <p:cNvCxnSpPr>
              <a:cxnSpLocks/>
            </p:cNvCxnSpPr>
            <p:nvPr/>
          </p:nvCxnSpPr>
          <p:spPr>
            <a:xfrm flipH="1">
              <a:off x="9629317" y="2702748"/>
              <a:ext cx="812340" cy="485350"/>
            </a:xfrm>
            <a:prstGeom prst="straightConnector1">
              <a:avLst/>
            </a:prstGeom>
            <a:noFill/>
            <a:ln w="19050" cap="sq">
              <a:solidFill>
                <a:schemeClr val="bg1">
                  <a:lumMod val="50000"/>
                </a:schemeClr>
              </a:solidFill>
              <a:prstDash val="solid"/>
              <a:round/>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3" name="Straight Arrow Connector 62">
              <a:extLst>
                <a:ext uri="{FF2B5EF4-FFF2-40B4-BE49-F238E27FC236}">
                  <a16:creationId xmlns:a16="http://schemas.microsoft.com/office/drawing/2014/main" id="{01D5D21D-2F2D-415D-99E2-30F8EF21B30F}"/>
                </a:ext>
              </a:extLst>
            </p:cNvPr>
            <p:cNvCxnSpPr>
              <a:cxnSpLocks/>
            </p:cNvCxnSpPr>
            <p:nvPr/>
          </p:nvCxnSpPr>
          <p:spPr>
            <a:xfrm flipH="1">
              <a:off x="8252953" y="2444086"/>
              <a:ext cx="2227472" cy="707819"/>
            </a:xfrm>
            <a:prstGeom prst="straightConnector1">
              <a:avLst/>
            </a:prstGeom>
            <a:noFill/>
            <a:ln w="19050" cap="sq">
              <a:solidFill>
                <a:schemeClr val="bg1">
                  <a:lumMod val="50000"/>
                </a:schemeClr>
              </a:solidFill>
              <a:prstDash val="solid"/>
              <a:round/>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39998849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5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a:ea typeface="Segoe UI Semilight" charset="0"/>
              </a:rPr>
              <a:t>Modern apps face new challenges</a:t>
            </a:r>
          </a:p>
        </p:txBody>
      </p:sp>
      <p:sp>
        <p:nvSpPr>
          <p:cNvPr id="20" name="Rectangle 19"/>
          <p:cNvSpPr/>
          <p:nvPr/>
        </p:nvSpPr>
        <p:spPr>
          <a:xfrm>
            <a:off x="325657" y="1462436"/>
            <a:ext cx="5887859" cy="3744615"/>
          </a:xfrm>
          <a:prstGeom prst="rect">
            <a:avLst/>
          </a:prstGeom>
        </p:spPr>
        <p:txBody>
          <a:bodyPr wrap="square">
            <a:spAutoFit/>
          </a:bodyPr>
          <a:lstStyle/>
          <a:p>
            <a:pPr>
              <a:spcBef>
                <a:spcPts val="1400"/>
              </a:spcBef>
              <a:buClr>
                <a:schemeClr val="bg1"/>
              </a:buClr>
            </a:pPr>
            <a:r>
              <a:rPr lang="en-US" sz="1600">
                <a:solidFill>
                  <a:schemeClr val="bg1"/>
                </a:solidFill>
                <a:latin typeface="Segoe UI Semilight" panose="020B0402040204020203" pitchFamily="34" charset="0"/>
                <a:ea typeface="Segoe UI Semilight" charset="0"/>
                <a:cs typeface="Segoe UI Semilight" panose="020B0402040204020203" pitchFamily="34" charset="0"/>
              </a:rPr>
              <a:t>Managing and syncing data distributed around the globe</a:t>
            </a:r>
          </a:p>
          <a:p>
            <a:pPr>
              <a:spcBef>
                <a:spcPts val="1400"/>
              </a:spcBef>
              <a:buClr>
                <a:schemeClr val="bg1"/>
              </a:buClr>
            </a:pPr>
            <a:r>
              <a:rPr lang="en-US" sz="1600">
                <a:solidFill>
                  <a:schemeClr val="bg1"/>
                </a:solidFill>
                <a:latin typeface="Segoe UI Semilight" panose="020B0402040204020203" pitchFamily="34" charset="0"/>
                <a:ea typeface="Segoe UI Semilight" charset="0"/>
                <a:cs typeface="Segoe UI Semilight" panose="020B0402040204020203" pitchFamily="34" charset="0"/>
              </a:rPr>
              <a:t>Delivering highly-responsive, real-time personalization</a:t>
            </a:r>
          </a:p>
          <a:p>
            <a:pPr>
              <a:spcBef>
                <a:spcPts val="1400"/>
              </a:spcBef>
              <a:buClr>
                <a:schemeClr val="bg1"/>
              </a:buClr>
            </a:pPr>
            <a:r>
              <a:rPr lang="en-US" sz="1600">
                <a:solidFill>
                  <a:schemeClr val="bg1"/>
                </a:solidFill>
                <a:latin typeface="Segoe UI Semilight" panose="020B0402040204020203" pitchFamily="34" charset="0"/>
                <a:ea typeface="Segoe UI Semilight" charset="0"/>
                <a:cs typeface="Segoe UI Semilight" panose="020B0402040204020203" pitchFamily="34" charset="0"/>
              </a:rPr>
              <a:t>Processing and analyzing large, complex data</a:t>
            </a:r>
          </a:p>
          <a:p>
            <a:pPr>
              <a:spcBef>
                <a:spcPts val="1400"/>
              </a:spcBef>
              <a:buClr>
                <a:schemeClr val="bg1"/>
              </a:buClr>
            </a:pPr>
            <a:r>
              <a:rPr lang="en-US" sz="1600">
                <a:solidFill>
                  <a:schemeClr val="bg1"/>
                </a:solidFill>
                <a:latin typeface="Segoe UI Semilight" panose="020B0402040204020203" pitchFamily="34" charset="0"/>
                <a:ea typeface="Segoe UI Semilight" charset="0"/>
                <a:cs typeface="Segoe UI Semilight" panose="020B0402040204020203" pitchFamily="34" charset="0"/>
              </a:rPr>
              <a:t>Scaling both throughput and storage based on global demand</a:t>
            </a:r>
          </a:p>
          <a:p>
            <a:pPr>
              <a:spcBef>
                <a:spcPts val="1400"/>
              </a:spcBef>
              <a:buClr>
                <a:schemeClr val="bg1"/>
              </a:buClr>
            </a:pPr>
            <a:r>
              <a:rPr lang="en-US" sz="1600">
                <a:solidFill>
                  <a:schemeClr val="bg1"/>
                </a:solidFill>
                <a:latin typeface="Segoe UI Semilight" panose="020B0402040204020203" pitchFamily="34" charset="0"/>
                <a:ea typeface="Segoe UI Semilight" charset="0"/>
                <a:cs typeface="Segoe UI Semilight" panose="020B0402040204020203" pitchFamily="34" charset="0"/>
              </a:rPr>
              <a:t>Offering low-latency to global users</a:t>
            </a:r>
          </a:p>
          <a:p>
            <a:pPr>
              <a:spcBef>
                <a:spcPts val="1400"/>
              </a:spcBef>
              <a:buClr>
                <a:schemeClr val="bg1"/>
              </a:buClr>
            </a:pPr>
            <a:r>
              <a:rPr lang="en-US" sz="1600">
                <a:solidFill>
                  <a:schemeClr val="bg1"/>
                </a:solidFill>
                <a:latin typeface="Segoe UI Semilight" panose="020B0402040204020203" pitchFamily="34" charset="0"/>
                <a:ea typeface="Segoe UI Semilight" charset="0"/>
                <a:cs typeface="Segoe UI Semilight" panose="020B0402040204020203" pitchFamily="34" charset="0"/>
              </a:rPr>
              <a:t>Modernizing existing apps and data</a:t>
            </a:r>
          </a:p>
          <a:p>
            <a:pPr>
              <a:spcBef>
                <a:spcPts val="1400"/>
              </a:spcBef>
              <a:buClr>
                <a:schemeClr val="bg1"/>
              </a:buClr>
            </a:pPr>
            <a:endParaRPr lang="en-US" sz="1600">
              <a:solidFill>
                <a:schemeClr val="bg1"/>
              </a:solidFill>
              <a:latin typeface="Segoe UI Semilight" panose="020B0402040204020203" pitchFamily="34" charset="0"/>
              <a:ea typeface="Segoe UI Semilight" charset="0"/>
              <a:cs typeface="Segoe UI Semilight" panose="020B0402040204020203" pitchFamily="34" charset="0"/>
            </a:endParaRPr>
          </a:p>
          <a:p>
            <a:pPr>
              <a:spcBef>
                <a:spcPts val="1400"/>
              </a:spcBef>
              <a:buClr>
                <a:schemeClr val="bg1"/>
              </a:buClr>
            </a:pPr>
            <a:endParaRPr lang="en-US" sz="1600">
              <a:solidFill>
                <a:schemeClr val="bg1"/>
              </a:solidFill>
              <a:latin typeface="Segoe UI Semilight" panose="020B0402040204020203" pitchFamily="34" charset="0"/>
              <a:ea typeface="Segoe UI Semilight" charset="0"/>
              <a:cs typeface="Segoe UI Semilight" panose="020B0402040204020203" pitchFamily="34" charset="0"/>
            </a:endParaRPr>
          </a:p>
          <a:p>
            <a:pPr marL="285750" indent="-285750">
              <a:spcBef>
                <a:spcPts val="1400"/>
              </a:spcBef>
              <a:buClr>
                <a:schemeClr val="bg1"/>
              </a:buClr>
              <a:buFont typeface="Arial" charset="0"/>
              <a:buChar char="•"/>
            </a:pPr>
            <a:endParaRPr lang="en-US" sz="1600">
              <a:solidFill>
                <a:schemeClr val="bg1"/>
              </a:solidFill>
              <a:latin typeface="Segoe UI Semilight" panose="020B0402040204020203" pitchFamily="34" charset="0"/>
              <a:ea typeface="Segoe UI Semilight" charset="0"/>
              <a:cs typeface="Segoe UI Semilight" panose="020B0402040204020203" pitchFamily="34" charset="0"/>
            </a:endParaRPr>
          </a:p>
        </p:txBody>
      </p:sp>
      <p:sp>
        <p:nvSpPr>
          <p:cNvPr id="134" name="globe_4">
            <a:extLst>
              <a:ext uri="{FF2B5EF4-FFF2-40B4-BE49-F238E27FC236}">
                <a16:creationId xmlns:a16="http://schemas.microsoft.com/office/drawing/2014/main" id="{2BD1B5C8-0B72-4704-8C16-CCCCFE9C9F22}"/>
              </a:ext>
            </a:extLst>
          </p:cNvPr>
          <p:cNvSpPr>
            <a:spLocks noChangeAspect="1" noEditPoints="1"/>
          </p:cNvSpPr>
          <p:nvPr/>
        </p:nvSpPr>
        <p:spPr bwMode="auto">
          <a:xfrm>
            <a:off x="7727958" y="696626"/>
            <a:ext cx="878551" cy="889581"/>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2700" cap="flat">
            <a:solidFill>
              <a:srgbClr val="0177D7"/>
            </a:solidFill>
            <a:prstDash val="solid"/>
            <a:round/>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nvGrpSpPr>
          <p:cNvPr id="5" name="Group 4"/>
          <p:cNvGrpSpPr/>
          <p:nvPr/>
        </p:nvGrpSpPr>
        <p:grpSpPr>
          <a:xfrm>
            <a:off x="7529886" y="1148066"/>
            <a:ext cx="3758492" cy="4725767"/>
            <a:chOff x="7529886" y="1148066"/>
            <a:chExt cx="3758492" cy="4725767"/>
          </a:xfrm>
        </p:grpSpPr>
        <p:grpSp>
          <p:nvGrpSpPr>
            <p:cNvPr id="33" name="Group 32"/>
            <p:cNvGrpSpPr/>
            <p:nvPr/>
          </p:nvGrpSpPr>
          <p:grpSpPr>
            <a:xfrm>
              <a:off x="8768637" y="1148066"/>
              <a:ext cx="1620003" cy="838490"/>
              <a:chOff x="8768637" y="1148066"/>
              <a:chExt cx="1620003" cy="838490"/>
            </a:xfrm>
          </p:grpSpPr>
          <p:cxnSp>
            <p:nvCxnSpPr>
              <p:cNvPr id="137" name="Straight Connector 136"/>
              <p:cNvCxnSpPr/>
              <p:nvPr/>
            </p:nvCxnSpPr>
            <p:spPr>
              <a:xfrm flipH="1">
                <a:off x="9609825" y="1984137"/>
                <a:ext cx="371439" cy="2419"/>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5" name="Oval 225"/>
              <p:cNvSpPr/>
              <p:nvPr/>
            </p:nvSpPr>
            <p:spPr bwMode="auto">
              <a:xfrm>
                <a:off x="9971445" y="1148066"/>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136" name="Straight Connector 135"/>
              <p:cNvCxnSpPr/>
              <p:nvPr/>
            </p:nvCxnSpPr>
            <p:spPr>
              <a:xfrm flipH="1">
                <a:off x="8768637" y="1148066"/>
                <a:ext cx="1202808" cy="0"/>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5C97D791-00BA-4984-964B-E9786368EA25}"/>
                </a:ext>
              </a:extLst>
            </p:cNvPr>
            <p:cNvGrpSpPr/>
            <p:nvPr/>
          </p:nvGrpSpPr>
          <p:grpSpPr>
            <a:xfrm>
              <a:off x="8275777" y="2518051"/>
              <a:ext cx="1188423" cy="701234"/>
              <a:chOff x="1760111" y="-790754"/>
              <a:chExt cx="8156776" cy="4812936"/>
            </a:xfrm>
            <a:solidFill>
              <a:schemeClr val="bg1"/>
            </a:solidFill>
          </p:grpSpPr>
          <p:sp useBgFill="1">
            <p:nvSpPr>
              <p:cNvPr id="141" name="Freeform 50">
                <a:extLst>
                  <a:ext uri="{FF2B5EF4-FFF2-40B4-BE49-F238E27FC236}">
                    <a16:creationId xmlns:a16="http://schemas.microsoft.com/office/drawing/2014/main" id="{9C08969E-7DD0-44F9-94FC-E696D52F02E4}"/>
                  </a:ext>
                </a:extLst>
              </p:cNvPr>
              <p:cNvSpPr>
                <a:spLocks noChangeArrowheads="1"/>
              </p:cNvSpPr>
              <p:nvPr/>
            </p:nvSpPr>
            <p:spPr bwMode="auto">
              <a:xfrm>
                <a:off x="6309930" y="1533493"/>
                <a:ext cx="3606957" cy="2488689"/>
              </a:xfrm>
              <a:custGeom>
                <a:avLst/>
                <a:gdLst>
                  <a:gd name="T0" fmla="*/ 724 w 1451"/>
                  <a:gd name="T1" fmla="*/ 998 h 999"/>
                  <a:gd name="T2" fmla="*/ 0 w 1451"/>
                  <a:gd name="T3" fmla="*/ 998 h 999"/>
                  <a:gd name="T4" fmla="*/ 0 w 1451"/>
                  <a:gd name="T5" fmla="*/ 0 h 999"/>
                  <a:gd name="T6" fmla="*/ 1450 w 1451"/>
                  <a:gd name="T7" fmla="*/ 0 h 999"/>
                  <a:gd name="T8" fmla="*/ 1450 w 1451"/>
                  <a:gd name="T9" fmla="*/ 998 h 999"/>
                  <a:gd name="T10" fmla="*/ 724 w 1451"/>
                  <a:gd name="T11" fmla="*/ 998 h 999"/>
                </a:gdLst>
                <a:ahLst/>
                <a:cxnLst>
                  <a:cxn ang="0">
                    <a:pos x="T0" y="T1"/>
                  </a:cxn>
                  <a:cxn ang="0">
                    <a:pos x="T2" y="T3"/>
                  </a:cxn>
                  <a:cxn ang="0">
                    <a:pos x="T4" y="T5"/>
                  </a:cxn>
                  <a:cxn ang="0">
                    <a:pos x="T6" y="T7"/>
                  </a:cxn>
                  <a:cxn ang="0">
                    <a:pos x="T8" y="T9"/>
                  </a:cxn>
                  <a:cxn ang="0">
                    <a:pos x="T10" y="T11"/>
                  </a:cxn>
                </a:cxnLst>
                <a:rect l="0" t="0" r="r" b="b"/>
                <a:pathLst>
                  <a:path w="1451" h="999">
                    <a:moveTo>
                      <a:pt x="724" y="998"/>
                    </a:moveTo>
                    <a:lnTo>
                      <a:pt x="0" y="998"/>
                    </a:lnTo>
                    <a:lnTo>
                      <a:pt x="0" y="0"/>
                    </a:lnTo>
                    <a:lnTo>
                      <a:pt x="1450" y="0"/>
                    </a:lnTo>
                    <a:lnTo>
                      <a:pt x="1450" y="998"/>
                    </a:lnTo>
                    <a:lnTo>
                      <a:pt x="724" y="998"/>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42" name="Freeform 52">
                <a:extLst>
                  <a:ext uri="{FF2B5EF4-FFF2-40B4-BE49-F238E27FC236}">
                    <a16:creationId xmlns:a16="http://schemas.microsoft.com/office/drawing/2014/main" id="{1491A521-9172-4C41-BA0C-53CA0FE09302}"/>
                  </a:ext>
                </a:extLst>
              </p:cNvPr>
              <p:cNvSpPr>
                <a:spLocks noChangeArrowheads="1"/>
              </p:cNvSpPr>
              <p:nvPr/>
            </p:nvSpPr>
            <p:spPr bwMode="auto">
              <a:xfrm>
                <a:off x="2746816" y="-790754"/>
                <a:ext cx="6216252" cy="3924899"/>
              </a:xfrm>
              <a:custGeom>
                <a:avLst/>
                <a:gdLst>
                  <a:gd name="T0" fmla="*/ 1249 w 2500"/>
                  <a:gd name="T1" fmla="*/ 1577 h 1578"/>
                  <a:gd name="T2" fmla="*/ 0 w 2500"/>
                  <a:gd name="T3" fmla="*/ 1577 h 1578"/>
                  <a:gd name="T4" fmla="*/ 0 w 2500"/>
                  <a:gd name="T5" fmla="*/ 0 h 1578"/>
                  <a:gd name="T6" fmla="*/ 2499 w 2500"/>
                  <a:gd name="T7" fmla="*/ 0 h 1578"/>
                  <a:gd name="T8" fmla="*/ 2499 w 2500"/>
                  <a:gd name="T9" fmla="*/ 1577 h 1578"/>
                  <a:gd name="T10" fmla="*/ 1249 w 2500"/>
                  <a:gd name="T11" fmla="*/ 1577 h 1578"/>
                </a:gdLst>
                <a:ahLst/>
                <a:cxnLst>
                  <a:cxn ang="0">
                    <a:pos x="T0" y="T1"/>
                  </a:cxn>
                  <a:cxn ang="0">
                    <a:pos x="T2" y="T3"/>
                  </a:cxn>
                  <a:cxn ang="0">
                    <a:pos x="T4" y="T5"/>
                  </a:cxn>
                  <a:cxn ang="0">
                    <a:pos x="T6" y="T7"/>
                  </a:cxn>
                  <a:cxn ang="0">
                    <a:pos x="T8" y="T9"/>
                  </a:cxn>
                  <a:cxn ang="0">
                    <a:pos x="T10" y="T11"/>
                  </a:cxn>
                </a:cxnLst>
                <a:rect l="0" t="0" r="r" b="b"/>
                <a:pathLst>
                  <a:path w="2500" h="1578">
                    <a:moveTo>
                      <a:pt x="1249" y="1577"/>
                    </a:moveTo>
                    <a:lnTo>
                      <a:pt x="0" y="1577"/>
                    </a:lnTo>
                    <a:lnTo>
                      <a:pt x="0" y="0"/>
                    </a:lnTo>
                    <a:lnTo>
                      <a:pt x="2499" y="0"/>
                    </a:lnTo>
                    <a:lnTo>
                      <a:pt x="2499" y="1577"/>
                    </a:lnTo>
                    <a:lnTo>
                      <a:pt x="1249" y="1577"/>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43" name="Line 54">
                <a:extLst>
                  <a:ext uri="{FF2B5EF4-FFF2-40B4-BE49-F238E27FC236}">
                    <a16:creationId xmlns:a16="http://schemas.microsoft.com/office/drawing/2014/main" id="{3D735876-4216-4D9F-9E23-BDBF26331607}"/>
                  </a:ext>
                </a:extLst>
              </p:cNvPr>
              <p:cNvSpPr>
                <a:spLocks noChangeShapeType="1"/>
              </p:cNvSpPr>
              <p:nvPr/>
            </p:nvSpPr>
            <p:spPr bwMode="auto">
              <a:xfrm flipH="1">
                <a:off x="6386668" y="2163884"/>
                <a:ext cx="2094017"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44" name="Line 55">
                <a:extLst>
                  <a:ext uri="{FF2B5EF4-FFF2-40B4-BE49-F238E27FC236}">
                    <a16:creationId xmlns:a16="http://schemas.microsoft.com/office/drawing/2014/main" id="{EAABEE1F-6D6C-47C1-87BF-F0C55A9E3AF2}"/>
                  </a:ext>
                </a:extLst>
              </p:cNvPr>
              <p:cNvSpPr>
                <a:spLocks noChangeShapeType="1"/>
              </p:cNvSpPr>
              <p:nvPr/>
            </p:nvSpPr>
            <p:spPr bwMode="auto">
              <a:xfrm flipH="1">
                <a:off x="7515902" y="2607901"/>
                <a:ext cx="964783"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45" name="Line 56">
                <a:extLst>
                  <a:ext uri="{FF2B5EF4-FFF2-40B4-BE49-F238E27FC236}">
                    <a16:creationId xmlns:a16="http://schemas.microsoft.com/office/drawing/2014/main" id="{C44301C7-9B1B-4392-9837-FA5584FE16D5}"/>
                  </a:ext>
                </a:extLst>
              </p:cNvPr>
              <p:cNvSpPr>
                <a:spLocks noChangeShapeType="1"/>
              </p:cNvSpPr>
              <p:nvPr/>
            </p:nvSpPr>
            <p:spPr bwMode="auto">
              <a:xfrm flipH="1">
                <a:off x="6386668" y="1719865"/>
                <a:ext cx="2094017"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46" name="Freeform 57">
                <a:extLst>
                  <a:ext uri="{FF2B5EF4-FFF2-40B4-BE49-F238E27FC236}">
                    <a16:creationId xmlns:a16="http://schemas.microsoft.com/office/drawing/2014/main" id="{51D80101-8341-4088-8CBA-3C3EB8D67C6E}"/>
                  </a:ext>
                </a:extLst>
              </p:cNvPr>
              <p:cNvSpPr>
                <a:spLocks noChangeArrowheads="1"/>
              </p:cNvSpPr>
              <p:nvPr/>
            </p:nvSpPr>
            <p:spPr bwMode="auto">
              <a:xfrm>
                <a:off x="6836174" y="535814"/>
                <a:ext cx="668762" cy="66877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47" name="Freeform 58">
                <a:extLst>
                  <a:ext uri="{FF2B5EF4-FFF2-40B4-BE49-F238E27FC236}">
                    <a16:creationId xmlns:a16="http://schemas.microsoft.com/office/drawing/2014/main" id="{0E7F51CF-BC7F-44D4-AA99-1FDBE608F752}"/>
                  </a:ext>
                </a:extLst>
              </p:cNvPr>
              <p:cNvSpPr>
                <a:spLocks noChangeArrowheads="1"/>
              </p:cNvSpPr>
              <p:nvPr/>
            </p:nvSpPr>
            <p:spPr bwMode="auto">
              <a:xfrm>
                <a:off x="4610594" y="1094953"/>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48" name="Freeform 59">
                <a:extLst>
                  <a:ext uri="{FF2B5EF4-FFF2-40B4-BE49-F238E27FC236}">
                    <a16:creationId xmlns:a16="http://schemas.microsoft.com/office/drawing/2014/main" id="{9BDE9857-9A17-4361-890B-B218B1E811D8}"/>
                  </a:ext>
                </a:extLst>
              </p:cNvPr>
              <p:cNvSpPr>
                <a:spLocks noChangeArrowheads="1"/>
              </p:cNvSpPr>
              <p:nvPr/>
            </p:nvSpPr>
            <p:spPr bwMode="auto">
              <a:xfrm>
                <a:off x="3492326" y="-23314"/>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49" name="Freeform 60">
                <a:extLst>
                  <a:ext uri="{FF2B5EF4-FFF2-40B4-BE49-F238E27FC236}">
                    <a16:creationId xmlns:a16="http://schemas.microsoft.com/office/drawing/2014/main" id="{9A8CDC67-7B42-4A34-A8E6-8E7C554A0892}"/>
                  </a:ext>
                </a:extLst>
              </p:cNvPr>
              <p:cNvSpPr>
                <a:spLocks noChangeArrowheads="1"/>
              </p:cNvSpPr>
              <p:nvPr/>
            </p:nvSpPr>
            <p:spPr bwMode="auto">
              <a:xfrm>
                <a:off x="6057770" y="-242581"/>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50" name="Freeform 61">
                <a:extLst>
                  <a:ext uri="{FF2B5EF4-FFF2-40B4-BE49-F238E27FC236}">
                    <a16:creationId xmlns:a16="http://schemas.microsoft.com/office/drawing/2014/main" id="{AF4C4B1A-00A3-47EE-949A-C88307B8C872}"/>
                  </a:ext>
                </a:extLst>
              </p:cNvPr>
              <p:cNvSpPr>
                <a:spLocks noChangeArrowheads="1"/>
              </p:cNvSpPr>
              <p:nvPr/>
            </p:nvSpPr>
            <p:spPr bwMode="auto">
              <a:xfrm>
                <a:off x="7625535" y="-242581"/>
                <a:ext cx="668762"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51" name="Line 62">
                <a:extLst>
                  <a:ext uri="{FF2B5EF4-FFF2-40B4-BE49-F238E27FC236}">
                    <a16:creationId xmlns:a16="http://schemas.microsoft.com/office/drawing/2014/main" id="{7742AAC8-EBAB-448D-856B-00FFF5B76848}"/>
                  </a:ext>
                </a:extLst>
              </p:cNvPr>
              <p:cNvSpPr>
                <a:spLocks noChangeShapeType="1"/>
              </p:cNvSpPr>
              <p:nvPr/>
            </p:nvSpPr>
            <p:spPr bwMode="auto">
              <a:xfrm flipV="1">
                <a:off x="7461085" y="360401"/>
                <a:ext cx="317943" cy="339872"/>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52" name="Line 63">
                <a:extLst>
                  <a:ext uri="{FF2B5EF4-FFF2-40B4-BE49-F238E27FC236}">
                    <a16:creationId xmlns:a16="http://schemas.microsoft.com/office/drawing/2014/main" id="{FE261278-50C3-41B0-8ECD-90DB6F006AFE}"/>
                  </a:ext>
                </a:extLst>
              </p:cNvPr>
              <p:cNvSpPr>
                <a:spLocks noChangeShapeType="1"/>
              </p:cNvSpPr>
              <p:nvPr/>
            </p:nvSpPr>
            <p:spPr bwMode="auto">
              <a:xfrm>
                <a:off x="6573048" y="371367"/>
                <a:ext cx="317935" cy="317935"/>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53" name="Line 64">
                <a:extLst>
                  <a:ext uri="{FF2B5EF4-FFF2-40B4-BE49-F238E27FC236}">
                    <a16:creationId xmlns:a16="http://schemas.microsoft.com/office/drawing/2014/main" id="{4FBB0CAD-B7D0-4D6C-AEF3-A70478689C07}"/>
                  </a:ext>
                </a:extLst>
              </p:cNvPr>
              <p:cNvSpPr>
                <a:spLocks noChangeShapeType="1"/>
              </p:cNvSpPr>
              <p:nvPr/>
            </p:nvSpPr>
            <p:spPr bwMode="auto">
              <a:xfrm flipV="1">
                <a:off x="5235510" y="360398"/>
                <a:ext cx="931890" cy="90996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54" name="Line 65">
                <a:extLst>
                  <a:ext uri="{FF2B5EF4-FFF2-40B4-BE49-F238E27FC236}">
                    <a16:creationId xmlns:a16="http://schemas.microsoft.com/office/drawing/2014/main" id="{82737243-356D-4736-8D5D-BB6E360AE35F}"/>
                  </a:ext>
                </a:extLst>
              </p:cNvPr>
              <p:cNvSpPr>
                <a:spLocks noChangeShapeType="1"/>
              </p:cNvSpPr>
              <p:nvPr/>
            </p:nvSpPr>
            <p:spPr bwMode="auto">
              <a:xfrm>
                <a:off x="4007612" y="601597"/>
                <a:ext cx="657807" cy="657806"/>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55" name="Freeform 66">
                <a:extLst>
                  <a:ext uri="{FF2B5EF4-FFF2-40B4-BE49-F238E27FC236}">
                    <a16:creationId xmlns:a16="http://schemas.microsoft.com/office/drawing/2014/main" id="{7BD0BDC4-DCDD-4D45-BFC6-C0B551E98B12}"/>
                  </a:ext>
                </a:extLst>
              </p:cNvPr>
              <p:cNvSpPr>
                <a:spLocks noChangeArrowheads="1"/>
              </p:cNvSpPr>
              <p:nvPr/>
            </p:nvSpPr>
            <p:spPr bwMode="auto">
              <a:xfrm>
                <a:off x="1760111" y="1533493"/>
                <a:ext cx="4100313" cy="2488689"/>
              </a:xfrm>
              <a:custGeom>
                <a:avLst/>
                <a:gdLst>
                  <a:gd name="T0" fmla="*/ 825 w 1650"/>
                  <a:gd name="T1" fmla="*/ 998 h 999"/>
                  <a:gd name="T2" fmla="*/ 0 w 1650"/>
                  <a:gd name="T3" fmla="*/ 998 h 999"/>
                  <a:gd name="T4" fmla="*/ 0 w 1650"/>
                  <a:gd name="T5" fmla="*/ 0 h 999"/>
                  <a:gd name="T6" fmla="*/ 1649 w 1650"/>
                  <a:gd name="T7" fmla="*/ 0 h 999"/>
                  <a:gd name="T8" fmla="*/ 1649 w 1650"/>
                  <a:gd name="T9" fmla="*/ 998 h 999"/>
                  <a:gd name="T10" fmla="*/ 825 w 1650"/>
                  <a:gd name="T11" fmla="*/ 998 h 999"/>
                </a:gdLst>
                <a:ahLst/>
                <a:cxnLst>
                  <a:cxn ang="0">
                    <a:pos x="T0" y="T1"/>
                  </a:cxn>
                  <a:cxn ang="0">
                    <a:pos x="T2" y="T3"/>
                  </a:cxn>
                  <a:cxn ang="0">
                    <a:pos x="T4" y="T5"/>
                  </a:cxn>
                  <a:cxn ang="0">
                    <a:pos x="T6" y="T7"/>
                  </a:cxn>
                  <a:cxn ang="0">
                    <a:pos x="T8" y="T9"/>
                  </a:cxn>
                  <a:cxn ang="0">
                    <a:pos x="T10" y="T11"/>
                  </a:cxn>
                </a:cxnLst>
                <a:rect l="0" t="0" r="r" b="b"/>
                <a:pathLst>
                  <a:path w="1650" h="999">
                    <a:moveTo>
                      <a:pt x="825" y="998"/>
                    </a:moveTo>
                    <a:lnTo>
                      <a:pt x="0" y="998"/>
                    </a:lnTo>
                    <a:lnTo>
                      <a:pt x="0" y="0"/>
                    </a:lnTo>
                    <a:lnTo>
                      <a:pt x="1649" y="0"/>
                    </a:lnTo>
                    <a:lnTo>
                      <a:pt x="1649" y="998"/>
                    </a:lnTo>
                    <a:lnTo>
                      <a:pt x="825" y="998"/>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nvGrpSpPr>
              <p:cNvPr id="156" name="Group 155">
                <a:extLst>
                  <a:ext uri="{FF2B5EF4-FFF2-40B4-BE49-F238E27FC236}">
                    <a16:creationId xmlns:a16="http://schemas.microsoft.com/office/drawing/2014/main" id="{3D3AA2F4-FD33-4C9F-A684-DD087D019D47}"/>
                  </a:ext>
                </a:extLst>
              </p:cNvPr>
              <p:cNvGrpSpPr/>
              <p:nvPr/>
            </p:nvGrpSpPr>
            <p:grpSpPr>
              <a:xfrm>
                <a:off x="4150130" y="3013548"/>
                <a:ext cx="909969" cy="701665"/>
                <a:chOff x="5196160" y="2147519"/>
                <a:chExt cx="346197" cy="266948"/>
              </a:xfrm>
              <a:grpFill/>
            </p:grpSpPr>
            <p:sp useBgFill="1">
              <p:nvSpPr>
                <p:cNvPr id="167" name="Line 68">
                  <a:extLst>
                    <a:ext uri="{FF2B5EF4-FFF2-40B4-BE49-F238E27FC236}">
                      <a16:creationId xmlns:a16="http://schemas.microsoft.com/office/drawing/2014/main" id="{B4CC5335-A28F-4579-88FF-3FB25248E4DA}"/>
                    </a:ext>
                  </a:extLst>
                </p:cNvPr>
                <p:cNvSpPr>
                  <a:spLocks noChangeShapeType="1"/>
                </p:cNvSpPr>
                <p:nvPr/>
              </p:nvSpPr>
              <p:spPr bwMode="auto">
                <a:xfrm flipV="1">
                  <a:off x="5196160" y="2339387"/>
                  <a:ext cx="0" cy="7508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8" name="Line 69">
                  <a:extLst>
                    <a:ext uri="{FF2B5EF4-FFF2-40B4-BE49-F238E27FC236}">
                      <a16:creationId xmlns:a16="http://schemas.microsoft.com/office/drawing/2014/main" id="{07A83253-B424-4B81-8776-A6D96C941A82}"/>
                    </a:ext>
                  </a:extLst>
                </p:cNvPr>
                <p:cNvSpPr>
                  <a:spLocks noChangeShapeType="1"/>
                </p:cNvSpPr>
                <p:nvPr/>
              </p:nvSpPr>
              <p:spPr bwMode="auto">
                <a:xfrm flipV="1">
                  <a:off x="5282709" y="2255965"/>
                  <a:ext cx="0" cy="15849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9" name="Line 70">
                  <a:extLst>
                    <a:ext uri="{FF2B5EF4-FFF2-40B4-BE49-F238E27FC236}">
                      <a16:creationId xmlns:a16="http://schemas.microsoft.com/office/drawing/2014/main" id="{9135E3A2-12D2-4CAE-9DAE-4B9ADA9BB596}"/>
                    </a:ext>
                  </a:extLst>
                </p:cNvPr>
                <p:cNvSpPr>
                  <a:spLocks noChangeShapeType="1"/>
                </p:cNvSpPr>
                <p:nvPr/>
              </p:nvSpPr>
              <p:spPr bwMode="auto">
                <a:xfrm flipV="1">
                  <a:off x="5369258" y="2297674"/>
                  <a:ext cx="0" cy="11678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70" name="Line 71">
                  <a:extLst>
                    <a:ext uri="{FF2B5EF4-FFF2-40B4-BE49-F238E27FC236}">
                      <a16:creationId xmlns:a16="http://schemas.microsoft.com/office/drawing/2014/main" id="{5FB79583-6AEF-427F-BBF4-EE9907A6C833}"/>
                    </a:ext>
                  </a:extLst>
                </p:cNvPr>
                <p:cNvSpPr>
                  <a:spLocks noChangeShapeType="1"/>
                </p:cNvSpPr>
                <p:nvPr/>
              </p:nvSpPr>
              <p:spPr bwMode="auto">
                <a:xfrm flipV="1">
                  <a:off x="5455807" y="2147519"/>
                  <a:ext cx="0" cy="266945"/>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71" name="Line 72">
                  <a:extLst>
                    <a:ext uri="{FF2B5EF4-FFF2-40B4-BE49-F238E27FC236}">
                      <a16:creationId xmlns:a16="http://schemas.microsoft.com/office/drawing/2014/main" id="{20EEFC55-D7EB-4DE3-8A8D-EB4FB0AE39F8}"/>
                    </a:ext>
                  </a:extLst>
                </p:cNvPr>
                <p:cNvSpPr>
                  <a:spLocks noChangeShapeType="1"/>
                </p:cNvSpPr>
                <p:nvPr/>
              </p:nvSpPr>
              <p:spPr bwMode="auto">
                <a:xfrm flipV="1">
                  <a:off x="5542357" y="2235113"/>
                  <a:ext cx="0" cy="179354"/>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sp useBgFill="1">
            <p:nvSpPr>
              <p:cNvPr id="157" name="Line 73">
                <a:extLst>
                  <a:ext uri="{FF2B5EF4-FFF2-40B4-BE49-F238E27FC236}">
                    <a16:creationId xmlns:a16="http://schemas.microsoft.com/office/drawing/2014/main" id="{6559BB02-EDCD-4443-AF61-DA397811DC41}"/>
                  </a:ext>
                </a:extLst>
              </p:cNvPr>
              <p:cNvSpPr>
                <a:spLocks noChangeShapeType="1"/>
              </p:cNvSpPr>
              <p:nvPr/>
            </p:nvSpPr>
            <p:spPr bwMode="auto">
              <a:xfrm>
                <a:off x="2692009" y="3419200"/>
                <a:ext cx="559129"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58" name="Line 74">
                <a:extLst>
                  <a:ext uri="{FF2B5EF4-FFF2-40B4-BE49-F238E27FC236}">
                    <a16:creationId xmlns:a16="http://schemas.microsoft.com/office/drawing/2014/main" id="{A9BEF5D2-AC8A-45BB-A1B7-3BB3EE3B359B}"/>
                  </a:ext>
                </a:extLst>
              </p:cNvPr>
              <p:cNvSpPr>
                <a:spLocks noChangeShapeType="1"/>
              </p:cNvSpPr>
              <p:nvPr/>
            </p:nvSpPr>
            <p:spPr bwMode="auto">
              <a:xfrm>
                <a:off x="2692009" y="3649423"/>
                <a:ext cx="844178"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59" name="Freeform 75">
                <a:extLst>
                  <a:ext uri="{FF2B5EF4-FFF2-40B4-BE49-F238E27FC236}">
                    <a16:creationId xmlns:a16="http://schemas.microsoft.com/office/drawing/2014/main" id="{2C1945FC-D36F-44E1-A898-502DFAE51932}"/>
                  </a:ext>
                </a:extLst>
              </p:cNvPr>
              <p:cNvSpPr>
                <a:spLocks noChangeArrowheads="1"/>
              </p:cNvSpPr>
              <p:nvPr/>
            </p:nvSpPr>
            <p:spPr bwMode="auto">
              <a:xfrm>
                <a:off x="2637182" y="1906244"/>
                <a:ext cx="1184050" cy="1195006"/>
              </a:xfrm>
              <a:custGeom>
                <a:avLst/>
                <a:gdLst>
                  <a:gd name="T0" fmla="*/ 477 w 478"/>
                  <a:gd name="T1" fmla="*/ 239 h 480"/>
                  <a:gd name="T2" fmla="*/ 239 w 478"/>
                  <a:gd name="T3" fmla="*/ 479 h 480"/>
                  <a:gd name="T4" fmla="*/ 0 w 478"/>
                  <a:gd name="T5" fmla="*/ 239 h 480"/>
                  <a:gd name="T6" fmla="*/ 239 w 478"/>
                  <a:gd name="T7" fmla="*/ 0 h 480"/>
                  <a:gd name="T8" fmla="*/ 477 w 478"/>
                  <a:gd name="T9" fmla="*/ 239 h 480"/>
                </a:gdLst>
                <a:ahLst/>
                <a:cxnLst>
                  <a:cxn ang="0">
                    <a:pos x="T0" y="T1"/>
                  </a:cxn>
                  <a:cxn ang="0">
                    <a:pos x="T2" y="T3"/>
                  </a:cxn>
                  <a:cxn ang="0">
                    <a:pos x="T4" y="T5"/>
                  </a:cxn>
                  <a:cxn ang="0">
                    <a:pos x="T6" y="T7"/>
                  </a:cxn>
                  <a:cxn ang="0">
                    <a:pos x="T8" y="T9"/>
                  </a:cxn>
                </a:cxnLst>
                <a:rect l="0" t="0" r="r" b="b"/>
                <a:pathLst>
                  <a:path w="478" h="480">
                    <a:moveTo>
                      <a:pt x="477" y="239"/>
                    </a:moveTo>
                    <a:cubicBezTo>
                      <a:pt x="477" y="370"/>
                      <a:pt x="371" y="479"/>
                      <a:pt x="239" y="479"/>
                    </a:cubicBezTo>
                    <a:cubicBezTo>
                      <a:pt x="108" y="479"/>
                      <a:pt x="0" y="371"/>
                      <a:pt x="0" y="239"/>
                    </a:cubicBezTo>
                    <a:cubicBezTo>
                      <a:pt x="0" y="108"/>
                      <a:pt x="108" y="0"/>
                      <a:pt x="239" y="0"/>
                    </a:cubicBezTo>
                    <a:cubicBezTo>
                      <a:pt x="371" y="0"/>
                      <a:pt x="477" y="107"/>
                      <a:pt x="477" y="239"/>
                    </a:cubicBez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0" name="Freeform 76">
                <a:extLst>
                  <a:ext uri="{FF2B5EF4-FFF2-40B4-BE49-F238E27FC236}">
                    <a16:creationId xmlns:a16="http://schemas.microsoft.com/office/drawing/2014/main" id="{14C42298-2D87-4126-A220-0D407458AC29}"/>
                  </a:ext>
                </a:extLst>
              </p:cNvPr>
              <p:cNvSpPr>
                <a:spLocks noChangeArrowheads="1"/>
              </p:cNvSpPr>
              <p:nvPr/>
            </p:nvSpPr>
            <p:spPr bwMode="auto">
              <a:xfrm>
                <a:off x="3207279" y="1884323"/>
                <a:ext cx="635877" cy="635877"/>
              </a:xfrm>
              <a:custGeom>
                <a:avLst/>
                <a:gdLst>
                  <a:gd name="T0" fmla="*/ 0 w 256"/>
                  <a:gd name="T1" fmla="*/ 6 h 254"/>
                  <a:gd name="T2" fmla="*/ 0 w 256"/>
                  <a:gd name="T3" fmla="*/ 6 h 254"/>
                  <a:gd name="T4" fmla="*/ 0 w 256"/>
                  <a:gd name="T5" fmla="*/ 253 h 254"/>
                  <a:gd name="T6" fmla="*/ 0 w 256"/>
                  <a:gd name="T7" fmla="*/ 253 h 254"/>
                  <a:gd name="T8" fmla="*/ 247 w 256"/>
                  <a:gd name="T9" fmla="*/ 253 h 254"/>
                  <a:gd name="T10" fmla="*/ 247 w 256"/>
                  <a:gd name="T11" fmla="*/ 253 h 254"/>
                  <a:gd name="T12" fmla="*/ 0 w 256"/>
                  <a:gd name="T13" fmla="*/ 6 h 254"/>
                </a:gdLst>
                <a:ahLst/>
                <a:cxnLst>
                  <a:cxn ang="0">
                    <a:pos x="T0" y="T1"/>
                  </a:cxn>
                  <a:cxn ang="0">
                    <a:pos x="T2" y="T3"/>
                  </a:cxn>
                  <a:cxn ang="0">
                    <a:pos x="T4" y="T5"/>
                  </a:cxn>
                  <a:cxn ang="0">
                    <a:pos x="T6" y="T7"/>
                  </a:cxn>
                  <a:cxn ang="0">
                    <a:pos x="T8" y="T9"/>
                  </a:cxn>
                  <a:cxn ang="0">
                    <a:pos x="T10" y="T11"/>
                  </a:cxn>
                  <a:cxn ang="0">
                    <a:pos x="T12" y="T13"/>
                  </a:cxn>
                </a:cxnLst>
                <a:rect l="0" t="0" r="r" b="b"/>
                <a:pathLst>
                  <a:path w="256" h="254">
                    <a:moveTo>
                      <a:pt x="0" y="6"/>
                    </a:moveTo>
                    <a:lnTo>
                      <a:pt x="0" y="6"/>
                    </a:lnTo>
                    <a:lnTo>
                      <a:pt x="0" y="253"/>
                    </a:lnTo>
                    <a:lnTo>
                      <a:pt x="0" y="253"/>
                    </a:lnTo>
                    <a:lnTo>
                      <a:pt x="247" y="253"/>
                    </a:lnTo>
                    <a:lnTo>
                      <a:pt x="247" y="253"/>
                    </a:lnTo>
                    <a:cubicBezTo>
                      <a:pt x="255" y="116"/>
                      <a:pt x="140" y="0"/>
                      <a:pt x="0" y="6"/>
                    </a:cubicBez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1" name="Line 77">
                <a:extLst>
                  <a:ext uri="{FF2B5EF4-FFF2-40B4-BE49-F238E27FC236}">
                    <a16:creationId xmlns:a16="http://schemas.microsoft.com/office/drawing/2014/main" id="{0AF3C943-7B58-47F2-B232-8173D43ABA48}"/>
                  </a:ext>
                </a:extLst>
              </p:cNvPr>
              <p:cNvSpPr>
                <a:spLocks noChangeShapeType="1"/>
              </p:cNvSpPr>
              <p:nvPr/>
            </p:nvSpPr>
            <p:spPr bwMode="auto">
              <a:xfrm>
                <a:off x="3207279" y="2520200"/>
                <a:ext cx="427576" cy="427566"/>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2" name="Line 78">
                <a:extLst>
                  <a:ext uri="{FF2B5EF4-FFF2-40B4-BE49-F238E27FC236}">
                    <a16:creationId xmlns:a16="http://schemas.microsoft.com/office/drawing/2014/main" id="{ADF8BD81-B231-41FD-A49C-5444DD4BFA88}"/>
                  </a:ext>
                </a:extLst>
              </p:cNvPr>
              <p:cNvSpPr>
                <a:spLocks noChangeShapeType="1"/>
              </p:cNvSpPr>
              <p:nvPr/>
            </p:nvSpPr>
            <p:spPr bwMode="auto">
              <a:xfrm>
                <a:off x="4325547" y="2240623"/>
                <a:ext cx="449505"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3" name="Line 79">
                <a:extLst>
                  <a:ext uri="{FF2B5EF4-FFF2-40B4-BE49-F238E27FC236}">
                    <a16:creationId xmlns:a16="http://schemas.microsoft.com/office/drawing/2014/main" id="{B8B4C05A-D4BB-4FD0-9A7C-4699A4698918}"/>
                  </a:ext>
                </a:extLst>
              </p:cNvPr>
              <p:cNvSpPr>
                <a:spLocks noChangeShapeType="1"/>
              </p:cNvSpPr>
              <p:nvPr/>
            </p:nvSpPr>
            <p:spPr bwMode="auto">
              <a:xfrm>
                <a:off x="4895649" y="1966541"/>
                <a:ext cx="164458"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4" name="Line 80">
                <a:extLst>
                  <a:ext uri="{FF2B5EF4-FFF2-40B4-BE49-F238E27FC236}">
                    <a16:creationId xmlns:a16="http://schemas.microsoft.com/office/drawing/2014/main" id="{25779C3D-E1C7-4AAE-B3A6-A3683D51EAB4}"/>
                  </a:ext>
                </a:extLst>
              </p:cNvPr>
              <p:cNvSpPr>
                <a:spLocks noChangeShapeType="1"/>
              </p:cNvSpPr>
              <p:nvPr/>
            </p:nvSpPr>
            <p:spPr bwMode="auto">
              <a:xfrm>
                <a:off x="4325547" y="1966541"/>
                <a:ext cx="109634"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5" name="Freeform 81">
                <a:extLst>
                  <a:ext uri="{FF2B5EF4-FFF2-40B4-BE49-F238E27FC236}">
                    <a16:creationId xmlns:a16="http://schemas.microsoft.com/office/drawing/2014/main" id="{1120B0BE-FDC9-45F0-A3EF-A964BF12B77F}"/>
                  </a:ext>
                </a:extLst>
              </p:cNvPr>
              <p:cNvSpPr>
                <a:spLocks noChangeArrowheads="1"/>
              </p:cNvSpPr>
              <p:nvPr/>
            </p:nvSpPr>
            <p:spPr bwMode="auto">
              <a:xfrm>
                <a:off x="4621568" y="1906244"/>
                <a:ext cx="91440" cy="91440"/>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6" name="Freeform 82">
                <a:extLst>
                  <a:ext uri="{FF2B5EF4-FFF2-40B4-BE49-F238E27FC236}">
                    <a16:creationId xmlns:a16="http://schemas.microsoft.com/office/drawing/2014/main" id="{63AE9479-0BD9-4599-BCFF-74729BF8C074}"/>
                  </a:ext>
                </a:extLst>
              </p:cNvPr>
              <p:cNvSpPr>
                <a:spLocks noChangeArrowheads="1"/>
              </p:cNvSpPr>
              <p:nvPr/>
            </p:nvSpPr>
            <p:spPr bwMode="auto">
              <a:xfrm>
                <a:off x="5016249" y="2180325"/>
                <a:ext cx="91440" cy="91440"/>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grpSp>
          <p:nvGrpSpPr>
            <p:cNvPr id="27" name="Group 26"/>
            <p:cNvGrpSpPr/>
            <p:nvPr/>
          </p:nvGrpSpPr>
          <p:grpSpPr>
            <a:xfrm flipH="1">
              <a:off x="7529886" y="2008367"/>
              <a:ext cx="1505789" cy="842270"/>
              <a:chOff x="8976399" y="3620953"/>
              <a:chExt cx="1620003" cy="842270"/>
            </a:xfrm>
          </p:grpSpPr>
          <p:sp>
            <p:nvSpPr>
              <p:cNvPr id="172" name="Oval 225"/>
              <p:cNvSpPr/>
              <p:nvPr/>
            </p:nvSpPr>
            <p:spPr bwMode="auto">
              <a:xfrm>
                <a:off x="10179207" y="3620953"/>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173" name="Straight Connector 172"/>
              <p:cNvCxnSpPr/>
              <p:nvPr/>
            </p:nvCxnSpPr>
            <p:spPr>
              <a:xfrm flipH="1">
                <a:off x="8976399" y="3620953"/>
                <a:ext cx="1202808" cy="0"/>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H="1">
                <a:off x="9910712" y="4460940"/>
                <a:ext cx="278313" cy="2283"/>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75" name="Group 174"/>
            <p:cNvGrpSpPr/>
            <p:nvPr/>
          </p:nvGrpSpPr>
          <p:grpSpPr>
            <a:xfrm>
              <a:off x="9161159" y="1599471"/>
              <a:ext cx="448666" cy="677360"/>
              <a:chOff x="847165" y="4612342"/>
              <a:chExt cx="1196788" cy="1806815"/>
            </a:xfrm>
          </p:grpSpPr>
          <p:sp>
            <p:nvSpPr>
              <p:cNvPr id="176" name="Freeform 5">
                <a:extLst>
                  <a:ext uri="{FF2B5EF4-FFF2-40B4-BE49-F238E27FC236}">
                    <a16:creationId xmlns:a16="http://schemas.microsoft.com/office/drawing/2014/main" id="{EF54ADEA-18F7-473F-9251-2B57AAB6C015}"/>
                  </a:ext>
                </a:extLst>
              </p:cNvPr>
              <p:cNvSpPr>
                <a:spLocks noEditPoints="1"/>
              </p:cNvSpPr>
              <p:nvPr/>
            </p:nvSpPr>
            <p:spPr bwMode="auto">
              <a:xfrm>
                <a:off x="847165" y="4871587"/>
                <a:ext cx="930504" cy="1547570"/>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rgbClr val="0177D7"/>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latin typeface="Segoe UI Semilight"/>
                </a:endParaRPr>
              </a:p>
            </p:txBody>
          </p:sp>
          <p:sp>
            <p:nvSpPr>
              <p:cNvPr id="177" name="Oval 176"/>
              <p:cNvSpPr/>
              <p:nvPr/>
            </p:nvSpPr>
            <p:spPr bwMode="auto">
              <a:xfrm>
                <a:off x="1411941" y="4612342"/>
                <a:ext cx="632012" cy="632012"/>
              </a:xfrm>
              <a:prstGeom prst="ellipse">
                <a:avLst/>
              </a:prstGeom>
              <a:solidFill>
                <a:schemeClr val="bg1"/>
              </a:solidFill>
              <a:ln w="12700">
                <a:solidFill>
                  <a:srgbClr val="0177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178" name="Group 177"/>
              <p:cNvGrpSpPr/>
              <p:nvPr/>
            </p:nvGrpSpPr>
            <p:grpSpPr>
              <a:xfrm>
                <a:off x="1682749" y="4759323"/>
                <a:ext cx="104775" cy="293371"/>
                <a:chOff x="1682750" y="4759325"/>
                <a:chExt cx="95250" cy="266701"/>
              </a:xfrm>
            </p:grpSpPr>
            <p:sp>
              <p:nvSpPr>
                <p:cNvPr id="179" name="Freeform 178"/>
                <p:cNvSpPr/>
                <p:nvPr/>
              </p:nvSpPr>
              <p:spPr bwMode="auto">
                <a:xfrm>
                  <a:off x="1682750" y="4759325"/>
                  <a:ext cx="47625" cy="263525"/>
                </a:xfrm>
                <a:custGeom>
                  <a:avLst/>
                  <a:gdLst>
                    <a:gd name="connsiteX0" fmla="*/ 0 w 47625"/>
                    <a:gd name="connsiteY0" fmla="*/ 47625 h 263525"/>
                    <a:gd name="connsiteX1" fmla="*/ 47625 w 47625"/>
                    <a:gd name="connsiteY1" fmla="*/ 0 h 263525"/>
                    <a:gd name="connsiteX2" fmla="*/ 47625 w 47625"/>
                    <a:gd name="connsiteY2" fmla="*/ 263525 h 263525"/>
                  </a:gdLst>
                  <a:ahLst/>
                  <a:cxnLst>
                    <a:cxn ang="0">
                      <a:pos x="connsiteX0" y="connsiteY0"/>
                    </a:cxn>
                    <a:cxn ang="0">
                      <a:pos x="connsiteX1" y="connsiteY1"/>
                    </a:cxn>
                    <a:cxn ang="0">
                      <a:pos x="connsiteX2" y="connsiteY2"/>
                    </a:cxn>
                  </a:cxnLst>
                  <a:rect l="l" t="t" r="r" b="b"/>
                  <a:pathLst>
                    <a:path w="47625" h="263525">
                      <a:moveTo>
                        <a:pt x="0" y="47625"/>
                      </a:moveTo>
                      <a:lnTo>
                        <a:pt x="47625" y="0"/>
                      </a:lnTo>
                      <a:lnTo>
                        <a:pt x="47625" y="263525"/>
                      </a:lnTo>
                    </a:path>
                  </a:pathLst>
                </a:custGeom>
                <a:noFill/>
                <a:ln w="12700">
                  <a:solidFill>
                    <a:srgbClr val="0177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80" name="Straight Connector 179"/>
                <p:cNvCxnSpPr>
                  <a:cxnSpLocks/>
                </p:cNvCxnSpPr>
                <p:nvPr/>
              </p:nvCxnSpPr>
              <p:spPr>
                <a:xfrm>
                  <a:off x="1682750" y="5026025"/>
                  <a:ext cx="95250" cy="0"/>
                </a:xfrm>
                <a:prstGeom prst="line">
                  <a:avLst/>
                </a:prstGeom>
                <a:ln w="12700">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 name="Group 28"/>
            <p:cNvGrpSpPr/>
            <p:nvPr/>
          </p:nvGrpSpPr>
          <p:grpSpPr>
            <a:xfrm>
              <a:off x="9577536" y="2816754"/>
              <a:ext cx="1710842" cy="1037406"/>
              <a:chOff x="9857622" y="3006697"/>
              <a:chExt cx="1710842" cy="839574"/>
            </a:xfrm>
          </p:grpSpPr>
          <p:sp>
            <p:nvSpPr>
              <p:cNvPr id="181" name="Oval 225"/>
              <p:cNvSpPr/>
              <p:nvPr/>
            </p:nvSpPr>
            <p:spPr bwMode="auto">
              <a:xfrm>
                <a:off x="11151269" y="3008712"/>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182" name="Straight Connector 181"/>
              <p:cNvCxnSpPr/>
              <p:nvPr/>
            </p:nvCxnSpPr>
            <p:spPr>
              <a:xfrm flipH="1" flipV="1">
                <a:off x="9857622" y="3006697"/>
                <a:ext cx="1293647" cy="2016"/>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10789649" y="3843852"/>
                <a:ext cx="371439" cy="2419"/>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1" name="Group 190"/>
            <p:cNvGrpSpPr/>
            <p:nvPr/>
          </p:nvGrpSpPr>
          <p:grpSpPr>
            <a:xfrm flipH="1">
              <a:off x="7826880" y="3803834"/>
              <a:ext cx="1710842" cy="1033490"/>
              <a:chOff x="9857622" y="3006697"/>
              <a:chExt cx="1710842" cy="836405"/>
            </a:xfrm>
          </p:grpSpPr>
          <p:sp>
            <p:nvSpPr>
              <p:cNvPr id="192" name="Oval 225"/>
              <p:cNvSpPr/>
              <p:nvPr/>
            </p:nvSpPr>
            <p:spPr bwMode="auto">
              <a:xfrm>
                <a:off x="11151269" y="3008712"/>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193" name="Straight Connector 192"/>
              <p:cNvCxnSpPr/>
              <p:nvPr/>
            </p:nvCxnSpPr>
            <p:spPr>
              <a:xfrm flipH="1" flipV="1">
                <a:off x="9857622" y="3006697"/>
                <a:ext cx="1293647" cy="2016"/>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10789649" y="3838116"/>
                <a:ext cx="371439" cy="2419"/>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9710791" y="3475840"/>
              <a:ext cx="640883" cy="718165"/>
              <a:chOff x="9710791" y="3475840"/>
              <a:chExt cx="640883" cy="718165"/>
            </a:xfrm>
          </p:grpSpPr>
          <p:grpSp>
            <p:nvGrpSpPr>
              <p:cNvPr id="184" name="Group 183">
                <a:extLst>
                  <a:ext uri="{FF2B5EF4-FFF2-40B4-BE49-F238E27FC236}">
                    <a16:creationId xmlns:a16="http://schemas.microsoft.com/office/drawing/2014/main" id="{35A87AA2-DAB9-4254-B828-7FAA05D099CE}"/>
                  </a:ext>
                </a:extLst>
              </p:cNvPr>
              <p:cNvGrpSpPr/>
              <p:nvPr/>
            </p:nvGrpSpPr>
            <p:grpSpPr>
              <a:xfrm>
                <a:off x="9777143" y="3475840"/>
                <a:ext cx="574531" cy="718165"/>
                <a:chOff x="-89366" y="1973262"/>
                <a:chExt cx="986802" cy="1233504"/>
              </a:xfrm>
            </p:grpSpPr>
            <p:sp>
              <p:nvSpPr>
                <p:cNvPr id="185" name="Freeform 5">
                  <a:extLst>
                    <a:ext uri="{FF2B5EF4-FFF2-40B4-BE49-F238E27FC236}">
                      <a16:creationId xmlns:a16="http://schemas.microsoft.com/office/drawing/2014/main" id="{574D261B-97E7-4597-98C0-9529E23EC5D1}"/>
                    </a:ext>
                  </a:extLst>
                </p:cNvPr>
                <p:cNvSpPr>
                  <a:spLocks/>
                </p:cNvSpPr>
                <p:nvPr/>
              </p:nvSpPr>
              <p:spPr bwMode="auto">
                <a:xfrm>
                  <a:off x="-89366" y="2107542"/>
                  <a:ext cx="555856" cy="565226"/>
                </a:xfrm>
                <a:custGeom>
                  <a:avLst/>
                  <a:gdLst>
                    <a:gd name="T0" fmla="*/ 1 w 130"/>
                    <a:gd name="T1" fmla="*/ 132 h 132"/>
                    <a:gd name="T2" fmla="*/ 0 w 130"/>
                    <a:gd name="T3" fmla="*/ 115 h 132"/>
                    <a:gd name="T4" fmla="*/ 115 w 130"/>
                    <a:gd name="T5" fmla="*/ 0 h 132"/>
                    <a:gd name="T6" fmla="*/ 130 w 130"/>
                    <a:gd name="T7" fmla="*/ 0 h 132"/>
                  </a:gdLst>
                  <a:ahLst/>
                  <a:cxnLst>
                    <a:cxn ang="0">
                      <a:pos x="T0" y="T1"/>
                    </a:cxn>
                    <a:cxn ang="0">
                      <a:pos x="T2" y="T3"/>
                    </a:cxn>
                    <a:cxn ang="0">
                      <a:pos x="T4" y="T5"/>
                    </a:cxn>
                    <a:cxn ang="0">
                      <a:pos x="T6" y="T7"/>
                    </a:cxn>
                  </a:cxnLst>
                  <a:rect l="0" t="0" r="r" b="b"/>
                  <a:pathLst>
                    <a:path w="130" h="132">
                      <a:moveTo>
                        <a:pt x="1" y="132"/>
                      </a:moveTo>
                      <a:cubicBezTo>
                        <a:pt x="1" y="126"/>
                        <a:pt x="0" y="120"/>
                        <a:pt x="0" y="115"/>
                      </a:cubicBezTo>
                      <a:cubicBezTo>
                        <a:pt x="0" y="51"/>
                        <a:pt x="51" y="0"/>
                        <a:pt x="115" y="0"/>
                      </a:cubicBezTo>
                      <a:cubicBezTo>
                        <a:pt x="121" y="0"/>
                        <a:pt x="126" y="0"/>
                        <a:pt x="130" y="0"/>
                      </a:cubicBezTo>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Freeform 6">
                  <a:extLst>
                    <a:ext uri="{FF2B5EF4-FFF2-40B4-BE49-F238E27FC236}">
                      <a16:creationId xmlns:a16="http://schemas.microsoft.com/office/drawing/2014/main" id="{132C6A16-275A-4C55-B5C7-E8A68BB3E447}"/>
                    </a:ext>
                  </a:extLst>
                </p:cNvPr>
                <p:cNvSpPr>
                  <a:spLocks/>
                </p:cNvSpPr>
                <p:nvPr/>
              </p:nvSpPr>
              <p:spPr bwMode="auto">
                <a:xfrm>
                  <a:off x="266632" y="2538488"/>
                  <a:ext cx="630804" cy="552734"/>
                </a:xfrm>
                <a:custGeom>
                  <a:avLst/>
                  <a:gdLst>
                    <a:gd name="T0" fmla="*/ 0 w 147"/>
                    <a:gd name="T1" fmla="*/ 125 h 129"/>
                    <a:gd name="T2" fmla="*/ 32 w 147"/>
                    <a:gd name="T3" fmla="*/ 129 h 129"/>
                    <a:gd name="T4" fmla="*/ 147 w 147"/>
                    <a:gd name="T5" fmla="*/ 14 h 129"/>
                    <a:gd name="T6" fmla="*/ 146 w 147"/>
                    <a:gd name="T7" fmla="*/ 0 h 129"/>
                  </a:gdLst>
                  <a:ahLst/>
                  <a:cxnLst>
                    <a:cxn ang="0">
                      <a:pos x="T0" y="T1"/>
                    </a:cxn>
                    <a:cxn ang="0">
                      <a:pos x="T2" y="T3"/>
                    </a:cxn>
                    <a:cxn ang="0">
                      <a:pos x="T4" y="T5"/>
                    </a:cxn>
                    <a:cxn ang="0">
                      <a:pos x="T6" y="T7"/>
                    </a:cxn>
                  </a:cxnLst>
                  <a:rect l="0" t="0" r="r" b="b"/>
                  <a:pathLst>
                    <a:path w="147" h="129">
                      <a:moveTo>
                        <a:pt x="0" y="125"/>
                      </a:moveTo>
                      <a:cubicBezTo>
                        <a:pt x="10" y="127"/>
                        <a:pt x="21" y="129"/>
                        <a:pt x="32" y="129"/>
                      </a:cubicBezTo>
                      <a:cubicBezTo>
                        <a:pt x="96" y="129"/>
                        <a:pt x="147" y="77"/>
                        <a:pt x="147" y="14"/>
                      </a:cubicBezTo>
                      <a:cubicBezTo>
                        <a:pt x="147" y="9"/>
                        <a:pt x="147" y="4"/>
                        <a:pt x="146" y="0"/>
                      </a:cubicBezTo>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Freeform 7">
                  <a:extLst>
                    <a:ext uri="{FF2B5EF4-FFF2-40B4-BE49-F238E27FC236}">
                      <a16:creationId xmlns:a16="http://schemas.microsoft.com/office/drawing/2014/main" id="{8DE35445-4B88-4A30-BA10-067A8F48D51A}"/>
                    </a:ext>
                  </a:extLst>
                </p:cNvPr>
                <p:cNvSpPr>
                  <a:spLocks/>
                </p:cNvSpPr>
                <p:nvPr/>
              </p:nvSpPr>
              <p:spPr bwMode="auto">
                <a:xfrm>
                  <a:off x="263510" y="2988171"/>
                  <a:ext cx="140525" cy="218595"/>
                </a:xfrm>
                <a:custGeom>
                  <a:avLst/>
                  <a:gdLst>
                    <a:gd name="T0" fmla="*/ 33 w 33"/>
                    <a:gd name="T1" fmla="*/ 0 h 51"/>
                    <a:gd name="T2" fmla="*/ 0 w 33"/>
                    <a:gd name="T3" fmla="*/ 19 h 51"/>
                    <a:gd name="T4" fmla="*/ 20 w 33"/>
                    <a:gd name="T5" fmla="*/ 51 h 51"/>
                  </a:gdLst>
                  <a:ahLst/>
                  <a:cxnLst>
                    <a:cxn ang="0">
                      <a:pos x="T0" y="T1"/>
                    </a:cxn>
                    <a:cxn ang="0">
                      <a:pos x="T2" y="T3"/>
                    </a:cxn>
                    <a:cxn ang="0">
                      <a:pos x="T4" y="T5"/>
                    </a:cxn>
                  </a:cxnLst>
                  <a:rect l="0" t="0" r="r" b="b"/>
                  <a:pathLst>
                    <a:path w="33" h="51">
                      <a:moveTo>
                        <a:pt x="33" y="0"/>
                      </a:moveTo>
                      <a:cubicBezTo>
                        <a:pt x="0" y="19"/>
                        <a:pt x="0" y="19"/>
                        <a:pt x="0" y="19"/>
                      </a:cubicBezTo>
                      <a:cubicBezTo>
                        <a:pt x="20" y="51"/>
                        <a:pt x="20" y="51"/>
                        <a:pt x="20" y="51"/>
                      </a:cubicBezTo>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Freeform 8">
                  <a:extLst>
                    <a:ext uri="{FF2B5EF4-FFF2-40B4-BE49-F238E27FC236}">
                      <a16:creationId xmlns:a16="http://schemas.microsoft.com/office/drawing/2014/main" id="{4D5B5D08-7037-42F6-B83C-01022F1CCC88}"/>
                    </a:ext>
                  </a:extLst>
                </p:cNvPr>
                <p:cNvSpPr>
                  <a:spLocks/>
                </p:cNvSpPr>
                <p:nvPr/>
              </p:nvSpPr>
              <p:spPr bwMode="auto">
                <a:xfrm>
                  <a:off x="332211" y="1973262"/>
                  <a:ext cx="140525" cy="221719"/>
                </a:xfrm>
                <a:custGeom>
                  <a:avLst/>
                  <a:gdLst>
                    <a:gd name="T0" fmla="*/ 0 w 33"/>
                    <a:gd name="T1" fmla="*/ 52 h 52"/>
                    <a:gd name="T2" fmla="*/ 33 w 33"/>
                    <a:gd name="T3" fmla="*/ 32 h 52"/>
                    <a:gd name="T4" fmla="*/ 13 w 33"/>
                    <a:gd name="T5" fmla="*/ 0 h 52"/>
                  </a:gdLst>
                  <a:ahLst/>
                  <a:cxnLst>
                    <a:cxn ang="0">
                      <a:pos x="T0" y="T1"/>
                    </a:cxn>
                    <a:cxn ang="0">
                      <a:pos x="T2" y="T3"/>
                    </a:cxn>
                    <a:cxn ang="0">
                      <a:pos x="T4" y="T5"/>
                    </a:cxn>
                  </a:cxnLst>
                  <a:rect l="0" t="0" r="r" b="b"/>
                  <a:pathLst>
                    <a:path w="33" h="52">
                      <a:moveTo>
                        <a:pt x="0" y="52"/>
                      </a:moveTo>
                      <a:cubicBezTo>
                        <a:pt x="33" y="32"/>
                        <a:pt x="33" y="32"/>
                        <a:pt x="33" y="32"/>
                      </a:cubicBezTo>
                      <a:cubicBezTo>
                        <a:pt x="13" y="0"/>
                        <a:pt x="13" y="0"/>
                        <a:pt x="13" y="0"/>
                      </a:cubicBezTo>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89">
                  <a:extLst>
                    <a:ext uri="{FF2B5EF4-FFF2-40B4-BE49-F238E27FC236}">
                      <a16:creationId xmlns:a16="http://schemas.microsoft.com/office/drawing/2014/main" id="{E4A835CC-6A66-4A42-BB7A-D0970942098E}"/>
                    </a:ext>
                  </a:extLst>
                </p:cNvPr>
                <p:cNvSpPr/>
                <p:nvPr/>
              </p:nvSpPr>
              <p:spPr bwMode="auto">
                <a:xfrm>
                  <a:off x="609219" y="2200614"/>
                  <a:ext cx="202980" cy="202980"/>
                </a:xfrm>
                <a:prstGeom prst="rect">
                  <a:avLst/>
                </a:pr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sp>
            <p:nvSpPr>
              <p:cNvPr id="195" name="Rectangle 194">
                <a:extLst>
                  <a:ext uri="{FF2B5EF4-FFF2-40B4-BE49-F238E27FC236}">
                    <a16:creationId xmlns:a16="http://schemas.microsoft.com/office/drawing/2014/main" id="{E4A835CC-6A66-4A42-BB7A-D0970942098E}"/>
                  </a:ext>
                </a:extLst>
              </p:cNvPr>
              <p:cNvSpPr/>
              <p:nvPr/>
            </p:nvSpPr>
            <p:spPr bwMode="auto">
              <a:xfrm>
                <a:off x="9710791" y="3929759"/>
                <a:ext cx="229345" cy="229345"/>
              </a:xfrm>
              <a:prstGeom prst="rect">
                <a:avLst/>
              </a:pr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sp>
          <p:nvSpPr>
            <p:cNvPr id="196" name="speedometer_2">
              <a:extLst>
                <a:ext uri="{FF2B5EF4-FFF2-40B4-BE49-F238E27FC236}">
                  <a16:creationId xmlns:a16="http://schemas.microsoft.com/office/drawing/2014/main" id="{4B2D301D-7A26-4946-A78C-6DC3D8DD9591}"/>
                </a:ext>
              </a:extLst>
            </p:cNvPr>
            <p:cNvSpPr>
              <a:spLocks noChangeAspect="1" noEditPoints="1"/>
            </p:cNvSpPr>
            <p:nvPr/>
          </p:nvSpPr>
          <p:spPr bwMode="auto">
            <a:xfrm>
              <a:off x="8750189" y="4543642"/>
              <a:ext cx="575042" cy="575042"/>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2700" cap="rnd">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nvGrpSpPr>
            <p:cNvPr id="197" name="Group 196"/>
            <p:cNvGrpSpPr/>
            <p:nvPr/>
          </p:nvGrpSpPr>
          <p:grpSpPr>
            <a:xfrm>
              <a:off x="9432957" y="4840079"/>
              <a:ext cx="1620003" cy="1033754"/>
              <a:chOff x="8768637" y="1148066"/>
              <a:chExt cx="1620003" cy="846150"/>
            </a:xfrm>
          </p:grpSpPr>
          <p:sp>
            <p:nvSpPr>
              <p:cNvPr id="198" name="Oval 225"/>
              <p:cNvSpPr/>
              <p:nvPr/>
            </p:nvSpPr>
            <p:spPr bwMode="auto">
              <a:xfrm>
                <a:off x="9971445" y="1148066"/>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199" name="Straight Connector 198"/>
              <p:cNvCxnSpPr/>
              <p:nvPr/>
            </p:nvCxnSpPr>
            <p:spPr>
              <a:xfrm flipH="1">
                <a:off x="8768637" y="1148066"/>
                <a:ext cx="1202808" cy="0"/>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flipH="1">
                <a:off x="9112823" y="1984137"/>
                <a:ext cx="868442" cy="10079"/>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3" name="Group 2"/>
          <p:cNvGrpSpPr/>
          <p:nvPr/>
        </p:nvGrpSpPr>
        <p:grpSpPr>
          <a:xfrm>
            <a:off x="8115965" y="5358317"/>
            <a:ext cx="1524626" cy="934349"/>
            <a:chOff x="8115965" y="5358317"/>
            <a:chExt cx="1524626" cy="934349"/>
          </a:xfrm>
        </p:grpSpPr>
        <p:grpSp>
          <p:nvGrpSpPr>
            <p:cNvPr id="222" name="Group 221">
              <a:extLst>
                <a:ext uri="{FF2B5EF4-FFF2-40B4-BE49-F238E27FC236}">
                  <a16:creationId xmlns:a16="http://schemas.microsoft.com/office/drawing/2014/main" id="{5C97D791-00BA-4984-964B-E9786368EA25}"/>
                </a:ext>
              </a:extLst>
            </p:cNvPr>
            <p:cNvGrpSpPr/>
            <p:nvPr/>
          </p:nvGrpSpPr>
          <p:grpSpPr>
            <a:xfrm>
              <a:off x="8250606" y="5454875"/>
              <a:ext cx="944339" cy="557211"/>
              <a:chOff x="1760111" y="-790754"/>
              <a:chExt cx="8156776" cy="4812936"/>
            </a:xfrm>
            <a:solidFill>
              <a:schemeClr val="bg1"/>
            </a:solidFill>
          </p:grpSpPr>
          <p:sp useBgFill="1">
            <p:nvSpPr>
              <p:cNvPr id="223" name="Freeform 50">
                <a:extLst>
                  <a:ext uri="{FF2B5EF4-FFF2-40B4-BE49-F238E27FC236}">
                    <a16:creationId xmlns:a16="http://schemas.microsoft.com/office/drawing/2014/main" id="{9C08969E-7DD0-44F9-94FC-E696D52F02E4}"/>
                  </a:ext>
                </a:extLst>
              </p:cNvPr>
              <p:cNvSpPr>
                <a:spLocks noChangeArrowheads="1"/>
              </p:cNvSpPr>
              <p:nvPr/>
            </p:nvSpPr>
            <p:spPr bwMode="auto">
              <a:xfrm>
                <a:off x="6309930" y="1533493"/>
                <a:ext cx="3606957" cy="2488689"/>
              </a:xfrm>
              <a:custGeom>
                <a:avLst/>
                <a:gdLst>
                  <a:gd name="T0" fmla="*/ 724 w 1451"/>
                  <a:gd name="T1" fmla="*/ 998 h 999"/>
                  <a:gd name="T2" fmla="*/ 0 w 1451"/>
                  <a:gd name="T3" fmla="*/ 998 h 999"/>
                  <a:gd name="T4" fmla="*/ 0 w 1451"/>
                  <a:gd name="T5" fmla="*/ 0 h 999"/>
                  <a:gd name="T6" fmla="*/ 1450 w 1451"/>
                  <a:gd name="T7" fmla="*/ 0 h 999"/>
                  <a:gd name="T8" fmla="*/ 1450 w 1451"/>
                  <a:gd name="T9" fmla="*/ 998 h 999"/>
                  <a:gd name="T10" fmla="*/ 724 w 1451"/>
                  <a:gd name="T11" fmla="*/ 998 h 999"/>
                </a:gdLst>
                <a:ahLst/>
                <a:cxnLst>
                  <a:cxn ang="0">
                    <a:pos x="T0" y="T1"/>
                  </a:cxn>
                  <a:cxn ang="0">
                    <a:pos x="T2" y="T3"/>
                  </a:cxn>
                  <a:cxn ang="0">
                    <a:pos x="T4" y="T5"/>
                  </a:cxn>
                  <a:cxn ang="0">
                    <a:pos x="T6" y="T7"/>
                  </a:cxn>
                  <a:cxn ang="0">
                    <a:pos x="T8" y="T9"/>
                  </a:cxn>
                  <a:cxn ang="0">
                    <a:pos x="T10" y="T11"/>
                  </a:cxn>
                </a:cxnLst>
                <a:rect l="0" t="0" r="r" b="b"/>
                <a:pathLst>
                  <a:path w="1451" h="999">
                    <a:moveTo>
                      <a:pt x="724" y="998"/>
                    </a:moveTo>
                    <a:lnTo>
                      <a:pt x="0" y="998"/>
                    </a:lnTo>
                    <a:lnTo>
                      <a:pt x="0" y="0"/>
                    </a:lnTo>
                    <a:lnTo>
                      <a:pt x="1450" y="0"/>
                    </a:lnTo>
                    <a:lnTo>
                      <a:pt x="1450" y="998"/>
                    </a:lnTo>
                    <a:lnTo>
                      <a:pt x="724" y="998"/>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24" name="Freeform 52">
                <a:extLst>
                  <a:ext uri="{FF2B5EF4-FFF2-40B4-BE49-F238E27FC236}">
                    <a16:creationId xmlns:a16="http://schemas.microsoft.com/office/drawing/2014/main" id="{1491A521-9172-4C41-BA0C-53CA0FE09302}"/>
                  </a:ext>
                </a:extLst>
              </p:cNvPr>
              <p:cNvSpPr>
                <a:spLocks noChangeArrowheads="1"/>
              </p:cNvSpPr>
              <p:nvPr/>
            </p:nvSpPr>
            <p:spPr bwMode="auto">
              <a:xfrm>
                <a:off x="2746816" y="-790754"/>
                <a:ext cx="6216252" cy="3924899"/>
              </a:xfrm>
              <a:custGeom>
                <a:avLst/>
                <a:gdLst>
                  <a:gd name="T0" fmla="*/ 1249 w 2500"/>
                  <a:gd name="T1" fmla="*/ 1577 h 1578"/>
                  <a:gd name="T2" fmla="*/ 0 w 2500"/>
                  <a:gd name="T3" fmla="*/ 1577 h 1578"/>
                  <a:gd name="T4" fmla="*/ 0 w 2500"/>
                  <a:gd name="T5" fmla="*/ 0 h 1578"/>
                  <a:gd name="T6" fmla="*/ 2499 w 2500"/>
                  <a:gd name="T7" fmla="*/ 0 h 1578"/>
                  <a:gd name="T8" fmla="*/ 2499 w 2500"/>
                  <a:gd name="T9" fmla="*/ 1577 h 1578"/>
                  <a:gd name="T10" fmla="*/ 1249 w 2500"/>
                  <a:gd name="T11" fmla="*/ 1577 h 1578"/>
                </a:gdLst>
                <a:ahLst/>
                <a:cxnLst>
                  <a:cxn ang="0">
                    <a:pos x="T0" y="T1"/>
                  </a:cxn>
                  <a:cxn ang="0">
                    <a:pos x="T2" y="T3"/>
                  </a:cxn>
                  <a:cxn ang="0">
                    <a:pos x="T4" y="T5"/>
                  </a:cxn>
                  <a:cxn ang="0">
                    <a:pos x="T6" y="T7"/>
                  </a:cxn>
                  <a:cxn ang="0">
                    <a:pos x="T8" y="T9"/>
                  </a:cxn>
                  <a:cxn ang="0">
                    <a:pos x="T10" y="T11"/>
                  </a:cxn>
                </a:cxnLst>
                <a:rect l="0" t="0" r="r" b="b"/>
                <a:pathLst>
                  <a:path w="2500" h="1578">
                    <a:moveTo>
                      <a:pt x="1249" y="1577"/>
                    </a:moveTo>
                    <a:lnTo>
                      <a:pt x="0" y="1577"/>
                    </a:lnTo>
                    <a:lnTo>
                      <a:pt x="0" y="0"/>
                    </a:lnTo>
                    <a:lnTo>
                      <a:pt x="2499" y="0"/>
                    </a:lnTo>
                    <a:lnTo>
                      <a:pt x="2499" y="1577"/>
                    </a:lnTo>
                    <a:lnTo>
                      <a:pt x="1249" y="1577"/>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25" name="Line 54">
                <a:extLst>
                  <a:ext uri="{FF2B5EF4-FFF2-40B4-BE49-F238E27FC236}">
                    <a16:creationId xmlns:a16="http://schemas.microsoft.com/office/drawing/2014/main" id="{3D735876-4216-4D9F-9E23-BDBF26331607}"/>
                  </a:ext>
                </a:extLst>
              </p:cNvPr>
              <p:cNvSpPr>
                <a:spLocks noChangeShapeType="1"/>
              </p:cNvSpPr>
              <p:nvPr/>
            </p:nvSpPr>
            <p:spPr bwMode="auto">
              <a:xfrm flipH="1">
                <a:off x="6386668" y="2163884"/>
                <a:ext cx="2094017"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26" name="Line 55">
                <a:extLst>
                  <a:ext uri="{FF2B5EF4-FFF2-40B4-BE49-F238E27FC236}">
                    <a16:creationId xmlns:a16="http://schemas.microsoft.com/office/drawing/2014/main" id="{EAABEE1F-6D6C-47C1-87BF-F0C55A9E3AF2}"/>
                  </a:ext>
                </a:extLst>
              </p:cNvPr>
              <p:cNvSpPr>
                <a:spLocks noChangeShapeType="1"/>
              </p:cNvSpPr>
              <p:nvPr/>
            </p:nvSpPr>
            <p:spPr bwMode="auto">
              <a:xfrm flipH="1">
                <a:off x="7515902" y="2607901"/>
                <a:ext cx="964783"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27" name="Line 56">
                <a:extLst>
                  <a:ext uri="{FF2B5EF4-FFF2-40B4-BE49-F238E27FC236}">
                    <a16:creationId xmlns:a16="http://schemas.microsoft.com/office/drawing/2014/main" id="{C44301C7-9B1B-4392-9837-FA5584FE16D5}"/>
                  </a:ext>
                </a:extLst>
              </p:cNvPr>
              <p:cNvSpPr>
                <a:spLocks noChangeShapeType="1"/>
              </p:cNvSpPr>
              <p:nvPr/>
            </p:nvSpPr>
            <p:spPr bwMode="auto">
              <a:xfrm flipH="1">
                <a:off x="6386668" y="1719865"/>
                <a:ext cx="2094017"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28" name="Freeform 57">
                <a:extLst>
                  <a:ext uri="{FF2B5EF4-FFF2-40B4-BE49-F238E27FC236}">
                    <a16:creationId xmlns:a16="http://schemas.microsoft.com/office/drawing/2014/main" id="{51D80101-8341-4088-8CBA-3C3EB8D67C6E}"/>
                  </a:ext>
                </a:extLst>
              </p:cNvPr>
              <p:cNvSpPr>
                <a:spLocks noChangeArrowheads="1"/>
              </p:cNvSpPr>
              <p:nvPr/>
            </p:nvSpPr>
            <p:spPr bwMode="auto">
              <a:xfrm>
                <a:off x="6836174" y="535814"/>
                <a:ext cx="668762" cy="66877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29" name="Freeform 58">
                <a:extLst>
                  <a:ext uri="{FF2B5EF4-FFF2-40B4-BE49-F238E27FC236}">
                    <a16:creationId xmlns:a16="http://schemas.microsoft.com/office/drawing/2014/main" id="{0E7F51CF-BC7F-44D4-AA99-1FDBE608F752}"/>
                  </a:ext>
                </a:extLst>
              </p:cNvPr>
              <p:cNvSpPr>
                <a:spLocks noChangeArrowheads="1"/>
              </p:cNvSpPr>
              <p:nvPr/>
            </p:nvSpPr>
            <p:spPr bwMode="auto">
              <a:xfrm>
                <a:off x="4610594" y="1094953"/>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30" name="Freeform 59">
                <a:extLst>
                  <a:ext uri="{FF2B5EF4-FFF2-40B4-BE49-F238E27FC236}">
                    <a16:creationId xmlns:a16="http://schemas.microsoft.com/office/drawing/2014/main" id="{9BDE9857-9A17-4361-890B-B218B1E811D8}"/>
                  </a:ext>
                </a:extLst>
              </p:cNvPr>
              <p:cNvSpPr>
                <a:spLocks noChangeArrowheads="1"/>
              </p:cNvSpPr>
              <p:nvPr/>
            </p:nvSpPr>
            <p:spPr bwMode="auto">
              <a:xfrm>
                <a:off x="3492326" y="-23314"/>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31" name="Freeform 60">
                <a:extLst>
                  <a:ext uri="{FF2B5EF4-FFF2-40B4-BE49-F238E27FC236}">
                    <a16:creationId xmlns:a16="http://schemas.microsoft.com/office/drawing/2014/main" id="{9A8CDC67-7B42-4A34-A8E6-8E7C554A0892}"/>
                  </a:ext>
                </a:extLst>
              </p:cNvPr>
              <p:cNvSpPr>
                <a:spLocks noChangeArrowheads="1"/>
              </p:cNvSpPr>
              <p:nvPr/>
            </p:nvSpPr>
            <p:spPr bwMode="auto">
              <a:xfrm>
                <a:off x="6057770" y="-242581"/>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32" name="Freeform 61">
                <a:extLst>
                  <a:ext uri="{FF2B5EF4-FFF2-40B4-BE49-F238E27FC236}">
                    <a16:creationId xmlns:a16="http://schemas.microsoft.com/office/drawing/2014/main" id="{AF4C4B1A-00A3-47EE-949A-C88307B8C872}"/>
                  </a:ext>
                </a:extLst>
              </p:cNvPr>
              <p:cNvSpPr>
                <a:spLocks noChangeArrowheads="1"/>
              </p:cNvSpPr>
              <p:nvPr/>
            </p:nvSpPr>
            <p:spPr bwMode="auto">
              <a:xfrm>
                <a:off x="7625535" y="-242581"/>
                <a:ext cx="668762"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33" name="Line 62">
                <a:extLst>
                  <a:ext uri="{FF2B5EF4-FFF2-40B4-BE49-F238E27FC236}">
                    <a16:creationId xmlns:a16="http://schemas.microsoft.com/office/drawing/2014/main" id="{7742AAC8-EBAB-448D-856B-00FFF5B76848}"/>
                  </a:ext>
                </a:extLst>
              </p:cNvPr>
              <p:cNvSpPr>
                <a:spLocks noChangeShapeType="1"/>
              </p:cNvSpPr>
              <p:nvPr/>
            </p:nvSpPr>
            <p:spPr bwMode="auto">
              <a:xfrm flipV="1">
                <a:off x="7461085" y="360401"/>
                <a:ext cx="317943" cy="339872"/>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34" name="Line 63">
                <a:extLst>
                  <a:ext uri="{FF2B5EF4-FFF2-40B4-BE49-F238E27FC236}">
                    <a16:creationId xmlns:a16="http://schemas.microsoft.com/office/drawing/2014/main" id="{FE261278-50C3-41B0-8ECD-90DB6F006AFE}"/>
                  </a:ext>
                </a:extLst>
              </p:cNvPr>
              <p:cNvSpPr>
                <a:spLocks noChangeShapeType="1"/>
              </p:cNvSpPr>
              <p:nvPr/>
            </p:nvSpPr>
            <p:spPr bwMode="auto">
              <a:xfrm>
                <a:off x="6573048" y="371367"/>
                <a:ext cx="317935" cy="317935"/>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35" name="Line 64">
                <a:extLst>
                  <a:ext uri="{FF2B5EF4-FFF2-40B4-BE49-F238E27FC236}">
                    <a16:creationId xmlns:a16="http://schemas.microsoft.com/office/drawing/2014/main" id="{4FBB0CAD-B7D0-4D6C-AEF3-A70478689C07}"/>
                  </a:ext>
                </a:extLst>
              </p:cNvPr>
              <p:cNvSpPr>
                <a:spLocks noChangeShapeType="1"/>
              </p:cNvSpPr>
              <p:nvPr/>
            </p:nvSpPr>
            <p:spPr bwMode="auto">
              <a:xfrm flipV="1">
                <a:off x="5235510" y="360398"/>
                <a:ext cx="931890" cy="90996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36" name="Line 65">
                <a:extLst>
                  <a:ext uri="{FF2B5EF4-FFF2-40B4-BE49-F238E27FC236}">
                    <a16:creationId xmlns:a16="http://schemas.microsoft.com/office/drawing/2014/main" id="{82737243-356D-4736-8D5D-BB6E360AE35F}"/>
                  </a:ext>
                </a:extLst>
              </p:cNvPr>
              <p:cNvSpPr>
                <a:spLocks noChangeShapeType="1"/>
              </p:cNvSpPr>
              <p:nvPr/>
            </p:nvSpPr>
            <p:spPr bwMode="auto">
              <a:xfrm>
                <a:off x="4007612" y="601597"/>
                <a:ext cx="657807" cy="657806"/>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37" name="Freeform 66">
                <a:extLst>
                  <a:ext uri="{FF2B5EF4-FFF2-40B4-BE49-F238E27FC236}">
                    <a16:creationId xmlns:a16="http://schemas.microsoft.com/office/drawing/2014/main" id="{7BD0BDC4-DCDD-4D45-BFC6-C0B551E98B12}"/>
                  </a:ext>
                </a:extLst>
              </p:cNvPr>
              <p:cNvSpPr>
                <a:spLocks noChangeArrowheads="1"/>
              </p:cNvSpPr>
              <p:nvPr/>
            </p:nvSpPr>
            <p:spPr bwMode="auto">
              <a:xfrm>
                <a:off x="1760111" y="1533493"/>
                <a:ext cx="4100313" cy="2488689"/>
              </a:xfrm>
              <a:custGeom>
                <a:avLst/>
                <a:gdLst>
                  <a:gd name="T0" fmla="*/ 825 w 1650"/>
                  <a:gd name="T1" fmla="*/ 998 h 999"/>
                  <a:gd name="T2" fmla="*/ 0 w 1650"/>
                  <a:gd name="T3" fmla="*/ 998 h 999"/>
                  <a:gd name="T4" fmla="*/ 0 w 1650"/>
                  <a:gd name="T5" fmla="*/ 0 h 999"/>
                  <a:gd name="T6" fmla="*/ 1649 w 1650"/>
                  <a:gd name="T7" fmla="*/ 0 h 999"/>
                  <a:gd name="T8" fmla="*/ 1649 w 1650"/>
                  <a:gd name="T9" fmla="*/ 998 h 999"/>
                  <a:gd name="T10" fmla="*/ 825 w 1650"/>
                  <a:gd name="T11" fmla="*/ 998 h 999"/>
                </a:gdLst>
                <a:ahLst/>
                <a:cxnLst>
                  <a:cxn ang="0">
                    <a:pos x="T0" y="T1"/>
                  </a:cxn>
                  <a:cxn ang="0">
                    <a:pos x="T2" y="T3"/>
                  </a:cxn>
                  <a:cxn ang="0">
                    <a:pos x="T4" y="T5"/>
                  </a:cxn>
                  <a:cxn ang="0">
                    <a:pos x="T6" y="T7"/>
                  </a:cxn>
                  <a:cxn ang="0">
                    <a:pos x="T8" y="T9"/>
                  </a:cxn>
                  <a:cxn ang="0">
                    <a:pos x="T10" y="T11"/>
                  </a:cxn>
                </a:cxnLst>
                <a:rect l="0" t="0" r="r" b="b"/>
                <a:pathLst>
                  <a:path w="1650" h="999">
                    <a:moveTo>
                      <a:pt x="825" y="998"/>
                    </a:moveTo>
                    <a:lnTo>
                      <a:pt x="0" y="998"/>
                    </a:lnTo>
                    <a:lnTo>
                      <a:pt x="0" y="0"/>
                    </a:lnTo>
                    <a:lnTo>
                      <a:pt x="1649" y="0"/>
                    </a:lnTo>
                    <a:lnTo>
                      <a:pt x="1649" y="998"/>
                    </a:lnTo>
                    <a:lnTo>
                      <a:pt x="825" y="998"/>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nvGrpSpPr>
              <p:cNvPr id="238" name="Group 237">
                <a:extLst>
                  <a:ext uri="{FF2B5EF4-FFF2-40B4-BE49-F238E27FC236}">
                    <a16:creationId xmlns:a16="http://schemas.microsoft.com/office/drawing/2014/main" id="{3D3AA2F4-FD33-4C9F-A684-DD087D019D47}"/>
                  </a:ext>
                </a:extLst>
              </p:cNvPr>
              <p:cNvGrpSpPr/>
              <p:nvPr/>
            </p:nvGrpSpPr>
            <p:grpSpPr>
              <a:xfrm>
                <a:off x="4150130" y="3013548"/>
                <a:ext cx="909969" cy="701665"/>
                <a:chOff x="5196160" y="2147519"/>
                <a:chExt cx="346197" cy="266948"/>
              </a:xfrm>
              <a:grpFill/>
            </p:grpSpPr>
            <p:sp useBgFill="1">
              <p:nvSpPr>
                <p:cNvPr id="249" name="Line 68">
                  <a:extLst>
                    <a:ext uri="{FF2B5EF4-FFF2-40B4-BE49-F238E27FC236}">
                      <a16:creationId xmlns:a16="http://schemas.microsoft.com/office/drawing/2014/main" id="{B4CC5335-A28F-4579-88FF-3FB25248E4DA}"/>
                    </a:ext>
                  </a:extLst>
                </p:cNvPr>
                <p:cNvSpPr>
                  <a:spLocks noChangeShapeType="1"/>
                </p:cNvSpPr>
                <p:nvPr/>
              </p:nvSpPr>
              <p:spPr bwMode="auto">
                <a:xfrm flipV="1">
                  <a:off x="5196160" y="2339387"/>
                  <a:ext cx="0" cy="7508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50" name="Line 69">
                  <a:extLst>
                    <a:ext uri="{FF2B5EF4-FFF2-40B4-BE49-F238E27FC236}">
                      <a16:creationId xmlns:a16="http://schemas.microsoft.com/office/drawing/2014/main" id="{07A83253-B424-4B81-8776-A6D96C941A82}"/>
                    </a:ext>
                  </a:extLst>
                </p:cNvPr>
                <p:cNvSpPr>
                  <a:spLocks noChangeShapeType="1"/>
                </p:cNvSpPr>
                <p:nvPr/>
              </p:nvSpPr>
              <p:spPr bwMode="auto">
                <a:xfrm flipV="1">
                  <a:off x="5282709" y="2255965"/>
                  <a:ext cx="0" cy="15849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51" name="Line 70">
                  <a:extLst>
                    <a:ext uri="{FF2B5EF4-FFF2-40B4-BE49-F238E27FC236}">
                      <a16:creationId xmlns:a16="http://schemas.microsoft.com/office/drawing/2014/main" id="{9135E3A2-12D2-4CAE-9DAE-4B9ADA9BB596}"/>
                    </a:ext>
                  </a:extLst>
                </p:cNvPr>
                <p:cNvSpPr>
                  <a:spLocks noChangeShapeType="1"/>
                </p:cNvSpPr>
                <p:nvPr/>
              </p:nvSpPr>
              <p:spPr bwMode="auto">
                <a:xfrm flipV="1">
                  <a:off x="5369258" y="2297674"/>
                  <a:ext cx="0" cy="11678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52" name="Line 71">
                  <a:extLst>
                    <a:ext uri="{FF2B5EF4-FFF2-40B4-BE49-F238E27FC236}">
                      <a16:creationId xmlns:a16="http://schemas.microsoft.com/office/drawing/2014/main" id="{5FB79583-6AEF-427F-BBF4-EE9907A6C833}"/>
                    </a:ext>
                  </a:extLst>
                </p:cNvPr>
                <p:cNvSpPr>
                  <a:spLocks noChangeShapeType="1"/>
                </p:cNvSpPr>
                <p:nvPr/>
              </p:nvSpPr>
              <p:spPr bwMode="auto">
                <a:xfrm flipV="1">
                  <a:off x="5455807" y="2147519"/>
                  <a:ext cx="0" cy="266945"/>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53" name="Line 72">
                  <a:extLst>
                    <a:ext uri="{FF2B5EF4-FFF2-40B4-BE49-F238E27FC236}">
                      <a16:creationId xmlns:a16="http://schemas.microsoft.com/office/drawing/2014/main" id="{20EEFC55-D7EB-4DE3-8A8D-EB4FB0AE39F8}"/>
                    </a:ext>
                  </a:extLst>
                </p:cNvPr>
                <p:cNvSpPr>
                  <a:spLocks noChangeShapeType="1"/>
                </p:cNvSpPr>
                <p:nvPr/>
              </p:nvSpPr>
              <p:spPr bwMode="auto">
                <a:xfrm flipV="1">
                  <a:off x="5542357" y="2235113"/>
                  <a:ext cx="0" cy="179354"/>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sp useBgFill="1">
            <p:nvSpPr>
              <p:cNvPr id="239" name="Line 73">
                <a:extLst>
                  <a:ext uri="{FF2B5EF4-FFF2-40B4-BE49-F238E27FC236}">
                    <a16:creationId xmlns:a16="http://schemas.microsoft.com/office/drawing/2014/main" id="{6559BB02-EDCD-4443-AF61-DA397811DC41}"/>
                  </a:ext>
                </a:extLst>
              </p:cNvPr>
              <p:cNvSpPr>
                <a:spLocks noChangeShapeType="1"/>
              </p:cNvSpPr>
              <p:nvPr/>
            </p:nvSpPr>
            <p:spPr bwMode="auto">
              <a:xfrm>
                <a:off x="2692009" y="3419200"/>
                <a:ext cx="559129"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0" name="Line 74">
                <a:extLst>
                  <a:ext uri="{FF2B5EF4-FFF2-40B4-BE49-F238E27FC236}">
                    <a16:creationId xmlns:a16="http://schemas.microsoft.com/office/drawing/2014/main" id="{A9BEF5D2-AC8A-45BB-A1B7-3BB3EE3B359B}"/>
                  </a:ext>
                </a:extLst>
              </p:cNvPr>
              <p:cNvSpPr>
                <a:spLocks noChangeShapeType="1"/>
              </p:cNvSpPr>
              <p:nvPr/>
            </p:nvSpPr>
            <p:spPr bwMode="auto">
              <a:xfrm>
                <a:off x="2692009" y="3649423"/>
                <a:ext cx="844178"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1" name="Freeform 75">
                <a:extLst>
                  <a:ext uri="{FF2B5EF4-FFF2-40B4-BE49-F238E27FC236}">
                    <a16:creationId xmlns:a16="http://schemas.microsoft.com/office/drawing/2014/main" id="{2C1945FC-D36F-44E1-A898-502DFAE51932}"/>
                  </a:ext>
                </a:extLst>
              </p:cNvPr>
              <p:cNvSpPr>
                <a:spLocks noChangeArrowheads="1"/>
              </p:cNvSpPr>
              <p:nvPr/>
            </p:nvSpPr>
            <p:spPr bwMode="auto">
              <a:xfrm>
                <a:off x="2637182" y="1906244"/>
                <a:ext cx="1184050" cy="1195006"/>
              </a:xfrm>
              <a:custGeom>
                <a:avLst/>
                <a:gdLst>
                  <a:gd name="T0" fmla="*/ 477 w 478"/>
                  <a:gd name="T1" fmla="*/ 239 h 480"/>
                  <a:gd name="T2" fmla="*/ 239 w 478"/>
                  <a:gd name="T3" fmla="*/ 479 h 480"/>
                  <a:gd name="T4" fmla="*/ 0 w 478"/>
                  <a:gd name="T5" fmla="*/ 239 h 480"/>
                  <a:gd name="T6" fmla="*/ 239 w 478"/>
                  <a:gd name="T7" fmla="*/ 0 h 480"/>
                  <a:gd name="T8" fmla="*/ 477 w 478"/>
                  <a:gd name="T9" fmla="*/ 239 h 480"/>
                </a:gdLst>
                <a:ahLst/>
                <a:cxnLst>
                  <a:cxn ang="0">
                    <a:pos x="T0" y="T1"/>
                  </a:cxn>
                  <a:cxn ang="0">
                    <a:pos x="T2" y="T3"/>
                  </a:cxn>
                  <a:cxn ang="0">
                    <a:pos x="T4" y="T5"/>
                  </a:cxn>
                  <a:cxn ang="0">
                    <a:pos x="T6" y="T7"/>
                  </a:cxn>
                  <a:cxn ang="0">
                    <a:pos x="T8" y="T9"/>
                  </a:cxn>
                </a:cxnLst>
                <a:rect l="0" t="0" r="r" b="b"/>
                <a:pathLst>
                  <a:path w="478" h="480">
                    <a:moveTo>
                      <a:pt x="477" y="239"/>
                    </a:moveTo>
                    <a:cubicBezTo>
                      <a:pt x="477" y="370"/>
                      <a:pt x="371" y="479"/>
                      <a:pt x="239" y="479"/>
                    </a:cubicBezTo>
                    <a:cubicBezTo>
                      <a:pt x="108" y="479"/>
                      <a:pt x="0" y="371"/>
                      <a:pt x="0" y="239"/>
                    </a:cubicBezTo>
                    <a:cubicBezTo>
                      <a:pt x="0" y="108"/>
                      <a:pt x="108" y="0"/>
                      <a:pt x="239" y="0"/>
                    </a:cubicBezTo>
                    <a:cubicBezTo>
                      <a:pt x="371" y="0"/>
                      <a:pt x="477" y="107"/>
                      <a:pt x="477" y="239"/>
                    </a:cubicBez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2" name="Freeform 76">
                <a:extLst>
                  <a:ext uri="{FF2B5EF4-FFF2-40B4-BE49-F238E27FC236}">
                    <a16:creationId xmlns:a16="http://schemas.microsoft.com/office/drawing/2014/main" id="{14C42298-2D87-4126-A220-0D407458AC29}"/>
                  </a:ext>
                </a:extLst>
              </p:cNvPr>
              <p:cNvSpPr>
                <a:spLocks noChangeArrowheads="1"/>
              </p:cNvSpPr>
              <p:nvPr/>
            </p:nvSpPr>
            <p:spPr bwMode="auto">
              <a:xfrm>
                <a:off x="3207279" y="1884323"/>
                <a:ext cx="635877" cy="635877"/>
              </a:xfrm>
              <a:custGeom>
                <a:avLst/>
                <a:gdLst>
                  <a:gd name="T0" fmla="*/ 0 w 256"/>
                  <a:gd name="T1" fmla="*/ 6 h 254"/>
                  <a:gd name="T2" fmla="*/ 0 w 256"/>
                  <a:gd name="T3" fmla="*/ 6 h 254"/>
                  <a:gd name="T4" fmla="*/ 0 w 256"/>
                  <a:gd name="T5" fmla="*/ 253 h 254"/>
                  <a:gd name="T6" fmla="*/ 0 w 256"/>
                  <a:gd name="T7" fmla="*/ 253 h 254"/>
                  <a:gd name="T8" fmla="*/ 247 w 256"/>
                  <a:gd name="T9" fmla="*/ 253 h 254"/>
                  <a:gd name="T10" fmla="*/ 247 w 256"/>
                  <a:gd name="T11" fmla="*/ 253 h 254"/>
                  <a:gd name="T12" fmla="*/ 0 w 256"/>
                  <a:gd name="T13" fmla="*/ 6 h 254"/>
                </a:gdLst>
                <a:ahLst/>
                <a:cxnLst>
                  <a:cxn ang="0">
                    <a:pos x="T0" y="T1"/>
                  </a:cxn>
                  <a:cxn ang="0">
                    <a:pos x="T2" y="T3"/>
                  </a:cxn>
                  <a:cxn ang="0">
                    <a:pos x="T4" y="T5"/>
                  </a:cxn>
                  <a:cxn ang="0">
                    <a:pos x="T6" y="T7"/>
                  </a:cxn>
                  <a:cxn ang="0">
                    <a:pos x="T8" y="T9"/>
                  </a:cxn>
                  <a:cxn ang="0">
                    <a:pos x="T10" y="T11"/>
                  </a:cxn>
                  <a:cxn ang="0">
                    <a:pos x="T12" y="T13"/>
                  </a:cxn>
                </a:cxnLst>
                <a:rect l="0" t="0" r="r" b="b"/>
                <a:pathLst>
                  <a:path w="256" h="254">
                    <a:moveTo>
                      <a:pt x="0" y="6"/>
                    </a:moveTo>
                    <a:lnTo>
                      <a:pt x="0" y="6"/>
                    </a:lnTo>
                    <a:lnTo>
                      <a:pt x="0" y="253"/>
                    </a:lnTo>
                    <a:lnTo>
                      <a:pt x="0" y="253"/>
                    </a:lnTo>
                    <a:lnTo>
                      <a:pt x="247" y="253"/>
                    </a:lnTo>
                    <a:lnTo>
                      <a:pt x="247" y="253"/>
                    </a:lnTo>
                    <a:cubicBezTo>
                      <a:pt x="255" y="116"/>
                      <a:pt x="140" y="0"/>
                      <a:pt x="0" y="6"/>
                    </a:cubicBez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3" name="Line 77">
                <a:extLst>
                  <a:ext uri="{FF2B5EF4-FFF2-40B4-BE49-F238E27FC236}">
                    <a16:creationId xmlns:a16="http://schemas.microsoft.com/office/drawing/2014/main" id="{0AF3C943-7B58-47F2-B232-8173D43ABA48}"/>
                  </a:ext>
                </a:extLst>
              </p:cNvPr>
              <p:cNvSpPr>
                <a:spLocks noChangeShapeType="1"/>
              </p:cNvSpPr>
              <p:nvPr/>
            </p:nvSpPr>
            <p:spPr bwMode="auto">
              <a:xfrm>
                <a:off x="3207279" y="2520200"/>
                <a:ext cx="427576" cy="427566"/>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4" name="Line 78">
                <a:extLst>
                  <a:ext uri="{FF2B5EF4-FFF2-40B4-BE49-F238E27FC236}">
                    <a16:creationId xmlns:a16="http://schemas.microsoft.com/office/drawing/2014/main" id="{ADF8BD81-B231-41FD-A49C-5444DD4BFA88}"/>
                  </a:ext>
                </a:extLst>
              </p:cNvPr>
              <p:cNvSpPr>
                <a:spLocks noChangeShapeType="1"/>
              </p:cNvSpPr>
              <p:nvPr/>
            </p:nvSpPr>
            <p:spPr bwMode="auto">
              <a:xfrm>
                <a:off x="4325547" y="2240623"/>
                <a:ext cx="449505"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5" name="Line 79">
                <a:extLst>
                  <a:ext uri="{FF2B5EF4-FFF2-40B4-BE49-F238E27FC236}">
                    <a16:creationId xmlns:a16="http://schemas.microsoft.com/office/drawing/2014/main" id="{B8B4C05A-D4BB-4FD0-9A7C-4699A4698918}"/>
                  </a:ext>
                </a:extLst>
              </p:cNvPr>
              <p:cNvSpPr>
                <a:spLocks noChangeShapeType="1"/>
              </p:cNvSpPr>
              <p:nvPr/>
            </p:nvSpPr>
            <p:spPr bwMode="auto">
              <a:xfrm>
                <a:off x="4895649" y="1966541"/>
                <a:ext cx="164458"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6" name="Line 80">
                <a:extLst>
                  <a:ext uri="{FF2B5EF4-FFF2-40B4-BE49-F238E27FC236}">
                    <a16:creationId xmlns:a16="http://schemas.microsoft.com/office/drawing/2014/main" id="{25779C3D-E1C7-4AAE-B3A6-A3683D51EAB4}"/>
                  </a:ext>
                </a:extLst>
              </p:cNvPr>
              <p:cNvSpPr>
                <a:spLocks noChangeShapeType="1"/>
              </p:cNvSpPr>
              <p:nvPr/>
            </p:nvSpPr>
            <p:spPr bwMode="auto">
              <a:xfrm>
                <a:off x="4325547" y="1966541"/>
                <a:ext cx="109634"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7" name="Freeform 81">
                <a:extLst>
                  <a:ext uri="{FF2B5EF4-FFF2-40B4-BE49-F238E27FC236}">
                    <a16:creationId xmlns:a16="http://schemas.microsoft.com/office/drawing/2014/main" id="{1120B0BE-FDC9-45F0-A3EF-A964BF12B77F}"/>
                  </a:ext>
                </a:extLst>
              </p:cNvPr>
              <p:cNvSpPr>
                <a:spLocks noChangeArrowheads="1"/>
              </p:cNvSpPr>
              <p:nvPr/>
            </p:nvSpPr>
            <p:spPr bwMode="auto">
              <a:xfrm>
                <a:off x="4621568" y="1906244"/>
                <a:ext cx="91440" cy="91440"/>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8" name="Freeform 82">
                <a:extLst>
                  <a:ext uri="{FF2B5EF4-FFF2-40B4-BE49-F238E27FC236}">
                    <a16:creationId xmlns:a16="http://schemas.microsoft.com/office/drawing/2014/main" id="{63AE9479-0BD9-4599-BCFF-74729BF8C074}"/>
                  </a:ext>
                </a:extLst>
              </p:cNvPr>
              <p:cNvSpPr>
                <a:spLocks noChangeArrowheads="1"/>
              </p:cNvSpPr>
              <p:nvPr/>
            </p:nvSpPr>
            <p:spPr bwMode="auto">
              <a:xfrm>
                <a:off x="5016249" y="2180325"/>
                <a:ext cx="91440" cy="91440"/>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sp>
          <p:nvSpPr>
            <p:cNvPr id="254" name="Freeform 9">
              <a:extLst>
                <a:ext uri="{FF2B5EF4-FFF2-40B4-BE49-F238E27FC236}">
                  <a16:creationId xmlns:a16="http://schemas.microsoft.com/office/drawing/2014/main" id="{F381B58E-D814-46CB-BE0C-6195210E7118}"/>
                </a:ext>
              </a:extLst>
            </p:cNvPr>
            <p:cNvSpPr>
              <a:spLocks noEditPoints="1"/>
            </p:cNvSpPr>
            <p:nvPr/>
          </p:nvSpPr>
          <p:spPr bwMode="auto">
            <a:xfrm>
              <a:off x="8115965" y="5358317"/>
              <a:ext cx="1203430" cy="882683"/>
            </a:xfrm>
            <a:custGeom>
              <a:avLst/>
              <a:gdLst>
                <a:gd name="T0" fmla="*/ 3748 w 3748"/>
                <a:gd name="T1" fmla="*/ 2562 h 2749"/>
                <a:gd name="T2" fmla="*/ 3561 w 3748"/>
                <a:gd name="T3" fmla="*/ 2749 h 2749"/>
                <a:gd name="T4" fmla="*/ 187 w 3748"/>
                <a:gd name="T5" fmla="*/ 2749 h 2749"/>
                <a:gd name="T6" fmla="*/ 0 w 3748"/>
                <a:gd name="T7" fmla="*/ 2562 h 2749"/>
                <a:gd name="T8" fmla="*/ 0 w 3748"/>
                <a:gd name="T9" fmla="*/ 187 h 2749"/>
                <a:gd name="T10" fmla="*/ 187 w 3748"/>
                <a:gd name="T11" fmla="*/ 0 h 2749"/>
                <a:gd name="T12" fmla="*/ 3561 w 3748"/>
                <a:gd name="T13" fmla="*/ 0 h 2749"/>
                <a:gd name="T14" fmla="*/ 3748 w 3748"/>
                <a:gd name="T15" fmla="*/ 187 h 2749"/>
                <a:gd name="T16" fmla="*/ 3748 w 3748"/>
                <a:gd name="T17" fmla="*/ 2562 h 2749"/>
                <a:gd name="T18" fmla="*/ 2124 w 3748"/>
                <a:gd name="T19" fmla="*/ 2249 h 2749"/>
                <a:gd name="T20" fmla="*/ 1624 w 3748"/>
                <a:gd name="T21" fmla="*/ 2249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8" h="2749">
                  <a:moveTo>
                    <a:pt x="3748" y="2562"/>
                  </a:moveTo>
                  <a:cubicBezTo>
                    <a:pt x="3748" y="2665"/>
                    <a:pt x="3665" y="2749"/>
                    <a:pt x="3561" y="2749"/>
                  </a:cubicBezTo>
                  <a:cubicBezTo>
                    <a:pt x="187" y="2749"/>
                    <a:pt x="187" y="2749"/>
                    <a:pt x="187" y="2749"/>
                  </a:cubicBezTo>
                  <a:cubicBezTo>
                    <a:pt x="83" y="2749"/>
                    <a:pt x="0" y="2665"/>
                    <a:pt x="0" y="2562"/>
                  </a:cubicBezTo>
                  <a:cubicBezTo>
                    <a:pt x="0" y="187"/>
                    <a:pt x="0" y="187"/>
                    <a:pt x="0" y="187"/>
                  </a:cubicBezTo>
                  <a:cubicBezTo>
                    <a:pt x="0" y="84"/>
                    <a:pt x="83" y="0"/>
                    <a:pt x="187" y="0"/>
                  </a:cubicBezTo>
                  <a:cubicBezTo>
                    <a:pt x="3561" y="0"/>
                    <a:pt x="3561" y="0"/>
                    <a:pt x="3561" y="0"/>
                  </a:cubicBezTo>
                  <a:cubicBezTo>
                    <a:pt x="3665" y="0"/>
                    <a:pt x="3748" y="84"/>
                    <a:pt x="3748" y="187"/>
                  </a:cubicBezTo>
                  <a:lnTo>
                    <a:pt x="3748" y="2562"/>
                  </a:lnTo>
                  <a:close/>
                  <a:moveTo>
                    <a:pt x="2124" y="2249"/>
                  </a:moveTo>
                  <a:cubicBezTo>
                    <a:pt x="1624" y="2249"/>
                    <a:pt x="1624" y="2249"/>
                    <a:pt x="1624" y="2249"/>
                  </a:cubicBezTo>
                </a:path>
              </a:pathLst>
            </a:custGeom>
            <a:noFill/>
            <a:ln w="12700">
              <a:solidFill>
                <a:srgbClr val="0177D7"/>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latin typeface="Segoe UI Semilight"/>
              </a:endParaRPr>
            </a:p>
          </p:txBody>
        </p:sp>
        <p:grpSp>
          <p:nvGrpSpPr>
            <p:cNvPr id="35" name="Group 34"/>
            <p:cNvGrpSpPr/>
            <p:nvPr/>
          </p:nvGrpSpPr>
          <p:grpSpPr>
            <a:xfrm>
              <a:off x="9215069" y="5584958"/>
              <a:ext cx="425522" cy="707708"/>
              <a:chOff x="8895800" y="5547898"/>
              <a:chExt cx="425522" cy="707708"/>
            </a:xfrm>
          </p:grpSpPr>
          <p:sp>
            <p:nvSpPr>
              <p:cNvPr id="221" name="Freeform 5">
                <a:extLst>
                  <a:ext uri="{FF2B5EF4-FFF2-40B4-BE49-F238E27FC236}">
                    <a16:creationId xmlns:a16="http://schemas.microsoft.com/office/drawing/2014/main" id="{EF54ADEA-18F7-473F-9251-2B57AAB6C015}"/>
                  </a:ext>
                </a:extLst>
              </p:cNvPr>
              <p:cNvSpPr>
                <a:spLocks noEditPoints="1"/>
              </p:cNvSpPr>
              <p:nvPr/>
            </p:nvSpPr>
            <p:spPr bwMode="auto">
              <a:xfrm>
                <a:off x="8895800" y="5547898"/>
                <a:ext cx="425522" cy="707708"/>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solidFill>
                <a:schemeClr val="bg1"/>
              </a:solidFill>
              <a:ln w="12700" cap="flat" cmpd="sng" algn="ctr">
                <a:solidFill>
                  <a:srgbClr val="0177D7"/>
                </a:solidFill>
                <a:prstDash val="solid"/>
                <a:headEnd type="none"/>
                <a:tailEnd type="none"/>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
                  <a:cs typeface=""/>
                </a:endParaRPr>
              </a:p>
            </p:txBody>
          </p:sp>
          <p:grpSp>
            <p:nvGrpSpPr>
              <p:cNvPr id="212" name="Group 211">
                <a:extLst>
                  <a:ext uri="{FF2B5EF4-FFF2-40B4-BE49-F238E27FC236}">
                    <a16:creationId xmlns:a16="http://schemas.microsoft.com/office/drawing/2014/main" id="{72FB2D59-F5BC-4203-83F6-03711A573999}"/>
                  </a:ext>
                </a:extLst>
              </p:cNvPr>
              <p:cNvGrpSpPr/>
              <p:nvPr/>
            </p:nvGrpSpPr>
            <p:grpSpPr>
              <a:xfrm>
                <a:off x="8946602" y="5609873"/>
                <a:ext cx="331138" cy="460693"/>
                <a:chOff x="1778647" y="1301093"/>
                <a:chExt cx="307813" cy="252387"/>
              </a:xfrm>
              <a:noFill/>
            </p:grpSpPr>
            <p:grpSp>
              <p:nvGrpSpPr>
                <p:cNvPr id="213" name="Group 212">
                  <a:extLst>
                    <a:ext uri="{FF2B5EF4-FFF2-40B4-BE49-F238E27FC236}">
                      <a16:creationId xmlns:a16="http://schemas.microsoft.com/office/drawing/2014/main" id="{D3574D98-ADE5-4A14-B45A-C4672CCE7C94}"/>
                    </a:ext>
                  </a:extLst>
                </p:cNvPr>
                <p:cNvGrpSpPr/>
                <p:nvPr/>
              </p:nvGrpSpPr>
              <p:grpSpPr>
                <a:xfrm>
                  <a:off x="1778647" y="1301093"/>
                  <a:ext cx="307813" cy="252387"/>
                  <a:chOff x="2107086" y="1452805"/>
                  <a:chExt cx="307813" cy="252387"/>
                </a:xfrm>
                <a:grpFill/>
              </p:grpSpPr>
              <p:sp>
                <p:nvSpPr>
                  <p:cNvPr id="216" name="Rectangle 215">
                    <a:extLst>
                      <a:ext uri="{FF2B5EF4-FFF2-40B4-BE49-F238E27FC236}">
                        <a16:creationId xmlns:a16="http://schemas.microsoft.com/office/drawing/2014/main" id="{BAB821EC-6EB1-4260-8EF4-54867F9565A8}"/>
                      </a:ext>
                    </a:extLst>
                  </p:cNvPr>
                  <p:cNvSpPr/>
                  <p:nvPr/>
                </p:nvSpPr>
                <p:spPr bwMode="auto">
                  <a:xfrm>
                    <a:off x="2107086" y="1596776"/>
                    <a:ext cx="108416" cy="108416"/>
                  </a:xfrm>
                  <a:prstGeom prst="rect">
                    <a:avLst/>
                  </a:prstGeom>
                  <a:grpFill/>
                  <a:ln w="12700" cap="flat">
                    <a:solidFill>
                      <a:srgbClr val="0177D7"/>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a:ea typeface="+mn-ea"/>
                      <a:cs typeface="+mn-cs"/>
                    </a:endParaRPr>
                  </a:p>
                </p:txBody>
              </p:sp>
              <p:sp>
                <p:nvSpPr>
                  <p:cNvPr id="217" name="Rectangle 216">
                    <a:extLst>
                      <a:ext uri="{FF2B5EF4-FFF2-40B4-BE49-F238E27FC236}">
                        <a16:creationId xmlns:a16="http://schemas.microsoft.com/office/drawing/2014/main" id="{D5B81986-9C57-4916-A133-32EEAB1530BA}"/>
                      </a:ext>
                    </a:extLst>
                  </p:cNvPr>
                  <p:cNvSpPr/>
                  <p:nvPr/>
                </p:nvSpPr>
                <p:spPr bwMode="auto">
                  <a:xfrm>
                    <a:off x="2252041" y="1452805"/>
                    <a:ext cx="162858" cy="162858"/>
                  </a:xfrm>
                  <a:prstGeom prst="rect">
                    <a:avLst/>
                  </a:prstGeom>
                  <a:grpFill/>
                  <a:ln w="12700" cap="flat">
                    <a:solidFill>
                      <a:srgbClr val="0177D7"/>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a:ea typeface="+mn-ea"/>
                      <a:cs typeface="+mn-cs"/>
                    </a:endParaRPr>
                  </a:p>
                </p:txBody>
              </p:sp>
              <p:sp>
                <p:nvSpPr>
                  <p:cNvPr id="218" name="Rectangle 217">
                    <a:extLst>
                      <a:ext uri="{FF2B5EF4-FFF2-40B4-BE49-F238E27FC236}">
                        <a16:creationId xmlns:a16="http://schemas.microsoft.com/office/drawing/2014/main" id="{1EE42D7F-766B-412D-A04F-738F7B69BC19}"/>
                      </a:ext>
                    </a:extLst>
                  </p:cNvPr>
                  <p:cNvSpPr/>
                  <p:nvPr/>
                </p:nvSpPr>
                <p:spPr bwMode="auto">
                  <a:xfrm>
                    <a:off x="2107086" y="1453330"/>
                    <a:ext cx="108416" cy="108416"/>
                  </a:xfrm>
                  <a:prstGeom prst="rect">
                    <a:avLst/>
                  </a:prstGeom>
                  <a:grpFill/>
                  <a:ln w="12700" cap="flat">
                    <a:solidFill>
                      <a:srgbClr val="0177D7"/>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a:ea typeface="+mn-ea"/>
                      <a:cs typeface="+mn-cs"/>
                    </a:endParaRPr>
                  </a:p>
                </p:txBody>
              </p:sp>
              <p:sp>
                <p:nvSpPr>
                  <p:cNvPr id="219" name="Rectangle 218">
                    <a:extLst>
                      <a:ext uri="{FF2B5EF4-FFF2-40B4-BE49-F238E27FC236}">
                        <a16:creationId xmlns:a16="http://schemas.microsoft.com/office/drawing/2014/main" id="{6505F5D3-53DB-4C65-BFD0-C1989315D6DB}"/>
                      </a:ext>
                    </a:extLst>
                  </p:cNvPr>
                  <p:cNvSpPr/>
                  <p:nvPr/>
                </p:nvSpPr>
                <p:spPr bwMode="auto">
                  <a:xfrm>
                    <a:off x="2253489" y="1652588"/>
                    <a:ext cx="159337" cy="51699"/>
                  </a:xfrm>
                  <a:prstGeom prst="rect">
                    <a:avLst/>
                  </a:prstGeom>
                  <a:grpFill/>
                  <a:ln w="12700" cap="flat">
                    <a:solidFill>
                      <a:srgbClr val="0177D7"/>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a:ea typeface="+mn-ea"/>
                      <a:cs typeface="+mn-cs"/>
                    </a:endParaRPr>
                  </a:p>
                </p:txBody>
              </p:sp>
            </p:grpSp>
            <p:cxnSp>
              <p:nvCxnSpPr>
                <p:cNvPr id="214" name="Straight Connector 213">
                  <a:extLst>
                    <a:ext uri="{FF2B5EF4-FFF2-40B4-BE49-F238E27FC236}">
                      <a16:creationId xmlns:a16="http://schemas.microsoft.com/office/drawing/2014/main" id="{742005A9-5179-43D1-8BAA-EFD76CC5C1A7}"/>
                    </a:ext>
                  </a:extLst>
                </p:cNvPr>
                <p:cNvCxnSpPr/>
                <p:nvPr/>
              </p:nvCxnSpPr>
              <p:spPr>
                <a:xfrm>
                  <a:off x="1979319" y="1500876"/>
                  <a:ext cx="0" cy="51699"/>
                </a:xfrm>
                <a:prstGeom prst="line">
                  <a:avLst/>
                </a:prstGeom>
                <a:grpFill/>
                <a:ln w="12700" cap="flat">
                  <a:solidFill>
                    <a:srgbClr val="0177D7"/>
                  </a:solidFill>
                  <a:prstDash val="solid"/>
                  <a:miter lim="800000"/>
                  <a:headEnd/>
                  <a:tailEnd/>
                </a:ln>
              </p:spPr>
            </p:cxnSp>
            <p:cxnSp>
              <p:nvCxnSpPr>
                <p:cNvPr id="215" name="Straight Connector 214">
                  <a:extLst>
                    <a:ext uri="{FF2B5EF4-FFF2-40B4-BE49-F238E27FC236}">
                      <a16:creationId xmlns:a16="http://schemas.microsoft.com/office/drawing/2014/main" id="{6624EEF9-29B9-4205-BF00-83547840E5CF}"/>
                    </a:ext>
                  </a:extLst>
                </p:cNvPr>
                <p:cNvCxnSpPr/>
                <p:nvPr/>
              </p:nvCxnSpPr>
              <p:spPr>
                <a:xfrm>
                  <a:off x="2031707" y="1500876"/>
                  <a:ext cx="0" cy="51699"/>
                </a:xfrm>
                <a:prstGeom prst="line">
                  <a:avLst/>
                </a:prstGeom>
                <a:grpFill/>
                <a:ln w="12700" cap="flat">
                  <a:solidFill>
                    <a:srgbClr val="0177D7"/>
                  </a:solidFill>
                  <a:prstDash val="solid"/>
                  <a:miter lim="800000"/>
                  <a:headEnd/>
                  <a:tailEnd/>
                </a:ln>
              </p:spPr>
            </p:cxnSp>
          </p:grpSp>
        </p:grpSp>
      </p:grpSp>
    </p:spTree>
    <p:extLst>
      <p:ext uri="{BB962C8B-B14F-4D97-AF65-F5344CB8AC3E}">
        <p14:creationId xmlns:p14="http://schemas.microsoft.com/office/powerpoint/2010/main" val="13551528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50000">
                                      <p:stCondLst>
                                        <p:cond delay="0"/>
                                      </p:stCondLst>
                                      <p:childTnLst>
                                        <p:set>
                                          <p:cBhvr>
                                            <p:cTn id="6" dur="1" fill="hold">
                                              <p:stCondLst>
                                                <p:cond delay="0"/>
                                              </p:stCondLst>
                                            </p:cTn>
                                            <p:tgtEl>
                                              <p:spTgt spid="134"/>
                                            </p:tgtEl>
                                            <p:attrNameLst>
                                              <p:attrName>style.visibility</p:attrName>
                                            </p:attrNameLst>
                                          </p:cBhvr>
                                          <p:to>
                                            <p:strVal val="visible"/>
                                          </p:to>
                                        </p:set>
                                        <p:anim calcmode="lin" valueType="num" p14:bounceEnd="50000">
                                          <p:cBhvr additive="base">
                                            <p:cTn id="7" dur="500" fill="hold"/>
                                            <p:tgtEl>
                                              <p:spTgt spid="134"/>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134"/>
                                            </p:tgtEl>
                                            <p:attrNameLst>
                                              <p:attrName>ppt_y</p:attrName>
                                            </p:attrNameLst>
                                          </p:cBhvr>
                                          <p:tavLst>
                                            <p:tav tm="0">
                                              <p:val>
                                                <p:strVal val="0-#ppt_h/2"/>
                                              </p:val>
                                            </p:tav>
                                            <p:tav tm="100000">
                                              <p:val>
                                                <p:strVal val="#ppt_y"/>
                                              </p:val>
                                            </p:tav>
                                          </p:tavLst>
                                        </p:anim>
                                      </p:childTnLst>
                                    </p:cTn>
                                  </p:par>
                                  <p:par>
                                    <p:cTn id="9" presetID="10" presetClass="entr" presetSubtype="0" fill="hold" nodeType="withEffect">
                                      <p:stCondLst>
                                        <p:cond delay="3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2" presetClass="entr" presetSubtype="4" fill="hold" nodeType="withEffect" p14:presetBounceEnd="50000">
                                      <p:stCondLst>
                                        <p:cond delay="300"/>
                                      </p:stCondLst>
                                      <p:childTnLst>
                                        <p:set>
                                          <p:cBhvr>
                                            <p:cTn id="13" dur="1" fill="hold">
                                              <p:stCondLst>
                                                <p:cond delay="0"/>
                                              </p:stCondLst>
                                            </p:cTn>
                                            <p:tgtEl>
                                              <p:spTgt spid="3"/>
                                            </p:tgtEl>
                                            <p:attrNameLst>
                                              <p:attrName>style.visibility</p:attrName>
                                            </p:attrNameLst>
                                          </p:cBhvr>
                                          <p:to>
                                            <p:strVal val="visible"/>
                                          </p:to>
                                        </p:set>
                                        <p:anim calcmode="lin" valueType="num" p14:bounceEnd="50000">
                                          <p:cBhvr additive="base">
                                            <p:cTn id="14"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34"/>
                                            </p:tgtEl>
                                            <p:attrNameLst>
                                              <p:attrName>style.visibility</p:attrName>
                                            </p:attrNameLst>
                                          </p:cBhvr>
                                          <p:to>
                                            <p:strVal val="visible"/>
                                          </p:to>
                                        </p:set>
                                        <p:anim calcmode="lin" valueType="num">
                                          <p:cBhvr additive="base">
                                            <p:cTn id="7" dur="500" fill="hold"/>
                                            <p:tgtEl>
                                              <p:spTgt spid="134"/>
                                            </p:tgtEl>
                                            <p:attrNameLst>
                                              <p:attrName>ppt_x</p:attrName>
                                            </p:attrNameLst>
                                          </p:cBhvr>
                                          <p:tavLst>
                                            <p:tav tm="0">
                                              <p:val>
                                                <p:strVal val="#ppt_x"/>
                                              </p:val>
                                            </p:tav>
                                            <p:tav tm="100000">
                                              <p:val>
                                                <p:strVal val="#ppt_x"/>
                                              </p:val>
                                            </p:tav>
                                          </p:tavLst>
                                        </p:anim>
                                        <p:anim calcmode="lin" valueType="num">
                                          <p:cBhvr additive="base">
                                            <p:cTn id="8" dur="500" fill="hold"/>
                                            <p:tgtEl>
                                              <p:spTgt spid="134"/>
                                            </p:tgtEl>
                                            <p:attrNameLst>
                                              <p:attrName>ppt_y</p:attrName>
                                            </p:attrNameLst>
                                          </p:cBhvr>
                                          <p:tavLst>
                                            <p:tav tm="0">
                                              <p:val>
                                                <p:strVal val="0-#ppt_h/2"/>
                                              </p:val>
                                            </p:tav>
                                            <p:tav tm="100000">
                                              <p:val>
                                                <p:strVal val="#ppt_y"/>
                                              </p:val>
                                            </p:tav>
                                          </p:tavLst>
                                        </p:anim>
                                      </p:childTnLst>
                                    </p:cTn>
                                  </p:par>
                                  <p:par>
                                    <p:cTn id="9" presetID="10" presetClass="entr" presetSubtype="0" fill="hold" nodeType="withEffect">
                                      <p:stCondLst>
                                        <p:cond delay="3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2" presetClass="entr" presetSubtype="4" fill="hold" nodeType="withEffect">
                                      <p:stCondLst>
                                        <p:cond delay="30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01" y="331077"/>
            <a:ext cx="5606043" cy="899665"/>
          </a:xfrm>
        </p:spPr>
        <p:txBody>
          <a:bodyPr/>
          <a:lstStyle/>
          <a:p>
            <a:r>
              <a:rPr lang="en-US"/>
              <a:t>Run spark over operational data</a:t>
            </a:r>
          </a:p>
        </p:txBody>
      </p:sp>
      <p:sp>
        <p:nvSpPr>
          <p:cNvPr id="3" name="Content Placeholder 2"/>
          <p:cNvSpPr>
            <a:spLocks noGrp="1"/>
          </p:cNvSpPr>
          <p:nvPr>
            <p:ph type="body" sz="quarter" idx="11"/>
          </p:nvPr>
        </p:nvSpPr>
        <p:spPr>
          <a:xfrm>
            <a:off x="269239" y="1494678"/>
            <a:ext cx="5606043" cy="2768963"/>
          </a:xfrm>
        </p:spPr>
        <p:txBody>
          <a:bodyPr/>
          <a:lstStyle/>
          <a:p>
            <a:r>
              <a:rPr lang="en-US">
                <a:solidFill>
                  <a:schemeClr val="tx1"/>
                </a:solidFill>
              </a:rPr>
              <a:t>Accelerate analysis of fast-changing, high-volume, global data.</a:t>
            </a:r>
          </a:p>
          <a:p>
            <a:pPr marL="285750" lvl="1" indent="-285750">
              <a:spcBef>
                <a:spcPts val="1600"/>
              </a:spcBef>
              <a:spcAft>
                <a:spcPts val="0"/>
              </a:spcAft>
              <a:buFont typeface="Arial" charset="0"/>
              <a:buChar char="•"/>
            </a:pPr>
            <a:r>
              <a:rPr lang="en-US" sz="1600">
                <a:solidFill>
                  <a:schemeClr val="tx1"/>
                </a:solidFill>
              </a:rPr>
              <a:t>Real-time big data processing across any data model</a:t>
            </a:r>
          </a:p>
          <a:p>
            <a:pPr marL="285750" lvl="1" indent="-285750">
              <a:spcBef>
                <a:spcPts val="1000"/>
              </a:spcBef>
              <a:spcAft>
                <a:spcPts val="0"/>
              </a:spcAft>
              <a:buFont typeface="Arial" charset="0"/>
              <a:buChar char="•"/>
            </a:pPr>
            <a:r>
              <a:rPr lang="en-US" sz="1600">
                <a:solidFill>
                  <a:schemeClr val="tx1"/>
                </a:solidFill>
              </a:rPr>
              <a:t>Machine learning at scale over globally-distributed data</a:t>
            </a:r>
          </a:p>
          <a:p>
            <a:pPr marL="285750" lvl="1" indent="-285750">
              <a:spcBef>
                <a:spcPts val="1000"/>
              </a:spcBef>
              <a:spcAft>
                <a:spcPts val="0"/>
              </a:spcAft>
              <a:buFont typeface="Arial" charset="0"/>
              <a:buChar char="•"/>
            </a:pPr>
            <a:r>
              <a:rPr lang="en-US" sz="1600">
                <a:solidFill>
                  <a:schemeClr val="tx1"/>
                </a:solidFill>
              </a:rPr>
              <a:t>Speeds analytical queries with automatic indexing and push-down predicate filtering</a:t>
            </a:r>
          </a:p>
          <a:p>
            <a:pPr marL="285750" lvl="1" indent="-285750">
              <a:spcBef>
                <a:spcPts val="1000"/>
              </a:spcBef>
              <a:spcAft>
                <a:spcPts val="0"/>
              </a:spcAft>
              <a:buFont typeface="Arial" charset="0"/>
              <a:buChar char="•"/>
            </a:pPr>
            <a:r>
              <a:rPr lang="en-US" sz="1600">
                <a:solidFill>
                  <a:schemeClr val="tx1"/>
                </a:solidFill>
              </a:rPr>
              <a:t>Native integration with Spark Connector</a:t>
            </a:r>
          </a:p>
        </p:txBody>
      </p:sp>
      <p:pic>
        <p:nvPicPr>
          <p:cNvPr id="16" name="Picture 6">
            <a:extLst>
              <a:ext uri="{FF2B5EF4-FFF2-40B4-BE49-F238E27FC236}">
                <a16:creationId xmlns:a16="http://schemas.microsoft.com/office/drawing/2014/main" id="{C75D6E6D-60E0-4968-8D3E-A29B48BA3FE0}"/>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1636295" y="5869257"/>
            <a:ext cx="711710" cy="71345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s://ssbinfo.com/wp-content/uploads/2017/09/cropped-SSB-Logo-Square-Transparent-1-270x270.png">
            <a:extLst>
              <a:ext uri="{FF2B5EF4-FFF2-40B4-BE49-F238E27FC236}">
                <a16:creationId xmlns:a16="http://schemas.microsoft.com/office/drawing/2014/main" id="{92283645-78DC-46A8-A7DE-4B128802F4F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566367" y="5978255"/>
            <a:ext cx="577025" cy="58172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platform.affinio.com/assets/images/affinio_black-e37e523efd22117b9497d8b419098055.png">
            <a:extLst>
              <a:ext uri="{FF2B5EF4-FFF2-40B4-BE49-F238E27FC236}">
                <a16:creationId xmlns:a16="http://schemas.microsoft.com/office/drawing/2014/main" id="{3034B83C-F2B1-4E23-A655-9FB1CFD5C338}"/>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97260" y="6070790"/>
            <a:ext cx="1020673" cy="489192"/>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6265309" y="1230742"/>
            <a:ext cx="5550509" cy="2280062"/>
            <a:chOff x="6265309" y="1230742"/>
            <a:chExt cx="5550509" cy="2280062"/>
          </a:xfrm>
        </p:grpSpPr>
        <p:pic>
          <p:nvPicPr>
            <p:cNvPr id="8" name="Picture 2">
              <a:extLst>
                <a:ext uri="{FF2B5EF4-FFF2-40B4-BE49-F238E27FC236}">
                  <a16:creationId xmlns:a16="http://schemas.microsoft.com/office/drawing/2014/main" id="{D207BA61-F4FD-4FB0-ACAC-AA61DE6246C8}"/>
                </a:ext>
              </a:extLst>
            </p:cNvPr>
            <p:cNvPicPr>
              <a:picLocks noChangeAspect="1" noChangeArrowheads="1"/>
            </p:cNvPicPr>
            <p:nvPr/>
          </p:nvPicPr>
          <p:blipFill>
            <a:blip r:embed="rId6"/>
            <a:stretch>
              <a:fillRect/>
            </a:stretch>
          </p:blipFill>
          <p:spPr bwMode="auto">
            <a:xfrm>
              <a:off x="8065725" y="1230742"/>
              <a:ext cx="1183578" cy="61906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05CBEE4-6FCB-43E3-AB7B-6339F95C08D7}"/>
                </a:ext>
              </a:extLst>
            </p:cNvPr>
            <p:cNvSpPr txBox="1"/>
            <p:nvPr/>
          </p:nvSpPr>
          <p:spPr>
            <a:xfrm>
              <a:off x="6265309" y="3134762"/>
              <a:ext cx="972495" cy="238527"/>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Worker nodes</a:t>
              </a:r>
            </a:p>
          </p:txBody>
        </p:sp>
        <p:grpSp>
          <p:nvGrpSpPr>
            <p:cNvPr id="11" name="Group 10">
              <a:extLst>
                <a:ext uri="{FF2B5EF4-FFF2-40B4-BE49-F238E27FC236}">
                  <a16:creationId xmlns:a16="http://schemas.microsoft.com/office/drawing/2014/main" id="{88E4E8AA-C03E-458E-851C-19CF12A08D26}"/>
                </a:ext>
              </a:extLst>
            </p:cNvPr>
            <p:cNvGrpSpPr/>
            <p:nvPr/>
          </p:nvGrpSpPr>
          <p:grpSpPr>
            <a:xfrm>
              <a:off x="10154421" y="2284715"/>
              <a:ext cx="641116" cy="552594"/>
              <a:chOff x="8376458" y="5925518"/>
              <a:chExt cx="1045926" cy="901512"/>
            </a:xfrm>
          </p:grpSpPr>
          <p:sp>
            <p:nvSpPr>
              <p:cNvPr id="12" name="Star: 4 Points 8">
                <a:extLst>
                  <a:ext uri="{FF2B5EF4-FFF2-40B4-BE49-F238E27FC236}">
                    <a16:creationId xmlns:a16="http://schemas.microsoft.com/office/drawing/2014/main" id="{34E2957D-9A94-4947-8DB7-07104DEDE49E}"/>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 name="Star: 4 Points 8">
                <a:extLst>
                  <a:ext uri="{FF2B5EF4-FFF2-40B4-BE49-F238E27FC236}">
                    <a16:creationId xmlns:a16="http://schemas.microsoft.com/office/drawing/2014/main" id="{4D46BB5D-EB0F-4126-9D58-D220E89E7CF4}"/>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a:extLst>
                  <a:ext uri="{FF2B5EF4-FFF2-40B4-BE49-F238E27FC236}">
                    <a16:creationId xmlns:a16="http://schemas.microsoft.com/office/drawing/2014/main" id="{53C7847F-EE3C-416E-B587-41D3A1B4DFCE}"/>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9">
                <a:extLst>
                  <a:ext uri="{FF2B5EF4-FFF2-40B4-BE49-F238E27FC236}">
                    <a16:creationId xmlns:a16="http://schemas.microsoft.com/office/drawing/2014/main" id="{7B16688F-E417-456A-BACC-3AF5BACF370A}"/>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17" name="TextBox 16">
              <a:extLst>
                <a:ext uri="{FF2B5EF4-FFF2-40B4-BE49-F238E27FC236}">
                  <a16:creationId xmlns:a16="http://schemas.microsoft.com/office/drawing/2014/main" id="{76A5C1F6-A2AE-41F9-A45B-DA423D313EE6}"/>
                </a:ext>
              </a:extLst>
            </p:cNvPr>
            <p:cNvSpPr txBox="1"/>
            <p:nvPr/>
          </p:nvSpPr>
          <p:spPr>
            <a:xfrm>
              <a:off x="7315266" y="2084539"/>
              <a:ext cx="972495" cy="238527"/>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Master node</a:t>
              </a:r>
            </a:p>
          </p:txBody>
        </p:sp>
        <p:sp>
          <p:nvSpPr>
            <p:cNvPr id="18" name="TextBox 17">
              <a:extLst>
                <a:ext uri="{FF2B5EF4-FFF2-40B4-BE49-F238E27FC236}">
                  <a16:creationId xmlns:a16="http://schemas.microsoft.com/office/drawing/2014/main" id="{BB040124-6C1E-4753-AA79-23EB2C8A4777}"/>
                </a:ext>
              </a:extLst>
            </p:cNvPr>
            <p:cNvSpPr txBox="1"/>
            <p:nvPr/>
          </p:nvSpPr>
          <p:spPr>
            <a:xfrm>
              <a:off x="8475451" y="2191096"/>
              <a:ext cx="1002975" cy="238527"/>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Gateway nodes</a:t>
              </a:r>
            </a:p>
          </p:txBody>
        </p:sp>
        <p:sp>
          <p:nvSpPr>
            <p:cNvPr id="19" name="TextBox 18">
              <a:extLst>
                <a:ext uri="{FF2B5EF4-FFF2-40B4-BE49-F238E27FC236}">
                  <a16:creationId xmlns:a16="http://schemas.microsoft.com/office/drawing/2014/main" id="{50D24693-8BFF-46EA-B7B2-AACF4E50BDB6}"/>
                </a:ext>
              </a:extLst>
            </p:cNvPr>
            <p:cNvSpPr txBox="1"/>
            <p:nvPr/>
          </p:nvSpPr>
          <p:spPr>
            <a:xfrm>
              <a:off x="8104637" y="2625661"/>
              <a:ext cx="1242120" cy="384721"/>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Spark-Cosmos DB connector (Java)</a:t>
              </a:r>
            </a:p>
          </p:txBody>
        </p:sp>
        <p:sp>
          <p:nvSpPr>
            <p:cNvPr id="20" name="TextBox 19">
              <a:extLst>
                <a:ext uri="{FF2B5EF4-FFF2-40B4-BE49-F238E27FC236}">
                  <a16:creationId xmlns:a16="http://schemas.microsoft.com/office/drawing/2014/main" id="{C06E2150-2CBF-4D24-95CC-8DAEB6748014}"/>
                </a:ext>
              </a:extLst>
            </p:cNvPr>
            <p:cNvSpPr txBox="1"/>
            <p:nvPr/>
          </p:nvSpPr>
          <p:spPr>
            <a:xfrm>
              <a:off x="11126119" y="1922434"/>
              <a:ext cx="689699" cy="384721"/>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Data nodes</a:t>
              </a:r>
            </a:p>
          </p:txBody>
        </p:sp>
        <p:sp>
          <p:nvSpPr>
            <p:cNvPr id="4" name="Oval 3">
              <a:extLst>
                <a:ext uri="{FF2B5EF4-FFF2-40B4-BE49-F238E27FC236}">
                  <a16:creationId xmlns:a16="http://schemas.microsoft.com/office/drawing/2014/main" id="{96D22A45-2D6D-4B9B-AFF1-9F57796C035C}"/>
                </a:ext>
              </a:extLst>
            </p:cNvPr>
            <p:cNvSpPr/>
            <p:nvPr/>
          </p:nvSpPr>
          <p:spPr bwMode="auto">
            <a:xfrm>
              <a:off x="9696301" y="1813728"/>
              <a:ext cx="1547652" cy="154765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useBgFill="1">
          <p:nvSpPr>
            <p:cNvPr id="21" name="Oval 20">
              <a:extLst>
                <a:ext uri="{FF2B5EF4-FFF2-40B4-BE49-F238E27FC236}">
                  <a16:creationId xmlns:a16="http://schemas.microsoft.com/office/drawing/2014/main" id="{B7024202-E8B4-4A3E-81F8-8643E88D0EBD}"/>
                </a:ext>
              </a:extLst>
            </p:cNvPr>
            <p:cNvSpPr/>
            <p:nvPr/>
          </p:nvSpPr>
          <p:spPr bwMode="auto">
            <a:xfrm>
              <a:off x="9917644" y="1830401"/>
              <a:ext cx="323176" cy="323176"/>
            </a:xfrm>
            <a:prstGeom prst="ellipse">
              <a:avLst/>
            </a:prstGeom>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useBgFill="1">
          <p:nvSpPr>
            <p:cNvPr id="22" name="Oval 21">
              <a:extLst>
                <a:ext uri="{FF2B5EF4-FFF2-40B4-BE49-F238E27FC236}">
                  <a16:creationId xmlns:a16="http://schemas.microsoft.com/office/drawing/2014/main" id="{DE0C7D5F-70EC-4238-AA6E-AC6E39D89F98}"/>
                </a:ext>
              </a:extLst>
            </p:cNvPr>
            <p:cNvSpPr/>
            <p:nvPr/>
          </p:nvSpPr>
          <p:spPr bwMode="auto">
            <a:xfrm>
              <a:off x="10678408" y="1739827"/>
              <a:ext cx="323176" cy="323176"/>
            </a:xfrm>
            <a:prstGeom prst="ellipse">
              <a:avLst/>
            </a:prstGeom>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useBgFill="1">
          <p:nvSpPr>
            <p:cNvPr id="23" name="Oval 22">
              <a:extLst>
                <a:ext uri="{FF2B5EF4-FFF2-40B4-BE49-F238E27FC236}">
                  <a16:creationId xmlns:a16="http://schemas.microsoft.com/office/drawing/2014/main" id="{DB43B5F4-67B8-482D-AA62-32BE13B8406E}"/>
                </a:ext>
              </a:extLst>
            </p:cNvPr>
            <p:cNvSpPr/>
            <p:nvPr/>
          </p:nvSpPr>
          <p:spPr bwMode="auto">
            <a:xfrm>
              <a:off x="11082365" y="2302485"/>
              <a:ext cx="323176" cy="323176"/>
            </a:xfrm>
            <a:prstGeom prst="ellipse">
              <a:avLst/>
            </a:prstGeom>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useBgFill="1">
          <p:nvSpPr>
            <p:cNvPr id="24" name="Oval 23">
              <a:extLst>
                <a:ext uri="{FF2B5EF4-FFF2-40B4-BE49-F238E27FC236}">
                  <a16:creationId xmlns:a16="http://schemas.microsoft.com/office/drawing/2014/main" id="{77BD20CF-11B3-4DD8-A055-104AC885CADC}"/>
                </a:ext>
              </a:extLst>
            </p:cNvPr>
            <p:cNvSpPr/>
            <p:nvPr/>
          </p:nvSpPr>
          <p:spPr bwMode="auto">
            <a:xfrm>
              <a:off x="10882794" y="2913278"/>
              <a:ext cx="323176" cy="323176"/>
            </a:xfrm>
            <a:prstGeom prst="ellipse">
              <a:avLst/>
            </a:prstGeom>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useBgFill="1">
          <p:nvSpPr>
            <p:cNvPr id="25" name="Oval 24">
              <a:extLst>
                <a:ext uri="{FF2B5EF4-FFF2-40B4-BE49-F238E27FC236}">
                  <a16:creationId xmlns:a16="http://schemas.microsoft.com/office/drawing/2014/main" id="{57EA6611-B7E2-478F-A19E-04ABCB51EB7D}"/>
                </a:ext>
              </a:extLst>
            </p:cNvPr>
            <p:cNvSpPr/>
            <p:nvPr/>
          </p:nvSpPr>
          <p:spPr bwMode="auto">
            <a:xfrm>
              <a:off x="10195015" y="3187628"/>
              <a:ext cx="323176" cy="323176"/>
            </a:xfrm>
            <a:prstGeom prst="ellipse">
              <a:avLst/>
            </a:prstGeom>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useBgFill="1">
          <p:nvSpPr>
            <p:cNvPr id="26" name="Oval 25">
              <a:extLst>
                <a:ext uri="{FF2B5EF4-FFF2-40B4-BE49-F238E27FC236}">
                  <a16:creationId xmlns:a16="http://schemas.microsoft.com/office/drawing/2014/main" id="{234AAE86-EF09-4392-A353-0D6D35A1AB74}"/>
                </a:ext>
              </a:extLst>
            </p:cNvPr>
            <p:cNvSpPr/>
            <p:nvPr/>
          </p:nvSpPr>
          <p:spPr bwMode="auto">
            <a:xfrm>
              <a:off x="9683134" y="2864452"/>
              <a:ext cx="323176" cy="323176"/>
            </a:xfrm>
            <a:prstGeom prst="ellipse">
              <a:avLst/>
            </a:prstGeom>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7" name="Oval 26">
              <a:extLst>
                <a:ext uri="{FF2B5EF4-FFF2-40B4-BE49-F238E27FC236}">
                  <a16:creationId xmlns:a16="http://schemas.microsoft.com/office/drawing/2014/main" id="{D152C2FE-FF87-49A9-8F55-4CEB0086C8E4}"/>
                </a:ext>
              </a:extLst>
            </p:cNvPr>
            <p:cNvSpPr/>
            <p:nvPr/>
          </p:nvSpPr>
          <p:spPr bwMode="auto">
            <a:xfrm>
              <a:off x="9529500" y="2308231"/>
              <a:ext cx="323176" cy="323176"/>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89854795-3E85-4039-BA8E-FE492C9D1D54}"/>
                </a:ext>
              </a:extLst>
            </p:cNvPr>
            <p:cNvSpPr/>
            <p:nvPr/>
          </p:nvSpPr>
          <p:spPr bwMode="auto">
            <a:xfrm>
              <a:off x="7541377" y="2358040"/>
              <a:ext cx="486248" cy="292343"/>
            </a:xfrm>
            <a:prstGeom prst="rect">
              <a:avLst/>
            </a:prstGeom>
            <a:solidFill>
              <a:schemeClr val="bg1"/>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useBgFill="1">
          <p:nvSpPr>
            <p:cNvPr id="28" name="Rectangle 27">
              <a:extLst>
                <a:ext uri="{FF2B5EF4-FFF2-40B4-BE49-F238E27FC236}">
                  <a16:creationId xmlns:a16="http://schemas.microsoft.com/office/drawing/2014/main" id="{20C4831F-0362-420C-9B19-C627CAD20236}"/>
                </a:ext>
              </a:extLst>
            </p:cNvPr>
            <p:cNvSpPr/>
            <p:nvPr/>
          </p:nvSpPr>
          <p:spPr bwMode="auto">
            <a:xfrm>
              <a:off x="6478652" y="1828345"/>
              <a:ext cx="442044" cy="292343"/>
            </a:xfrm>
            <a:prstGeom prst="rect">
              <a:avLst/>
            </a:prstGeom>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useBgFill="1">
          <p:nvSpPr>
            <p:cNvPr id="29" name="Rectangle 28">
              <a:extLst>
                <a:ext uri="{FF2B5EF4-FFF2-40B4-BE49-F238E27FC236}">
                  <a16:creationId xmlns:a16="http://schemas.microsoft.com/office/drawing/2014/main" id="{BA1D5527-13D2-4CA1-97A7-9602817B92B2}"/>
                </a:ext>
              </a:extLst>
            </p:cNvPr>
            <p:cNvSpPr/>
            <p:nvPr/>
          </p:nvSpPr>
          <p:spPr bwMode="auto">
            <a:xfrm>
              <a:off x="6478652" y="2171666"/>
              <a:ext cx="442044" cy="292343"/>
            </a:xfrm>
            <a:prstGeom prst="rect">
              <a:avLst/>
            </a:prstGeom>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useBgFill="1">
          <p:nvSpPr>
            <p:cNvPr id="30" name="Rectangle 29">
              <a:extLst>
                <a:ext uri="{FF2B5EF4-FFF2-40B4-BE49-F238E27FC236}">
                  <a16:creationId xmlns:a16="http://schemas.microsoft.com/office/drawing/2014/main" id="{CAD13C30-5F64-4034-8A91-C35B9AFA1ACC}"/>
                </a:ext>
              </a:extLst>
            </p:cNvPr>
            <p:cNvSpPr/>
            <p:nvPr/>
          </p:nvSpPr>
          <p:spPr bwMode="auto">
            <a:xfrm>
              <a:off x="6478652" y="2514987"/>
              <a:ext cx="442044" cy="292343"/>
            </a:xfrm>
            <a:prstGeom prst="rect">
              <a:avLst/>
            </a:prstGeom>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useBgFill="1">
          <p:nvSpPr>
            <p:cNvPr id="31" name="Rectangle 30">
              <a:extLst>
                <a:ext uri="{FF2B5EF4-FFF2-40B4-BE49-F238E27FC236}">
                  <a16:creationId xmlns:a16="http://schemas.microsoft.com/office/drawing/2014/main" id="{634CDF0C-0EEA-4E81-A063-7A4B097650FB}"/>
                </a:ext>
              </a:extLst>
            </p:cNvPr>
            <p:cNvSpPr/>
            <p:nvPr/>
          </p:nvSpPr>
          <p:spPr bwMode="auto">
            <a:xfrm>
              <a:off x="6478652" y="2858308"/>
              <a:ext cx="442044" cy="292343"/>
            </a:xfrm>
            <a:prstGeom prst="rect">
              <a:avLst/>
            </a:prstGeom>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7" name="Straight Connector 6">
              <a:extLst>
                <a:ext uri="{FF2B5EF4-FFF2-40B4-BE49-F238E27FC236}">
                  <a16:creationId xmlns:a16="http://schemas.microsoft.com/office/drawing/2014/main" id="{ADE40432-C5D9-4E64-A671-53DF0BD1A28A}"/>
                </a:ext>
              </a:extLst>
            </p:cNvPr>
            <p:cNvCxnSpPr>
              <a:stCxn id="5" idx="1"/>
              <a:endCxn id="29" idx="3"/>
            </p:cNvCxnSpPr>
            <p:nvPr/>
          </p:nvCxnSpPr>
          <p:spPr>
            <a:xfrm flipH="1" flipV="1">
              <a:off x="6920696" y="2317838"/>
              <a:ext cx="620681" cy="186374"/>
            </a:xfrm>
            <a:prstGeom prst="line">
              <a:avLst/>
            </a:prstGeom>
            <a:noFill/>
            <a:ln w="19050" cap="sq">
              <a:solidFill>
                <a:schemeClr val="bg1">
                  <a:lumMod val="50000"/>
                </a:schemeClr>
              </a:solidFill>
              <a:prstDash val="sys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a:extLst>
                <a:ext uri="{FF2B5EF4-FFF2-40B4-BE49-F238E27FC236}">
                  <a16:creationId xmlns:a16="http://schemas.microsoft.com/office/drawing/2014/main" id="{6A7AF680-F6FD-4495-8951-E1866E0DFF6D}"/>
                </a:ext>
              </a:extLst>
            </p:cNvPr>
            <p:cNvCxnSpPr>
              <a:cxnSpLocks/>
              <a:stCxn id="5" idx="1"/>
              <a:endCxn id="28" idx="3"/>
            </p:cNvCxnSpPr>
            <p:nvPr/>
          </p:nvCxnSpPr>
          <p:spPr>
            <a:xfrm flipH="1" flipV="1">
              <a:off x="6920696" y="1974517"/>
              <a:ext cx="620681" cy="529695"/>
            </a:xfrm>
            <a:prstGeom prst="line">
              <a:avLst/>
            </a:prstGeom>
            <a:noFill/>
            <a:ln w="19050" cap="sq">
              <a:solidFill>
                <a:schemeClr val="bg1">
                  <a:lumMod val="50000"/>
                </a:schemeClr>
              </a:solidFill>
              <a:prstDash val="sys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a:extLst>
                <a:ext uri="{FF2B5EF4-FFF2-40B4-BE49-F238E27FC236}">
                  <a16:creationId xmlns:a16="http://schemas.microsoft.com/office/drawing/2014/main" id="{EC5BCBB7-EEA3-4669-9CEB-420B16585303}"/>
                </a:ext>
              </a:extLst>
            </p:cNvPr>
            <p:cNvCxnSpPr>
              <a:cxnSpLocks/>
              <a:stCxn id="5" idx="1"/>
              <a:endCxn id="30" idx="3"/>
            </p:cNvCxnSpPr>
            <p:nvPr/>
          </p:nvCxnSpPr>
          <p:spPr>
            <a:xfrm flipH="1">
              <a:off x="6920696" y="2504212"/>
              <a:ext cx="620681" cy="156947"/>
            </a:xfrm>
            <a:prstGeom prst="line">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a:extLst>
                <a:ext uri="{FF2B5EF4-FFF2-40B4-BE49-F238E27FC236}">
                  <a16:creationId xmlns:a16="http://schemas.microsoft.com/office/drawing/2014/main" id="{128D7D14-15E3-4F67-969E-797E47DDE891}"/>
                </a:ext>
              </a:extLst>
            </p:cNvPr>
            <p:cNvCxnSpPr>
              <a:cxnSpLocks/>
              <a:stCxn id="5" idx="1"/>
              <a:endCxn id="31" idx="3"/>
            </p:cNvCxnSpPr>
            <p:nvPr/>
          </p:nvCxnSpPr>
          <p:spPr>
            <a:xfrm flipH="1">
              <a:off x="6920696" y="2504212"/>
              <a:ext cx="620681" cy="500268"/>
            </a:xfrm>
            <a:prstGeom prst="line">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Arrow Connector 41">
              <a:extLst>
                <a:ext uri="{FF2B5EF4-FFF2-40B4-BE49-F238E27FC236}">
                  <a16:creationId xmlns:a16="http://schemas.microsoft.com/office/drawing/2014/main" id="{E6890F67-893B-49AF-8044-48E193365076}"/>
                </a:ext>
              </a:extLst>
            </p:cNvPr>
            <p:cNvCxnSpPr/>
            <p:nvPr/>
          </p:nvCxnSpPr>
          <p:spPr>
            <a:xfrm>
              <a:off x="8065725" y="2420645"/>
              <a:ext cx="1428894"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Arrow Connector 44">
              <a:extLst>
                <a:ext uri="{FF2B5EF4-FFF2-40B4-BE49-F238E27FC236}">
                  <a16:creationId xmlns:a16="http://schemas.microsoft.com/office/drawing/2014/main" id="{F7A34ABD-7304-439D-A2CA-C762B2C2A884}"/>
                </a:ext>
              </a:extLst>
            </p:cNvPr>
            <p:cNvCxnSpPr>
              <a:cxnSpLocks/>
            </p:cNvCxnSpPr>
            <p:nvPr/>
          </p:nvCxnSpPr>
          <p:spPr>
            <a:xfrm flipH="1">
              <a:off x="8065725" y="2603370"/>
              <a:ext cx="1428894"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4" name="Connector: Elbow 43">
              <a:extLst>
                <a:ext uri="{FF2B5EF4-FFF2-40B4-BE49-F238E27FC236}">
                  <a16:creationId xmlns:a16="http://schemas.microsoft.com/office/drawing/2014/main" id="{D554854A-6B3C-4A22-95CF-004642BC1DE0}"/>
                </a:ext>
              </a:extLst>
            </p:cNvPr>
            <p:cNvCxnSpPr>
              <a:stCxn id="31" idx="1"/>
              <a:endCxn id="25" idx="4"/>
            </p:cNvCxnSpPr>
            <p:nvPr/>
          </p:nvCxnSpPr>
          <p:spPr>
            <a:xfrm rot="10800000" flipH="1" flipV="1">
              <a:off x="6478651" y="3004480"/>
              <a:ext cx="3877951" cy="506324"/>
            </a:xfrm>
            <a:prstGeom prst="bentConnector4">
              <a:avLst>
                <a:gd name="adj1" fmla="val -5730"/>
                <a:gd name="adj2" fmla="val 151897"/>
              </a:avLst>
            </a:prstGeom>
            <a:noFill/>
            <a:ln w="19050" cap="sq">
              <a:solidFill>
                <a:schemeClr val="bg1">
                  <a:lumMod val="50000"/>
                </a:schemeClr>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9" name="Connector: Elbow 48">
              <a:extLst>
                <a:ext uri="{FF2B5EF4-FFF2-40B4-BE49-F238E27FC236}">
                  <a16:creationId xmlns:a16="http://schemas.microsoft.com/office/drawing/2014/main" id="{3371219D-F9BF-48E6-B39A-60A85BFC0245}"/>
                </a:ext>
              </a:extLst>
            </p:cNvPr>
            <p:cNvCxnSpPr>
              <a:cxnSpLocks/>
              <a:stCxn id="30" idx="1"/>
              <a:endCxn id="24" idx="4"/>
            </p:cNvCxnSpPr>
            <p:nvPr/>
          </p:nvCxnSpPr>
          <p:spPr>
            <a:xfrm rot="10800000" flipH="1" flipV="1">
              <a:off x="6478652" y="2661158"/>
              <a:ext cx="4565730" cy="575295"/>
            </a:xfrm>
            <a:prstGeom prst="bentConnector4">
              <a:avLst>
                <a:gd name="adj1" fmla="val -8382"/>
                <a:gd name="adj2" fmla="val 225284"/>
              </a:avLst>
            </a:prstGeom>
            <a:noFill/>
            <a:ln w="19050" cap="sq">
              <a:solidFill>
                <a:schemeClr val="bg1">
                  <a:lumMod val="50000"/>
                </a:schemeClr>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02540658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5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01" y="331077"/>
            <a:ext cx="5606043" cy="899665"/>
          </a:xfrm>
        </p:spPr>
        <p:txBody>
          <a:bodyPr/>
          <a:lstStyle/>
          <a:p>
            <a:r>
              <a:rPr lang="en-US"/>
              <a:t>Lift and shift </a:t>
            </a:r>
            <a:br>
              <a:rPr lang="en-US"/>
            </a:br>
            <a:r>
              <a:rPr lang="en-US" err="1"/>
              <a:t>nosql</a:t>
            </a:r>
            <a:r>
              <a:rPr lang="en-US"/>
              <a:t> apps</a:t>
            </a:r>
          </a:p>
        </p:txBody>
      </p:sp>
      <p:sp>
        <p:nvSpPr>
          <p:cNvPr id="3" name="Content Placeholder 2"/>
          <p:cNvSpPr>
            <a:spLocks noGrp="1"/>
          </p:cNvSpPr>
          <p:nvPr>
            <p:ph type="body" sz="quarter" idx="11"/>
          </p:nvPr>
        </p:nvSpPr>
        <p:spPr>
          <a:xfrm>
            <a:off x="269239" y="1492704"/>
            <a:ext cx="5606043" cy="2768963"/>
          </a:xfrm>
        </p:spPr>
        <p:txBody>
          <a:bodyPr/>
          <a:lstStyle/>
          <a:p>
            <a:r>
              <a:rPr lang="en-US">
                <a:solidFill>
                  <a:schemeClr val="tx1"/>
                </a:solidFill>
              </a:rPr>
              <a:t>Make data modernization easy with seamless lift and shift migration of NoSQL workloads to the cloud.</a:t>
            </a:r>
          </a:p>
          <a:p>
            <a:pPr marL="285750" lvl="1" indent="-285750">
              <a:spcBef>
                <a:spcPts val="1600"/>
              </a:spcBef>
              <a:spcAft>
                <a:spcPts val="0"/>
              </a:spcAft>
              <a:buFont typeface="Arial" charset="0"/>
              <a:buChar char="•"/>
            </a:pPr>
            <a:r>
              <a:rPr lang="en-US" sz="1600">
                <a:solidFill>
                  <a:schemeClr val="tx1"/>
                </a:solidFill>
              </a:rPr>
              <a:t>Azure Cosmos DB APIs for MongoDB and Cassandra bring app data from anywhere to Azure Cosmos DB</a:t>
            </a:r>
          </a:p>
          <a:p>
            <a:pPr marL="285750" lvl="1" indent="-285750">
              <a:spcBef>
                <a:spcPts val="1000"/>
              </a:spcBef>
              <a:spcAft>
                <a:spcPts val="0"/>
              </a:spcAft>
              <a:buFont typeface="Arial" charset="0"/>
              <a:buChar char="•"/>
            </a:pPr>
            <a:r>
              <a:rPr lang="en-US" sz="1600">
                <a:solidFill>
                  <a:schemeClr val="tx1"/>
                </a:solidFill>
              </a:rPr>
              <a:t>Leverage existing tools, drivers, and libraries, and continue using existing apps’ current SDKs</a:t>
            </a:r>
          </a:p>
          <a:p>
            <a:pPr marL="285750" lvl="1" indent="-285750">
              <a:spcBef>
                <a:spcPts val="1000"/>
              </a:spcBef>
              <a:spcAft>
                <a:spcPts val="0"/>
              </a:spcAft>
              <a:buFont typeface="Arial" charset="0"/>
              <a:buChar char="•"/>
            </a:pPr>
            <a:r>
              <a:rPr lang="en-US" sz="1600">
                <a:solidFill>
                  <a:schemeClr val="tx1"/>
                </a:solidFill>
              </a:rPr>
              <a:t>Turnkey geo-replication</a:t>
            </a:r>
          </a:p>
          <a:p>
            <a:pPr marL="285750" lvl="1" indent="-285750">
              <a:spcBef>
                <a:spcPts val="1000"/>
              </a:spcBef>
              <a:spcAft>
                <a:spcPts val="0"/>
              </a:spcAft>
              <a:buFont typeface="Arial" charset="0"/>
              <a:buChar char="•"/>
            </a:pPr>
            <a:r>
              <a:rPr lang="en-US" sz="1600">
                <a:solidFill>
                  <a:schemeClr val="tx1"/>
                </a:solidFill>
              </a:rPr>
              <a:t>No infrastructure or VM management required</a:t>
            </a:r>
          </a:p>
        </p:txBody>
      </p:sp>
      <p:grpSp>
        <p:nvGrpSpPr>
          <p:cNvPr id="4" name="Group 3"/>
          <p:cNvGrpSpPr/>
          <p:nvPr/>
        </p:nvGrpSpPr>
        <p:grpSpPr>
          <a:xfrm>
            <a:off x="6494712" y="2451689"/>
            <a:ext cx="5363613" cy="1420425"/>
            <a:chOff x="6494712" y="2451689"/>
            <a:chExt cx="5363613" cy="1420425"/>
          </a:xfrm>
        </p:grpSpPr>
        <p:sp>
          <p:nvSpPr>
            <p:cNvPr id="9" name="TextBox 8">
              <a:extLst>
                <a:ext uri="{FF2B5EF4-FFF2-40B4-BE49-F238E27FC236}">
                  <a16:creationId xmlns:a16="http://schemas.microsoft.com/office/drawing/2014/main" id="{B64D63B3-FA83-4453-9761-1A266192A687}"/>
                </a:ext>
              </a:extLst>
            </p:cNvPr>
            <p:cNvSpPr txBox="1"/>
            <p:nvPr/>
          </p:nvSpPr>
          <p:spPr>
            <a:xfrm>
              <a:off x="10362375" y="3341199"/>
              <a:ext cx="1495950" cy="530915"/>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Cosmos DB APIs for MongoDB and Cassandra</a:t>
              </a:r>
            </a:p>
          </p:txBody>
        </p:sp>
        <p:grpSp>
          <p:nvGrpSpPr>
            <p:cNvPr id="10" name="Group 9">
              <a:extLst>
                <a:ext uri="{FF2B5EF4-FFF2-40B4-BE49-F238E27FC236}">
                  <a16:creationId xmlns:a16="http://schemas.microsoft.com/office/drawing/2014/main" id="{9B7C9BCE-A55C-43FA-86A4-15F0F6B935C7}"/>
                </a:ext>
              </a:extLst>
            </p:cNvPr>
            <p:cNvGrpSpPr/>
            <p:nvPr/>
          </p:nvGrpSpPr>
          <p:grpSpPr>
            <a:xfrm>
              <a:off x="10664374" y="2547257"/>
              <a:ext cx="882798" cy="760904"/>
              <a:chOff x="8376458" y="5925518"/>
              <a:chExt cx="1045926" cy="901512"/>
            </a:xfrm>
          </p:grpSpPr>
          <p:sp>
            <p:nvSpPr>
              <p:cNvPr id="11" name="Star: 4 Points 8">
                <a:extLst>
                  <a:ext uri="{FF2B5EF4-FFF2-40B4-BE49-F238E27FC236}">
                    <a16:creationId xmlns:a16="http://schemas.microsoft.com/office/drawing/2014/main" id="{6CCB4DEC-D776-417D-887A-3E8D78CA228A}"/>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 name="Star: 4 Points 8">
                <a:extLst>
                  <a:ext uri="{FF2B5EF4-FFF2-40B4-BE49-F238E27FC236}">
                    <a16:creationId xmlns:a16="http://schemas.microsoft.com/office/drawing/2014/main" id="{FC36AD3B-4B61-4A27-80FD-C355EDDDD9B6}"/>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a:extLst>
                  <a:ext uri="{FF2B5EF4-FFF2-40B4-BE49-F238E27FC236}">
                    <a16:creationId xmlns:a16="http://schemas.microsoft.com/office/drawing/2014/main" id="{E5235BA0-2DD3-4FFF-8EDD-39286A0173A3}"/>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9">
                <a:extLst>
                  <a:ext uri="{FF2B5EF4-FFF2-40B4-BE49-F238E27FC236}">
                    <a16:creationId xmlns:a16="http://schemas.microsoft.com/office/drawing/2014/main" id="{E51260D1-7EAC-4471-A9B7-BAF50A24E70E}"/>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15" name="Straight Arrow Connector 14">
              <a:extLst>
                <a:ext uri="{FF2B5EF4-FFF2-40B4-BE49-F238E27FC236}">
                  <a16:creationId xmlns:a16="http://schemas.microsoft.com/office/drawing/2014/main" id="{C257B6D2-BB52-4296-83BE-B20B3C0389D2}"/>
                </a:ext>
              </a:extLst>
            </p:cNvPr>
            <p:cNvCxnSpPr>
              <a:cxnSpLocks/>
            </p:cNvCxnSpPr>
            <p:nvPr/>
          </p:nvCxnSpPr>
          <p:spPr>
            <a:xfrm>
              <a:off x="8120635" y="3033842"/>
              <a:ext cx="2307792" cy="0"/>
            </a:xfrm>
            <a:prstGeom prst="straightConnector1">
              <a:avLst/>
            </a:prstGeom>
            <a:noFill/>
            <a:ln w="19050" cap="sq">
              <a:solidFill>
                <a:schemeClr val="bg1">
                  <a:lumMod val="50000"/>
                </a:schemeClr>
              </a:solidFill>
              <a:prstDash val="sysDash"/>
              <a:round/>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8" name="TextBox 17">
              <a:extLst>
                <a:ext uri="{FF2B5EF4-FFF2-40B4-BE49-F238E27FC236}">
                  <a16:creationId xmlns:a16="http://schemas.microsoft.com/office/drawing/2014/main" id="{C8502EB4-920E-4BB3-BD33-66AD0A597104}"/>
                </a:ext>
              </a:extLst>
            </p:cNvPr>
            <p:cNvSpPr txBox="1"/>
            <p:nvPr/>
          </p:nvSpPr>
          <p:spPr>
            <a:xfrm>
              <a:off x="8460280" y="3135175"/>
              <a:ext cx="1628502" cy="238527"/>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charset="0"/>
                  <a:ea typeface="Segoe UI" charset="0"/>
                  <a:cs typeface="Segoe UI" charset="0"/>
                </a:rPr>
                <a:t>NoSQL wire protocol</a:t>
              </a:r>
            </a:p>
          </p:txBody>
        </p:sp>
        <p:grpSp>
          <p:nvGrpSpPr>
            <p:cNvPr id="19" name="Group 18">
              <a:extLst>
                <a:ext uri="{FF2B5EF4-FFF2-40B4-BE49-F238E27FC236}">
                  <a16:creationId xmlns:a16="http://schemas.microsoft.com/office/drawing/2014/main" id="{7CF3FBED-15B9-4BDE-9268-FDC939ABEEAB}"/>
                </a:ext>
              </a:extLst>
            </p:cNvPr>
            <p:cNvGrpSpPr/>
            <p:nvPr/>
          </p:nvGrpSpPr>
          <p:grpSpPr>
            <a:xfrm>
              <a:off x="9128240" y="2526975"/>
              <a:ext cx="292582" cy="358161"/>
              <a:chOff x="3257702" y="4407633"/>
              <a:chExt cx="403310" cy="493707"/>
            </a:xfrm>
          </p:grpSpPr>
          <p:grpSp>
            <p:nvGrpSpPr>
              <p:cNvPr id="20" name="Group 19">
                <a:extLst>
                  <a:ext uri="{FF2B5EF4-FFF2-40B4-BE49-F238E27FC236}">
                    <a16:creationId xmlns:a16="http://schemas.microsoft.com/office/drawing/2014/main" id="{4ED97AF1-AAE4-4437-B342-F56AC2297CF7}"/>
                  </a:ext>
                </a:extLst>
              </p:cNvPr>
              <p:cNvGrpSpPr/>
              <p:nvPr/>
            </p:nvGrpSpPr>
            <p:grpSpPr>
              <a:xfrm>
                <a:off x="3257702" y="4407633"/>
                <a:ext cx="403310" cy="493707"/>
                <a:chOff x="3003960" y="3685414"/>
                <a:chExt cx="403310" cy="493707"/>
              </a:xfrm>
            </p:grpSpPr>
            <p:sp>
              <p:nvSpPr>
                <p:cNvPr id="22" name="Snip Single Corner Rectangle 26">
                  <a:extLst>
                    <a:ext uri="{FF2B5EF4-FFF2-40B4-BE49-F238E27FC236}">
                      <a16:creationId xmlns:a16="http://schemas.microsoft.com/office/drawing/2014/main" id="{7321B4C6-76B0-4ACD-9DF4-74C97D4F44D9}"/>
                    </a:ext>
                  </a:extLst>
                </p:cNvPr>
                <p:cNvSpPr/>
                <p:nvPr/>
              </p:nvSpPr>
              <p:spPr bwMode="auto">
                <a:xfrm flipH="1">
                  <a:off x="3003960" y="3685414"/>
                  <a:ext cx="403310" cy="493707"/>
                </a:xfrm>
                <a:prstGeom prst="snip1Rect">
                  <a:avLst>
                    <a:gd name="adj" fmla="val 28736"/>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Triangle 27">
                  <a:extLst>
                    <a:ext uri="{FF2B5EF4-FFF2-40B4-BE49-F238E27FC236}">
                      <a16:creationId xmlns:a16="http://schemas.microsoft.com/office/drawing/2014/main" id="{0174BC34-20CC-4EF8-8E57-9C7026727EDF}"/>
                    </a:ext>
                  </a:extLst>
                </p:cNvPr>
                <p:cNvSpPr/>
                <p:nvPr/>
              </p:nvSpPr>
              <p:spPr bwMode="auto">
                <a:xfrm rot="8100000">
                  <a:off x="3012552" y="3733609"/>
                  <a:ext cx="160049" cy="80930"/>
                </a:xfrm>
                <a:prstGeom prst="triangl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21" name="Double Brace 20">
                <a:extLst>
                  <a:ext uri="{FF2B5EF4-FFF2-40B4-BE49-F238E27FC236}">
                    <a16:creationId xmlns:a16="http://schemas.microsoft.com/office/drawing/2014/main" id="{81F978DA-58E4-4D51-B95E-E1FF45ED6182}"/>
                  </a:ext>
                </a:extLst>
              </p:cNvPr>
              <p:cNvSpPr/>
              <p:nvPr/>
            </p:nvSpPr>
            <p:spPr>
              <a:xfrm>
                <a:off x="3395189" y="4569259"/>
                <a:ext cx="151075" cy="210347"/>
              </a:xfrm>
              <a:prstGeom prst="bracePair">
                <a:avLst>
                  <a:gd name="adj" fmla="val 17708"/>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25" name="Picture 24">
              <a:extLst>
                <a:ext uri="{FF2B5EF4-FFF2-40B4-BE49-F238E27FC236}">
                  <a16:creationId xmlns:a16="http://schemas.microsoft.com/office/drawing/2014/main" id="{F197C39F-C11C-49FF-B207-F96FCB99AAF1}"/>
                </a:ext>
              </a:extLst>
            </p:cNvPr>
            <p:cNvPicPr>
              <a:picLocks noChangeAspect="1"/>
            </p:cNvPicPr>
            <p:nvPr/>
          </p:nvPicPr>
          <p:blipFill>
            <a:blip r:embed="rId3"/>
            <a:stretch>
              <a:fillRect/>
            </a:stretch>
          </p:blipFill>
          <p:spPr>
            <a:xfrm>
              <a:off x="6748456" y="3412868"/>
              <a:ext cx="232308" cy="232308"/>
            </a:xfrm>
            <a:prstGeom prst="rect">
              <a:avLst/>
            </a:prstGeom>
            <a:solidFill>
              <a:schemeClr val="bg1"/>
            </a:solidFill>
          </p:spPr>
        </p:pic>
        <p:pic>
          <p:nvPicPr>
            <p:cNvPr id="27" name="Picture 26">
              <a:extLst>
                <a:ext uri="{FF2B5EF4-FFF2-40B4-BE49-F238E27FC236}">
                  <a16:creationId xmlns:a16="http://schemas.microsoft.com/office/drawing/2014/main" id="{0373ADA8-87F6-4D07-B085-AADA64B306FE}"/>
                </a:ext>
              </a:extLst>
            </p:cNvPr>
            <p:cNvPicPr>
              <a:picLocks noChangeAspect="1"/>
            </p:cNvPicPr>
            <p:nvPr/>
          </p:nvPicPr>
          <p:blipFill>
            <a:blip r:embed="rId4"/>
            <a:stretch>
              <a:fillRect/>
            </a:stretch>
          </p:blipFill>
          <p:spPr>
            <a:xfrm>
              <a:off x="7289396" y="3352298"/>
              <a:ext cx="535410" cy="353446"/>
            </a:xfrm>
            <a:prstGeom prst="rect">
              <a:avLst/>
            </a:prstGeom>
          </p:spPr>
        </p:pic>
        <p:pic>
          <p:nvPicPr>
            <p:cNvPr id="29" name="Picture 28">
              <a:extLst>
                <a:ext uri="{FF2B5EF4-FFF2-40B4-BE49-F238E27FC236}">
                  <a16:creationId xmlns:a16="http://schemas.microsoft.com/office/drawing/2014/main" id="{AEB24CBD-4FFF-40DD-B794-1D63ACFF2944}"/>
                </a:ext>
              </a:extLst>
            </p:cNvPr>
            <p:cNvPicPr>
              <a:picLocks noChangeAspect="1"/>
            </p:cNvPicPr>
            <p:nvPr/>
          </p:nvPicPr>
          <p:blipFill>
            <a:blip r:embed="rId5"/>
            <a:stretch>
              <a:fillRect/>
            </a:stretch>
          </p:blipFill>
          <p:spPr>
            <a:xfrm>
              <a:off x="7284377" y="2873216"/>
              <a:ext cx="545446" cy="318176"/>
            </a:xfrm>
            <a:prstGeom prst="rect">
              <a:avLst/>
            </a:prstGeom>
          </p:spPr>
        </p:pic>
        <p:pic>
          <p:nvPicPr>
            <p:cNvPr id="31" name="Picture 30">
              <a:extLst>
                <a:ext uri="{FF2B5EF4-FFF2-40B4-BE49-F238E27FC236}">
                  <a16:creationId xmlns:a16="http://schemas.microsoft.com/office/drawing/2014/main" id="{60B54539-64DF-4D61-ABC2-59077ACAA509}"/>
                </a:ext>
              </a:extLst>
            </p:cNvPr>
            <p:cNvPicPr>
              <a:picLocks noChangeAspect="1"/>
            </p:cNvPicPr>
            <p:nvPr/>
          </p:nvPicPr>
          <p:blipFill>
            <a:blip r:embed="rId6"/>
            <a:stretch>
              <a:fillRect/>
            </a:stretch>
          </p:blipFill>
          <p:spPr>
            <a:xfrm>
              <a:off x="6494712" y="2492830"/>
              <a:ext cx="739794" cy="199006"/>
            </a:xfrm>
            <a:prstGeom prst="rect">
              <a:avLst/>
            </a:prstGeom>
          </p:spPr>
        </p:pic>
        <p:pic>
          <p:nvPicPr>
            <p:cNvPr id="33" name="Picture 32">
              <a:extLst>
                <a:ext uri="{FF2B5EF4-FFF2-40B4-BE49-F238E27FC236}">
                  <a16:creationId xmlns:a16="http://schemas.microsoft.com/office/drawing/2014/main" id="{942315D2-F67D-4404-B548-EF7B75E23ABB}"/>
                </a:ext>
              </a:extLst>
            </p:cNvPr>
            <p:cNvPicPr>
              <a:picLocks noChangeAspect="1"/>
            </p:cNvPicPr>
            <p:nvPr/>
          </p:nvPicPr>
          <p:blipFill>
            <a:blip r:embed="rId7"/>
            <a:stretch>
              <a:fillRect/>
            </a:stretch>
          </p:blipFill>
          <p:spPr>
            <a:xfrm>
              <a:off x="7416458" y="2451689"/>
              <a:ext cx="281286" cy="281286"/>
            </a:xfrm>
            <a:prstGeom prst="rect">
              <a:avLst/>
            </a:prstGeom>
          </p:spPr>
        </p:pic>
        <p:sp>
          <p:nvSpPr>
            <p:cNvPr id="34" name="TextBox 33">
              <a:extLst>
                <a:ext uri="{FF2B5EF4-FFF2-40B4-BE49-F238E27FC236}">
                  <a16:creationId xmlns:a16="http://schemas.microsoft.com/office/drawing/2014/main" id="{B8D4A276-2114-48C2-ABE1-43D3BFB9742E}"/>
                </a:ext>
              </a:extLst>
            </p:cNvPr>
            <p:cNvSpPr txBox="1"/>
            <p:nvPr/>
          </p:nvSpPr>
          <p:spPr>
            <a:xfrm>
              <a:off x="6573229" y="2909536"/>
              <a:ext cx="582760" cy="258532"/>
            </a:xfrm>
            <a:prstGeom prst="rect">
              <a:avLst/>
            </a:prstGeom>
            <a:noFill/>
          </p:spPr>
          <p:txBody>
            <a:bodyPr wrap="square" lIns="91440" tIns="45720" rIns="91440" bIns="45720" rtlCol="0">
              <a:spAutoFit/>
            </a:bodyPr>
            <a:lstStyle/>
            <a:p>
              <a:pPr algn="ctr">
                <a:lnSpc>
                  <a:spcPct val="90000"/>
                </a:lnSpc>
                <a:spcAft>
                  <a:spcPts val="600"/>
                </a:spcAft>
              </a:pPr>
              <a:r>
                <a:rPr lang="en-US" sz="1200">
                  <a:solidFill>
                    <a:schemeClr val="tx2"/>
                  </a:solidFill>
                </a:rPr>
                <a:t>.NET</a:t>
              </a:r>
            </a:p>
          </p:txBody>
        </p:sp>
      </p:grpSp>
    </p:spTree>
    <p:extLst>
      <p:ext uri="{BB962C8B-B14F-4D97-AF65-F5344CB8AC3E}">
        <p14:creationId xmlns:p14="http://schemas.microsoft.com/office/powerpoint/2010/main" val="126951365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162950" y="238238"/>
            <a:ext cx="13546047" cy="13239523"/>
            <a:chOff x="2162950" y="238238"/>
            <a:chExt cx="13546047" cy="13239523"/>
          </a:xfrm>
        </p:grpSpPr>
        <p:sp>
          <p:nvSpPr>
            <p:cNvPr id="50" name="Oval 49"/>
            <p:cNvSpPr/>
            <p:nvPr/>
          </p:nvSpPr>
          <p:spPr bwMode="auto">
            <a:xfrm>
              <a:off x="3495662" y="1372912"/>
              <a:ext cx="10880624" cy="10634414"/>
            </a:xfrm>
            <a:prstGeom prst="ellipse">
              <a:avLst/>
            </a:prstGeom>
            <a:noFill/>
            <a:ln>
              <a:solidFill>
                <a:schemeClr val="tx2">
                  <a:alpha val="19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1" name="Oval 50"/>
            <p:cNvSpPr/>
            <p:nvPr/>
          </p:nvSpPr>
          <p:spPr bwMode="auto">
            <a:xfrm>
              <a:off x="2162950" y="238238"/>
              <a:ext cx="13546047" cy="13239523"/>
            </a:xfrm>
            <a:prstGeom prst="ellipse">
              <a:avLst/>
            </a:prstGeom>
            <a:noFill/>
            <a:ln>
              <a:solidFill>
                <a:schemeClr val="tx2">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5" name="Group 24"/>
          <p:cNvGrpSpPr/>
          <p:nvPr/>
        </p:nvGrpSpPr>
        <p:grpSpPr>
          <a:xfrm>
            <a:off x="4811776" y="2633472"/>
            <a:ext cx="8301135" cy="8113295"/>
            <a:chOff x="4811776" y="2633472"/>
            <a:chExt cx="8301135" cy="8113295"/>
          </a:xfrm>
        </p:grpSpPr>
        <p:grpSp>
          <p:nvGrpSpPr>
            <p:cNvPr id="9" name="Group 8">
              <a:extLst>
                <a:ext uri="{FF2B5EF4-FFF2-40B4-BE49-F238E27FC236}">
                  <a16:creationId xmlns:a16="http://schemas.microsoft.com/office/drawing/2014/main" id="{0F41AEFD-241D-4304-8F61-7B1D92187B7F}"/>
                </a:ext>
              </a:extLst>
            </p:cNvPr>
            <p:cNvGrpSpPr/>
            <p:nvPr/>
          </p:nvGrpSpPr>
          <p:grpSpPr>
            <a:xfrm>
              <a:off x="6186300" y="3112854"/>
              <a:ext cx="5465771" cy="3281011"/>
              <a:chOff x="621668" y="4852307"/>
              <a:chExt cx="2840157" cy="1396093"/>
            </a:xfrm>
            <a:solidFill>
              <a:schemeClr val="tx1">
                <a:lumMod val="20000"/>
                <a:lumOff val="80000"/>
              </a:schemeClr>
            </a:solidFill>
          </p:grpSpPr>
          <p:sp>
            <p:nvSpPr>
              <p:cNvPr id="10" name="Freeform 7">
                <a:extLst>
                  <a:ext uri="{FF2B5EF4-FFF2-40B4-BE49-F238E27FC236}">
                    <a16:creationId xmlns:a16="http://schemas.microsoft.com/office/drawing/2014/main" id="{B60500F6-6102-4560-9F3C-AAD0199F24B8}"/>
                  </a:ext>
                </a:extLst>
              </p:cNvPr>
              <p:cNvSpPr>
                <a:spLocks noEditPoints="1"/>
              </p:cNvSpPr>
              <p:nvPr/>
            </p:nvSpPr>
            <p:spPr bwMode="auto">
              <a:xfrm>
                <a:off x="621668" y="4852307"/>
                <a:ext cx="1295951" cy="1396093"/>
              </a:xfrm>
              <a:custGeom>
                <a:avLst/>
                <a:gdLst>
                  <a:gd name="T0" fmla="*/ 556 w 954"/>
                  <a:gd name="T1" fmla="*/ 1009 h 1027"/>
                  <a:gd name="T2" fmla="*/ 506 w 954"/>
                  <a:gd name="T3" fmla="*/ 919 h 1027"/>
                  <a:gd name="T4" fmla="*/ 400 w 954"/>
                  <a:gd name="T5" fmla="*/ 627 h 1027"/>
                  <a:gd name="T6" fmla="*/ 429 w 954"/>
                  <a:gd name="T7" fmla="*/ 554 h 1027"/>
                  <a:gd name="T8" fmla="*/ 370 w 954"/>
                  <a:gd name="T9" fmla="*/ 503 h 1027"/>
                  <a:gd name="T10" fmla="*/ 311 w 954"/>
                  <a:gd name="T11" fmla="*/ 488 h 1027"/>
                  <a:gd name="T12" fmla="*/ 247 w 954"/>
                  <a:gd name="T13" fmla="*/ 410 h 1027"/>
                  <a:gd name="T14" fmla="*/ 242 w 954"/>
                  <a:gd name="T15" fmla="*/ 428 h 1027"/>
                  <a:gd name="T16" fmla="*/ 181 w 954"/>
                  <a:gd name="T17" fmla="*/ 348 h 1027"/>
                  <a:gd name="T18" fmla="*/ 202 w 954"/>
                  <a:gd name="T19" fmla="*/ 236 h 1027"/>
                  <a:gd name="T20" fmla="*/ 150 w 954"/>
                  <a:gd name="T21" fmla="*/ 164 h 1027"/>
                  <a:gd name="T22" fmla="*/ 71 w 954"/>
                  <a:gd name="T23" fmla="*/ 196 h 1027"/>
                  <a:gd name="T24" fmla="*/ 75 w 954"/>
                  <a:gd name="T25" fmla="*/ 164 h 1027"/>
                  <a:gd name="T26" fmla="*/ 73 w 954"/>
                  <a:gd name="T27" fmla="*/ 142 h 1027"/>
                  <a:gd name="T28" fmla="*/ 100 w 954"/>
                  <a:gd name="T29" fmla="*/ 112 h 1027"/>
                  <a:gd name="T30" fmla="*/ 213 w 954"/>
                  <a:gd name="T31" fmla="*/ 65 h 1027"/>
                  <a:gd name="T32" fmla="*/ 379 w 954"/>
                  <a:gd name="T33" fmla="*/ 79 h 1027"/>
                  <a:gd name="T34" fmla="*/ 502 w 954"/>
                  <a:gd name="T35" fmla="*/ 48 h 1027"/>
                  <a:gd name="T36" fmla="*/ 553 w 954"/>
                  <a:gd name="T37" fmla="*/ 71 h 1027"/>
                  <a:gd name="T38" fmla="*/ 603 w 954"/>
                  <a:gd name="T39" fmla="*/ 27 h 1027"/>
                  <a:gd name="T40" fmla="*/ 663 w 954"/>
                  <a:gd name="T41" fmla="*/ 0 h 1027"/>
                  <a:gd name="T42" fmla="*/ 819 w 954"/>
                  <a:gd name="T43" fmla="*/ 0 h 1027"/>
                  <a:gd name="T44" fmla="*/ 948 w 954"/>
                  <a:gd name="T45" fmla="*/ 12 h 1027"/>
                  <a:gd name="T46" fmla="*/ 892 w 954"/>
                  <a:gd name="T47" fmla="*/ 73 h 1027"/>
                  <a:gd name="T48" fmla="*/ 870 w 954"/>
                  <a:gd name="T49" fmla="*/ 104 h 1027"/>
                  <a:gd name="T50" fmla="*/ 737 w 954"/>
                  <a:gd name="T51" fmla="*/ 155 h 1027"/>
                  <a:gd name="T52" fmla="*/ 729 w 954"/>
                  <a:gd name="T53" fmla="*/ 80 h 1027"/>
                  <a:gd name="T54" fmla="*/ 640 w 954"/>
                  <a:gd name="T55" fmla="*/ 59 h 1027"/>
                  <a:gd name="T56" fmla="*/ 665 w 954"/>
                  <a:gd name="T57" fmla="*/ 121 h 1027"/>
                  <a:gd name="T58" fmla="*/ 612 w 954"/>
                  <a:gd name="T59" fmla="*/ 129 h 1027"/>
                  <a:gd name="T60" fmla="*/ 589 w 954"/>
                  <a:gd name="T61" fmla="*/ 107 h 1027"/>
                  <a:gd name="T62" fmla="*/ 502 w 954"/>
                  <a:gd name="T63" fmla="*/ 137 h 1027"/>
                  <a:gd name="T64" fmla="*/ 517 w 954"/>
                  <a:gd name="T65" fmla="*/ 180 h 1027"/>
                  <a:gd name="T66" fmla="*/ 599 w 954"/>
                  <a:gd name="T67" fmla="*/ 136 h 1027"/>
                  <a:gd name="T68" fmla="*/ 662 w 954"/>
                  <a:gd name="T69" fmla="*/ 201 h 1027"/>
                  <a:gd name="T70" fmla="*/ 602 w 954"/>
                  <a:gd name="T71" fmla="*/ 223 h 1027"/>
                  <a:gd name="T72" fmla="*/ 606 w 954"/>
                  <a:gd name="T73" fmla="*/ 263 h 1027"/>
                  <a:gd name="T74" fmla="*/ 495 w 954"/>
                  <a:gd name="T75" fmla="*/ 333 h 1027"/>
                  <a:gd name="T76" fmla="*/ 441 w 954"/>
                  <a:gd name="T77" fmla="*/ 410 h 1027"/>
                  <a:gd name="T78" fmla="*/ 343 w 954"/>
                  <a:gd name="T79" fmla="*/ 394 h 1027"/>
                  <a:gd name="T80" fmla="*/ 366 w 954"/>
                  <a:gd name="T81" fmla="*/ 433 h 1027"/>
                  <a:gd name="T82" fmla="*/ 388 w 954"/>
                  <a:gd name="T83" fmla="*/ 473 h 1027"/>
                  <a:gd name="T84" fmla="*/ 436 w 954"/>
                  <a:gd name="T85" fmla="*/ 517 h 1027"/>
                  <a:gd name="T86" fmla="*/ 560 w 954"/>
                  <a:gd name="T87" fmla="*/ 502 h 1027"/>
                  <a:gd name="T88" fmla="*/ 723 w 954"/>
                  <a:gd name="T89" fmla="*/ 619 h 1027"/>
                  <a:gd name="T90" fmla="*/ 708 w 954"/>
                  <a:gd name="T91" fmla="*/ 765 h 1027"/>
                  <a:gd name="T92" fmla="*/ 618 w 954"/>
                  <a:gd name="T93" fmla="*/ 1009 h 1027"/>
                  <a:gd name="T94" fmla="*/ 398 w 954"/>
                  <a:gd name="T95" fmla="*/ 514 h 1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4" h="1027">
                    <a:moveTo>
                      <a:pt x="611" y="1027"/>
                    </a:moveTo>
                    <a:cubicBezTo>
                      <a:pt x="610" y="1027"/>
                      <a:pt x="609" y="1027"/>
                      <a:pt x="608" y="1026"/>
                    </a:cubicBezTo>
                    <a:cubicBezTo>
                      <a:pt x="561" y="1012"/>
                      <a:pt x="561" y="1012"/>
                      <a:pt x="561" y="1012"/>
                    </a:cubicBezTo>
                    <a:cubicBezTo>
                      <a:pt x="559" y="1011"/>
                      <a:pt x="557" y="1010"/>
                      <a:pt x="556" y="1009"/>
                    </a:cubicBezTo>
                    <a:cubicBezTo>
                      <a:pt x="528" y="978"/>
                      <a:pt x="528" y="978"/>
                      <a:pt x="528" y="978"/>
                    </a:cubicBezTo>
                    <a:cubicBezTo>
                      <a:pt x="527" y="977"/>
                      <a:pt x="527" y="976"/>
                      <a:pt x="526" y="974"/>
                    </a:cubicBezTo>
                    <a:cubicBezTo>
                      <a:pt x="507" y="922"/>
                      <a:pt x="507" y="922"/>
                      <a:pt x="507" y="922"/>
                    </a:cubicBezTo>
                    <a:cubicBezTo>
                      <a:pt x="507" y="921"/>
                      <a:pt x="507" y="920"/>
                      <a:pt x="506" y="919"/>
                    </a:cubicBezTo>
                    <a:cubicBezTo>
                      <a:pt x="496" y="753"/>
                      <a:pt x="496" y="753"/>
                      <a:pt x="496" y="753"/>
                    </a:cubicBezTo>
                    <a:cubicBezTo>
                      <a:pt x="450" y="720"/>
                      <a:pt x="450" y="720"/>
                      <a:pt x="450" y="720"/>
                    </a:cubicBezTo>
                    <a:cubicBezTo>
                      <a:pt x="449" y="719"/>
                      <a:pt x="448" y="718"/>
                      <a:pt x="448" y="716"/>
                    </a:cubicBezTo>
                    <a:cubicBezTo>
                      <a:pt x="400" y="627"/>
                      <a:pt x="400" y="627"/>
                      <a:pt x="400" y="627"/>
                    </a:cubicBezTo>
                    <a:cubicBezTo>
                      <a:pt x="398" y="624"/>
                      <a:pt x="398" y="620"/>
                      <a:pt x="400" y="617"/>
                    </a:cubicBezTo>
                    <a:cubicBezTo>
                      <a:pt x="431" y="560"/>
                      <a:pt x="431" y="560"/>
                      <a:pt x="431" y="560"/>
                    </a:cubicBezTo>
                    <a:cubicBezTo>
                      <a:pt x="430" y="553"/>
                      <a:pt x="430" y="553"/>
                      <a:pt x="430" y="553"/>
                    </a:cubicBezTo>
                    <a:cubicBezTo>
                      <a:pt x="429" y="554"/>
                      <a:pt x="429" y="554"/>
                      <a:pt x="429" y="554"/>
                    </a:cubicBezTo>
                    <a:cubicBezTo>
                      <a:pt x="426" y="555"/>
                      <a:pt x="424" y="554"/>
                      <a:pt x="421" y="553"/>
                    </a:cubicBezTo>
                    <a:cubicBezTo>
                      <a:pt x="389" y="537"/>
                      <a:pt x="389" y="537"/>
                      <a:pt x="389" y="537"/>
                    </a:cubicBezTo>
                    <a:cubicBezTo>
                      <a:pt x="387" y="536"/>
                      <a:pt x="385" y="534"/>
                      <a:pt x="384" y="532"/>
                    </a:cubicBezTo>
                    <a:cubicBezTo>
                      <a:pt x="370" y="503"/>
                      <a:pt x="370" y="503"/>
                      <a:pt x="370" y="503"/>
                    </a:cubicBezTo>
                    <a:cubicBezTo>
                      <a:pt x="348" y="500"/>
                      <a:pt x="348" y="500"/>
                      <a:pt x="348" y="500"/>
                    </a:cubicBezTo>
                    <a:cubicBezTo>
                      <a:pt x="346" y="500"/>
                      <a:pt x="345" y="499"/>
                      <a:pt x="344" y="498"/>
                    </a:cubicBezTo>
                    <a:cubicBezTo>
                      <a:pt x="323" y="485"/>
                      <a:pt x="323" y="485"/>
                      <a:pt x="323" y="485"/>
                    </a:cubicBezTo>
                    <a:cubicBezTo>
                      <a:pt x="311" y="488"/>
                      <a:pt x="311" y="488"/>
                      <a:pt x="311" y="488"/>
                    </a:cubicBezTo>
                    <a:cubicBezTo>
                      <a:pt x="309" y="489"/>
                      <a:pt x="306" y="488"/>
                      <a:pt x="304" y="487"/>
                    </a:cubicBezTo>
                    <a:cubicBezTo>
                      <a:pt x="254" y="461"/>
                      <a:pt x="254" y="461"/>
                      <a:pt x="254" y="461"/>
                    </a:cubicBezTo>
                    <a:cubicBezTo>
                      <a:pt x="250" y="459"/>
                      <a:pt x="248" y="456"/>
                      <a:pt x="248" y="452"/>
                    </a:cubicBezTo>
                    <a:cubicBezTo>
                      <a:pt x="247" y="410"/>
                      <a:pt x="247" y="410"/>
                      <a:pt x="247" y="410"/>
                    </a:cubicBezTo>
                    <a:cubicBezTo>
                      <a:pt x="230" y="366"/>
                      <a:pt x="230" y="366"/>
                      <a:pt x="230" y="366"/>
                    </a:cubicBezTo>
                    <a:cubicBezTo>
                      <a:pt x="223" y="368"/>
                      <a:pt x="223" y="368"/>
                      <a:pt x="223" y="368"/>
                    </a:cubicBezTo>
                    <a:cubicBezTo>
                      <a:pt x="242" y="424"/>
                      <a:pt x="242" y="424"/>
                      <a:pt x="242" y="424"/>
                    </a:cubicBezTo>
                    <a:cubicBezTo>
                      <a:pt x="242" y="425"/>
                      <a:pt x="242" y="427"/>
                      <a:pt x="242" y="428"/>
                    </a:cubicBezTo>
                    <a:cubicBezTo>
                      <a:pt x="242" y="434"/>
                      <a:pt x="238" y="438"/>
                      <a:pt x="232" y="438"/>
                    </a:cubicBezTo>
                    <a:cubicBezTo>
                      <a:pt x="228" y="439"/>
                      <a:pt x="224" y="436"/>
                      <a:pt x="223" y="432"/>
                    </a:cubicBezTo>
                    <a:cubicBezTo>
                      <a:pt x="204" y="390"/>
                      <a:pt x="204" y="390"/>
                      <a:pt x="204" y="390"/>
                    </a:cubicBezTo>
                    <a:cubicBezTo>
                      <a:pt x="181" y="348"/>
                      <a:pt x="181" y="348"/>
                      <a:pt x="181" y="348"/>
                    </a:cubicBezTo>
                    <a:cubicBezTo>
                      <a:pt x="180" y="347"/>
                      <a:pt x="180" y="346"/>
                      <a:pt x="179" y="344"/>
                    </a:cubicBezTo>
                    <a:cubicBezTo>
                      <a:pt x="172" y="292"/>
                      <a:pt x="172" y="292"/>
                      <a:pt x="172" y="292"/>
                    </a:cubicBezTo>
                    <a:cubicBezTo>
                      <a:pt x="172" y="289"/>
                      <a:pt x="172" y="287"/>
                      <a:pt x="173" y="285"/>
                    </a:cubicBezTo>
                    <a:cubicBezTo>
                      <a:pt x="202" y="236"/>
                      <a:pt x="202" y="236"/>
                      <a:pt x="202" y="236"/>
                    </a:cubicBezTo>
                    <a:cubicBezTo>
                      <a:pt x="216" y="194"/>
                      <a:pt x="216" y="194"/>
                      <a:pt x="216" y="194"/>
                    </a:cubicBezTo>
                    <a:cubicBezTo>
                      <a:pt x="214" y="173"/>
                      <a:pt x="214" y="173"/>
                      <a:pt x="214" y="173"/>
                    </a:cubicBezTo>
                    <a:cubicBezTo>
                      <a:pt x="178" y="159"/>
                      <a:pt x="178" y="159"/>
                      <a:pt x="178" y="159"/>
                    </a:cubicBezTo>
                    <a:cubicBezTo>
                      <a:pt x="150" y="164"/>
                      <a:pt x="150" y="164"/>
                      <a:pt x="150" y="164"/>
                    </a:cubicBezTo>
                    <a:cubicBezTo>
                      <a:pt x="107" y="184"/>
                      <a:pt x="107" y="184"/>
                      <a:pt x="107" y="184"/>
                    </a:cubicBezTo>
                    <a:cubicBezTo>
                      <a:pt x="106" y="184"/>
                      <a:pt x="106" y="184"/>
                      <a:pt x="106" y="184"/>
                    </a:cubicBezTo>
                    <a:cubicBezTo>
                      <a:pt x="74" y="196"/>
                      <a:pt x="74" y="196"/>
                      <a:pt x="74" y="196"/>
                    </a:cubicBezTo>
                    <a:cubicBezTo>
                      <a:pt x="73" y="196"/>
                      <a:pt x="72" y="196"/>
                      <a:pt x="71" y="196"/>
                    </a:cubicBezTo>
                    <a:cubicBezTo>
                      <a:pt x="11" y="198"/>
                      <a:pt x="11" y="198"/>
                      <a:pt x="11" y="198"/>
                    </a:cubicBezTo>
                    <a:cubicBezTo>
                      <a:pt x="6" y="198"/>
                      <a:pt x="1" y="194"/>
                      <a:pt x="0" y="189"/>
                    </a:cubicBezTo>
                    <a:cubicBezTo>
                      <a:pt x="0" y="183"/>
                      <a:pt x="3" y="179"/>
                      <a:pt x="8" y="177"/>
                    </a:cubicBezTo>
                    <a:cubicBezTo>
                      <a:pt x="75" y="164"/>
                      <a:pt x="75" y="164"/>
                      <a:pt x="75" y="164"/>
                    </a:cubicBezTo>
                    <a:cubicBezTo>
                      <a:pt x="78" y="160"/>
                      <a:pt x="78" y="160"/>
                      <a:pt x="78" y="160"/>
                    </a:cubicBezTo>
                    <a:cubicBezTo>
                      <a:pt x="76" y="158"/>
                      <a:pt x="76" y="158"/>
                      <a:pt x="76" y="158"/>
                    </a:cubicBezTo>
                    <a:cubicBezTo>
                      <a:pt x="73" y="156"/>
                      <a:pt x="71" y="154"/>
                      <a:pt x="71" y="151"/>
                    </a:cubicBezTo>
                    <a:cubicBezTo>
                      <a:pt x="70" y="148"/>
                      <a:pt x="71" y="145"/>
                      <a:pt x="73" y="142"/>
                    </a:cubicBezTo>
                    <a:cubicBezTo>
                      <a:pt x="94" y="120"/>
                      <a:pt x="94" y="120"/>
                      <a:pt x="94" y="120"/>
                    </a:cubicBezTo>
                    <a:cubicBezTo>
                      <a:pt x="95" y="119"/>
                      <a:pt x="97" y="118"/>
                      <a:pt x="99" y="117"/>
                    </a:cubicBezTo>
                    <a:cubicBezTo>
                      <a:pt x="101" y="117"/>
                      <a:pt x="101" y="117"/>
                      <a:pt x="101" y="117"/>
                    </a:cubicBezTo>
                    <a:cubicBezTo>
                      <a:pt x="100" y="116"/>
                      <a:pt x="100" y="114"/>
                      <a:pt x="100" y="112"/>
                    </a:cubicBezTo>
                    <a:cubicBezTo>
                      <a:pt x="100" y="109"/>
                      <a:pt x="102" y="106"/>
                      <a:pt x="105" y="104"/>
                    </a:cubicBezTo>
                    <a:cubicBezTo>
                      <a:pt x="137" y="85"/>
                      <a:pt x="137" y="85"/>
                      <a:pt x="137" y="85"/>
                    </a:cubicBezTo>
                    <a:cubicBezTo>
                      <a:pt x="138" y="84"/>
                      <a:pt x="139" y="84"/>
                      <a:pt x="140" y="84"/>
                    </a:cubicBezTo>
                    <a:cubicBezTo>
                      <a:pt x="213" y="65"/>
                      <a:pt x="213" y="65"/>
                      <a:pt x="213" y="65"/>
                    </a:cubicBezTo>
                    <a:cubicBezTo>
                      <a:pt x="215" y="64"/>
                      <a:pt x="216" y="64"/>
                      <a:pt x="217" y="64"/>
                    </a:cubicBezTo>
                    <a:cubicBezTo>
                      <a:pt x="309" y="76"/>
                      <a:pt x="309" y="76"/>
                      <a:pt x="309" y="76"/>
                    </a:cubicBezTo>
                    <a:cubicBezTo>
                      <a:pt x="380" y="82"/>
                      <a:pt x="380" y="82"/>
                      <a:pt x="380" y="82"/>
                    </a:cubicBezTo>
                    <a:cubicBezTo>
                      <a:pt x="379" y="79"/>
                      <a:pt x="379" y="79"/>
                      <a:pt x="379" y="79"/>
                    </a:cubicBezTo>
                    <a:cubicBezTo>
                      <a:pt x="377" y="77"/>
                      <a:pt x="377" y="74"/>
                      <a:pt x="378" y="71"/>
                    </a:cubicBezTo>
                    <a:cubicBezTo>
                      <a:pt x="379" y="69"/>
                      <a:pt x="381" y="66"/>
                      <a:pt x="383" y="65"/>
                    </a:cubicBezTo>
                    <a:cubicBezTo>
                      <a:pt x="393" y="61"/>
                      <a:pt x="423" y="48"/>
                      <a:pt x="436" y="48"/>
                    </a:cubicBezTo>
                    <a:cubicBezTo>
                      <a:pt x="502" y="48"/>
                      <a:pt x="502" y="48"/>
                      <a:pt x="502" y="48"/>
                    </a:cubicBezTo>
                    <a:cubicBezTo>
                      <a:pt x="510" y="48"/>
                      <a:pt x="529" y="53"/>
                      <a:pt x="533" y="54"/>
                    </a:cubicBezTo>
                    <a:cubicBezTo>
                      <a:pt x="536" y="55"/>
                      <a:pt x="538" y="57"/>
                      <a:pt x="539" y="60"/>
                    </a:cubicBezTo>
                    <a:cubicBezTo>
                      <a:pt x="540" y="61"/>
                      <a:pt x="543" y="68"/>
                      <a:pt x="545" y="75"/>
                    </a:cubicBezTo>
                    <a:cubicBezTo>
                      <a:pt x="548" y="74"/>
                      <a:pt x="550" y="72"/>
                      <a:pt x="553" y="71"/>
                    </a:cubicBezTo>
                    <a:cubicBezTo>
                      <a:pt x="580" y="44"/>
                      <a:pt x="580" y="44"/>
                      <a:pt x="580" y="44"/>
                    </a:cubicBezTo>
                    <a:cubicBezTo>
                      <a:pt x="581" y="43"/>
                      <a:pt x="582" y="42"/>
                      <a:pt x="583" y="42"/>
                    </a:cubicBezTo>
                    <a:cubicBezTo>
                      <a:pt x="609" y="31"/>
                      <a:pt x="609" y="31"/>
                      <a:pt x="609" y="31"/>
                    </a:cubicBezTo>
                    <a:cubicBezTo>
                      <a:pt x="603" y="27"/>
                      <a:pt x="603" y="27"/>
                      <a:pt x="603" y="27"/>
                    </a:cubicBezTo>
                    <a:cubicBezTo>
                      <a:pt x="600" y="25"/>
                      <a:pt x="598" y="21"/>
                      <a:pt x="599" y="17"/>
                    </a:cubicBezTo>
                    <a:cubicBezTo>
                      <a:pt x="600" y="13"/>
                      <a:pt x="603" y="9"/>
                      <a:pt x="607" y="9"/>
                    </a:cubicBezTo>
                    <a:cubicBezTo>
                      <a:pt x="662" y="0"/>
                      <a:pt x="662" y="0"/>
                      <a:pt x="662" y="0"/>
                    </a:cubicBezTo>
                    <a:cubicBezTo>
                      <a:pt x="662" y="0"/>
                      <a:pt x="663" y="0"/>
                      <a:pt x="663" y="0"/>
                    </a:cubicBezTo>
                    <a:cubicBezTo>
                      <a:pt x="732" y="0"/>
                      <a:pt x="732" y="0"/>
                      <a:pt x="732" y="0"/>
                    </a:cubicBezTo>
                    <a:cubicBezTo>
                      <a:pt x="737" y="0"/>
                      <a:pt x="741" y="3"/>
                      <a:pt x="742" y="7"/>
                    </a:cubicBezTo>
                    <a:cubicBezTo>
                      <a:pt x="742" y="7"/>
                      <a:pt x="742" y="8"/>
                      <a:pt x="743" y="8"/>
                    </a:cubicBezTo>
                    <a:cubicBezTo>
                      <a:pt x="819" y="0"/>
                      <a:pt x="819" y="0"/>
                      <a:pt x="819" y="0"/>
                    </a:cubicBezTo>
                    <a:cubicBezTo>
                      <a:pt x="820" y="0"/>
                      <a:pt x="820" y="0"/>
                      <a:pt x="820" y="0"/>
                    </a:cubicBezTo>
                    <a:cubicBezTo>
                      <a:pt x="919" y="0"/>
                      <a:pt x="919" y="0"/>
                      <a:pt x="919" y="0"/>
                    </a:cubicBezTo>
                    <a:cubicBezTo>
                      <a:pt x="920" y="0"/>
                      <a:pt x="922" y="0"/>
                      <a:pt x="923" y="1"/>
                    </a:cubicBezTo>
                    <a:cubicBezTo>
                      <a:pt x="948" y="12"/>
                      <a:pt x="948" y="12"/>
                      <a:pt x="948" y="12"/>
                    </a:cubicBezTo>
                    <a:cubicBezTo>
                      <a:pt x="952" y="14"/>
                      <a:pt x="954" y="18"/>
                      <a:pt x="954" y="22"/>
                    </a:cubicBezTo>
                    <a:cubicBezTo>
                      <a:pt x="954" y="27"/>
                      <a:pt x="951" y="30"/>
                      <a:pt x="947" y="32"/>
                    </a:cubicBezTo>
                    <a:cubicBezTo>
                      <a:pt x="934" y="36"/>
                      <a:pt x="918" y="42"/>
                      <a:pt x="914" y="44"/>
                    </a:cubicBezTo>
                    <a:cubicBezTo>
                      <a:pt x="911" y="47"/>
                      <a:pt x="901" y="61"/>
                      <a:pt x="892" y="73"/>
                    </a:cubicBezTo>
                    <a:cubicBezTo>
                      <a:pt x="892" y="82"/>
                      <a:pt x="892" y="82"/>
                      <a:pt x="892" y="82"/>
                    </a:cubicBezTo>
                    <a:cubicBezTo>
                      <a:pt x="892" y="85"/>
                      <a:pt x="891" y="88"/>
                      <a:pt x="888" y="90"/>
                    </a:cubicBezTo>
                    <a:cubicBezTo>
                      <a:pt x="874" y="102"/>
                      <a:pt x="874" y="102"/>
                      <a:pt x="874" y="102"/>
                    </a:cubicBezTo>
                    <a:cubicBezTo>
                      <a:pt x="873" y="103"/>
                      <a:pt x="871" y="103"/>
                      <a:pt x="870" y="104"/>
                    </a:cubicBezTo>
                    <a:cubicBezTo>
                      <a:pt x="797" y="122"/>
                      <a:pt x="797" y="122"/>
                      <a:pt x="797" y="122"/>
                    </a:cubicBezTo>
                    <a:cubicBezTo>
                      <a:pt x="778" y="136"/>
                      <a:pt x="778" y="136"/>
                      <a:pt x="778" y="136"/>
                    </a:cubicBezTo>
                    <a:cubicBezTo>
                      <a:pt x="750" y="156"/>
                      <a:pt x="750" y="156"/>
                      <a:pt x="750" y="156"/>
                    </a:cubicBezTo>
                    <a:cubicBezTo>
                      <a:pt x="746" y="159"/>
                      <a:pt x="740" y="159"/>
                      <a:pt x="737" y="155"/>
                    </a:cubicBezTo>
                    <a:cubicBezTo>
                      <a:pt x="713" y="131"/>
                      <a:pt x="712" y="127"/>
                      <a:pt x="711" y="125"/>
                    </a:cubicBezTo>
                    <a:cubicBezTo>
                      <a:pt x="710" y="122"/>
                      <a:pt x="708" y="117"/>
                      <a:pt x="717" y="92"/>
                    </a:cubicBezTo>
                    <a:cubicBezTo>
                      <a:pt x="717" y="90"/>
                      <a:pt x="719" y="88"/>
                      <a:pt x="720" y="87"/>
                    </a:cubicBezTo>
                    <a:cubicBezTo>
                      <a:pt x="729" y="80"/>
                      <a:pt x="729" y="80"/>
                      <a:pt x="729" y="80"/>
                    </a:cubicBezTo>
                    <a:cubicBezTo>
                      <a:pt x="714" y="61"/>
                      <a:pt x="714" y="61"/>
                      <a:pt x="714" y="61"/>
                    </a:cubicBezTo>
                    <a:cubicBezTo>
                      <a:pt x="683" y="47"/>
                      <a:pt x="683" y="47"/>
                      <a:pt x="683" y="47"/>
                    </a:cubicBezTo>
                    <a:cubicBezTo>
                      <a:pt x="637" y="56"/>
                      <a:pt x="637" y="56"/>
                      <a:pt x="637" y="56"/>
                    </a:cubicBezTo>
                    <a:cubicBezTo>
                      <a:pt x="640" y="59"/>
                      <a:pt x="640" y="59"/>
                      <a:pt x="640" y="59"/>
                    </a:cubicBezTo>
                    <a:cubicBezTo>
                      <a:pt x="666" y="74"/>
                      <a:pt x="666" y="74"/>
                      <a:pt x="666" y="74"/>
                    </a:cubicBezTo>
                    <a:cubicBezTo>
                      <a:pt x="668" y="76"/>
                      <a:pt x="670" y="79"/>
                      <a:pt x="671" y="82"/>
                    </a:cubicBezTo>
                    <a:cubicBezTo>
                      <a:pt x="674" y="110"/>
                      <a:pt x="674" y="110"/>
                      <a:pt x="674" y="110"/>
                    </a:cubicBezTo>
                    <a:cubicBezTo>
                      <a:pt x="674" y="116"/>
                      <a:pt x="670" y="121"/>
                      <a:pt x="665" y="121"/>
                    </a:cubicBezTo>
                    <a:cubicBezTo>
                      <a:pt x="645" y="124"/>
                      <a:pt x="645" y="124"/>
                      <a:pt x="645" y="124"/>
                    </a:cubicBezTo>
                    <a:cubicBezTo>
                      <a:pt x="641" y="128"/>
                      <a:pt x="641" y="128"/>
                      <a:pt x="641" y="128"/>
                    </a:cubicBezTo>
                    <a:cubicBezTo>
                      <a:pt x="639" y="131"/>
                      <a:pt x="636" y="132"/>
                      <a:pt x="632" y="132"/>
                    </a:cubicBezTo>
                    <a:cubicBezTo>
                      <a:pt x="612" y="129"/>
                      <a:pt x="612" y="129"/>
                      <a:pt x="612" y="129"/>
                    </a:cubicBezTo>
                    <a:cubicBezTo>
                      <a:pt x="611" y="129"/>
                      <a:pt x="609" y="128"/>
                      <a:pt x="608" y="128"/>
                    </a:cubicBezTo>
                    <a:cubicBezTo>
                      <a:pt x="603" y="125"/>
                      <a:pt x="603" y="125"/>
                      <a:pt x="603" y="125"/>
                    </a:cubicBezTo>
                    <a:cubicBezTo>
                      <a:pt x="601" y="124"/>
                      <a:pt x="600" y="123"/>
                      <a:pt x="599" y="121"/>
                    </a:cubicBezTo>
                    <a:cubicBezTo>
                      <a:pt x="589" y="107"/>
                      <a:pt x="589" y="107"/>
                      <a:pt x="589" y="107"/>
                    </a:cubicBezTo>
                    <a:cubicBezTo>
                      <a:pt x="558" y="107"/>
                      <a:pt x="558" y="107"/>
                      <a:pt x="558" y="107"/>
                    </a:cubicBezTo>
                    <a:cubicBezTo>
                      <a:pt x="555" y="125"/>
                      <a:pt x="555" y="125"/>
                      <a:pt x="555" y="125"/>
                    </a:cubicBezTo>
                    <a:cubicBezTo>
                      <a:pt x="554" y="130"/>
                      <a:pt x="551" y="133"/>
                      <a:pt x="546" y="134"/>
                    </a:cubicBezTo>
                    <a:cubicBezTo>
                      <a:pt x="502" y="137"/>
                      <a:pt x="502" y="137"/>
                      <a:pt x="502" y="137"/>
                    </a:cubicBezTo>
                    <a:cubicBezTo>
                      <a:pt x="478" y="161"/>
                      <a:pt x="478" y="161"/>
                      <a:pt x="478" y="161"/>
                    </a:cubicBezTo>
                    <a:cubicBezTo>
                      <a:pt x="510" y="172"/>
                      <a:pt x="510" y="172"/>
                      <a:pt x="510" y="172"/>
                    </a:cubicBezTo>
                    <a:cubicBezTo>
                      <a:pt x="513" y="173"/>
                      <a:pt x="515" y="175"/>
                      <a:pt x="516" y="178"/>
                    </a:cubicBezTo>
                    <a:cubicBezTo>
                      <a:pt x="516" y="179"/>
                      <a:pt x="517" y="179"/>
                      <a:pt x="517" y="180"/>
                    </a:cubicBezTo>
                    <a:cubicBezTo>
                      <a:pt x="534" y="177"/>
                      <a:pt x="534" y="177"/>
                      <a:pt x="534" y="177"/>
                    </a:cubicBezTo>
                    <a:cubicBezTo>
                      <a:pt x="545" y="143"/>
                      <a:pt x="545" y="143"/>
                      <a:pt x="545" y="143"/>
                    </a:cubicBezTo>
                    <a:cubicBezTo>
                      <a:pt x="547" y="139"/>
                      <a:pt x="550" y="136"/>
                      <a:pt x="555" y="136"/>
                    </a:cubicBezTo>
                    <a:cubicBezTo>
                      <a:pt x="599" y="136"/>
                      <a:pt x="599" y="136"/>
                      <a:pt x="599" y="136"/>
                    </a:cubicBezTo>
                    <a:cubicBezTo>
                      <a:pt x="602" y="136"/>
                      <a:pt x="605" y="138"/>
                      <a:pt x="607" y="140"/>
                    </a:cubicBezTo>
                    <a:cubicBezTo>
                      <a:pt x="618" y="154"/>
                      <a:pt x="618" y="154"/>
                      <a:pt x="618" y="154"/>
                    </a:cubicBezTo>
                    <a:cubicBezTo>
                      <a:pt x="659" y="193"/>
                      <a:pt x="659" y="193"/>
                      <a:pt x="659" y="193"/>
                    </a:cubicBezTo>
                    <a:cubicBezTo>
                      <a:pt x="661" y="195"/>
                      <a:pt x="662" y="198"/>
                      <a:pt x="662" y="201"/>
                    </a:cubicBezTo>
                    <a:cubicBezTo>
                      <a:pt x="662" y="204"/>
                      <a:pt x="660" y="207"/>
                      <a:pt x="658" y="209"/>
                    </a:cubicBezTo>
                    <a:cubicBezTo>
                      <a:pt x="642" y="221"/>
                      <a:pt x="642" y="221"/>
                      <a:pt x="642" y="221"/>
                    </a:cubicBezTo>
                    <a:cubicBezTo>
                      <a:pt x="640" y="222"/>
                      <a:pt x="638" y="223"/>
                      <a:pt x="636" y="223"/>
                    </a:cubicBezTo>
                    <a:cubicBezTo>
                      <a:pt x="602" y="223"/>
                      <a:pt x="602" y="223"/>
                      <a:pt x="602" y="223"/>
                    </a:cubicBezTo>
                    <a:cubicBezTo>
                      <a:pt x="599" y="225"/>
                      <a:pt x="599" y="225"/>
                      <a:pt x="599" y="225"/>
                    </a:cubicBezTo>
                    <a:cubicBezTo>
                      <a:pt x="608" y="235"/>
                      <a:pt x="608" y="235"/>
                      <a:pt x="608" y="235"/>
                    </a:cubicBezTo>
                    <a:cubicBezTo>
                      <a:pt x="610" y="238"/>
                      <a:pt x="611" y="241"/>
                      <a:pt x="610" y="244"/>
                    </a:cubicBezTo>
                    <a:cubicBezTo>
                      <a:pt x="606" y="263"/>
                      <a:pt x="606" y="263"/>
                      <a:pt x="606" y="263"/>
                    </a:cubicBezTo>
                    <a:cubicBezTo>
                      <a:pt x="605" y="268"/>
                      <a:pt x="601" y="271"/>
                      <a:pt x="596" y="271"/>
                    </a:cubicBezTo>
                    <a:cubicBezTo>
                      <a:pt x="565" y="271"/>
                      <a:pt x="565" y="271"/>
                      <a:pt x="565" y="271"/>
                    </a:cubicBezTo>
                    <a:cubicBezTo>
                      <a:pt x="497" y="314"/>
                      <a:pt x="497" y="314"/>
                      <a:pt x="497" y="314"/>
                    </a:cubicBezTo>
                    <a:cubicBezTo>
                      <a:pt x="495" y="333"/>
                      <a:pt x="495" y="333"/>
                      <a:pt x="495" y="333"/>
                    </a:cubicBezTo>
                    <a:cubicBezTo>
                      <a:pt x="494" y="335"/>
                      <a:pt x="493" y="338"/>
                      <a:pt x="491" y="339"/>
                    </a:cubicBezTo>
                    <a:cubicBezTo>
                      <a:pt x="455" y="369"/>
                      <a:pt x="455" y="369"/>
                      <a:pt x="455" y="369"/>
                    </a:cubicBezTo>
                    <a:cubicBezTo>
                      <a:pt x="451" y="401"/>
                      <a:pt x="451" y="401"/>
                      <a:pt x="451" y="401"/>
                    </a:cubicBezTo>
                    <a:cubicBezTo>
                      <a:pt x="450" y="406"/>
                      <a:pt x="446" y="410"/>
                      <a:pt x="441" y="410"/>
                    </a:cubicBezTo>
                    <a:cubicBezTo>
                      <a:pt x="427" y="412"/>
                      <a:pt x="427" y="412"/>
                      <a:pt x="427" y="412"/>
                    </a:cubicBezTo>
                    <a:cubicBezTo>
                      <a:pt x="422" y="412"/>
                      <a:pt x="418" y="410"/>
                      <a:pt x="416" y="406"/>
                    </a:cubicBezTo>
                    <a:cubicBezTo>
                      <a:pt x="403" y="376"/>
                      <a:pt x="403" y="376"/>
                      <a:pt x="403" y="376"/>
                    </a:cubicBezTo>
                    <a:cubicBezTo>
                      <a:pt x="343" y="394"/>
                      <a:pt x="343" y="394"/>
                      <a:pt x="343" y="394"/>
                    </a:cubicBezTo>
                    <a:cubicBezTo>
                      <a:pt x="331" y="436"/>
                      <a:pt x="331" y="436"/>
                      <a:pt x="331" y="436"/>
                    </a:cubicBezTo>
                    <a:cubicBezTo>
                      <a:pt x="339" y="439"/>
                      <a:pt x="347" y="442"/>
                      <a:pt x="351" y="443"/>
                    </a:cubicBezTo>
                    <a:cubicBezTo>
                      <a:pt x="353" y="441"/>
                      <a:pt x="356" y="438"/>
                      <a:pt x="358" y="436"/>
                    </a:cubicBezTo>
                    <a:cubicBezTo>
                      <a:pt x="360" y="434"/>
                      <a:pt x="363" y="433"/>
                      <a:pt x="366" y="433"/>
                    </a:cubicBezTo>
                    <a:cubicBezTo>
                      <a:pt x="388" y="433"/>
                      <a:pt x="388" y="433"/>
                      <a:pt x="388" y="433"/>
                    </a:cubicBezTo>
                    <a:cubicBezTo>
                      <a:pt x="391" y="433"/>
                      <a:pt x="394" y="434"/>
                      <a:pt x="396" y="437"/>
                    </a:cubicBezTo>
                    <a:cubicBezTo>
                      <a:pt x="398" y="440"/>
                      <a:pt x="398" y="443"/>
                      <a:pt x="397" y="446"/>
                    </a:cubicBezTo>
                    <a:cubicBezTo>
                      <a:pt x="388" y="473"/>
                      <a:pt x="388" y="473"/>
                      <a:pt x="388" y="473"/>
                    </a:cubicBezTo>
                    <a:cubicBezTo>
                      <a:pt x="412" y="480"/>
                      <a:pt x="412" y="480"/>
                      <a:pt x="412" y="480"/>
                    </a:cubicBezTo>
                    <a:cubicBezTo>
                      <a:pt x="416" y="481"/>
                      <a:pt x="419" y="485"/>
                      <a:pt x="419" y="490"/>
                    </a:cubicBezTo>
                    <a:cubicBezTo>
                      <a:pt x="419" y="511"/>
                      <a:pt x="419" y="511"/>
                      <a:pt x="419" y="511"/>
                    </a:cubicBezTo>
                    <a:cubicBezTo>
                      <a:pt x="436" y="517"/>
                      <a:pt x="436" y="517"/>
                      <a:pt x="436" y="517"/>
                    </a:cubicBezTo>
                    <a:cubicBezTo>
                      <a:pt x="462" y="502"/>
                      <a:pt x="462" y="502"/>
                      <a:pt x="462" y="502"/>
                    </a:cubicBezTo>
                    <a:cubicBezTo>
                      <a:pt x="463" y="501"/>
                      <a:pt x="465" y="500"/>
                      <a:pt x="467" y="500"/>
                    </a:cubicBezTo>
                    <a:cubicBezTo>
                      <a:pt x="553" y="500"/>
                      <a:pt x="553" y="500"/>
                      <a:pt x="553" y="500"/>
                    </a:cubicBezTo>
                    <a:cubicBezTo>
                      <a:pt x="556" y="500"/>
                      <a:pt x="558" y="501"/>
                      <a:pt x="560" y="502"/>
                    </a:cubicBezTo>
                    <a:cubicBezTo>
                      <a:pt x="632" y="561"/>
                      <a:pt x="632" y="561"/>
                      <a:pt x="632" y="561"/>
                    </a:cubicBezTo>
                    <a:cubicBezTo>
                      <a:pt x="634" y="563"/>
                      <a:pt x="636" y="566"/>
                      <a:pt x="636" y="569"/>
                    </a:cubicBezTo>
                    <a:cubicBezTo>
                      <a:pt x="636" y="578"/>
                      <a:pt x="635" y="588"/>
                      <a:pt x="634" y="596"/>
                    </a:cubicBezTo>
                    <a:cubicBezTo>
                      <a:pt x="648" y="602"/>
                      <a:pt x="688" y="612"/>
                      <a:pt x="723" y="619"/>
                    </a:cubicBezTo>
                    <a:cubicBezTo>
                      <a:pt x="726" y="620"/>
                      <a:pt x="729" y="622"/>
                      <a:pt x="730" y="625"/>
                    </a:cubicBezTo>
                    <a:cubicBezTo>
                      <a:pt x="745" y="660"/>
                      <a:pt x="745" y="660"/>
                      <a:pt x="745" y="660"/>
                    </a:cubicBezTo>
                    <a:cubicBezTo>
                      <a:pt x="746" y="663"/>
                      <a:pt x="746" y="666"/>
                      <a:pt x="745" y="668"/>
                    </a:cubicBezTo>
                    <a:cubicBezTo>
                      <a:pt x="708" y="765"/>
                      <a:pt x="708" y="765"/>
                      <a:pt x="708" y="765"/>
                    </a:cubicBezTo>
                    <a:cubicBezTo>
                      <a:pt x="708" y="766"/>
                      <a:pt x="707" y="767"/>
                      <a:pt x="707" y="768"/>
                    </a:cubicBezTo>
                    <a:cubicBezTo>
                      <a:pt x="589" y="916"/>
                      <a:pt x="589" y="916"/>
                      <a:pt x="589" y="916"/>
                    </a:cubicBezTo>
                    <a:cubicBezTo>
                      <a:pt x="589" y="980"/>
                      <a:pt x="589" y="980"/>
                      <a:pt x="589" y="980"/>
                    </a:cubicBezTo>
                    <a:cubicBezTo>
                      <a:pt x="618" y="1009"/>
                      <a:pt x="618" y="1009"/>
                      <a:pt x="618" y="1009"/>
                    </a:cubicBezTo>
                    <a:cubicBezTo>
                      <a:pt x="621" y="1013"/>
                      <a:pt x="622" y="1018"/>
                      <a:pt x="619" y="1022"/>
                    </a:cubicBezTo>
                    <a:cubicBezTo>
                      <a:pt x="617" y="1025"/>
                      <a:pt x="614" y="1027"/>
                      <a:pt x="611" y="1027"/>
                    </a:cubicBezTo>
                    <a:moveTo>
                      <a:pt x="389" y="495"/>
                    </a:moveTo>
                    <a:cubicBezTo>
                      <a:pt x="398" y="514"/>
                      <a:pt x="398" y="514"/>
                      <a:pt x="398" y="514"/>
                    </a:cubicBezTo>
                    <a:cubicBezTo>
                      <a:pt x="398" y="497"/>
                      <a:pt x="398" y="497"/>
                      <a:pt x="398" y="497"/>
                    </a:cubicBezTo>
                    <a:cubicBezTo>
                      <a:pt x="389" y="495"/>
                      <a:pt x="389" y="495"/>
                      <a:pt x="389" y="495"/>
                    </a:cubicBezTo>
                  </a:path>
                </a:pathLst>
              </a:custGeom>
              <a:solidFill>
                <a:srgbClr val="E1E1E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83467670-ECEB-4046-946B-15102A1B6A2D}"/>
                  </a:ext>
                </a:extLst>
              </p:cNvPr>
              <p:cNvSpPr>
                <a:spLocks noEditPoints="1"/>
              </p:cNvSpPr>
              <p:nvPr/>
            </p:nvSpPr>
            <p:spPr bwMode="auto">
              <a:xfrm>
                <a:off x="1796859" y="4902379"/>
                <a:ext cx="1566923" cy="1125121"/>
              </a:xfrm>
              <a:custGeom>
                <a:avLst/>
                <a:gdLst>
                  <a:gd name="T0" fmla="*/ 235 w 1153"/>
                  <a:gd name="T1" fmla="*/ 777 h 829"/>
                  <a:gd name="T2" fmla="*/ 208 w 1153"/>
                  <a:gd name="T3" fmla="*/ 607 h 829"/>
                  <a:gd name="T4" fmla="*/ 184 w 1153"/>
                  <a:gd name="T5" fmla="*/ 536 h 829"/>
                  <a:gd name="T6" fmla="*/ 111 w 1153"/>
                  <a:gd name="T7" fmla="*/ 535 h 829"/>
                  <a:gd name="T8" fmla="*/ 3 w 1153"/>
                  <a:gd name="T9" fmla="*/ 457 h 829"/>
                  <a:gd name="T10" fmla="*/ 3 w 1153"/>
                  <a:gd name="T11" fmla="*/ 389 h 829"/>
                  <a:gd name="T12" fmla="*/ 146 w 1153"/>
                  <a:gd name="T13" fmla="*/ 282 h 829"/>
                  <a:gd name="T14" fmla="*/ 212 w 1153"/>
                  <a:gd name="T15" fmla="*/ 307 h 829"/>
                  <a:gd name="T16" fmla="*/ 302 w 1153"/>
                  <a:gd name="T17" fmla="*/ 311 h 829"/>
                  <a:gd name="T18" fmla="*/ 340 w 1153"/>
                  <a:gd name="T19" fmla="*/ 299 h 829"/>
                  <a:gd name="T20" fmla="*/ 297 w 1153"/>
                  <a:gd name="T21" fmla="*/ 284 h 829"/>
                  <a:gd name="T22" fmla="*/ 263 w 1153"/>
                  <a:gd name="T23" fmla="*/ 281 h 829"/>
                  <a:gd name="T24" fmla="*/ 218 w 1153"/>
                  <a:gd name="T25" fmla="*/ 227 h 829"/>
                  <a:gd name="T26" fmla="*/ 228 w 1153"/>
                  <a:gd name="T27" fmla="*/ 291 h 829"/>
                  <a:gd name="T28" fmla="*/ 150 w 1153"/>
                  <a:gd name="T29" fmla="*/ 248 h 829"/>
                  <a:gd name="T30" fmla="*/ 78 w 1153"/>
                  <a:gd name="T31" fmla="*/ 290 h 829"/>
                  <a:gd name="T32" fmla="*/ 83 w 1153"/>
                  <a:gd name="T33" fmla="*/ 225 h 829"/>
                  <a:gd name="T34" fmla="*/ 103 w 1153"/>
                  <a:gd name="T35" fmla="*/ 203 h 829"/>
                  <a:gd name="T36" fmla="*/ 110 w 1153"/>
                  <a:gd name="T37" fmla="*/ 162 h 829"/>
                  <a:gd name="T38" fmla="*/ 114 w 1153"/>
                  <a:gd name="T39" fmla="*/ 122 h 829"/>
                  <a:gd name="T40" fmla="*/ 169 w 1153"/>
                  <a:gd name="T41" fmla="*/ 150 h 829"/>
                  <a:gd name="T42" fmla="*/ 280 w 1153"/>
                  <a:gd name="T43" fmla="*/ 120 h 829"/>
                  <a:gd name="T44" fmla="*/ 233 w 1153"/>
                  <a:gd name="T45" fmla="*/ 132 h 829"/>
                  <a:gd name="T46" fmla="*/ 202 w 1153"/>
                  <a:gd name="T47" fmla="*/ 134 h 829"/>
                  <a:gd name="T48" fmla="*/ 169 w 1153"/>
                  <a:gd name="T49" fmla="*/ 99 h 829"/>
                  <a:gd name="T50" fmla="*/ 279 w 1153"/>
                  <a:gd name="T51" fmla="*/ 30 h 829"/>
                  <a:gd name="T52" fmla="*/ 355 w 1153"/>
                  <a:gd name="T53" fmla="*/ 54 h 829"/>
                  <a:gd name="T54" fmla="*/ 359 w 1153"/>
                  <a:gd name="T55" fmla="*/ 60 h 829"/>
                  <a:gd name="T56" fmla="*/ 448 w 1153"/>
                  <a:gd name="T57" fmla="*/ 43 h 829"/>
                  <a:gd name="T58" fmla="*/ 508 w 1153"/>
                  <a:gd name="T59" fmla="*/ 13 h 829"/>
                  <a:gd name="T60" fmla="*/ 681 w 1153"/>
                  <a:gd name="T61" fmla="*/ 0 h 829"/>
                  <a:gd name="T62" fmla="*/ 854 w 1153"/>
                  <a:gd name="T63" fmla="*/ 24 h 829"/>
                  <a:gd name="T64" fmla="*/ 1152 w 1153"/>
                  <a:gd name="T65" fmla="*/ 75 h 829"/>
                  <a:gd name="T66" fmla="*/ 1115 w 1153"/>
                  <a:gd name="T67" fmla="*/ 102 h 829"/>
                  <a:gd name="T68" fmla="*/ 1091 w 1153"/>
                  <a:gd name="T69" fmla="*/ 161 h 829"/>
                  <a:gd name="T70" fmla="*/ 1033 w 1153"/>
                  <a:gd name="T71" fmla="*/ 139 h 829"/>
                  <a:gd name="T72" fmla="*/ 1001 w 1153"/>
                  <a:gd name="T73" fmla="*/ 128 h 829"/>
                  <a:gd name="T74" fmla="*/ 978 w 1153"/>
                  <a:gd name="T75" fmla="*/ 156 h 829"/>
                  <a:gd name="T76" fmla="*/ 995 w 1153"/>
                  <a:gd name="T77" fmla="*/ 214 h 829"/>
                  <a:gd name="T78" fmla="*/ 996 w 1153"/>
                  <a:gd name="T79" fmla="*/ 274 h 829"/>
                  <a:gd name="T80" fmla="*/ 969 w 1153"/>
                  <a:gd name="T81" fmla="*/ 307 h 829"/>
                  <a:gd name="T82" fmla="*/ 913 w 1153"/>
                  <a:gd name="T83" fmla="*/ 269 h 829"/>
                  <a:gd name="T84" fmla="*/ 936 w 1153"/>
                  <a:gd name="T85" fmla="*/ 288 h 829"/>
                  <a:gd name="T86" fmla="*/ 951 w 1153"/>
                  <a:gd name="T87" fmla="*/ 378 h 829"/>
                  <a:gd name="T88" fmla="*/ 865 w 1153"/>
                  <a:gd name="T89" fmla="*/ 416 h 829"/>
                  <a:gd name="T90" fmla="*/ 891 w 1153"/>
                  <a:gd name="T91" fmla="*/ 468 h 829"/>
                  <a:gd name="T92" fmla="*/ 848 w 1153"/>
                  <a:gd name="T93" fmla="*/ 507 h 829"/>
                  <a:gd name="T94" fmla="*/ 849 w 1153"/>
                  <a:gd name="T95" fmla="*/ 552 h 829"/>
                  <a:gd name="T96" fmla="*/ 805 w 1153"/>
                  <a:gd name="T97" fmla="*/ 486 h 829"/>
                  <a:gd name="T98" fmla="*/ 768 w 1153"/>
                  <a:gd name="T99" fmla="*/ 424 h 829"/>
                  <a:gd name="T100" fmla="*/ 708 w 1153"/>
                  <a:gd name="T101" fmla="*/ 441 h 829"/>
                  <a:gd name="T102" fmla="*/ 700 w 1153"/>
                  <a:gd name="T103" fmla="*/ 462 h 829"/>
                  <a:gd name="T104" fmla="*/ 652 w 1153"/>
                  <a:gd name="T105" fmla="*/ 499 h 829"/>
                  <a:gd name="T106" fmla="*/ 602 w 1153"/>
                  <a:gd name="T107" fmla="*/ 408 h 829"/>
                  <a:gd name="T108" fmla="*/ 469 w 1153"/>
                  <a:gd name="T109" fmla="*/ 346 h 829"/>
                  <a:gd name="T110" fmla="*/ 512 w 1153"/>
                  <a:gd name="T111" fmla="*/ 373 h 829"/>
                  <a:gd name="T112" fmla="*/ 510 w 1153"/>
                  <a:gd name="T113" fmla="*/ 442 h 829"/>
                  <a:gd name="T114" fmla="*/ 379 w 1153"/>
                  <a:gd name="T115" fmla="*/ 362 h 829"/>
                  <a:gd name="T116" fmla="*/ 496 w 1153"/>
                  <a:gd name="T117" fmla="*/ 460 h 829"/>
                  <a:gd name="T118" fmla="*/ 480 w 1153"/>
                  <a:gd name="T119" fmla="*/ 539 h 829"/>
                  <a:gd name="T120" fmla="*/ 420 w 1153"/>
                  <a:gd name="T121" fmla="*/ 631 h 829"/>
                  <a:gd name="T122" fmla="*/ 394 w 1153"/>
                  <a:gd name="T123" fmla="*/ 729 h 829"/>
                  <a:gd name="T124" fmla="*/ 1054 w 1153"/>
                  <a:gd name="T125" fmla="*/ 135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3" h="829">
                    <a:moveTo>
                      <a:pt x="306" y="829"/>
                    </a:moveTo>
                    <a:cubicBezTo>
                      <a:pt x="266" y="829"/>
                      <a:pt x="266" y="829"/>
                      <a:pt x="266" y="829"/>
                    </a:cubicBezTo>
                    <a:cubicBezTo>
                      <a:pt x="262" y="829"/>
                      <a:pt x="258" y="827"/>
                      <a:pt x="257" y="823"/>
                    </a:cubicBezTo>
                    <a:cubicBezTo>
                      <a:pt x="235" y="777"/>
                      <a:pt x="235" y="777"/>
                      <a:pt x="235" y="777"/>
                    </a:cubicBezTo>
                    <a:cubicBezTo>
                      <a:pt x="234" y="776"/>
                      <a:pt x="234" y="776"/>
                      <a:pt x="234" y="776"/>
                    </a:cubicBezTo>
                    <a:cubicBezTo>
                      <a:pt x="204" y="699"/>
                      <a:pt x="205" y="695"/>
                      <a:pt x="206" y="691"/>
                    </a:cubicBezTo>
                    <a:cubicBezTo>
                      <a:pt x="208" y="687"/>
                      <a:pt x="217" y="661"/>
                      <a:pt x="220" y="651"/>
                    </a:cubicBezTo>
                    <a:cubicBezTo>
                      <a:pt x="208" y="607"/>
                      <a:pt x="208" y="607"/>
                      <a:pt x="208" y="607"/>
                    </a:cubicBezTo>
                    <a:cubicBezTo>
                      <a:pt x="191" y="578"/>
                      <a:pt x="191" y="578"/>
                      <a:pt x="191" y="578"/>
                    </a:cubicBezTo>
                    <a:cubicBezTo>
                      <a:pt x="190" y="576"/>
                      <a:pt x="190" y="574"/>
                      <a:pt x="190" y="573"/>
                    </a:cubicBezTo>
                    <a:cubicBezTo>
                      <a:pt x="190" y="544"/>
                      <a:pt x="190" y="544"/>
                      <a:pt x="190" y="544"/>
                    </a:cubicBezTo>
                    <a:cubicBezTo>
                      <a:pt x="184" y="536"/>
                      <a:pt x="184" y="536"/>
                      <a:pt x="184" y="536"/>
                    </a:cubicBezTo>
                    <a:cubicBezTo>
                      <a:pt x="171" y="536"/>
                      <a:pt x="171" y="536"/>
                      <a:pt x="171" y="536"/>
                    </a:cubicBezTo>
                    <a:cubicBezTo>
                      <a:pt x="168" y="536"/>
                      <a:pt x="165" y="535"/>
                      <a:pt x="163" y="533"/>
                    </a:cubicBezTo>
                    <a:cubicBezTo>
                      <a:pt x="152" y="521"/>
                      <a:pt x="152" y="521"/>
                      <a:pt x="152" y="521"/>
                    </a:cubicBezTo>
                    <a:cubicBezTo>
                      <a:pt x="111" y="535"/>
                      <a:pt x="111" y="535"/>
                      <a:pt x="111" y="535"/>
                    </a:cubicBezTo>
                    <a:cubicBezTo>
                      <a:pt x="110" y="536"/>
                      <a:pt x="109" y="536"/>
                      <a:pt x="107" y="536"/>
                    </a:cubicBezTo>
                    <a:cubicBezTo>
                      <a:pt x="71" y="536"/>
                      <a:pt x="71" y="536"/>
                      <a:pt x="71" y="536"/>
                    </a:cubicBezTo>
                    <a:cubicBezTo>
                      <a:pt x="68" y="536"/>
                      <a:pt x="65" y="535"/>
                      <a:pt x="63" y="532"/>
                    </a:cubicBezTo>
                    <a:cubicBezTo>
                      <a:pt x="3" y="457"/>
                      <a:pt x="3" y="457"/>
                      <a:pt x="3" y="457"/>
                    </a:cubicBezTo>
                    <a:cubicBezTo>
                      <a:pt x="0" y="454"/>
                      <a:pt x="0" y="450"/>
                      <a:pt x="1" y="447"/>
                    </a:cubicBezTo>
                    <a:cubicBezTo>
                      <a:pt x="11" y="424"/>
                      <a:pt x="11" y="424"/>
                      <a:pt x="11" y="424"/>
                    </a:cubicBezTo>
                    <a:cubicBezTo>
                      <a:pt x="1" y="401"/>
                      <a:pt x="1" y="401"/>
                      <a:pt x="1" y="401"/>
                    </a:cubicBezTo>
                    <a:cubicBezTo>
                      <a:pt x="0" y="397"/>
                      <a:pt x="0" y="392"/>
                      <a:pt x="3" y="389"/>
                    </a:cubicBezTo>
                    <a:cubicBezTo>
                      <a:pt x="91" y="297"/>
                      <a:pt x="91" y="297"/>
                      <a:pt x="91" y="297"/>
                    </a:cubicBezTo>
                    <a:cubicBezTo>
                      <a:pt x="93" y="295"/>
                      <a:pt x="96" y="294"/>
                      <a:pt x="99" y="294"/>
                    </a:cubicBezTo>
                    <a:cubicBezTo>
                      <a:pt x="120" y="294"/>
                      <a:pt x="120" y="294"/>
                      <a:pt x="120" y="294"/>
                    </a:cubicBezTo>
                    <a:cubicBezTo>
                      <a:pt x="146" y="282"/>
                      <a:pt x="146" y="282"/>
                      <a:pt x="146" y="282"/>
                    </a:cubicBezTo>
                    <a:cubicBezTo>
                      <a:pt x="147" y="281"/>
                      <a:pt x="149" y="281"/>
                      <a:pt x="150" y="281"/>
                    </a:cubicBezTo>
                    <a:cubicBezTo>
                      <a:pt x="194" y="282"/>
                      <a:pt x="194" y="282"/>
                      <a:pt x="194" y="282"/>
                    </a:cubicBezTo>
                    <a:cubicBezTo>
                      <a:pt x="198" y="282"/>
                      <a:pt x="202" y="285"/>
                      <a:pt x="203" y="288"/>
                    </a:cubicBezTo>
                    <a:cubicBezTo>
                      <a:pt x="212" y="307"/>
                      <a:pt x="212" y="307"/>
                      <a:pt x="212" y="307"/>
                    </a:cubicBezTo>
                    <a:cubicBezTo>
                      <a:pt x="251" y="314"/>
                      <a:pt x="251" y="314"/>
                      <a:pt x="251" y="314"/>
                    </a:cubicBezTo>
                    <a:cubicBezTo>
                      <a:pt x="256" y="315"/>
                      <a:pt x="256" y="315"/>
                      <a:pt x="256" y="315"/>
                    </a:cubicBezTo>
                    <a:cubicBezTo>
                      <a:pt x="258" y="311"/>
                      <a:pt x="262" y="308"/>
                      <a:pt x="267" y="309"/>
                    </a:cubicBezTo>
                    <a:cubicBezTo>
                      <a:pt x="302" y="311"/>
                      <a:pt x="302" y="311"/>
                      <a:pt x="302" y="311"/>
                    </a:cubicBezTo>
                    <a:cubicBezTo>
                      <a:pt x="355" y="317"/>
                      <a:pt x="355" y="317"/>
                      <a:pt x="355" y="317"/>
                    </a:cubicBezTo>
                    <a:cubicBezTo>
                      <a:pt x="359" y="316"/>
                      <a:pt x="359" y="316"/>
                      <a:pt x="359" y="316"/>
                    </a:cubicBezTo>
                    <a:cubicBezTo>
                      <a:pt x="360" y="295"/>
                      <a:pt x="360" y="295"/>
                      <a:pt x="360" y="295"/>
                    </a:cubicBezTo>
                    <a:cubicBezTo>
                      <a:pt x="340" y="299"/>
                      <a:pt x="340" y="299"/>
                      <a:pt x="340" y="299"/>
                    </a:cubicBezTo>
                    <a:cubicBezTo>
                      <a:pt x="336" y="300"/>
                      <a:pt x="333" y="299"/>
                      <a:pt x="330" y="297"/>
                    </a:cubicBezTo>
                    <a:cubicBezTo>
                      <a:pt x="298" y="266"/>
                      <a:pt x="298" y="266"/>
                      <a:pt x="298" y="266"/>
                    </a:cubicBezTo>
                    <a:cubicBezTo>
                      <a:pt x="297" y="266"/>
                      <a:pt x="297" y="266"/>
                      <a:pt x="297" y="266"/>
                    </a:cubicBezTo>
                    <a:cubicBezTo>
                      <a:pt x="297" y="284"/>
                      <a:pt x="297" y="284"/>
                      <a:pt x="297" y="284"/>
                    </a:cubicBezTo>
                    <a:cubicBezTo>
                      <a:pt x="297" y="287"/>
                      <a:pt x="295" y="291"/>
                      <a:pt x="292" y="293"/>
                    </a:cubicBezTo>
                    <a:cubicBezTo>
                      <a:pt x="288" y="294"/>
                      <a:pt x="284" y="294"/>
                      <a:pt x="281" y="292"/>
                    </a:cubicBezTo>
                    <a:cubicBezTo>
                      <a:pt x="267" y="284"/>
                      <a:pt x="267" y="284"/>
                      <a:pt x="267" y="284"/>
                    </a:cubicBezTo>
                    <a:cubicBezTo>
                      <a:pt x="265" y="283"/>
                      <a:pt x="264" y="282"/>
                      <a:pt x="263" y="281"/>
                    </a:cubicBezTo>
                    <a:cubicBezTo>
                      <a:pt x="250" y="262"/>
                      <a:pt x="250" y="262"/>
                      <a:pt x="250" y="262"/>
                    </a:cubicBezTo>
                    <a:cubicBezTo>
                      <a:pt x="250" y="261"/>
                      <a:pt x="250" y="261"/>
                      <a:pt x="250" y="261"/>
                    </a:cubicBezTo>
                    <a:cubicBezTo>
                      <a:pt x="228" y="223"/>
                      <a:pt x="228" y="223"/>
                      <a:pt x="228" y="223"/>
                    </a:cubicBezTo>
                    <a:cubicBezTo>
                      <a:pt x="218" y="227"/>
                      <a:pt x="218" y="227"/>
                      <a:pt x="218" y="227"/>
                    </a:cubicBezTo>
                    <a:cubicBezTo>
                      <a:pt x="247" y="262"/>
                      <a:pt x="247" y="262"/>
                      <a:pt x="247" y="262"/>
                    </a:cubicBezTo>
                    <a:cubicBezTo>
                      <a:pt x="250" y="266"/>
                      <a:pt x="251" y="271"/>
                      <a:pt x="248" y="275"/>
                    </a:cubicBezTo>
                    <a:cubicBezTo>
                      <a:pt x="239" y="287"/>
                      <a:pt x="239" y="287"/>
                      <a:pt x="239" y="287"/>
                    </a:cubicBezTo>
                    <a:cubicBezTo>
                      <a:pt x="236" y="290"/>
                      <a:pt x="232" y="292"/>
                      <a:pt x="228" y="291"/>
                    </a:cubicBezTo>
                    <a:cubicBezTo>
                      <a:pt x="224" y="290"/>
                      <a:pt x="221" y="286"/>
                      <a:pt x="221" y="282"/>
                    </a:cubicBezTo>
                    <a:cubicBezTo>
                      <a:pt x="218" y="267"/>
                      <a:pt x="218" y="267"/>
                      <a:pt x="218" y="267"/>
                    </a:cubicBezTo>
                    <a:cubicBezTo>
                      <a:pt x="193" y="244"/>
                      <a:pt x="193" y="244"/>
                      <a:pt x="193" y="244"/>
                    </a:cubicBezTo>
                    <a:cubicBezTo>
                      <a:pt x="150" y="248"/>
                      <a:pt x="150" y="248"/>
                      <a:pt x="150" y="248"/>
                    </a:cubicBezTo>
                    <a:cubicBezTo>
                      <a:pt x="129" y="279"/>
                      <a:pt x="129" y="279"/>
                      <a:pt x="129" y="279"/>
                    </a:cubicBezTo>
                    <a:cubicBezTo>
                      <a:pt x="128" y="282"/>
                      <a:pt x="125" y="283"/>
                      <a:pt x="123" y="284"/>
                    </a:cubicBezTo>
                    <a:cubicBezTo>
                      <a:pt x="86" y="292"/>
                      <a:pt x="86" y="292"/>
                      <a:pt x="86" y="292"/>
                    </a:cubicBezTo>
                    <a:cubicBezTo>
                      <a:pt x="83" y="293"/>
                      <a:pt x="80" y="292"/>
                      <a:pt x="78" y="290"/>
                    </a:cubicBezTo>
                    <a:cubicBezTo>
                      <a:pt x="75" y="288"/>
                      <a:pt x="74" y="286"/>
                      <a:pt x="74" y="282"/>
                    </a:cubicBezTo>
                    <a:cubicBezTo>
                      <a:pt x="72" y="235"/>
                      <a:pt x="72" y="235"/>
                      <a:pt x="72" y="235"/>
                    </a:cubicBezTo>
                    <a:cubicBezTo>
                      <a:pt x="72" y="233"/>
                      <a:pt x="73" y="230"/>
                      <a:pt x="75" y="228"/>
                    </a:cubicBezTo>
                    <a:cubicBezTo>
                      <a:pt x="77" y="226"/>
                      <a:pt x="80" y="225"/>
                      <a:pt x="83" y="225"/>
                    </a:cubicBezTo>
                    <a:cubicBezTo>
                      <a:pt x="117" y="225"/>
                      <a:pt x="117" y="225"/>
                      <a:pt x="117" y="225"/>
                    </a:cubicBezTo>
                    <a:cubicBezTo>
                      <a:pt x="118" y="217"/>
                      <a:pt x="118" y="217"/>
                      <a:pt x="118" y="217"/>
                    </a:cubicBezTo>
                    <a:cubicBezTo>
                      <a:pt x="108" y="212"/>
                      <a:pt x="108" y="212"/>
                      <a:pt x="108" y="212"/>
                    </a:cubicBezTo>
                    <a:cubicBezTo>
                      <a:pt x="105" y="210"/>
                      <a:pt x="103" y="207"/>
                      <a:pt x="103" y="203"/>
                    </a:cubicBezTo>
                    <a:cubicBezTo>
                      <a:pt x="103" y="200"/>
                      <a:pt x="105" y="196"/>
                      <a:pt x="108" y="194"/>
                    </a:cubicBezTo>
                    <a:cubicBezTo>
                      <a:pt x="128" y="181"/>
                      <a:pt x="128" y="181"/>
                      <a:pt x="128" y="181"/>
                    </a:cubicBezTo>
                    <a:cubicBezTo>
                      <a:pt x="115" y="172"/>
                      <a:pt x="115" y="172"/>
                      <a:pt x="115" y="172"/>
                    </a:cubicBezTo>
                    <a:cubicBezTo>
                      <a:pt x="112" y="170"/>
                      <a:pt x="110" y="166"/>
                      <a:pt x="110" y="162"/>
                    </a:cubicBezTo>
                    <a:cubicBezTo>
                      <a:pt x="111" y="154"/>
                      <a:pt x="111" y="154"/>
                      <a:pt x="111" y="154"/>
                    </a:cubicBezTo>
                    <a:cubicBezTo>
                      <a:pt x="106" y="149"/>
                      <a:pt x="106" y="149"/>
                      <a:pt x="106" y="149"/>
                    </a:cubicBezTo>
                    <a:cubicBezTo>
                      <a:pt x="103" y="145"/>
                      <a:pt x="102" y="140"/>
                      <a:pt x="105" y="136"/>
                    </a:cubicBezTo>
                    <a:cubicBezTo>
                      <a:pt x="114" y="122"/>
                      <a:pt x="114" y="122"/>
                      <a:pt x="114" y="122"/>
                    </a:cubicBezTo>
                    <a:cubicBezTo>
                      <a:pt x="115" y="120"/>
                      <a:pt x="118" y="118"/>
                      <a:pt x="122" y="118"/>
                    </a:cubicBezTo>
                    <a:cubicBezTo>
                      <a:pt x="125" y="118"/>
                      <a:pt x="128" y="119"/>
                      <a:pt x="130" y="122"/>
                    </a:cubicBezTo>
                    <a:cubicBezTo>
                      <a:pt x="160" y="160"/>
                      <a:pt x="160" y="160"/>
                      <a:pt x="160" y="160"/>
                    </a:cubicBezTo>
                    <a:cubicBezTo>
                      <a:pt x="169" y="150"/>
                      <a:pt x="169" y="150"/>
                      <a:pt x="169" y="150"/>
                    </a:cubicBezTo>
                    <a:cubicBezTo>
                      <a:pt x="171" y="148"/>
                      <a:pt x="174" y="147"/>
                      <a:pt x="176" y="147"/>
                    </a:cubicBezTo>
                    <a:cubicBezTo>
                      <a:pt x="199" y="147"/>
                      <a:pt x="199" y="147"/>
                      <a:pt x="199" y="147"/>
                    </a:cubicBezTo>
                    <a:cubicBezTo>
                      <a:pt x="250" y="139"/>
                      <a:pt x="250" y="139"/>
                      <a:pt x="250" y="139"/>
                    </a:cubicBezTo>
                    <a:cubicBezTo>
                      <a:pt x="280" y="120"/>
                      <a:pt x="280" y="120"/>
                      <a:pt x="280" y="120"/>
                    </a:cubicBezTo>
                    <a:cubicBezTo>
                      <a:pt x="261" y="91"/>
                      <a:pt x="261" y="91"/>
                      <a:pt x="261" y="91"/>
                    </a:cubicBezTo>
                    <a:cubicBezTo>
                      <a:pt x="252" y="112"/>
                      <a:pt x="252" y="112"/>
                      <a:pt x="252" y="112"/>
                    </a:cubicBezTo>
                    <a:cubicBezTo>
                      <a:pt x="251" y="113"/>
                      <a:pt x="251" y="114"/>
                      <a:pt x="250" y="115"/>
                    </a:cubicBezTo>
                    <a:cubicBezTo>
                      <a:pt x="233" y="132"/>
                      <a:pt x="233" y="132"/>
                      <a:pt x="233" y="132"/>
                    </a:cubicBezTo>
                    <a:cubicBezTo>
                      <a:pt x="232" y="133"/>
                      <a:pt x="232" y="133"/>
                      <a:pt x="232" y="133"/>
                    </a:cubicBezTo>
                    <a:cubicBezTo>
                      <a:pt x="223" y="140"/>
                      <a:pt x="223" y="140"/>
                      <a:pt x="223" y="140"/>
                    </a:cubicBezTo>
                    <a:cubicBezTo>
                      <a:pt x="220" y="142"/>
                      <a:pt x="215" y="143"/>
                      <a:pt x="212" y="140"/>
                    </a:cubicBezTo>
                    <a:cubicBezTo>
                      <a:pt x="202" y="134"/>
                      <a:pt x="202" y="134"/>
                      <a:pt x="202" y="134"/>
                    </a:cubicBezTo>
                    <a:cubicBezTo>
                      <a:pt x="182" y="137"/>
                      <a:pt x="182" y="137"/>
                      <a:pt x="182" y="137"/>
                    </a:cubicBezTo>
                    <a:cubicBezTo>
                      <a:pt x="177" y="137"/>
                      <a:pt x="172" y="134"/>
                      <a:pt x="171" y="129"/>
                    </a:cubicBezTo>
                    <a:cubicBezTo>
                      <a:pt x="166" y="108"/>
                      <a:pt x="166" y="108"/>
                      <a:pt x="166" y="108"/>
                    </a:cubicBezTo>
                    <a:cubicBezTo>
                      <a:pt x="166" y="105"/>
                      <a:pt x="167" y="101"/>
                      <a:pt x="169" y="99"/>
                    </a:cubicBezTo>
                    <a:cubicBezTo>
                      <a:pt x="221" y="47"/>
                      <a:pt x="221" y="47"/>
                      <a:pt x="221" y="47"/>
                    </a:cubicBezTo>
                    <a:cubicBezTo>
                      <a:pt x="222" y="46"/>
                      <a:pt x="223" y="45"/>
                      <a:pt x="225" y="45"/>
                    </a:cubicBezTo>
                    <a:cubicBezTo>
                      <a:pt x="278" y="30"/>
                      <a:pt x="278" y="30"/>
                      <a:pt x="278" y="30"/>
                    </a:cubicBezTo>
                    <a:cubicBezTo>
                      <a:pt x="278" y="30"/>
                      <a:pt x="279" y="30"/>
                      <a:pt x="279" y="30"/>
                    </a:cubicBezTo>
                    <a:cubicBezTo>
                      <a:pt x="344" y="20"/>
                      <a:pt x="344" y="20"/>
                      <a:pt x="344" y="20"/>
                    </a:cubicBezTo>
                    <a:cubicBezTo>
                      <a:pt x="349" y="19"/>
                      <a:pt x="354" y="22"/>
                      <a:pt x="355" y="27"/>
                    </a:cubicBezTo>
                    <a:cubicBezTo>
                      <a:pt x="359" y="43"/>
                      <a:pt x="359" y="43"/>
                      <a:pt x="359" y="43"/>
                    </a:cubicBezTo>
                    <a:cubicBezTo>
                      <a:pt x="361" y="47"/>
                      <a:pt x="359" y="52"/>
                      <a:pt x="355" y="54"/>
                    </a:cubicBezTo>
                    <a:cubicBezTo>
                      <a:pt x="329" y="72"/>
                      <a:pt x="329" y="72"/>
                      <a:pt x="329" y="72"/>
                    </a:cubicBezTo>
                    <a:cubicBezTo>
                      <a:pt x="331" y="81"/>
                      <a:pt x="331" y="81"/>
                      <a:pt x="331" y="81"/>
                    </a:cubicBezTo>
                    <a:cubicBezTo>
                      <a:pt x="356" y="62"/>
                      <a:pt x="356" y="62"/>
                      <a:pt x="356" y="62"/>
                    </a:cubicBezTo>
                    <a:cubicBezTo>
                      <a:pt x="357" y="61"/>
                      <a:pt x="358" y="61"/>
                      <a:pt x="359" y="60"/>
                    </a:cubicBezTo>
                    <a:cubicBezTo>
                      <a:pt x="389" y="52"/>
                      <a:pt x="389" y="52"/>
                      <a:pt x="389" y="52"/>
                    </a:cubicBezTo>
                    <a:cubicBezTo>
                      <a:pt x="390" y="52"/>
                      <a:pt x="390" y="52"/>
                      <a:pt x="390" y="52"/>
                    </a:cubicBezTo>
                    <a:cubicBezTo>
                      <a:pt x="446" y="43"/>
                      <a:pt x="446" y="43"/>
                      <a:pt x="446" y="43"/>
                    </a:cubicBezTo>
                    <a:cubicBezTo>
                      <a:pt x="447" y="43"/>
                      <a:pt x="448" y="43"/>
                      <a:pt x="448" y="43"/>
                    </a:cubicBezTo>
                    <a:cubicBezTo>
                      <a:pt x="472" y="44"/>
                      <a:pt x="472" y="44"/>
                      <a:pt x="472" y="44"/>
                    </a:cubicBezTo>
                    <a:cubicBezTo>
                      <a:pt x="471" y="41"/>
                      <a:pt x="471" y="36"/>
                      <a:pt x="474" y="33"/>
                    </a:cubicBezTo>
                    <a:cubicBezTo>
                      <a:pt x="493" y="14"/>
                      <a:pt x="493" y="14"/>
                      <a:pt x="493" y="14"/>
                    </a:cubicBezTo>
                    <a:cubicBezTo>
                      <a:pt x="497" y="10"/>
                      <a:pt x="504" y="10"/>
                      <a:pt x="508" y="13"/>
                    </a:cubicBezTo>
                    <a:cubicBezTo>
                      <a:pt x="523" y="28"/>
                      <a:pt x="523" y="28"/>
                      <a:pt x="523" y="28"/>
                    </a:cubicBezTo>
                    <a:cubicBezTo>
                      <a:pt x="580" y="1"/>
                      <a:pt x="580" y="1"/>
                      <a:pt x="580" y="1"/>
                    </a:cubicBezTo>
                    <a:cubicBezTo>
                      <a:pt x="581" y="1"/>
                      <a:pt x="583" y="0"/>
                      <a:pt x="584" y="0"/>
                    </a:cubicBezTo>
                    <a:cubicBezTo>
                      <a:pt x="681" y="0"/>
                      <a:pt x="681" y="0"/>
                      <a:pt x="681" y="0"/>
                    </a:cubicBezTo>
                    <a:cubicBezTo>
                      <a:pt x="687" y="0"/>
                      <a:pt x="691" y="5"/>
                      <a:pt x="691" y="11"/>
                    </a:cubicBezTo>
                    <a:cubicBezTo>
                      <a:pt x="691" y="20"/>
                      <a:pt x="691" y="20"/>
                      <a:pt x="691" y="20"/>
                    </a:cubicBezTo>
                    <a:cubicBezTo>
                      <a:pt x="814" y="33"/>
                      <a:pt x="814" y="33"/>
                      <a:pt x="814" y="33"/>
                    </a:cubicBezTo>
                    <a:cubicBezTo>
                      <a:pt x="854" y="24"/>
                      <a:pt x="854" y="24"/>
                      <a:pt x="854" y="24"/>
                    </a:cubicBezTo>
                    <a:cubicBezTo>
                      <a:pt x="855" y="24"/>
                      <a:pt x="856" y="24"/>
                      <a:pt x="857" y="24"/>
                    </a:cubicBezTo>
                    <a:cubicBezTo>
                      <a:pt x="954" y="35"/>
                      <a:pt x="1100" y="51"/>
                      <a:pt x="1108" y="52"/>
                    </a:cubicBezTo>
                    <a:cubicBezTo>
                      <a:pt x="1110" y="52"/>
                      <a:pt x="1116" y="52"/>
                      <a:pt x="1146" y="64"/>
                    </a:cubicBezTo>
                    <a:cubicBezTo>
                      <a:pt x="1150" y="66"/>
                      <a:pt x="1153" y="71"/>
                      <a:pt x="1152" y="75"/>
                    </a:cubicBezTo>
                    <a:cubicBezTo>
                      <a:pt x="1151" y="80"/>
                      <a:pt x="1147" y="84"/>
                      <a:pt x="1142" y="84"/>
                    </a:cubicBezTo>
                    <a:cubicBezTo>
                      <a:pt x="1109" y="86"/>
                      <a:pt x="1109" y="86"/>
                      <a:pt x="1109" y="86"/>
                    </a:cubicBezTo>
                    <a:cubicBezTo>
                      <a:pt x="1114" y="93"/>
                      <a:pt x="1114" y="93"/>
                      <a:pt x="1114" y="93"/>
                    </a:cubicBezTo>
                    <a:cubicBezTo>
                      <a:pt x="1115" y="96"/>
                      <a:pt x="1116" y="99"/>
                      <a:pt x="1115" y="102"/>
                    </a:cubicBezTo>
                    <a:cubicBezTo>
                      <a:pt x="1114" y="105"/>
                      <a:pt x="1112" y="107"/>
                      <a:pt x="1109" y="108"/>
                    </a:cubicBezTo>
                    <a:cubicBezTo>
                      <a:pt x="1076" y="124"/>
                      <a:pt x="1076" y="124"/>
                      <a:pt x="1076" y="124"/>
                    </a:cubicBezTo>
                    <a:cubicBezTo>
                      <a:pt x="1092" y="149"/>
                      <a:pt x="1092" y="149"/>
                      <a:pt x="1092" y="149"/>
                    </a:cubicBezTo>
                    <a:cubicBezTo>
                      <a:pt x="1094" y="153"/>
                      <a:pt x="1094" y="157"/>
                      <a:pt x="1091" y="161"/>
                    </a:cubicBezTo>
                    <a:cubicBezTo>
                      <a:pt x="1085" y="168"/>
                      <a:pt x="1085" y="168"/>
                      <a:pt x="1085" y="168"/>
                    </a:cubicBezTo>
                    <a:cubicBezTo>
                      <a:pt x="1082" y="172"/>
                      <a:pt x="1076" y="173"/>
                      <a:pt x="1072" y="170"/>
                    </a:cubicBezTo>
                    <a:cubicBezTo>
                      <a:pt x="1038" y="148"/>
                      <a:pt x="1038" y="148"/>
                      <a:pt x="1038" y="148"/>
                    </a:cubicBezTo>
                    <a:cubicBezTo>
                      <a:pt x="1035" y="146"/>
                      <a:pt x="1033" y="143"/>
                      <a:pt x="1033" y="139"/>
                    </a:cubicBezTo>
                    <a:cubicBezTo>
                      <a:pt x="1035" y="113"/>
                      <a:pt x="1035" y="113"/>
                      <a:pt x="1035" y="113"/>
                    </a:cubicBezTo>
                    <a:cubicBezTo>
                      <a:pt x="1010" y="113"/>
                      <a:pt x="1010" y="113"/>
                      <a:pt x="1010" y="113"/>
                    </a:cubicBezTo>
                    <a:cubicBezTo>
                      <a:pt x="1012" y="116"/>
                      <a:pt x="1012" y="120"/>
                      <a:pt x="1010" y="123"/>
                    </a:cubicBezTo>
                    <a:cubicBezTo>
                      <a:pt x="1008" y="126"/>
                      <a:pt x="1005" y="128"/>
                      <a:pt x="1001" y="128"/>
                    </a:cubicBezTo>
                    <a:cubicBezTo>
                      <a:pt x="951" y="128"/>
                      <a:pt x="951" y="128"/>
                      <a:pt x="951" y="128"/>
                    </a:cubicBezTo>
                    <a:cubicBezTo>
                      <a:pt x="940" y="145"/>
                      <a:pt x="940" y="145"/>
                      <a:pt x="940" y="145"/>
                    </a:cubicBezTo>
                    <a:cubicBezTo>
                      <a:pt x="974" y="153"/>
                      <a:pt x="974" y="153"/>
                      <a:pt x="974" y="153"/>
                    </a:cubicBezTo>
                    <a:cubicBezTo>
                      <a:pt x="976" y="154"/>
                      <a:pt x="977" y="154"/>
                      <a:pt x="978" y="156"/>
                    </a:cubicBezTo>
                    <a:cubicBezTo>
                      <a:pt x="1026" y="198"/>
                      <a:pt x="1026" y="198"/>
                      <a:pt x="1026" y="198"/>
                    </a:cubicBezTo>
                    <a:cubicBezTo>
                      <a:pt x="1029" y="201"/>
                      <a:pt x="1030" y="206"/>
                      <a:pt x="1028" y="210"/>
                    </a:cubicBezTo>
                    <a:cubicBezTo>
                      <a:pt x="1027" y="214"/>
                      <a:pt x="1022" y="216"/>
                      <a:pt x="1018" y="216"/>
                    </a:cubicBezTo>
                    <a:cubicBezTo>
                      <a:pt x="995" y="214"/>
                      <a:pt x="995" y="214"/>
                      <a:pt x="995" y="214"/>
                    </a:cubicBezTo>
                    <a:cubicBezTo>
                      <a:pt x="989" y="238"/>
                      <a:pt x="989" y="238"/>
                      <a:pt x="989" y="238"/>
                    </a:cubicBezTo>
                    <a:cubicBezTo>
                      <a:pt x="989" y="238"/>
                      <a:pt x="989" y="239"/>
                      <a:pt x="988" y="239"/>
                    </a:cubicBezTo>
                    <a:cubicBezTo>
                      <a:pt x="978" y="261"/>
                      <a:pt x="978" y="261"/>
                      <a:pt x="978" y="261"/>
                    </a:cubicBezTo>
                    <a:cubicBezTo>
                      <a:pt x="996" y="274"/>
                      <a:pt x="996" y="274"/>
                      <a:pt x="996" y="274"/>
                    </a:cubicBezTo>
                    <a:cubicBezTo>
                      <a:pt x="1000" y="278"/>
                      <a:pt x="1001" y="284"/>
                      <a:pt x="997" y="288"/>
                    </a:cubicBezTo>
                    <a:cubicBezTo>
                      <a:pt x="984" y="306"/>
                      <a:pt x="984" y="306"/>
                      <a:pt x="984" y="306"/>
                    </a:cubicBezTo>
                    <a:cubicBezTo>
                      <a:pt x="982" y="308"/>
                      <a:pt x="980" y="310"/>
                      <a:pt x="977" y="310"/>
                    </a:cubicBezTo>
                    <a:cubicBezTo>
                      <a:pt x="974" y="310"/>
                      <a:pt x="971" y="309"/>
                      <a:pt x="969" y="307"/>
                    </a:cubicBezTo>
                    <a:cubicBezTo>
                      <a:pt x="942" y="281"/>
                      <a:pt x="942" y="281"/>
                      <a:pt x="942" y="281"/>
                    </a:cubicBezTo>
                    <a:cubicBezTo>
                      <a:pt x="942" y="280"/>
                      <a:pt x="942" y="280"/>
                      <a:pt x="942" y="280"/>
                    </a:cubicBezTo>
                    <a:cubicBezTo>
                      <a:pt x="934" y="270"/>
                      <a:pt x="934" y="270"/>
                      <a:pt x="934" y="270"/>
                    </a:cubicBezTo>
                    <a:cubicBezTo>
                      <a:pt x="913" y="269"/>
                      <a:pt x="913" y="269"/>
                      <a:pt x="913" y="269"/>
                    </a:cubicBezTo>
                    <a:cubicBezTo>
                      <a:pt x="911" y="271"/>
                      <a:pt x="911" y="271"/>
                      <a:pt x="911" y="271"/>
                    </a:cubicBezTo>
                    <a:cubicBezTo>
                      <a:pt x="929" y="275"/>
                      <a:pt x="929" y="275"/>
                      <a:pt x="929" y="275"/>
                    </a:cubicBezTo>
                    <a:cubicBezTo>
                      <a:pt x="931" y="276"/>
                      <a:pt x="934" y="277"/>
                      <a:pt x="935" y="280"/>
                    </a:cubicBezTo>
                    <a:cubicBezTo>
                      <a:pt x="936" y="282"/>
                      <a:pt x="937" y="285"/>
                      <a:pt x="936" y="288"/>
                    </a:cubicBezTo>
                    <a:cubicBezTo>
                      <a:pt x="933" y="299"/>
                      <a:pt x="933" y="299"/>
                      <a:pt x="933" y="299"/>
                    </a:cubicBezTo>
                    <a:cubicBezTo>
                      <a:pt x="956" y="327"/>
                      <a:pt x="956" y="327"/>
                      <a:pt x="956" y="327"/>
                    </a:cubicBezTo>
                    <a:cubicBezTo>
                      <a:pt x="958" y="329"/>
                      <a:pt x="959" y="332"/>
                      <a:pt x="958" y="335"/>
                    </a:cubicBezTo>
                    <a:cubicBezTo>
                      <a:pt x="951" y="378"/>
                      <a:pt x="951" y="378"/>
                      <a:pt x="951" y="378"/>
                    </a:cubicBezTo>
                    <a:cubicBezTo>
                      <a:pt x="950" y="381"/>
                      <a:pt x="948" y="384"/>
                      <a:pt x="945" y="385"/>
                    </a:cubicBezTo>
                    <a:cubicBezTo>
                      <a:pt x="887" y="413"/>
                      <a:pt x="887" y="413"/>
                      <a:pt x="887" y="413"/>
                    </a:cubicBezTo>
                    <a:cubicBezTo>
                      <a:pt x="885" y="414"/>
                      <a:pt x="884" y="414"/>
                      <a:pt x="883" y="414"/>
                    </a:cubicBezTo>
                    <a:cubicBezTo>
                      <a:pt x="865" y="416"/>
                      <a:pt x="865" y="416"/>
                      <a:pt x="865" y="416"/>
                    </a:cubicBezTo>
                    <a:cubicBezTo>
                      <a:pt x="865" y="423"/>
                      <a:pt x="865" y="423"/>
                      <a:pt x="865" y="423"/>
                    </a:cubicBezTo>
                    <a:cubicBezTo>
                      <a:pt x="882" y="433"/>
                      <a:pt x="882" y="433"/>
                      <a:pt x="882" y="433"/>
                    </a:cubicBezTo>
                    <a:cubicBezTo>
                      <a:pt x="884" y="435"/>
                      <a:pt x="886" y="437"/>
                      <a:pt x="886" y="440"/>
                    </a:cubicBezTo>
                    <a:cubicBezTo>
                      <a:pt x="887" y="443"/>
                      <a:pt x="891" y="460"/>
                      <a:pt x="891" y="468"/>
                    </a:cubicBezTo>
                    <a:cubicBezTo>
                      <a:pt x="891" y="481"/>
                      <a:pt x="876" y="489"/>
                      <a:pt x="867" y="493"/>
                    </a:cubicBezTo>
                    <a:cubicBezTo>
                      <a:pt x="864" y="494"/>
                      <a:pt x="860" y="494"/>
                      <a:pt x="857" y="492"/>
                    </a:cubicBezTo>
                    <a:cubicBezTo>
                      <a:pt x="843" y="481"/>
                      <a:pt x="843" y="481"/>
                      <a:pt x="843" y="481"/>
                    </a:cubicBezTo>
                    <a:cubicBezTo>
                      <a:pt x="848" y="507"/>
                      <a:pt x="848" y="507"/>
                      <a:pt x="848" y="507"/>
                    </a:cubicBezTo>
                    <a:cubicBezTo>
                      <a:pt x="859" y="537"/>
                      <a:pt x="859" y="537"/>
                      <a:pt x="859" y="537"/>
                    </a:cubicBezTo>
                    <a:cubicBezTo>
                      <a:pt x="859" y="539"/>
                      <a:pt x="860" y="540"/>
                      <a:pt x="860" y="542"/>
                    </a:cubicBezTo>
                    <a:cubicBezTo>
                      <a:pt x="860" y="547"/>
                      <a:pt x="855" y="552"/>
                      <a:pt x="849" y="552"/>
                    </a:cubicBezTo>
                    <a:cubicBezTo>
                      <a:pt x="849" y="552"/>
                      <a:pt x="849" y="552"/>
                      <a:pt x="849" y="552"/>
                    </a:cubicBezTo>
                    <a:cubicBezTo>
                      <a:pt x="847" y="552"/>
                      <a:pt x="844" y="551"/>
                      <a:pt x="842" y="549"/>
                    </a:cubicBezTo>
                    <a:cubicBezTo>
                      <a:pt x="813" y="519"/>
                      <a:pt x="813" y="519"/>
                      <a:pt x="813" y="519"/>
                    </a:cubicBezTo>
                    <a:cubicBezTo>
                      <a:pt x="812" y="518"/>
                      <a:pt x="811" y="516"/>
                      <a:pt x="811" y="514"/>
                    </a:cubicBezTo>
                    <a:cubicBezTo>
                      <a:pt x="805" y="486"/>
                      <a:pt x="805" y="486"/>
                      <a:pt x="805" y="486"/>
                    </a:cubicBezTo>
                    <a:cubicBezTo>
                      <a:pt x="792" y="446"/>
                      <a:pt x="792" y="446"/>
                      <a:pt x="792" y="446"/>
                    </a:cubicBezTo>
                    <a:cubicBezTo>
                      <a:pt x="789" y="446"/>
                      <a:pt x="789" y="446"/>
                      <a:pt x="789" y="446"/>
                    </a:cubicBezTo>
                    <a:cubicBezTo>
                      <a:pt x="785" y="447"/>
                      <a:pt x="780" y="445"/>
                      <a:pt x="778" y="441"/>
                    </a:cubicBezTo>
                    <a:cubicBezTo>
                      <a:pt x="768" y="424"/>
                      <a:pt x="768" y="424"/>
                      <a:pt x="768" y="424"/>
                    </a:cubicBezTo>
                    <a:cubicBezTo>
                      <a:pt x="767" y="423"/>
                      <a:pt x="767" y="423"/>
                      <a:pt x="767" y="423"/>
                    </a:cubicBezTo>
                    <a:cubicBezTo>
                      <a:pt x="758" y="405"/>
                      <a:pt x="758" y="405"/>
                      <a:pt x="758" y="405"/>
                    </a:cubicBezTo>
                    <a:cubicBezTo>
                      <a:pt x="736" y="405"/>
                      <a:pt x="736" y="405"/>
                      <a:pt x="736" y="405"/>
                    </a:cubicBezTo>
                    <a:cubicBezTo>
                      <a:pt x="708" y="441"/>
                      <a:pt x="708" y="441"/>
                      <a:pt x="708" y="441"/>
                    </a:cubicBezTo>
                    <a:cubicBezTo>
                      <a:pt x="708" y="442"/>
                      <a:pt x="707" y="443"/>
                      <a:pt x="705" y="444"/>
                    </a:cubicBezTo>
                    <a:cubicBezTo>
                      <a:pt x="696" y="449"/>
                      <a:pt x="696" y="449"/>
                      <a:pt x="696" y="449"/>
                    </a:cubicBezTo>
                    <a:cubicBezTo>
                      <a:pt x="699" y="453"/>
                      <a:pt x="699" y="453"/>
                      <a:pt x="699" y="453"/>
                    </a:cubicBezTo>
                    <a:cubicBezTo>
                      <a:pt x="700" y="456"/>
                      <a:pt x="701" y="459"/>
                      <a:pt x="700" y="462"/>
                    </a:cubicBezTo>
                    <a:cubicBezTo>
                      <a:pt x="685" y="504"/>
                      <a:pt x="685" y="504"/>
                      <a:pt x="685" y="504"/>
                    </a:cubicBezTo>
                    <a:cubicBezTo>
                      <a:pt x="684" y="507"/>
                      <a:pt x="682" y="509"/>
                      <a:pt x="679" y="510"/>
                    </a:cubicBezTo>
                    <a:cubicBezTo>
                      <a:pt x="676" y="511"/>
                      <a:pt x="673" y="511"/>
                      <a:pt x="670" y="510"/>
                    </a:cubicBezTo>
                    <a:cubicBezTo>
                      <a:pt x="652" y="499"/>
                      <a:pt x="652" y="499"/>
                      <a:pt x="652" y="499"/>
                    </a:cubicBezTo>
                    <a:cubicBezTo>
                      <a:pt x="650" y="498"/>
                      <a:pt x="649" y="496"/>
                      <a:pt x="648" y="493"/>
                    </a:cubicBezTo>
                    <a:cubicBezTo>
                      <a:pt x="635" y="451"/>
                      <a:pt x="635" y="451"/>
                      <a:pt x="635" y="451"/>
                    </a:cubicBezTo>
                    <a:cubicBezTo>
                      <a:pt x="623" y="428"/>
                      <a:pt x="623" y="428"/>
                      <a:pt x="623" y="428"/>
                    </a:cubicBezTo>
                    <a:cubicBezTo>
                      <a:pt x="602" y="408"/>
                      <a:pt x="602" y="408"/>
                      <a:pt x="602" y="408"/>
                    </a:cubicBezTo>
                    <a:cubicBezTo>
                      <a:pt x="602" y="408"/>
                      <a:pt x="601" y="408"/>
                      <a:pt x="601" y="407"/>
                    </a:cubicBezTo>
                    <a:cubicBezTo>
                      <a:pt x="583" y="384"/>
                      <a:pt x="583" y="384"/>
                      <a:pt x="583" y="384"/>
                    </a:cubicBezTo>
                    <a:cubicBezTo>
                      <a:pt x="534" y="359"/>
                      <a:pt x="534" y="359"/>
                      <a:pt x="534" y="359"/>
                    </a:cubicBezTo>
                    <a:cubicBezTo>
                      <a:pt x="469" y="346"/>
                      <a:pt x="469" y="346"/>
                      <a:pt x="469" y="346"/>
                    </a:cubicBezTo>
                    <a:cubicBezTo>
                      <a:pt x="464" y="350"/>
                      <a:pt x="464" y="350"/>
                      <a:pt x="464" y="350"/>
                    </a:cubicBezTo>
                    <a:cubicBezTo>
                      <a:pt x="484" y="372"/>
                      <a:pt x="484" y="372"/>
                      <a:pt x="484" y="372"/>
                    </a:cubicBezTo>
                    <a:cubicBezTo>
                      <a:pt x="508" y="372"/>
                      <a:pt x="508" y="372"/>
                      <a:pt x="508" y="372"/>
                    </a:cubicBezTo>
                    <a:cubicBezTo>
                      <a:pt x="509" y="372"/>
                      <a:pt x="511" y="372"/>
                      <a:pt x="512" y="373"/>
                    </a:cubicBezTo>
                    <a:cubicBezTo>
                      <a:pt x="542" y="386"/>
                      <a:pt x="542" y="386"/>
                      <a:pt x="542" y="386"/>
                    </a:cubicBezTo>
                    <a:cubicBezTo>
                      <a:pt x="545" y="387"/>
                      <a:pt x="547" y="390"/>
                      <a:pt x="547" y="393"/>
                    </a:cubicBezTo>
                    <a:cubicBezTo>
                      <a:pt x="548" y="396"/>
                      <a:pt x="547" y="399"/>
                      <a:pt x="545" y="402"/>
                    </a:cubicBezTo>
                    <a:cubicBezTo>
                      <a:pt x="510" y="442"/>
                      <a:pt x="510" y="442"/>
                      <a:pt x="510" y="442"/>
                    </a:cubicBezTo>
                    <a:cubicBezTo>
                      <a:pt x="508" y="443"/>
                      <a:pt x="507" y="444"/>
                      <a:pt x="505" y="445"/>
                    </a:cubicBezTo>
                    <a:cubicBezTo>
                      <a:pt x="440" y="461"/>
                      <a:pt x="440" y="461"/>
                      <a:pt x="440" y="461"/>
                    </a:cubicBezTo>
                    <a:cubicBezTo>
                      <a:pt x="436" y="462"/>
                      <a:pt x="431" y="460"/>
                      <a:pt x="428" y="456"/>
                    </a:cubicBezTo>
                    <a:cubicBezTo>
                      <a:pt x="379" y="362"/>
                      <a:pt x="379" y="362"/>
                      <a:pt x="379" y="362"/>
                    </a:cubicBezTo>
                    <a:cubicBezTo>
                      <a:pt x="366" y="370"/>
                      <a:pt x="366" y="370"/>
                      <a:pt x="366" y="370"/>
                    </a:cubicBezTo>
                    <a:cubicBezTo>
                      <a:pt x="433" y="476"/>
                      <a:pt x="433" y="476"/>
                      <a:pt x="433" y="476"/>
                    </a:cubicBezTo>
                    <a:cubicBezTo>
                      <a:pt x="487" y="459"/>
                      <a:pt x="487" y="459"/>
                      <a:pt x="487" y="459"/>
                    </a:cubicBezTo>
                    <a:cubicBezTo>
                      <a:pt x="490" y="458"/>
                      <a:pt x="494" y="458"/>
                      <a:pt x="496" y="460"/>
                    </a:cubicBezTo>
                    <a:cubicBezTo>
                      <a:pt x="499" y="462"/>
                      <a:pt x="501" y="465"/>
                      <a:pt x="501" y="468"/>
                    </a:cubicBezTo>
                    <a:cubicBezTo>
                      <a:pt x="501" y="477"/>
                      <a:pt x="501" y="477"/>
                      <a:pt x="501" y="477"/>
                    </a:cubicBezTo>
                    <a:cubicBezTo>
                      <a:pt x="501" y="478"/>
                      <a:pt x="500" y="480"/>
                      <a:pt x="500" y="481"/>
                    </a:cubicBezTo>
                    <a:cubicBezTo>
                      <a:pt x="480" y="539"/>
                      <a:pt x="480" y="539"/>
                      <a:pt x="480" y="539"/>
                    </a:cubicBezTo>
                    <a:cubicBezTo>
                      <a:pt x="479" y="542"/>
                      <a:pt x="477" y="544"/>
                      <a:pt x="475" y="545"/>
                    </a:cubicBezTo>
                    <a:cubicBezTo>
                      <a:pt x="443" y="563"/>
                      <a:pt x="443" y="563"/>
                      <a:pt x="443" y="563"/>
                    </a:cubicBezTo>
                    <a:cubicBezTo>
                      <a:pt x="417" y="610"/>
                      <a:pt x="417" y="610"/>
                      <a:pt x="417" y="610"/>
                    </a:cubicBezTo>
                    <a:cubicBezTo>
                      <a:pt x="420" y="631"/>
                      <a:pt x="420" y="631"/>
                      <a:pt x="420" y="631"/>
                    </a:cubicBezTo>
                    <a:cubicBezTo>
                      <a:pt x="429" y="676"/>
                      <a:pt x="429" y="676"/>
                      <a:pt x="429" y="676"/>
                    </a:cubicBezTo>
                    <a:cubicBezTo>
                      <a:pt x="429" y="680"/>
                      <a:pt x="428" y="683"/>
                      <a:pt x="426" y="686"/>
                    </a:cubicBezTo>
                    <a:cubicBezTo>
                      <a:pt x="389" y="720"/>
                      <a:pt x="389" y="720"/>
                      <a:pt x="389" y="720"/>
                    </a:cubicBezTo>
                    <a:cubicBezTo>
                      <a:pt x="394" y="729"/>
                      <a:pt x="394" y="729"/>
                      <a:pt x="394" y="729"/>
                    </a:cubicBezTo>
                    <a:cubicBezTo>
                      <a:pt x="396" y="733"/>
                      <a:pt x="395" y="738"/>
                      <a:pt x="392" y="741"/>
                    </a:cubicBezTo>
                    <a:cubicBezTo>
                      <a:pt x="313" y="826"/>
                      <a:pt x="313" y="826"/>
                      <a:pt x="313" y="826"/>
                    </a:cubicBezTo>
                    <a:cubicBezTo>
                      <a:pt x="311" y="828"/>
                      <a:pt x="308" y="829"/>
                      <a:pt x="306" y="829"/>
                    </a:cubicBezTo>
                    <a:moveTo>
                      <a:pt x="1054" y="135"/>
                    </a:moveTo>
                    <a:cubicBezTo>
                      <a:pt x="1062" y="139"/>
                      <a:pt x="1062" y="139"/>
                      <a:pt x="1062" y="139"/>
                    </a:cubicBezTo>
                    <a:cubicBezTo>
                      <a:pt x="1055" y="128"/>
                      <a:pt x="1055" y="128"/>
                      <a:pt x="1055" y="128"/>
                    </a:cubicBezTo>
                    <a:cubicBezTo>
                      <a:pt x="1054" y="135"/>
                      <a:pt x="1054" y="135"/>
                      <a:pt x="1054" y="135"/>
                    </a:cubicBezTo>
                  </a:path>
                </a:pathLst>
              </a:custGeom>
              <a:solidFill>
                <a:srgbClr val="E1E1E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7">
                <a:extLst>
                  <a:ext uri="{FF2B5EF4-FFF2-40B4-BE49-F238E27FC236}">
                    <a16:creationId xmlns:a16="http://schemas.microsoft.com/office/drawing/2014/main" id="{58489BBC-EEB3-4403-AFD7-7B89D8C64213}"/>
                  </a:ext>
                </a:extLst>
              </p:cNvPr>
              <p:cNvSpPr>
                <a:spLocks noEditPoints="1"/>
              </p:cNvSpPr>
              <p:nvPr/>
            </p:nvSpPr>
            <p:spPr bwMode="auto">
              <a:xfrm>
                <a:off x="3095757" y="5450213"/>
                <a:ext cx="70688" cy="91307"/>
              </a:xfrm>
              <a:custGeom>
                <a:avLst/>
                <a:gdLst>
                  <a:gd name="T0" fmla="*/ 43 w 53"/>
                  <a:gd name="T1" fmla="*/ 66 h 66"/>
                  <a:gd name="T2" fmla="*/ 42 w 53"/>
                  <a:gd name="T3" fmla="*/ 66 h 66"/>
                  <a:gd name="T4" fmla="*/ 9 w 53"/>
                  <a:gd name="T5" fmla="*/ 64 h 66"/>
                  <a:gd name="T6" fmla="*/ 2 w 53"/>
                  <a:gd name="T7" fmla="*/ 60 h 66"/>
                  <a:gd name="T8" fmla="*/ 0 w 53"/>
                  <a:gd name="T9" fmla="*/ 53 h 66"/>
                  <a:gd name="T10" fmla="*/ 4 w 53"/>
                  <a:gd name="T11" fmla="*/ 10 h 66"/>
                  <a:gd name="T12" fmla="*/ 12 w 53"/>
                  <a:gd name="T13" fmla="*/ 1 h 66"/>
                  <a:gd name="T14" fmla="*/ 23 w 53"/>
                  <a:gd name="T15" fmla="*/ 5 h 66"/>
                  <a:gd name="T16" fmla="*/ 51 w 53"/>
                  <a:gd name="T17" fmla="*/ 50 h 66"/>
                  <a:gd name="T18" fmla="*/ 53 w 53"/>
                  <a:gd name="T19" fmla="*/ 56 h 66"/>
                  <a:gd name="T20" fmla="*/ 43 w 53"/>
                  <a:gd name="T21" fmla="*/ 66 h 66"/>
                  <a:gd name="T22" fmla="*/ 21 w 53"/>
                  <a:gd name="T23" fmla="*/ 44 h 66"/>
                  <a:gd name="T24" fmla="*/ 23 w 53"/>
                  <a:gd name="T25" fmla="*/ 44 h 66"/>
                  <a:gd name="T26" fmla="*/ 22 w 53"/>
                  <a:gd name="T27" fmla="*/ 42 h 66"/>
                  <a:gd name="T28" fmla="*/ 21 w 53"/>
                  <a:gd name="T29" fmla="*/ 4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66">
                    <a:moveTo>
                      <a:pt x="43" y="66"/>
                    </a:moveTo>
                    <a:cubicBezTo>
                      <a:pt x="42" y="66"/>
                      <a:pt x="42" y="66"/>
                      <a:pt x="42" y="66"/>
                    </a:cubicBezTo>
                    <a:cubicBezTo>
                      <a:pt x="9" y="64"/>
                      <a:pt x="9" y="64"/>
                      <a:pt x="9" y="64"/>
                    </a:cubicBezTo>
                    <a:cubicBezTo>
                      <a:pt x="7" y="64"/>
                      <a:pt x="4" y="62"/>
                      <a:pt x="2" y="60"/>
                    </a:cubicBezTo>
                    <a:cubicBezTo>
                      <a:pt x="1" y="58"/>
                      <a:pt x="0" y="55"/>
                      <a:pt x="0" y="53"/>
                    </a:cubicBezTo>
                    <a:cubicBezTo>
                      <a:pt x="4" y="10"/>
                      <a:pt x="4" y="10"/>
                      <a:pt x="4" y="10"/>
                    </a:cubicBezTo>
                    <a:cubicBezTo>
                      <a:pt x="4" y="6"/>
                      <a:pt x="8" y="2"/>
                      <a:pt x="12" y="1"/>
                    </a:cubicBezTo>
                    <a:cubicBezTo>
                      <a:pt x="16" y="0"/>
                      <a:pt x="21" y="2"/>
                      <a:pt x="23" y="5"/>
                    </a:cubicBezTo>
                    <a:cubicBezTo>
                      <a:pt x="51" y="50"/>
                      <a:pt x="51" y="50"/>
                      <a:pt x="51" y="50"/>
                    </a:cubicBezTo>
                    <a:cubicBezTo>
                      <a:pt x="52" y="52"/>
                      <a:pt x="53" y="54"/>
                      <a:pt x="53" y="56"/>
                    </a:cubicBezTo>
                    <a:cubicBezTo>
                      <a:pt x="53" y="62"/>
                      <a:pt x="48" y="66"/>
                      <a:pt x="43" y="66"/>
                    </a:cubicBezTo>
                    <a:close/>
                    <a:moveTo>
                      <a:pt x="21" y="44"/>
                    </a:moveTo>
                    <a:cubicBezTo>
                      <a:pt x="23" y="44"/>
                      <a:pt x="23" y="44"/>
                      <a:pt x="23" y="44"/>
                    </a:cubicBezTo>
                    <a:cubicBezTo>
                      <a:pt x="22" y="42"/>
                      <a:pt x="22" y="42"/>
                      <a:pt x="22" y="42"/>
                    </a:cubicBezTo>
                    <a:lnTo>
                      <a:pt x="21" y="4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12C6A7A5-F7CD-4D81-8FEA-EB1A63966F69}"/>
                  </a:ext>
                </a:extLst>
              </p:cNvPr>
              <p:cNvSpPr>
                <a:spLocks/>
              </p:cNvSpPr>
              <p:nvPr/>
            </p:nvSpPr>
            <p:spPr bwMode="auto">
              <a:xfrm>
                <a:off x="1201900" y="5144740"/>
                <a:ext cx="2259925" cy="1038862"/>
              </a:xfrm>
              <a:custGeom>
                <a:avLst/>
                <a:gdLst>
                  <a:gd name="connsiteX0" fmla="*/ 1974262 w 2259925"/>
                  <a:gd name="connsiteY0" fmla="*/ 960697 h 1038862"/>
                  <a:gd name="connsiteX1" fmla="*/ 1995469 w 2259925"/>
                  <a:gd name="connsiteY1" fmla="*/ 963415 h 1038862"/>
                  <a:gd name="connsiteX2" fmla="*/ 2006072 w 2259925"/>
                  <a:gd name="connsiteY2" fmla="*/ 972931 h 1038862"/>
                  <a:gd name="connsiteX3" fmla="*/ 2003421 w 2259925"/>
                  <a:gd name="connsiteY3" fmla="*/ 987884 h 1038862"/>
                  <a:gd name="connsiteX4" fmla="*/ 1983540 w 2259925"/>
                  <a:gd name="connsiteY4" fmla="*/ 1008275 h 1038862"/>
                  <a:gd name="connsiteX5" fmla="*/ 1972937 w 2259925"/>
                  <a:gd name="connsiteY5" fmla="*/ 1012353 h 1038862"/>
                  <a:gd name="connsiteX6" fmla="*/ 1968961 w 2259925"/>
                  <a:gd name="connsiteY6" fmla="*/ 1010994 h 1038862"/>
                  <a:gd name="connsiteX7" fmla="*/ 1959683 w 2259925"/>
                  <a:gd name="connsiteY7" fmla="*/ 1000119 h 1038862"/>
                  <a:gd name="connsiteX8" fmla="*/ 1955707 w 2259925"/>
                  <a:gd name="connsiteY8" fmla="*/ 977009 h 1038862"/>
                  <a:gd name="connsiteX9" fmla="*/ 1961008 w 2259925"/>
                  <a:gd name="connsiteY9" fmla="*/ 963415 h 1038862"/>
                  <a:gd name="connsiteX10" fmla="*/ 1974262 w 2259925"/>
                  <a:gd name="connsiteY10" fmla="*/ 960697 h 1038862"/>
                  <a:gd name="connsiteX11" fmla="*/ 2161818 w 2259925"/>
                  <a:gd name="connsiteY11" fmla="*/ 954802 h 1038862"/>
                  <a:gd name="connsiteX12" fmla="*/ 2169886 w 2259925"/>
                  <a:gd name="connsiteY12" fmla="*/ 962937 h 1038862"/>
                  <a:gd name="connsiteX13" fmla="*/ 2173920 w 2259925"/>
                  <a:gd name="connsiteY13" fmla="*/ 979207 h 1038862"/>
                  <a:gd name="connsiteX14" fmla="*/ 2167197 w 2259925"/>
                  <a:gd name="connsiteY14" fmla="*/ 995476 h 1038862"/>
                  <a:gd name="connsiteX15" fmla="*/ 2074419 w 2259925"/>
                  <a:gd name="connsiteY15" fmla="*/ 1037506 h 1038862"/>
                  <a:gd name="connsiteX16" fmla="*/ 2069040 w 2259925"/>
                  <a:gd name="connsiteY16" fmla="*/ 1038862 h 1038862"/>
                  <a:gd name="connsiteX17" fmla="*/ 2056939 w 2259925"/>
                  <a:gd name="connsiteY17" fmla="*/ 1032083 h 1038862"/>
                  <a:gd name="connsiteX18" fmla="*/ 2060973 w 2259925"/>
                  <a:gd name="connsiteY18" fmla="*/ 1013102 h 1038862"/>
                  <a:gd name="connsiteX19" fmla="*/ 2149717 w 2259925"/>
                  <a:gd name="connsiteY19" fmla="*/ 956158 h 1038862"/>
                  <a:gd name="connsiteX20" fmla="*/ 2161818 w 2259925"/>
                  <a:gd name="connsiteY20" fmla="*/ 954802 h 1038862"/>
                  <a:gd name="connsiteX21" fmla="*/ 2226681 w 2259925"/>
                  <a:gd name="connsiteY21" fmla="*/ 892949 h 1038862"/>
                  <a:gd name="connsiteX22" fmla="*/ 2238730 w 2259925"/>
                  <a:gd name="connsiteY22" fmla="*/ 902439 h 1038862"/>
                  <a:gd name="connsiteX23" fmla="*/ 2242747 w 2259925"/>
                  <a:gd name="connsiteY23" fmla="*/ 917353 h 1038862"/>
                  <a:gd name="connsiteX24" fmla="*/ 2254796 w 2259925"/>
                  <a:gd name="connsiteY24" fmla="*/ 926844 h 1038862"/>
                  <a:gd name="connsiteX25" fmla="*/ 2249441 w 2259925"/>
                  <a:gd name="connsiteY25" fmla="*/ 943114 h 1038862"/>
                  <a:gd name="connsiteX26" fmla="*/ 2205260 w 2259925"/>
                  <a:gd name="connsiteY26" fmla="*/ 974298 h 1038862"/>
                  <a:gd name="connsiteX27" fmla="*/ 2197227 w 2259925"/>
                  <a:gd name="connsiteY27" fmla="*/ 977009 h 1038862"/>
                  <a:gd name="connsiteX28" fmla="*/ 2189194 w 2259925"/>
                  <a:gd name="connsiteY28" fmla="*/ 974298 h 1038862"/>
                  <a:gd name="connsiteX29" fmla="*/ 2185178 w 2259925"/>
                  <a:gd name="connsiteY29" fmla="*/ 956672 h 1038862"/>
                  <a:gd name="connsiteX30" fmla="*/ 2213293 w 2259925"/>
                  <a:gd name="connsiteY30" fmla="*/ 899728 h 1038862"/>
                  <a:gd name="connsiteX31" fmla="*/ 2226681 w 2259925"/>
                  <a:gd name="connsiteY31" fmla="*/ 892949 h 1038862"/>
                  <a:gd name="connsiteX32" fmla="*/ 1932483 w 2259925"/>
                  <a:gd name="connsiteY32" fmla="*/ 653021 h 1038862"/>
                  <a:gd name="connsiteX33" fmla="*/ 1984111 w 2259925"/>
                  <a:gd name="connsiteY33" fmla="*/ 657093 h 1038862"/>
                  <a:gd name="connsiteX34" fmla="*/ 1993621 w 2259925"/>
                  <a:gd name="connsiteY34" fmla="*/ 663879 h 1038862"/>
                  <a:gd name="connsiteX35" fmla="*/ 1996338 w 2259925"/>
                  <a:gd name="connsiteY35" fmla="*/ 676095 h 1038862"/>
                  <a:gd name="connsiteX36" fmla="*/ 1992263 w 2259925"/>
                  <a:gd name="connsiteY36" fmla="*/ 685596 h 1038862"/>
                  <a:gd name="connsiteX37" fmla="*/ 2011283 w 2259925"/>
                  <a:gd name="connsiteY37" fmla="*/ 692382 h 1038862"/>
                  <a:gd name="connsiteX38" fmla="*/ 2028946 w 2259925"/>
                  <a:gd name="connsiteY38" fmla="*/ 659807 h 1038862"/>
                  <a:gd name="connsiteX39" fmla="*/ 2039815 w 2259925"/>
                  <a:gd name="connsiteY39" fmla="*/ 653021 h 1038862"/>
                  <a:gd name="connsiteX40" fmla="*/ 2050684 w 2259925"/>
                  <a:gd name="connsiteY40" fmla="*/ 657093 h 1038862"/>
                  <a:gd name="connsiteX41" fmla="*/ 2073780 w 2259925"/>
                  <a:gd name="connsiteY41" fmla="*/ 677452 h 1038862"/>
                  <a:gd name="connsiteX42" fmla="*/ 2079215 w 2259925"/>
                  <a:gd name="connsiteY42" fmla="*/ 684239 h 1038862"/>
                  <a:gd name="connsiteX43" fmla="*/ 2088725 w 2259925"/>
                  <a:gd name="connsiteY43" fmla="*/ 734459 h 1038862"/>
                  <a:gd name="connsiteX44" fmla="*/ 2125408 w 2259925"/>
                  <a:gd name="connsiteY44" fmla="*/ 791465 h 1038862"/>
                  <a:gd name="connsiteX45" fmla="*/ 2126767 w 2259925"/>
                  <a:gd name="connsiteY45" fmla="*/ 806396 h 1038862"/>
                  <a:gd name="connsiteX46" fmla="*/ 2087367 w 2259925"/>
                  <a:gd name="connsiteY46" fmla="*/ 883762 h 1038862"/>
                  <a:gd name="connsiteX47" fmla="*/ 2083291 w 2259925"/>
                  <a:gd name="connsiteY47" fmla="*/ 887834 h 1038862"/>
                  <a:gd name="connsiteX48" fmla="*/ 2034380 w 2259925"/>
                  <a:gd name="connsiteY48" fmla="*/ 929910 h 1038862"/>
                  <a:gd name="connsiteX49" fmla="*/ 2028946 w 2259925"/>
                  <a:gd name="connsiteY49" fmla="*/ 932625 h 1038862"/>
                  <a:gd name="connsiteX50" fmla="*/ 1982752 w 2259925"/>
                  <a:gd name="connsiteY50" fmla="*/ 947555 h 1038862"/>
                  <a:gd name="connsiteX51" fmla="*/ 1978676 w 2259925"/>
                  <a:gd name="connsiteY51" fmla="*/ 947555 h 1038862"/>
                  <a:gd name="connsiteX52" fmla="*/ 1973242 w 2259925"/>
                  <a:gd name="connsiteY52" fmla="*/ 946198 h 1038862"/>
                  <a:gd name="connsiteX53" fmla="*/ 1933841 w 2259925"/>
                  <a:gd name="connsiteY53" fmla="*/ 919052 h 1038862"/>
                  <a:gd name="connsiteX54" fmla="*/ 1917538 w 2259925"/>
                  <a:gd name="connsiteY54" fmla="*/ 891905 h 1038862"/>
                  <a:gd name="connsiteX55" fmla="*/ 1883572 w 2259925"/>
                  <a:gd name="connsiteY55" fmla="*/ 864759 h 1038862"/>
                  <a:gd name="connsiteX56" fmla="*/ 1814282 w 2259925"/>
                  <a:gd name="connsiteY56" fmla="*/ 900050 h 1038862"/>
                  <a:gd name="connsiteX57" fmla="*/ 1808847 w 2259925"/>
                  <a:gd name="connsiteY57" fmla="*/ 901407 h 1038862"/>
                  <a:gd name="connsiteX58" fmla="*/ 1740916 w 2259925"/>
                  <a:gd name="connsiteY58" fmla="*/ 905479 h 1038862"/>
                  <a:gd name="connsiteX59" fmla="*/ 1728688 w 2259925"/>
                  <a:gd name="connsiteY59" fmla="*/ 898692 h 1038862"/>
                  <a:gd name="connsiteX60" fmla="*/ 1727330 w 2259925"/>
                  <a:gd name="connsiteY60" fmla="*/ 885119 h 1038862"/>
                  <a:gd name="connsiteX61" fmla="*/ 1736840 w 2259925"/>
                  <a:gd name="connsiteY61" fmla="*/ 867474 h 1038862"/>
                  <a:gd name="connsiteX62" fmla="*/ 1743633 w 2259925"/>
                  <a:gd name="connsiteY62" fmla="*/ 762962 h 1038862"/>
                  <a:gd name="connsiteX63" fmla="*/ 1754502 w 2259925"/>
                  <a:gd name="connsiteY63" fmla="*/ 750746 h 1038862"/>
                  <a:gd name="connsiteX64" fmla="*/ 1810206 w 2259925"/>
                  <a:gd name="connsiteY64" fmla="*/ 735816 h 1038862"/>
                  <a:gd name="connsiteX65" fmla="*/ 1827868 w 2259925"/>
                  <a:gd name="connsiteY65" fmla="*/ 716814 h 1038862"/>
                  <a:gd name="connsiteX66" fmla="*/ 1829227 w 2259925"/>
                  <a:gd name="connsiteY66" fmla="*/ 715457 h 1038862"/>
                  <a:gd name="connsiteX67" fmla="*/ 1882213 w 2259925"/>
                  <a:gd name="connsiteY67" fmla="*/ 676095 h 1038862"/>
                  <a:gd name="connsiteX68" fmla="*/ 1897158 w 2259925"/>
                  <a:gd name="connsiteY68" fmla="*/ 674738 h 1038862"/>
                  <a:gd name="connsiteX69" fmla="*/ 1909386 w 2259925"/>
                  <a:gd name="connsiteY69" fmla="*/ 681524 h 1038862"/>
                  <a:gd name="connsiteX70" fmla="*/ 1917538 w 2259925"/>
                  <a:gd name="connsiteY70" fmla="*/ 661165 h 1038862"/>
                  <a:gd name="connsiteX71" fmla="*/ 1932483 w 2259925"/>
                  <a:gd name="connsiteY71" fmla="*/ 653021 h 1038862"/>
                  <a:gd name="connsiteX72" fmla="*/ 1240163 w 2259925"/>
                  <a:gd name="connsiteY72" fmla="*/ 639645 h 1038862"/>
                  <a:gd name="connsiteX73" fmla="*/ 1249426 w 2259925"/>
                  <a:gd name="connsiteY73" fmla="*/ 650445 h 1038862"/>
                  <a:gd name="connsiteX74" fmla="*/ 1254719 w 2259925"/>
                  <a:gd name="connsiteY74" fmla="*/ 677444 h 1038862"/>
                  <a:gd name="connsiteX75" fmla="*/ 1253396 w 2259925"/>
                  <a:gd name="connsiteY75" fmla="*/ 684194 h 1038862"/>
                  <a:gd name="connsiteX76" fmla="*/ 1220314 w 2259925"/>
                  <a:gd name="connsiteY76" fmla="*/ 790841 h 1038862"/>
                  <a:gd name="connsiteX77" fmla="*/ 1212374 w 2259925"/>
                  <a:gd name="connsiteY77" fmla="*/ 800290 h 1038862"/>
                  <a:gd name="connsiteX78" fmla="*/ 1207081 w 2259925"/>
                  <a:gd name="connsiteY78" fmla="*/ 800290 h 1038862"/>
                  <a:gd name="connsiteX79" fmla="*/ 1200464 w 2259925"/>
                  <a:gd name="connsiteY79" fmla="*/ 798940 h 1038862"/>
                  <a:gd name="connsiteX80" fmla="*/ 1171352 w 2259925"/>
                  <a:gd name="connsiteY80" fmla="*/ 780041 h 1038862"/>
                  <a:gd name="connsiteX81" fmla="*/ 1167382 w 2259925"/>
                  <a:gd name="connsiteY81" fmla="*/ 762491 h 1038862"/>
                  <a:gd name="connsiteX82" fmla="*/ 1173998 w 2259925"/>
                  <a:gd name="connsiteY82" fmla="*/ 747642 h 1038862"/>
                  <a:gd name="connsiteX83" fmla="*/ 1177968 w 2259925"/>
                  <a:gd name="connsiteY83" fmla="*/ 708493 h 1038862"/>
                  <a:gd name="connsiteX84" fmla="*/ 1180615 w 2259925"/>
                  <a:gd name="connsiteY84" fmla="*/ 703093 h 1038862"/>
                  <a:gd name="connsiteX85" fmla="*/ 1193848 w 2259925"/>
                  <a:gd name="connsiteY85" fmla="*/ 681494 h 1038862"/>
                  <a:gd name="connsiteX86" fmla="*/ 1195171 w 2259925"/>
                  <a:gd name="connsiteY86" fmla="*/ 680144 h 1038862"/>
                  <a:gd name="connsiteX87" fmla="*/ 1225607 w 2259925"/>
                  <a:gd name="connsiteY87" fmla="*/ 643695 h 1038862"/>
                  <a:gd name="connsiteX88" fmla="*/ 1240163 w 2259925"/>
                  <a:gd name="connsiteY88" fmla="*/ 639645 h 1038862"/>
                  <a:gd name="connsiteX89" fmla="*/ 1873160 w 2259925"/>
                  <a:gd name="connsiteY89" fmla="*/ 595523 h 1038862"/>
                  <a:gd name="connsiteX90" fmla="*/ 1892106 w 2259925"/>
                  <a:gd name="connsiteY90" fmla="*/ 598340 h 1038862"/>
                  <a:gd name="connsiteX91" fmla="*/ 1904286 w 2259925"/>
                  <a:gd name="connsiteY91" fmla="*/ 613836 h 1038862"/>
                  <a:gd name="connsiteX92" fmla="*/ 1890753 w 2259925"/>
                  <a:gd name="connsiteY92" fmla="*/ 626514 h 1038862"/>
                  <a:gd name="connsiteX93" fmla="*/ 1889399 w 2259925"/>
                  <a:gd name="connsiteY93" fmla="*/ 626514 h 1038862"/>
                  <a:gd name="connsiteX94" fmla="*/ 1869100 w 2259925"/>
                  <a:gd name="connsiteY94" fmla="*/ 623697 h 1038862"/>
                  <a:gd name="connsiteX95" fmla="*/ 1856920 w 2259925"/>
                  <a:gd name="connsiteY95" fmla="*/ 608201 h 1038862"/>
                  <a:gd name="connsiteX96" fmla="*/ 1873160 w 2259925"/>
                  <a:gd name="connsiteY96" fmla="*/ 595523 h 1038862"/>
                  <a:gd name="connsiteX97" fmla="*/ 1786237 w 2259925"/>
                  <a:gd name="connsiteY97" fmla="*/ 576258 h 1038862"/>
                  <a:gd name="connsiteX98" fmla="*/ 1843331 w 2259925"/>
                  <a:gd name="connsiteY98" fmla="*/ 590064 h 1038862"/>
                  <a:gd name="connsiteX99" fmla="*/ 1854206 w 2259925"/>
                  <a:gd name="connsiteY99" fmla="*/ 606632 h 1038862"/>
                  <a:gd name="connsiteX100" fmla="*/ 1840613 w 2259925"/>
                  <a:gd name="connsiteY100" fmla="*/ 617677 h 1038862"/>
                  <a:gd name="connsiteX101" fmla="*/ 1836534 w 2259925"/>
                  <a:gd name="connsiteY101" fmla="*/ 617677 h 1038862"/>
                  <a:gd name="connsiteX102" fmla="*/ 1779440 w 2259925"/>
                  <a:gd name="connsiteY102" fmla="*/ 603871 h 1038862"/>
                  <a:gd name="connsiteX103" fmla="*/ 1768565 w 2259925"/>
                  <a:gd name="connsiteY103" fmla="*/ 585922 h 1038862"/>
                  <a:gd name="connsiteX104" fmla="*/ 1786237 w 2259925"/>
                  <a:gd name="connsiteY104" fmla="*/ 576258 h 1038862"/>
                  <a:gd name="connsiteX105" fmla="*/ 2161884 w 2259925"/>
                  <a:gd name="connsiteY105" fmla="*/ 536749 h 1038862"/>
                  <a:gd name="connsiteX106" fmla="*/ 2172106 w 2259925"/>
                  <a:gd name="connsiteY106" fmla="*/ 540687 h 1038862"/>
                  <a:gd name="connsiteX107" fmla="*/ 2187353 w 2259925"/>
                  <a:gd name="connsiteY107" fmla="*/ 553017 h 1038862"/>
                  <a:gd name="connsiteX108" fmla="*/ 2190125 w 2259925"/>
                  <a:gd name="connsiteY108" fmla="*/ 570826 h 1038862"/>
                  <a:gd name="connsiteX109" fmla="*/ 2186633 w 2259925"/>
                  <a:gd name="connsiteY109" fmla="*/ 577154 h 1038862"/>
                  <a:gd name="connsiteX110" fmla="*/ 2196384 w 2259925"/>
                  <a:gd name="connsiteY110" fmla="*/ 571875 h 1038862"/>
                  <a:gd name="connsiteX111" fmla="*/ 2207181 w 2259925"/>
                  <a:gd name="connsiteY111" fmla="*/ 574519 h 1038862"/>
                  <a:gd name="connsiteX112" fmla="*/ 2253799 w 2259925"/>
                  <a:gd name="connsiteY112" fmla="*/ 611547 h 1038862"/>
                  <a:gd name="connsiteX113" fmla="*/ 2256542 w 2259925"/>
                  <a:gd name="connsiteY113" fmla="*/ 630061 h 1038862"/>
                  <a:gd name="connsiteX114" fmla="*/ 2245573 w 2259925"/>
                  <a:gd name="connsiteY114" fmla="*/ 635350 h 1038862"/>
                  <a:gd name="connsiteX115" fmla="*/ 2237346 w 2259925"/>
                  <a:gd name="connsiteY115" fmla="*/ 632705 h 1038862"/>
                  <a:gd name="connsiteX116" fmla="*/ 2189357 w 2259925"/>
                  <a:gd name="connsiteY116" fmla="*/ 595678 h 1038862"/>
                  <a:gd name="connsiteX117" fmla="*/ 2184386 w 2259925"/>
                  <a:gd name="connsiteY117" fmla="*/ 586917 h 1038862"/>
                  <a:gd name="connsiteX118" fmla="*/ 2186605 w 2259925"/>
                  <a:gd name="connsiteY118" fmla="*/ 577204 h 1038862"/>
                  <a:gd name="connsiteX119" fmla="*/ 2182848 w 2259925"/>
                  <a:gd name="connsiteY119" fmla="*/ 584012 h 1038862"/>
                  <a:gd name="connsiteX120" fmla="*/ 2181808 w 2259925"/>
                  <a:gd name="connsiteY120" fmla="*/ 585896 h 1038862"/>
                  <a:gd name="connsiteX121" fmla="*/ 2169334 w 2259925"/>
                  <a:gd name="connsiteY121" fmla="*/ 594115 h 1038862"/>
                  <a:gd name="connsiteX122" fmla="*/ 2162404 w 2259925"/>
                  <a:gd name="connsiteY122" fmla="*/ 591375 h 1038862"/>
                  <a:gd name="connsiteX123" fmla="*/ 2156859 w 2259925"/>
                  <a:gd name="connsiteY123" fmla="*/ 572196 h 1038862"/>
                  <a:gd name="connsiteX124" fmla="*/ 2159631 w 2259925"/>
                  <a:gd name="connsiteY124" fmla="*/ 566716 h 1038862"/>
                  <a:gd name="connsiteX125" fmla="*/ 2154087 w 2259925"/>
                  <a:gd name="connsiteY125" fmla="*/ 561236 h 1038862"/>
                  <a:gd name="connsiteX126" fmla="*/ 2152701 w 2259925"/>
                  <a:gd name="connsiteY126" fmla="*/ 542057 h 1038862"/>
                  <a:gd name="connsiteX127" fmla="*/ 2161884 w 2259925"/>
                  <a:gd name="connsiteY127" fmla="*/ 536749 h 1038862"/>
                  <a:gd name="connsiteX128" fmla="*/ 2000032 w 2259925"/>
                  <a:gd name="connsiteY128" fmla="*/ 518887 h 1038862"/>
                  <a:gd name="connsiteX129" fmla="*/ 2013736 w 2259925"/>
                  <a:gd name="connsiteY129" fmla="*/ 522945 h 1038862"/>
                  <a:gd name="connsiteX130" fmla="*/ 2024700 w 2259925"/>
                  <a:gd name="connsiteY130" fmla="*/ 537822 h 1038862"/>
                  <a:gd name="connsiteX131" fmla="*/ 2039774 w 2259925"/>
                  <a:gd name="connsiteY131" fmla="*/ 531059 h 1038862"/>
                  <a:gd name="connsiteX132" fmla="*/ 2052108 w 2259925"/>
                  <a:gd name="connsiteY132" fmla="*/ 531059 h 1038862"/>
                  <a:gd name="connsiteX133" fmla="*/ 2128851 w 2259925"/>
                  <a:gd name="connsiteY133" fmla="*/ 570281 h 1038862"/>
                  <a:gd name="connsiteX134" fmla="*/ 2132962 w 2259925"/>
                  <a:gd name="connsiteY134" fmla="*/ 574339 h 1038862"/>
                  <a:gd name="connsiteX135" fmla="*/ 2175445 w 2259925"/>
                  <a:gd name="connsiteY135" fmla="*/ 628437 h 1038862"/>
                  <a:gd name="connsiteX136" fmla="*/ 2174074 w 2259925"/>
                  <a:gd name="connsiteY136" fmla="*/ 646019 h 1038862"/>
                  <a:gd name="connsiteX137" fmla="*/ 2163111 w 2259925"/>
                  <a:gd name="connsiteY137" fmla="*/ 650076 h 1038862"/>
                  <a:gd name="connsiteX138" fmla="*/ 2156259 w 2259925"/>
                  <a:gd name="connsiteY138" fmla="*/ 647371 h 1038862"/>
                  <a:gd name="connsiteX139" fmla="*/ 2104183 w 2259925"/>
                  <a:gd name="connsiteY139" fmla="*/ 613560 h 1038862"/>
                  <a:gd name="connsiteX140" fmla="*/ 2093220 w 2259925"/>
                  <a:gd name="connsiteY140" fmla="*/ 624380 h 1038862"/>
                  <a:gd name="connsiteX141" fmla="*/ 2076775 w 2259925"/>
                  <a:gd name="connsiteY141" fmla="*/ 627084 h 1038862"/>
                  <a:gd name="connsiteX142" fmla="*/ 2038404 w 2259925"/>
                  <a:gd name="connsiteY142" fmla="*/ 608150 h 1038862"/>
                  <a:gd name="connsiteX143" fmla="*/ 2030181 w 2259925"/>
                  <a:gd name="connsiteY143" fmla="*/ 593273 h 1038862"/>
                  <a:gd name="connsiteX144" fmla="*/ 2031552 w 2259925"/>
                  <a:gd name="connsiteY144" fmla="*/ 589216 h 1038862"/>
                  <a:gd name="connsiteX145" fmla="*/ 1991810 w 2259925"/>
                  <a:gd name="connsiteY145" fmla="*/ 572986 h 1038862"/>
                  <a:gd name="connsiteX146" fmla="*/ 1983587 w 2259925"/>
                  <a:gd name="connsiteY146" fmla="*/ 556756 h 1038862"/>
                  <a:gd name="connsiteX147" fmla="*/ 1989069 w 2259925"/>
                  <a:gd name="connsiteY147" fmla="*/ 529707 h 1038862"/>
                  <a:gd name="connsiteX148" fmla="*/ 2000032 w 2259925"/>
                  <a:gd name="connsiteY148" fmla="*/ 518887 h 1038862"/>
                  <a:gd name="connsiteX149" fmla="*/ 1925562 w 2259925"/>
                  <a:gd name="connsiteY149" fmla="*/ 502808 h 1038862"/>
                  <a:gd name="connsiteX150" fmla="*/ 1947738 w 2259925"/>
                  <a:gd name="connsiteY150" fmla="*/ 502808 h 1038862"/>
                  <a:gd name="connsiteX151" fmla="*/ 1961599 w 2259925"/>
                  <a:gd name="connsiteY151" fmla="*/ 516444 h 1038862"/>
                  <a:gd name="connsiteX152" fmla="*/ 1947738 w 2259925"/>
                  <a:gd name="connsiteY152" fmla="*/ 531444 h 1038862"/>
                  <a:gd name="connsiteX153" fmla="*/ 1935264 w 2259925"/>
                  <a:gd name="connsiteY153" fmla="*/ 531444 h 1038862"/>
                  <a:gd name="connsiteX154" fmla="*/ 1920018 w 2259925"/>
                  <a:gd name="connsiteY154" fmla="*/ 568261 h 1038862"/>
                  <a:gd name="connsiteX155" fmla="*/ 1906157 w 2259925"/>
                  <a:gd name="connsiteY155" fmla="*/ 576443 h 1038862"/>
                  <a:gd name="connsiteX156" fmla="*/ 1900613 w 2259925"/>
                  <a:gd name="connsiteY156" fmla="*/ 575080 h 1038862"/>
                  <a:gd name="connsiteX157" fmla="*/ 1893683 w 2259925"/>
                  <a:gd name="connsiteY157" fmla="*/ 557352 h 1038862"/>
                  <a:gd name="connsiteX158" fmla="*/ 1911701 w 2259925"/>
                  <a:gd name="connsiteY158" fmla="*/ 510989 h 1038862"/>
                  <a:gd name="connsiteX159" fmla="*/ 1925562 w 2259925"/>
                  <a:gd name="connsiteY159" fmla="*/ 502808 h 1038862"/>
                  <a:gd name="connsiteX160" fmla="*/ 1690287 w 2259925"/>
                  <a:gd name="connsiteY160" fmla="*/ 469187 h 1038862"/>
                  <a:gd name="connsiteX161" fmla="*/ 1698783 w 2259925"/>
                  <a:gd name="connsiteY161" fmla="*/ 472973 h 1038862"/>
                  <a:gd name="connsiteX162" fmla="*/ 1757237 w 2259925"/>
                  <a:gd name="connsiteY162" fmla="*/ 534922 h 1038862"/>
                  <a:gd name="connsiteX163" fmla="*/ 1761315 w 2259925"/>
                  <a:gd name="connsiteY163" fmla="*/ 547311 h 1038862"/>
                  <a:gd name="connsiteX164" fmla="*/ 1754518 w 2259925"/>
                  <a:gd name="connsiteY164" fmla="*/ 583104 h 1038862"/>
                  <a:gd name="connsiteX165" fmla="*/ 1743643 w 2259925"/>
                  <a:gd name="connsiteY165" fmla="*/ 594117 h 1038862"/>
                  <a:gd name="connsiteX166" fmla="*/ 1740924 w 2259925"/>
                  <a:gd name="connsiteY166" fmla="*/ 594117 h 1038862"/>
                  <a:gd name="connsiteX167" fmla="*/ 1730049 w 2259925"/>
                  <a:gd name="connsiteY167" fmla="*/ 589987 h 1038862"/>
                  <a:gd name="connsiteX168" fmla="*/ 1713737 w 2259925"/>
                  <a:gd name="connsiteY168" fmla="*/ 572091 h 1038862"/>
                  <a:gd name="connsiteX169" fmla="*/ 1709659 w 2259925"/>
                  <a:gd name="connsiteY169" fmla="*/ 566584 h 1038862"/>
                  <a:gd name="connsiteX170" fmla="*/ 1697424 w 2259925"/>
                  <a:gd name="connsiteY170" fmla="*/ 522532 h 1038862"/>
                  <a:gd name="connsiteX171" fmla="*/ 1677033 w 2259925"/>
                  <a:gd name="connsiteY171" fmla="*/ 490869 h 1038862"/>
                  <a:gd name="connsiteX172" fmla="*/ 1679752 w 2259925"/>
                  <a:gd name="connsiteY172" fmla="*/ 471596 h 1038862"/>
                  <a:gd name="connsiteX173" fmla="*/ 1690287 w 2259925"/>
                  <a:gd name="connsiteY173" fmla="*/ 469187 h 1038862"/>
                  <a:gd name="connsiteX174" fmla="*/ 1876320 w 2259925"/>
                  <a:gd name="connsiteY174" fmla="*/ 438012 h 1038862"/>
                  <a:gd name="connsiteX175" fmla="*/ 1907467 w 2259925"/>
                  <a:gd name="connsiteY175" fmla="*/ 468343 h 1038862"/>
                  <a:gd name="connsiteX176" fmla="*/ 1910175 w 2259925"/>
                  <a:gd name="connsiteY176" fmla="*/ 480751 h 1038862"/>
                  <a:gd name="connsiteX177" fmla="*/ 1884445 w 2259925"/>
                  <a:gd name="connsiteY177" fmla="*/ 557957 h 1038862"/>
                  <a:gd name="connsiteX178" fmla="*/ 1870904 w 2259925"/>
                  <a:gd name="connsiteY178" fmla="*/ 567607 h 1038862"/>
                  <a:gd name="connsiteX179" fmla="*/ 1868195 w 2259925"/>
                  <a:gd name="connsiteY179" fmla="*/ 567607 h 1038862"/>
                  <a:gd name="connsiteX180" fmla="*/ 1815382 w 2259925"/>
                  <a:gd name="connsiteY180" fmla="*/ 552442 h 1038862"/>
                  <a:gd name="connsiteX181" fmla="*/ 1805903 w 2259925"/>
                  <a:gd name="connsiteY181" fmla="*/ 544170 h 1038862"/>
                  <a:gd name="connsiteX182" fmla="*/ 1795069 w 2259925"/>
                  <a:gd name="connsiteY182" fmla="*/ 515218 h 1038862"/>
                  <a:gd name="connsiteX183" fmla="*/ 1795069 w 2259925"/>
                  <a:gd name="connsiteY183" fmla="*/ 504188 h 1038862"/>
                  <a:gd name="connsiteX184" fmla="*/ 1803194 w 2259925"/>
                  <a:gd name="connsiteY184" fmla="*/ 495916 h 1038862"/>
                  <a:gd name="connsiteX185" fmla="*/ 1824861 w 2259925"/>
                  <a:gd name="connsiteY185" fmla="*/ 487644 h 1038862"/>
                  <a:gd name="connsiteX186" fmla="*/ 1843820 w 2259925"/>
                  <a:gd name="connsiteY186" fmla="*/ 465585 h 1038862"/>
                  <a:gd name="connsiteX187" fmla="*/ 1876320 w 2259925"/>
                  <a:gd name="connsiteY187" fmla="*/ 438012 h 1038862"/>
                  <a:gd name="connsiteX188" fmla="*/ 2043368 w 2259925"/>
                  <a:gd name="connsiteY188" fmla="*/ 420340 h 1038862"/>
                  <a:gd name="connsiteX189" fmla="*/ 2058796 w 2259925"/>
                  <a:gd name="connsiteY189" fmla="*/ 433934 h 1038862"/>
                  <a:gd name="connsiteX190" fmla="*/ 2058796 w 2259925"/>
                  <a:gd name="connsiteY190" fmla="*/ 442090 h 1038862"/>
                  <a:gd name="connsiteX191" fmla="*/ 2043368 w 2259925"/>
                  <a:gd name="connsiteY191" fmla="*/ 455684 h 1038862"/>
                  <a:gd name="connsiteX192" fmla="*/ 2029343 w 2259925"/>
                  <a:gd name="connsiteY192" fmla="*/ 442090 h 1038862"/>
                  <a:gd name="connsiteX193" fmla="*/ 2029343 w 2259925"/>
                  <a:gd name="connsiteY193" fmla="*/ 433934 h 1038862"/>
                  <a:gd name="connsiteX194" fmla="*/ 2043368 w 2259925"/>
                  <a:gd name="connsiteY194" fmla="*/ 420340 h 1038862"/>
                  <a:gd name="connsiteX195" fmla="*/ 1953568 w 2259925"/>
                  <a:gd name="connsiteY195" fmla="*/ 411331 h 1038862"/>
                  <a:gd name="connsiteX196" fmla="*/ 1969633 w 2259925"/>
                  <a:gd name="connsiteY196" fmla="*/ 412717 h 1038862"/>
                  <a:gd name="connsiteX197" fmla="*/ 1974988 w 2259925"/>
                  <a:gd name="connsiteY197" fmla="*/ 427963 h 1038862"/>
                  <a:gd name="connsiteX198" fmla="*/ 1962939 w 2259925"/>
                  <a:gd name="connsiteY198" fmla="*/ 469545 h 1038862"/>
                  <a:gd name="connsiteX199" fmla="*/ 1952229 w 2259925"/>
                  <a:gd name="connsiteY199" fmla="*/ 479247 h 1038862"/>
                  <a:gd name="connsiteX200" fmla="*/ 1949551 w 2259925"/>
                  <a:gd name="connsiteY200" fmla="*/ 479247 h 1038862"/>
                  <a:gd name="connsiteX201" fmla="*/ 1938841 w 2259925"/>
                  <a:gd name="connsiteY201" fmla="*/ 475089 h 1038862"/>
                  <a:gd name="connsiteX202" fmla="*/ 1921437 w 2259925"/>
                  <a:gd name="connsiteY202" fmla="*/ 454298 h 1038862"/>
                  <a:gd name="connsiteX203" fmla="*/ 1917420 w 2259925"/>
                  <a:gd name="connsiteY203" fmla="*/ 443210 h 1038862"/>
                  <a:gd name="connsiteX204" fmla="*/ 1924114 w 2259925"/>
                  <a:gd name="connsiteY204" fmla="*/ 432121 h 1038862"/>
                  <a:gd name="connsiteX205" fmla="*/ 1953568 w 2259925"/>
                  <a:gd name="connsiteY205" fmla="*/ 411331 h 1038862"/>
                  <a:gd name="connsiteX206" fmla="*/ 1905534 w 2259925"/>
                  <a:gd name="connsiteY206" fmla="*/ 398157 h 1038862"/>
                  <a:gd name="connsiteX207" fmla="*/ 1916407 w 2259925"/>
                  <a:gd name="connsiteY207" fmla="*/ 400919 h 1038862"/>
                  <a:gd name="connsiteX208" fmla="*/ 1917788 w 2259925"/>
                  <a:gd name="connsiteY208" fmla="*/ 421629 h 1038862"/>
                  <a:gd name="connsiteX209" fmla="*/ 1906742 w 2259925"/>
                  <a:gd name="connsiteY209" fmla="*/ 435435 h 1038862"/>
                  <a:gd name="connsiteX210" fmla="*/ 1895697 w 2259925"/>
                  <a:gd name="connsiteY210" fmla="*/ 440958 h 1038862"/>
                  <a:gd name="connsiteX211" fmla="*/ 1887413 w 2259925"/>
                  <a:gd name="connsiteY211" fmla="*/ 436816 h 1038862"/>
                  <a:gd name="connsiteX212" fmla="*/ 1884652 w 2259925"/>
                  <a:gd name="connsiteY212" fmla="*/ 417487 h 1038862"/>
                  <a:gd name="connsiteX213" fmla="*/ 1895697 w 2259925"/>
                  <a:gd name="connsiteY213" fmla="*/ 403680 h 1038862"/>
                  <a:gd name="connsiteX214" fmla="*/ 1905534 w 2259925"/>
                  <a:gd name="connsiteY214" fmla="*/ 398157 h 1038862"/>
                  <a:gd name="connsiteX215" fmla="*/ 225483 w 2259925"/>
                  <a:gd name="connsiteY215" fmla="*/ 352344 h 1038862"/>
                  <a:gd name="connsiteX216" fmla="*/ 242501 w 2259925"/>
                  <a:gd name="connsiteY216" fmla="*/ 361769 h 1038862"/>
                  <a:gd name="connsiteX217" fmla="*/ 249046 w 2259925"/>
                  <a:gd name="connsiteY217" fmla="*/ 379273 h 1038862"/>
                  <a:gd name="connsiteX218" fmla="*/ 239883 w 2259925"/>
                  <a:gd name="connsiteY218" fmla="*/ 396777 h 1038862"/>
                  <a:gd name="connsiteX219" fmla="*/ 235956 w 2259925"/>
                  <a:gd name="connsiteY219" fmla="*/ 396777 h 1038862"/>
                  <a:gd name="connsiteX220" fmla="*/ 222865 w 2259925"/>
                  <a:gd name="connsiteY220" fmla="*/ 387352 h 1038862"/>
                  <a:gd name="connsiteX221" fmla="*/ 217629 w 2259925"/>
                  <a:gd name="connsiteY221" fmla="*/ 369848 h 1038862"/>
                  <a:gd name="connsiteX222" fmla="*/ 225483 w 2259925"/>
                  <a:gd name="connsiteY222" fmla="*/ 352344 h 1038862"/>
                  <a:gd name="connsiteX223" fmla="*/ 161487 w 2259925"/>
                  <a:gd name="connsiteY223" fmla="*/ 315725 h 1038862"/>
                  <a:gd name="connsiteX224" fmla="*/ 209019 w 2259925"/>
                  <a:gd name="connsiteY224" fmla="*/ 322816 h 1038862"/>
                  <a:gd name="connsiteX225" fmla="*/ 219582 w 2259925"/>
                  <a:gd name="connsiteY225" fmla="*/ 339834 h 1038862"/>
                  <a:gd name="connsiteX226" fmla="*/ 206378 w 2259925"/>
                  <a:gd name="connsiteY226" fmla="*/ 352597 h 1038862"/>
                  <a:gd name="connsiteX227" fmla="*/ 205058 w 2259925"/>
                  <a:gd name="connsiteY227" fmla="*/ 352597 h 1038862"/>
                  <a:gd name="connsiteX228" fmla="*/ 157526 w 2259925"/>
                  <a:gd name="connsiteY228" fmla="*/ 344088 h 1038862"/>
                  <a:gd name="connsiteX229" fmla="*/ 145643 w 2259925"/>
                  <a:gd name="connsiteY229" fmla="*/ 328489 h 1038862"/>
                  <a:gd name="connsiteX230" fmla="*/ 161487 w 2259925"/>
                  <a:gd name="connsiteY230" fmla="*/ 315725 h 1038862"/>
                  <a:gd name="connsiteX231" fmla="*/ 13723 w 2259925"/>
                  <a:gd name="connsiteY231" fmla="*/ 287800 h 1038862"/>
                  <a:gd name="connsiteX232" fmla="*/ 56263 w 2259925"/>
                  <a:gd name="connsiteY232" fmla="*/ 287800 h 1038862"/>
                  <a:gd name="connsiteX233" fmla="*/ 63124 w 2259925"/>
                  <a:gd name="connsiteY233" fmla="*/ 289165 h 1038862"/>
                  <a:gd name="connsiteX234" fmla="*/ 82336 w 2259925"/>
                  <a:gd name="connsiteY234" fmla="*/ 300085 h 1038862"/>
                  <a:gd name="connsiteX235" fmla="*/ 111154 w 2259925"/>
                  <a:gd name="connsiteY235" fmla="*/ 311004 h 1038862"/>
                  <a:gd name="connsiteX236" fmla="*/ 119388 w 2259925"/>
                  <a:gd name="connsiteY236" fmla="*/ 326018 h 1038862"/>
                  <a:gd name="connsiteX237" fmla="*/ 107037 w 2259925"/>
                  <a:gd name="connsiteY237" fmla="*/ 338303 h 1038862"/>
                  <a:gd name="connsiteX238" fmla="*/ 53519 w 2259925"/>
                  <a:gd name="connsiteY238" fmla="*/ 343762 h 1038862"/>
                  <a:gd name="connsiteX239" fmla="*/ 52146 w 2259925"/>
                  <a:gd name="connsiteY239" fmla="*/ 343762 h 1038862"/>
                  <a:gd name="connsiteX240" fmla="*/ 38424 w 2259925"/>
                  <a:gd name="connsiteY240" fmla="*/ 331478 h 1038862"/>
                  <a:gd name="connsiteX241" fmla="*/ 50774 w 2259925"/>
                  <a:gd name="connsiteY241" fmla="*/ 316464 h 1038862"/>
                  <a:gd name="connsiteX242" fmla="*/ 53519 w 2259925"/>
                  <a:gd name="connsiteY242" fmla="*/ 316464 h 1038862"/>
                  <a:gd name="connsiteX243" fmla="*/ 52146 w 2259925"/>
                  <a:gd name="connsiteY243" fmla="*/ 315099 h 1038862"/>
                  <a:gd name="connsiteX244" fmla="*/ 13723 w 2259925"/>
                  <a:gd name="connsiteY244" fmla="*/ 315099 h 1038862"/>
                  <a:gd name="connsiteX245" fmla="*/ 0 w 2259925"/>
                  <a:gd name="connsiteY245" fmla="*/ 301450 h 1038862"/>
                  <a:gd name="connsiteX246" fmla="*/ 13723 w 2259925"/>
                  <a:gd name="connsiteY246" fmla="*/ 287800 h 1038862"/>
                  <a:gd name="connsiteX247" fmla="*/ 2026643 w 2259925"/>
                  <a:gd name="connsiteY247" fmla="*/ 116970 h 1038862"/>
                  <a:gd name="connsiteX248" fmla="*/ 2037770 w 2259925"/>
                  <a:gd name="connsiteY248" fmla="*/ 125232 h 1038862"/>
                  <a:gd name="connsiteX249" fmla="*/ 2054460 w 2259925"/>
                  <a:gd name="connsiteY249" fmla="*/ 155527 h 1038862"/>
                  <a:gd name="connsiteX250" fmla="*/ 2055851 w 2259925"/>
                  <a:gd name="connsiteY250" fmla="*/ 161035 h 1038862"/>
                  <a:gd name="connsiteX251" fmla="*/ 2030816 w 2259925"/>
                  <a:gd name="connsiteY251" fmla="*/ 203724 h 1038862"/>
                  <a:gd name="connsiteX252" fmla="*/ 1975181 w 2259925"/>
                  <a:gd name="connsiteY252" fmla="*/ 223002 h 1038862"/>
                  <a:gd name="connsiteX253" fmla="*/ 1971009 w 2259925"/>
                  <a:gd name="connsiteY253" fmla="*/ 223002 h 1038862"/>
                  <a:gd name="connsiteX254" fmla="*/ 1958491 w 2259925"/>
                  <a:gd name="connsiteY254" fmla="*/ 217494 h 1038862"/>
                  <a:gd name="connsiteX255" fmla="*/ 1959882 w 2259925"/>
                  <a:gd name="connsiteY255" fmla="*/ 200970 h 1038862"/>
                  <a:gd name="connsiteX256" fmla="*/ 1986308 w 2259925"/>
                  <a:gd name="connsiteY256" fmla="*/ 169298 h 1038862"/>
                  <a:gd name="connsiteX257" fmla="*/ 2012734 w 2259925"/>
                  <a:gd name="connsiteY257" fmla="*/ 123855 h 1038862"/>
                  <a:gd name="connsiteX258" fmla="*/ 2026643 w 2259925"/>
                  <a:gd name="connsiteY258" fmla="*/ 116970 h 1038862"/>
                  <a:gd name="connsiteX259" fmla="*/ 1998723 w 2259925"/>
                  <a:gd name="connsiteY259" fmla="*/ 59433 h 1038862"/>
                  <a:gd name="connsiteX260" fmla="*/ 2043182 w 2259925"/>
                  <a:gd name="connsiteY260" fmla="*/ 74502 h 1038862"/>
                  <a:gd name="connsiteX261" fmla="*/ 2052907 w 2259925"/>
                  <a:gd name="connsiteY261" fmla="*/ 86831 h 1038862"/>
                  <a:gd name="connsiteX262" fmla="*/ 2043182 w 2259925"/>
                  <a:gd name="connsiteY262" fmla="*/ 100531 h 1038862"/>
                  <a:gd name="connsiteX263" fmla="*/ 2009838 w 2259925"/>
                  <a:gd name="connsiteY263" fmla="*/ 115600 h 1038862"/>
                  <a:gd name="connsiteX264" fmla="*/ 2004280 w 2259925"/>
                  <a:gd name="connsiteY264" fmla="*/ 116970 h 1038862"/>
                  <a:gd name="connsiteX265" fmla="*/ 1998723 w 2259925"/>
                  <a:gd name="connsiteY265" fmla="*/ 115600 h 1038862"/>
                  <a:gd name="connsiteX266" fmla="*/ 1990387 w 2259925"/>
                  <a:gd name="connsiteY266" fmla="*/ 106010 h 1038862"/>
                  <a:gd name="connsiteX267" fmla="*/ 1980661 w 2259925"/>
                  <a:gd name="connsiteY267" fmla="*/ 77242 h 1038862"/>
                  <a:gd name="connsiteX268" fmla="*/ 1984829 w 2259925"/>
                  <a:gd name="connsiteY268" fmla="*/ 63542 h 1038862"/>
                  <a:gd name="connsiteX269" fmla="*/ 1998723 w 2259925"/>
                  <a:gd name="connsiteY269" fmla="*/ 59433 h 1038862"/>
                  <a:gd name="connsiteX270" fmla="*/ 365788 w 2259925"/>
                  <a:gd name="connsiteY270" fmla="*/ 1938 h 1038862"/>
                  <a:gd name="connsiteX271" fmla="*/ 371303 w 2259925"/>
                  <a:gd name="connsiteY271" fmla="*/ 20020 h 1038862"/>
                  <a:gd name="connsiteX272" fmla="*/ 365788 w 2259925"/>
                  <a:gd name="connsiteY272" fmla="*/ 31147 h 1038862"/>
                  <a:gd name="connsiteX273" fmla="*/ 371303 w 2259925"/>
                  <a:gd name="connsiteY273" fmla="*/ 42274 h 1038862"/>
                  <a:gd name="connsiteX274" fmla="*/ 371303 w 2259925"/>
                  <a:gd name="connsiteY274" fmla="*/ 49228 h 1038862"/>
                  <a:gd name="connsiteX275" fmla="*/ 312019 w 2259925"/>
                  <a:gd name="connsiteY275" fmla="*/ 49228 h 1038862"/>
                  <a:gd name="connsiteX276" fmla="*/ 310641 w 2259925"/>
                  <a:gd name="connsiteY276" fmla="*/ 45056 h 1038862"/>
                  <a:gd name="connsiteX277" fmla="*/ 316155 w 2259925"/>
                  <a:gd name="connsiteY277" fmla="*/ 29756 h 1038862"/>
                  <a:gd name="connsiteX278" fmla="*/ 349244 w 2259925"/>
                  <a:gd name="connsiteY278" fmla="*/ 3329 h 1038862"/>
                  <a:gd name="connsiteX279" fmla="*/ 365788 w 2259925"/>
                  <a:gd name="connsiteY279" fmla="*/ 1938 h 103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2259925" h="1038862">
                    <a:moveTo>
                      <a:pt x="1974262" y="960697"/>
                    </a:moveTo>
                    <a:cubicBezTo>
                      <a:pt x="1976913" y="962056"/>
                      <a:pt x="1987516" y="962056"/>
                      <a:pt x="1995469" y="963415"/>
                    </a:cubicBezTo>
                    <a:cubicBezTo>
                      <a:pt x="2000770" y="963415"/>
                      <a:pt x="2004747" y="967494"/>
                      <a:pt x="2006072" y="972931"/>
                    </a:cubicBezTo>
                    <a:cubicBezTo>
                      <a:pt x="2008723" y="978369"/>
                      <a:pt x="2007397" y="983806"/>
                      <a:pt x="2003421" y="987884"/>
                    </a:cubicBezTo>
                    <a:cubicBezTo>
                      <a:pt x="1983540" y="1008275"/>
                      <a:pt x="1983540" y="1008275"/>
                      <a:pt x="1983540" y="1008275"/>
                    </a:cubicBezTo>
                    <a:cubicBezTo>
                      <a:pt x="1980889" y="1010994"/>
                      <a:pt x="1976913" y="1012353"/>
                      <a:pt x="1972937" y="1012353"/>
                    </a:cubicBezTo>
                    <a:cubicBezTo>
                      <a:pt x="1971612" y="1012353"/>
                      <a:pt x="1970286" y="1012353"/>
                      <a:pt x="1968961" y="1010994"/>
                    </a:cubicBezTo>
                    <a:cubicBezTo>
                      <a:pt x="1964985" y="1009634"/>
                      <a:pt x="1961008" y="1005556"/>
                      <a:pt x="1959683" y="1000119"/>
                    </a:cubicBezTo>
                    <a:cubicBezTo>
                      <a:pt x="1955707" y="977009"/>
                      <a:pt x="1955707" y="977009"/>
                      <a:pt x="1955707" y="977009"/>
                    </a:cubicBezTo>
                    <a:cubicBezTo>
                      <a:pt x="1955707" y="971572"/>
                      <a:pt x="1957032" y="966134"/>
                      <a:pt x="1961008" y="963415"/>
                    </a:cubicBezTo>
                    <a:cubicBezTo>
                      <a:pt x="1964985" y="960697"/>
                      <a:pt x="1970286" y="959337"/>
                      <a:pt x="1974262" y="960697"/>
                    </a:cubicBezTo>
                    <a:close/>
                    <a:moveTo>
                      <a:pt x="2161818" y="954802"/>
                    </a:moveTo>
                    <a:cubicBezTo>
                      <a:pt x="2165852" y="956158"/>
                      <a:pt x="2168541" y="958869"/>
                      <a:pt x="2169886" y="962937"/>
                    </a:cubicBezTo>
                    <a:cubicBezTo>
                      <a:pt x="2173920" y="979207"/>
                      <a:pt x="2173920" y="979207"/>
                      <a:pt x="2173920" y="979207"/>
                    </a:cubicBezTo>
                    <a:cubicBezTo>
                      <a:pt x="2176609" y="984630"/>
                      <a:pt x="2173920" y="992765"/>
                      <a:pt x="2167197" y="995476"/>
                    </a:cubicBezTo>
                    <a:cubicBezTo>
                      <a:pt x="2074419" y="1037506"/>
                      <a:pt x="2074419" y="1037506"/>
                      <a:pt x="2074419" y="1037506"/>
                    </a:cubicBezTo>
                    <a:cubicBezTo>
                      <a:pt x="2073074" y="1038862"/>
                      <a:pt x="2070385" y="1038862"/>
                      <a:pt x="2069040" y="1038862"/>
                    </a:cubicBezTo>
                    <a:cubicBezTo>
                      <a:pt x="2063662" y="1038862"/>
                      <a:pt x="2059628" y="1036151"/>
                      <a:pt x="2056939" y="1032083"/>
                    </a:cubicBezTo>
                    <a:cubicBezTo>
                      <a:pt x="2052905" y="1025304"/>
                      <a:pt x="2055594" y="1017169"/>
                      <a:pt x="2060973" y="1013102"/>
                    </a:cubicBezTo>
                    <a:cubicBezTo>
                      <a:pt x="2149717" y="956158"/>
                      <a:pt x="2149717" y="956158"/>
                      <a:pt x="2149717" y="956158"/>
                    </a:cubicBezTo>
                    <a:cubicBezTo>
                      <a:pt x="2152406" y="953446"/>
                      <a:pt x="2157785" y="953446"/>
                      <a:pt x="2161818" y="954802"/>
                    </a:cubicBezTo>
                    <a:close/>
                    <a:moveTo>
                      <a:pt x="2226681" y="892949"/>
                    </a:moveTo>
                    <a:cubicBezTo>
                      <a:pt x="2232036" y="892949"/>
                      <a:pt x="2237392" y="897016"/>
                      <a:pt x="2238730" y="902439"/>
                    </a:cubicBezTo>
                    <a:cubicBezTo>
                      <a:pt x="2242747" y="917353"/>
                      <a:pt x="2242747" y="917353"/>
                      <a:pt x="2242747" y="917353"/>
                    </a:cubicBezTo>
                    <a:cubicBezTo>
                      <a:pt x="2248102" y="917353"/>
                      <a:pt x="2252119" y="921421"/>
                      <a:pt x="2254796" y="926844"/>
                    </a:cubicBezTo>
                    <a:cubicBezTo>
                      <a:pt x="2256135" y="932267"/>
                      <a:pt x="2254796" y="939046"/>
                      <a:pt x="2249441" y="943114"/>
                    </a:cubicBezTo>
                    <a:cubicBezTo>
                      <a:pt x="2205260" y="974298"/>
                      <a:pt x="2205260" y="974298"/>
                      <a:pt x="2205260" y="974298"/>
                    </a:cubicBezTo>
                    <a:cubicBezTo>
                      <a:pt x="2202582" y="975653"/>
                      <a:pt x="2199905" y="977009"/>
                      <a:pt x="2197227" y="977009"/>
                    </a:cubicBezTo>
                    <a:cubicBezTo>
                      <a:pt x="2194549" y="977009"/>
                      <a:pt x="2190533" y="975653"/>
                      <a:pt x="2189194" y="974298"/>
                    </a:cubicBezTo>
                    <a:cubicBezTo>
                      <a:pt x="2183839" y="970230"/>
                      <a:pt x="2182500" y="963451"/>
                      <a:pt x="2185178" y="956672"/>
                    </a:cubicBezTo>
                    <a:cubicBezTo>
                      <a:pt x="2213293" y="899728"/>
                      <a:pt x="2213293" y="899728"/>
                      <a:pt x="2213293" y="899728"/>
                    </a:cubicBezTo>
                    <a:cubicBezTo>
                      <a:pt x="2214632" y="894304"/>
                      <a:pt x="2221326" y="891593"/>
                      <a:pt x="2226681" y="892949"/>
                    </a:cubicBezTo>
                    <a:close/>
                    <a:moveTo>
                      <a:pt x="1932483" y="653021"/>
                    </a:moveTo>
                    <a:cubicBezTo>
                      <a:pt x="1984111" y="657093"/>
                      <a:pt x="1984111" y="657093"/>
                      <a:pt x="1984111" y="657093"/>
                    </a:cubicBezTo>
                    <a:cubicBezTo>
                      <a:pt x="1988187" y="658450"/>
                      <a:pt x="1992263" y="659807"/>
                      <a:pt x="1993621" y="663879"/>
                    </a:cubicBezTo>
                    <a:cubicBezTo>
                      <a:pt x="1996338" y="667951"/>
                      <a:pt x="1997697" y="672023"/>
                      <a:pt x="1996338" y="676095"/>
                    </a:cubicBezTo>
                    <a:cubicBezTo>
                      <a:pt x="1992263" y="685596"/>
                      <a:pt x="1992263" y="685596"/>
                      <a:pt x="1992263" y="685596"/>
                    </a:cubicBezTo>
                    <a:cubicBezTo>
                      <a:pt x="2011283" y="692382"/>
                      <a:pt x="2011283" y="692382"/>
                      <a:pt x="2011283" y="692382"/>
                    </a:cubicBezTo>
                    <a:cubicBezTo>
                      <a:pt x="2028946" y="659807"/>
                      <a:pt x="2028946" y="659807"/>
                      <a:pt x="2028946" y="659807"/>
                    </a:cubicBezTo>
                    <a:cubicBezTo>
                      <a:pt x="2031663" y="655735"/>
                      <a:pt x="2035739" y="654378"/>
                      <a:pt x="2039815" y="653021"/>
                    </a:cubicBezTo>
                    <a:cubicBezTo>
                      <a:pt x="2043890" y="653021"/>
                      <a:pt x="2047966" y="653021"/>
                      <a:pt x="2050684" y="657093"/>
                    </a:cubicBezTo>
                    <a:cubicBezTo>
                      <a:pt x="2073780" y="677452"/>
                      <a:pt x="2073780" y="677452"/>
                      <a:pt x="2073780" y="677452"/>
                    </a:cubicBezTo>
                    <a:cubicBezTo>
                      <a:pt x="2076498" y="678809"/>
                      <a:pt x="2077856" y="681524"/>
                      <a:pt x="2079215" y="684239"/>
                    </a:cubicBezTo>
                    <a:cubicBezTo>
                      <a:pt x="2088725" y="734459"/>
                      <a:pt x="2088725" y="734459"/>
                      <a:pt x="2088725" y="734459"/>
                    </a:cubicBezTo>
                    <a:cubicBezTo>
                      <a:pt x="2125408" y="791465"/>
                      <a:pt x="2125408" y="791465"/>
                      <a:pt x="2125408" y="791465"/>
                    </a:cubicBezTo>
                    <a:cubicBezTo>
                      <a:pt x="2128126" y="795537"/>
                      <a:pt x="2129484" y="800966"/>
                      <a:pt x="2126767" y="806396"/>
                    </a:cubicBezTo>
                    <a:cubicBezTo>
                      <a:pt x="2087367" y="883762"/>
                      <a:pt x="2087367" y="883762"/>
                      <a:pt x="2087367" y="883762"/>
                    </a:cubicBezTo>
                    <a:cubicBezTo>
                      <a:pt x="2086008" y="885119"/>
                      <a:pt x="2084649" y="886476"/>
                      <a:pt x="2083291" y="887834"/>
                    </a:cubicBezTo>
                    <a:cubicBezTo>
                      <a:pt x="2034380" y="929910"/>
                      <a:pt x="2034380" y="929910"/>
                      <a:pt x="2034380" y="929910"/>
                    </a:cubicBezTo>
                    <a:cubicBezTo>
                      <a:pt x="2033021" y="931268"/>
                      <a:pt x="2031663" y="931268"/>
                      <a:pt x="2028946" y="932625"/>
                    </a:cubicBezTo>
                    <a:cubicBezTo>
                      <a:pt x="1982752" y="947555"/>
                      <a:pt x="1982752" y="947555"/>
                      <a:pt x="1982752" y="947555"/>
                    </a:cubicBezTo>
                    <a:cubicBezTo>
                      <a:pt x="1981394" y="947555"/>
                      <a:pt x="1980035" y="947555"/>
                      <a:pt x="1978676" y="947555"/>
                    </a:cubicBezTo>
                    <a:cubicBezTo>
                      <a:pt x="1977318" y="947555"/>
                      <a:pt x="1974600" y="947555"/>
                      <a:pt x="1973242" y="946198"/>
                    </a:cubicBezTo>
                    <a:cubicBezTo>
                      <a:pt x="1946069" y="935340"/>
                      <a:pt x="1935200" y="928553"/>
                      <a:pt x="1933841" y="919052"/>
                    </a:cubicBezTo>
                    <a:cubicBezTo>
                      <a:pt x="1931124" y="914980"/>
                      <a:pt x="1924331" y="902764"/>
                      <a:pt x="1917538" y="891905"/>
                    </a:cubicBezTo>
                    <a:cubicBezTo>
                      <a:pt x="1883572" y="864759"/>
                      <a:pt x="1883572" y="864759"/>
                      <a:pt x="1883572" y="864759"/>
                    </a:cubicBezTo>
                    <a:cubicBezTo>
                      <a:pt x="1814282" y="900050"/>
                      <a:pt x="1814282" y="900050"/>
                      <a:pt x="1814282" y="900050"/>
                    </a:cubicBezTo>
                    <a:cubicBezTo>
                      <a:pt x="1812923" y="901407"/>
                      <a:pt x="1811565" y="901407"/>
                      <a:pt x="1808847" y="901407"/>
                    </a:cubicBezTo>
                    <a:cubicBezTo>
                      <a:pt x="1740916" y="905479"/>
                      <a:pt x="1740916" y="905479"/>
                      <a:pt x="1740916" y="905479"/>
                    </a:cubicBezTo>
                    <a:cubicBezTo>
                      <a:pt x="1735481" y="905479"/>
                      <a:pt x="1731405" y="902764"/>
                      <a:pt x="1728688" y="898692"/>
                    </a:cubicBezTo>
                    <a:cubicBezTo>
                      <a:pt x="1725971" y="894621"/>
                      <a:pt x="1725971" y="889191"/>
                      <a:pt x="1727330" y="885119"/>
                    </a:cubicBezTo>
                    <a:cubicBezTo>
                      <a:pt x="1736840" y="867474"/>
                      <a:pt x="1736840" y="867474"/>
                      <a:pt x="1736840" y="867474"/>
                    </a:cubicBezTo>
                    <a:cubicBezTo>
                      <a:pt x="1743633" y="762962"/>
                      <a:pt x="1743633" y="762962"/>
                      <a:pt x="1743633" y="762962"/>
                    </a:cubicBezTo>
                    <a:cubicBezTo>
                      <a:pt x="1743633" y="756176"/>
                      <a:pt x="1747709" y="752104"/>
                      <a:pt x="1754502" y="750746"/>
                    </a:cubicBezTo>
                    <a:cubicBezTo>
                      <a:pt x="1810206" y="735816"/>
                      <a:pt x="1810206" y="735816"/>
                      <a:pt x="1810206" y="735816"/>
                    </a:cubicBezTo>
                    <a:cubicBezTo>
                      <a:pt x="1827868" y="716814"/>
                      <a:pt x="1827868" y="716814"/>
                      <a:pt x="1827868" y="716814"/>
                    </a:cubicBezTo>
                    <a:cubicBezTo>
                      <a:pt x="1827868" y="716814"/>
                      <a:pt x="1827868" y="715457"/>
                      <a:pt x="1829227" y="715457"/>
                    </a:cubicBezTo>
                    <a:cubicBezTo>
                      <a:pt x="1882213" y="676095"/>
                      <a:pt x="1882213" y="676095"/>
                      <a:pt x="1882213" y="676095"/>
                    </a:cubicBezTo>
                    <a:cubicBezTo>
                      <a:pt x="1886289" y="672023"/>
                      <a:pt x="1891724" y="672023"/>
                      <a:pt x="1897158" y="674738"/>
                    </a:cubicBezTo>
                    <a:cubicBezTo>
                      <a:pt x="1909386" y="681524"/>
                      <a:pt x="1909386" y="681524"/>
                      <a:pt x="1909386" y="681524"/>
                    </a:cubicBezTo>
                    <a:cubicBezTo>
                      <a:pt x="1917538" y="661165"/>
                      <a:pt x="1917538" y="661165"/>
                      <a:pt x="1917538" y="661165"/>
                    </a:cubicBezTo>
                    <a:cubicBezTo>
                      <a:pt x="1920255" y="655735"/>
                      <a:pt x="1925689" y="653021"/>
                      <a:pt x="1932483" y="653021"/>
                    </a:cubicBezTo>
                    <a:close/>
                    <a:moveTo>
                      <a:pt x="1240163" y="639645"/>
                    </a:moveTo>
                    <a:cubicBezTo>
                      <a:pt x="1245456" y="640995"/>
                      <a:pt x="1248103" y="645045"/>
                      <a:pt x="1249426" y="650445"/>
                    </a:cubicBezTo>
                    <a:cubicBezTo>
                      <a:pt x="1254719" y="677444"/>
                      <a:pt x="1254719" y="677444"/>
                      <a:pt x="1254719" y="677444"/>
                    </a:cubicBezTo>
                    <a:cubicBezTo>
                      <a:pt x="1254719" y="680144"/>
                      <a:pt x="1254719" y="681494"/>
                      <a:pt x="1253396" y="684194"/>
                    </a:cubicBezTo>
                    <a:cubicBezTo>
                      <a:pt x="1220314" y="790841"/>
                      <a:pt x="1220314" y="790841"/>
                      <a:pt x="1220314" y="790841"/>
                    </a:cubicBezTo>
                    <a:cubicBezTo>
                      <a:pt x="1218990" y="794890"/>
                      <a:pt x="1216344" y="798940"/>
                      <a:pt x="1212374" y="800290"/>
                    </a:cubicBezTo>
                    <a:cubicBezTo>
                      <a:pt x="1209727" y="800290"/>
                      <a:pt x="1208404" y="800290"/>
                      <a:pt x="1207081" y="800290"/>
                    </a:cubicBezTo>
                    <a:cubicBezTo>
                      <a:pt x="1204434" y="800290"/>
                      <a:pt x="1201788" y="800290"/>
                      <a:pt x="1200464" y="798940"/>
                    </a:cubicBezTo>
                    <a:cubicBezTo>
                      <a:pt x="1171352" y="780041"/>
                      <a:pt x="1171352" y="780041"/>
                      <a:pt x="1171352" y="780041"/>
                    </a:cubicBezTo>
                    <a:cubicBezTo>
                      <a:pt x="1166059" y="777341"/>
                      <a:pt x="1163412" y="769241"/>
                      <a:pt x="1167382" y="762491"/>
                    </a:cubicBezTo>
                    <a:cubicBezTo>
                      <a:pt x="1173998" y="747642"/>
                      <a:pt x="1173998" y="747642"/>
                      <a:pt x="1173998" y="747642"/>
                    </a:cubicBezTo>
                    <a:cubicBezTo>
                      <a:pt x="1177968" y="708493"/>
                      <a:pt x="1177968" y="708493"/>
                      <a:pt x="1177968" y="708493"/>
                    </a:cubicBezTo>
                    <a:cubicBezTo>
                      <a:pt x="1177968" y="707143"/>
                      <a:pt x="1179292" y="704443"/>
                      <a:pt x="1180615" y="703093"/>
                    </a:cubicBezTo>
                    <a:cubicBezTo>
                      <a:pt x="1193848" y="681494"/>
                      <a:pt x="1193848" y="681494"/>
                      <a:pt x="1193848" y="681494"/>
                    </a:cubicBezTo>
                    <a:cubicBezTo>
                      <a:pt x="1195171" y="680144"/>
                      <a:pt x="1195171" y="680144"/>
                      <a:pt x="1195171" y="680144"/>
                    </a:cubicBezTo>
                    <a:cubicBezTo>
                      <a:pt x="1225607" y="643695"/>
                      <a:pt x="1225607" y="643695"/>
                      <a:pt x="1225607" y="643695"/>
                    </a:cubicBezTo>
                    <a:cubicBezTo>
                      <a:pt x="1229577" y="639645"/>
                      <a:pt x="1234870" y="638295"/>
                      <a:pt x="1240163" y="639645"/>
                    </a:cubicBezTo>
                    <a:close/>
                    <a:moveTo>
                      <a:pt x="1873160" y="595523"/>
                    </a:moveTo>
                    <a:cubicBezTo>
                      <a:pt x="1892106" y="598340"/>
                      <a:pt x="1892106" y="598340"/>
                      <a:pt x="1892106" y="598340"/>
                    </a:cubicBezTo>
                    <a:cubicBezTo>
                      <a:pt x="1900226" y="598340"/>
                      <a:pt x="1905639" y="606793"/>
                      <a:pt x="1904286" y="613836"/>
                    </a:cubicBezTo>
                    <a:cubicBezTo>
                      <a:pt x="1904286" y="620879"/>
                      <a:pt x="1897519" y="626514"/>
                      <a:pt x="1890753" y="626514"/>
                    </a:cubicBezTo>
                    <a:cubicBezTo>
                      <a:pt x="1890753" y="626514"/>
                      <a:pt x="1889399" y="626514"/>
                      <a:pt x="1889399" y="626514"/>
                    </a:cubicBezTo>
                    <a:cubicBezTo>
                      <a:pt x="1869100" y="623697"/>
                      <a:pt x="1869100" y="623697"/>
                      <a:pt x="1869100" y="623697"/>
                    </a:cubicBezTo>
                    <a:cubicBezTo>
                      <a:pt x="1860980" y="622288"/>
                      <a:pt x="1855567" y="615245"/>
                      <a:pt x="1856920" y="608201"/>
                    </a:cubicBezTo>
                    <a:cubicBezTo>
                      <a:pt x="1858273" y="599749"/>
                      <a:pt x="1865040" y="594114"/>
                      <a:pt x="1873160" y="595523"/>
                    </a:cubicBezTo>
                    <a:close/>
                    <a:moveTo>
                      <a:pt x="1786237" y="576258"/>
                    </a:moveTo>
                    <a:cubicBezTo>
                      <a:pt x="1843331" y="590064"/>
                      <a:pt x="1843331" y="590064"/>
                      <a:pt x="1843331" y="590064"/>
                    </a:cubicBezTo>
                    <a:cubicBezTo>
                      <a:pt x="1851488" y="591445"/>
                      <a:pt x="1855566" y="599729"/>
                      <a:pt x="1854206" y="606632"/>
                    </a:cubicBezTo>
                    <a:cubicBezTo>
                      <a:pt x="1852847" y="613535"/>
                      <a:pt x="1846050" y="617677"/>
                      <a:pt x="1840613" y="617677"/>
                    </a:cubicBezTo>
                    <a:cubicBezTo>
                      <a:pt x="1839253" y="617677"/>
                      <a:pt x="1837894" y="617677"/>
                      <a:pt x="1836534" y="617677"/>
                    </a:cubicBezTo>
                    <a:cubicBezTo>
                      <a:pt x="1779440" y="603871"/>
                      <a:pt x="1779440" y="603871"/>
                      <a:pt x="1779440" y="603871"/>
                    </a:cubicBezTo>
                    <a:cubicBezTo>
                      <a:pt x="1771284" y="601109"/>
                      <a:pt x="1767206" y="594206"/>
                      <a:pt x="1768565" y="585922"/>
                    </a:cubicBezTo>
                    <a:cubicBezTo>
                      <a:pt x="1771284" y="579019"/>
                      <a:pt x="1778081" y="573496"/>
                      <a:pt x="1786237" y="576258"/>
                    </a:cubicBezTo>
                    <a:close/>
                    <a:moveTo>
                      <a:pt x="2161884" y="536749"/>
                    </a:moveTo>
                    <a:cubicBezTo>
                      <a:pt x="2165522" y="536578"/>
                      <a:pt x="2169334" y="537948"/>
                      <a:pt x="2172106" y="540687"/>
                    </a:cubicBezTo>
                    <a:cubicBezTo>
                      <a:pt x="2187353" y="553017"/>
                      <a:pt x="2187353" y="553017"/>
                      <a:pt x="2187353" y="553017"/>
                    </a:cubicBezTo>
                    <a:cubicBezTo>
                      <a:pt x="2192897" y="557127"/>
                      <a:pt x="2194283" y="563976"/>
                      <a:pt x="2190125" y="570826"/>
                    </a:cubicBezTo>
                    <a:lnTo>
                      <a:pt x="2186633" y="577154"/>
                    </a:lnTo>
                    <a:lnTo>
                      <a:pt x="2196384" y="571875"/>
                    </a:lnTo>
                    <a:cubicBezTo>
                      <a:pt x="2199983" y="571544"/>
                      <a:pt x="2203753" y="572536"/>
                      <a:pt x="2207181" y="574519"/>
                    </a:cubicBezTo>
                    <a:cubicBezTo>
                      <a:pt x="2253799" y="611547"/>
                      <a:pt x="2253799" y="611547"/>
                      <a:pt x="2253799" y="611547"/>
                    </a:cubicBezTo>
                    <a:cubicBezTo>
                      <a:pt x="2260655" y="615514"/>
                      <a:pt x="2262026" y="624771"/>
                      <a:pt x="2256542" y="630061"/>
                    </a:cubicBezTo>
                    <a:cubicBezTo>
                      <a:pt x="2253799" y="634028"/>
                      <a:pt x="2249686" y="635350"/>
                      <a:pt x="2245573" y="635350"/>
                    </a:cubicBezTo>
                    <a:cubicBezTo>
                      <a:pt x="2242830" y="635350"/>
                      <a:pt x="2240088" y="634028"/>
                      <a:pt x="2237346" y="632705"/>
                    </a:cubicBezTo>
                    <a:cubicBezTo>
                      <a:pt x="2189357" y="595678"/>
                      <a:pt x="2189357" y="595678"/>
                      <a:pt x="2189357" y="595678"/>
                    </a:cubicBezTo>
                    <a:cubicBezTo>
                      <a:pt x="2186614" y="593695"/>
                      <a:pt x="2184900" y="590388"/>
                      <a:pt x="2184386" y="586917"/>
                    </a:cubicBezTo>
                    <a:lnTo>
                      <a:pt x="2186605" y="577204"/>
                    </a:lnTo>
                    <a:lnTo>
                      <a:pt x="2182848" y="584012"/>
                    </a:lnTo>
                    <a:cubicBezTo>
                      <a:pt x="2181808" y="585896"/>
                      <a:pt x="2181808" y="585896"/>
                      <a:pt x="2181808" y="585896"/>
                    </a:cubicBezTo>
                    <a:cubicBezTo>
                      <a:pt x="2179036" y="591375"/>
                      <a:pt x="2173492" y="594115"/>
                      <a:pt x="2169334" y="594115"/>
                    </a:cubicBezTo>
                    <a:cubicBezTo>
                      <a:pt x="2166562" y="594115"/>
                      <a:pt x="2163790" y="592745"/>
                      <a:pt x="2162404" y="591375"/>
                    </a:cubicBezTo>
                    <a:cubicBezTo>
                      <a:pt x="2155473" y="588636"/>
                      <a:pt x="2152701" y="579046"/>
                      <a:pt x="2156859" y="572196"/>
                    </a:cubicBezTo>
                    <a:cubicBezTo>
                      <a:pt x="2159631" y="566716"/>
                      <a:pt x="2159631" y="566716"/>
                      <a:pt x="2159631" y="566716"/>
                    </a:cubicBezTo>
                    <a:cubicBezTo>
                      <a:pt x="2154087" y="561236"/>
                      <a:pt x="2154087" y="561236"/>
                      <a:pt x="2154087" y="561236"/>
                    </a:cubicBezTo>
                    <a:cubicBezTo>
                      <a:pt x="2147157" y="555757"/>
                      <a:pt x="2147157" y="547537"/>
                      <a:pt x="2152701" y="542057"/>
                    </a:cubicBezTo>
                    <a:cubicBezTo>
                      <a:pt x="2154780" y="538633"/>
                      <a:pt x="2158245" y="536920"/>
                      <a:pt x="2161884" y="536749"/>
                    </a:cubicBezTo>
                    <a:close/>
                    <a:moveTo>
                      <a:pt x="2000032" y="518887"/>
                    </a:moveTo>
                    <a:cubicBezTo>
                      <a:pt x="2005514" y="517535"/>
                      <a:pt x="2010995" y="518887"/>
                      <a:pt x="2013736" y="522945"/>
                    </a:cubicBezTo>
                    <a:cubicBezTo>
                      <a:pt x="2024700" y="537822"/>
                      <a:pt x="2024700" y="537822"/>
                      <a:pt x="2024700" y="537822"/>
                    </a:cubicBezTo>
                    <a:cubicBezTo>
                      <a:pt x="2039774" y="531059"/>
                      <a:pt x="2039774" y="531059"/>
                      <a:pt x="2039774" y="531059"/>
                    </a:cubicBezTo>
                    <a:cubicBezTo>
                      <a:pt x="2043885" y="529707"/>
                      <a:pt x="2047997" y="529707"/>
                      <a:pt x="2052108" y="531059"/>
                    </a:cubicBezTo>
                    <a:cubicBezTo>
                      <a:pt x="2128851" y="570281"/>
                      <a:pt x="2128851" y="570281"/>
                      <a:pt x="2128851" y="570281"/>
                    </a:cubicBezTo>
                    <a:cubicBezTo>
                      <a:pt x="2130221" y="570281"/>
                      <a:pt x="2131592" y="571634"/>
                      <a:pt x="2132962" y="574339"/>
                    </a:cubicBezTo>
                    <a:cubicBezTo>
                      <a:pt x="2175445" y="628437"/>
                      <a:pt x="2175445" y="628437"/>
                      <a:pt x="2175445" y="628437"/>
                    </a:cubicBezTo>
                    <a:cubicBezTo>
                      <a:pt x="2179556" y="633847"/>
                      <a:pt x="2178185" y="640609"/>
                      <a:pt x="2174074" y="646019"/>
                    </a:cubicBezTo>
                    <a:cubicBezTo>
                      <a:pt x="2171333" y="648724"/>
                      <a:pt x="2167222" y="650076"/>
                      <a:pt x="2163111" y="650076"/>
                    </a:cubicBezTo>
                    <a:cubicBezTo>
                      <a:pt x="2160370" y="650076"/>
                      <a:pt x="2157629" y="650076"/>
                      <a:pt x="2156259" y="647371"/>
                    </a:cubicBezTo>
                    <a:cubicBezTo>
                      <a:pt x="2104183" y="613560"/>
                      <a:pt x="2104183" y="613560"/>
                      <a:pt x="2104183" y="613560"/>
                    </a:cubicBezTo>
                    <a:cubicBezTo>
                      <a:pt x="2093220" y="624380"/>
                      <a:pt x="2093220" y="624380"/>
                      <a:pt x="2093220" y="624380"/>
                    </a:cubicBezTo>
                    <a:cubicBezTo>
                      <a:pt x="2089109" y="628437"/>
                      <a:pt x="2082257" y="629789"/>
                      <a:pt x="2076775" y="627084"/>
                    </a:cubicBezTo>
                    <a:cubicBezTo>
                      <a:pt x="2038404" y="608150"/>
                      <a:pt x="2038404" y="608150"/>
                      <a:pt x="2038404" y="608150"/>
                    </a:cubicBezTo>
                    <a:cubicBezTo>
                      <a:pt x="2032922" y="605445"/>
                      <a:pt x="2028811" y="598683"/>
                      <a:pt x="2030181" y="593273"/>
                    </a:cubicBezTo>
                    <a:cubicBezTo>
                      <a:pt x="2031552" y="589216"/>
                      <a:pt x="2031552" y="589216"/>
                      <a:pt x="2031552" y="589216"/>
                    </a:cubicBezTo>
                    <a:cubicBezTo>
                      <a:pt x="1991810" y="572986"/>
                      <a:pt x="1991810" y="572986"/>
                      <a:pt x="1991810" y="572986"/>
                    </a:cubicBezTo>
                    <a:cubicBezTo>
                      <a:pt x="1984958" y="570281"/>
                      <a:pt x="1982217" y="563518"/>
                      <a:pt x="1983587" y="556756"/>
                    </a:cubicBezTo>
                    <a:cubicBezTo>
                      <a:pt x="1989069" y="529707"/>
                      <a:pt x="1989069" y="529707"/>
                      <a:pt x="1989069" y="529707"/>
                    </a:cubicBezTo>
                    <a:cubicBezTo>
                      <a:pt x="1990439" y="524297"/>
                      <a:pt x="1994551" y="520240"/>
                      <a:pt x="2000032" y="518887"/>
                    </a:cubicBezTo>
                    <a:close/>
                    <a:moveTo>
                      <a:pt x="1925562" y="502808"/>
                    </a:moveTo>
                    <a:cubicBezTo>
                      <a:pt x="1947738" y="502808"/>
                      <a:pt x="1947738" y="502808"/>
                      <a:pt x="1947738" y="502808"/>
                    </a:cubicBezTo>
                    <a:cubicBezTo>
                      <a:pt x="1954669" y="502808"/>
                      <a:pt x="1961599" y="509626"/>
                      <a:pt x="1961599" y="516444"/>
                    </a:cubicBezTo>
                    <a:cubicBezTo>
                      <a:pt x="1961599" y="524626"/>
                      <a:pt x="1954669" y="531444"/>
                      <a:pt x="1947738" y="531444"/>
                    </a:cubicBezTo>
                    <a:cubicBezTo>
                      <a:pt x="1935264" y="531444"/>
                      <a:pt x="1935264" y="531444"/>
                      <a:pt x="1935264" y="531444"/>
                    </a:cubicBezTo>
                    <a:cubicBezTo>
                      <a:pt x="1920018" y="568261"/>
                      <a:pt x="1920018" y="568261"/>
                      <a:pt x="1920018" y="568261"/>
                    </a:cubicBezTo>
                    <a:cubicBezTo>
                      <a:pt x="1917246" y="573716"/>
                      <a:pt x="1911701" y="576443"/>
                      <a:pt x="1906157" y="576443"/>
                    </a:cubicBezTo>
                    <a:cubicBezTo>
                      <a:pt x="1904771" y="576443"/>
                      <a:pt x="1903385" y="576443"/>
                      <a:pt x="1900613" y="575080"/>
                    </a:cubicBezTo>
                    <a:cubicBezTo>
                      <a:pt x="1893683" y="572352"/>
                      <a:pt x="1890911" y="564170"/>
                      <a:pt x="1893683" y="557352"/>
                    </a:cubicBezTo>
                    <a:cubicBezTo>
                      <a:pt x="1911701" y="510989"/>
                      <a:pt x="1911701" y="510989"/>
                      <a:pt x="1911701" y="510989"/>
                    </a:cubicBezTo>
                    <a:cubicBezTo>
                      <a:pt x="1914474" y="506899"/>
                      <a:pt x="1920018" y="502808"/>
                      <a:pt x="1925562" y="502808"/>
                    </a:cubicBezTo>
                    <a:close/>
                    <a:moveTo>
                      <a:pt x="1690287" y="469187"/>
                    </a:moveTo>
                    <a:cubicBezTo>
                      <a:pt x="1693686" y="469531"/>
                      <a:pt x="1696744" y="470908"/>
                      <a:pt x="1698783" y="472973"/>
                    </a:cubicBezTo>
                    <a:cubicBezTo>
                      <a:pt x="1757237" y="534922"/>
                      <a:pt x="1757237" y="534922"/>
                      <a:pt x="1757237" y="534922"/>
                    </a:cubicBezTo>
                    <a:cubicBezTo>
                      <a:pt x="1759956" y="539052"/>
                      <a:pt x="1761315" y="543182"/>
                      <a:pt x="1761315" y="547311"/>
                    </a:cubicBezTo>
                    <a:cubicBezTo>
                      <a:pt x="1754518" y="583104"/>
                      <a:pt x="1754518" y="583104"/>
                      <a:pt x="1754518" y="583104"/>
                    </a:cubicBezTo>
                    <a:cubicBezTo>
                      <a:pt x="1753159" y="588611"/>
                      <a:pt x="1749081" y="592741"/>
                      <a:pt x="1743643" y="594117"/>
                    </a:cubicBezTo>
                    <a:cubicBezTo>
                      <a:pt x="1742284" y="594117"/>
                      <a:pt x="1740924" y="594117"/>
                      <a:pt x="1740924" y="594117"/>
                    </a:cubicBezTo>
                    <a:cubicBezTo>
                      <a:pt x="1736846" y="594117"/>
                      <a:pt x="1732768" y="592741"/>
                      <a:pt x="1730049" y="589987"/>
                    </a:cubicBezTo>
                    <a:cubicBezTo>
                      <a:pt x="1713737" y="572091"/>
                      <a:pt x="1713737" y="572091"/>
                      <a:pt x="1713737" y="572091"/>
                    </a:cubicBezTo>
                    <a:cubicBezTo>
                      <a:pt x="1712377" y="570714"/>
                      <a:pt x="1711018" y="569338"/>
                      <a:pt x="1709659" y="566584"/>
                    </a:cubicBezTo>
                    <a:cubicBezTo>
                      <a:pt x="1705580" y="551441"/>
                      <a:pt x="1698783" y="528038"/>
                      <a:pt x="1697424" y="522532"/>
                    </a:cubicBezTo>
                    <a:cubicBezTo>
                      <a:pt x="1694705" y="518402"/>
                      <a:pt x="1685190" y="503259"/>
                      <a:pt x="1677033" y="490869"/>
                    </a:cubicBezTo>
                    <a:cubicBezTo>
                      <a:pt x="1672955" y="485363"/>
                      <a:pt x="1674315" y="477103"/>
                      <a:pt x="1679752" y="471596"/>
                    </a:cubicBezTo>
                    <a:cubicBezTo>
                      <a:pt x="1683151" y="469531"/>
                      <a:pt x="1686889" y="468843"/>
                      <a:pt x="1690287" y="469187"/>
                    </a:cubicBezTo>
                    <a:close/>
                    <a:moveTo>
                      <a:pt x="1876320" y="438012"/>
                    </a:moveTo>
                    <a:cubicBezTo>
                      <a:pt x="1883091" y="438012"/>
                      <a:pt x="1887154" y="439390"/>
                      <a:pt x="1907467" y="468343"/>
                    </a:cubicBezTo>
                    <a:cubicBezTo>
                      <a:pt x="1910175" y="471100"/>
                      <a:pt x="1911529" y="476615"/>
                      <a:pt x="1910175" y="480751"/>
                    </a:cubicBezTo>
                    <a:cubicBezTo>
                      <a:pt x="1884445" y="557957"/>
                      <a:pt x="1884445" y="557957"/>
                      <a:pt x="1884445" y="557957"/>
                    </a:cubicBezTo>
                    <a:cubicBezTo>
                      <a:pt x="1883091" y="563471"/>
                      <a:pt x="1877675" y="567607"/>
                      <a:pt x="1870904" y="567607"/>
                    </a:cubicBezTo>
                    <a:cubicBezTo>
                      <a:pt x="1870904" y="567607"/>
                      <a:pt x="1869549" y="567607"/>
                      <a:pt x="1868195" y="567607"/>
                    </a:cubicBezTo>
                    <a:cubicBezTo>
                      <a:pt x="1815382" y="552442"/>
                      <a:pt x="1815382" y="552442"/>
                      <a:pt x="1815382" y="552442"/>
                    </a:cubicBezTo>
                    <a:cubicBezTo>
                      <a:pt x="1809965" y="552442"/>
                      <a:pt x="1807257" y="548306"/>
                      <a:pt x="1805903" y="544170"/>
                    </a:cubicBezTo>
                    <a:cubicBezTo>
                      <a:pt x="1795069" y="515218"/>
                      <a:pt x="1795069" y="515218"/>
                      <a:pt x="1795069" y="515218"/>
                    </a:cubicBezTo>
                    <a:cubicBezTo>
                      <a:pt x="1793715" y="511082"/>
                      <a:pt x="1793715" y="506946"/>
                      <a:pt x="1795069" y="504188"/>
                    </a:cubicBezTo>
                    <a:cubicBezTo>
                      <a:pt x="1796423" y="500052"/>
                      <a:pt x="1799132" y="497295"/>
                      <a:pt x="1803194" y="495916"/>
                    </a:cubicBezTo>
                    <a:cubicBezTo>
                      <a:pt x="1811320" y="493159"/>
                      <a:pt x="1820799" y="490402"/>
                      <a:pt x="1824861" y="487644"/>
                    </a:cubicBezTo>
                    <a:cubicBezTo>
                      <a:pt x="1828924" y="482130"/>
                      <a:pt x="1838403" y="471100"/>
                      <a:pt x="1843820" y="465585"/>
                    </a:cubicBezTo>
                    <a:cubicBezTo>
                      <a:pt x="1865487" y="439390"/>
                      <a:pt x="1869549" y="438012"/>
                      <a:pt x="1876320" y="438012"/>
                    </a:cubicBezTo>
                    <a:close/>
                    <a:moveTo>
                      <a:pt x="2043368" y="420340"/>
                    </a:moveTo>
                    <a:cubicBezTo>
                      <a:pt x="2051784" y="420340"/>
                      <a:pt x="2058796" y="427137"/>
                      <a:pt x="2058796" y="433934"/>
                    </a:cubicBezTo>
                    <a:cubicBezTo>
                      <a:pt x="2058796" y="442090"/>
                      <a:pt x="2058796" y="442090"/>
                      <a:pt x="2058796" y="442090"/>
                    </a:cubicBezTo>
                    <a:cubicBezTo>
                      <a:pt x="2058796" y="450246"/>
                      <a:pt x="2051784" y="455684"/>
                      <a:pt x="2043368" y="455684"/>
                    </a:cubicBezTo>
                    <a:cubicBezTo>
                      <a:pt x="2036356" y="455684"/>
                      <a:pt x="2029343" y="450246"/>
                      <a:pt x="2029343" y="442090"/>
                    </a:cubicBezTo>
                    <a:cubicBezTo>
                      <a:pt x="2029343" y="433934"/>
                      <a:pt x="2029343" y="433934"/>
                      <a:pt x="2029343" y="433934"/>
                    </a:cubicBezTo>
                    <a:cubicBezTo>
                      <a:pt x="2029343" y="427137"/>
                      <a:pt x="2036356" y="420340"/>
                      <a:pt x="2043368" y="420340"/>
                    </a:cubicBezTo>
                    <a:close/>
                    <a:moveTo>
                      <a:pt x="1953568" y="411331"/>
                    </a:moveTo>
                    <a:cubicBezTo>
                      <a:pt x="1958923" y="408559"/>
                      <a:pt x="1964278" y="408559"/>
                      <a:pt x="1969633" y="412717"/>
                    </a:cubicBezTo>
                    <a:cubicBezTo>
                      <a:pt x="1973650" y="415489"/>
                      <a:pt x="1976327" y="422419"/>
                      <a:pt x="1974988" y="427963"/>
                    </a:cubicBezTo>
                    <a:cubicBezTo>
                      <a:pt x="1962939" y="469545"/>
                      <a:pt x="1962939" y="469545"/>
                      <a:pt x="1962939" y="469545"/>
                    </a:cubicBezTo>
                    <a:cubicBezTo>
                      <a:pt x="1961600" y="473703"/>
                      <a:pt x="1957584" y="477861"/>
                      <a:pt x="1952229" y="479247"/>
                    </a:cubicBezTo>
                    <a:cubicBezTo>
                      <a:pt x="1952229" y="479247"/>
                      <a:pt x="1950890" y="479247"/>
                      <a:pt x="1949551" y="479247"/>
                    </a:cubicBezTo>
                    <a:cubicBezTo>
                      <a:pt x="1945535" y="479247"/>
                      <a:pt x="1941518" y="477861"/>
                      <a:pt x="1938841" y="475089"/>
                    </a:cubicBezTo>
                    <a:cubicBezTo>
                      <a:pt x="1921437" y="454298"/>
                      <a:pt x="1921437" y="454298"/>
                      <a:pt x="1921437" y="454298"/>
                    </a:cubicBezTo>
                    <a:cubicBezTo>
                      <a:pt x="1918759" y="451526"/>
                      <a:pt x="1917420" y="447368"/>
                      <a:pt x="1917420" y="443210"/>
                    </a:cubicBezTo>
                    <a:cubicBezTo>
                      <a:pt x="1918759" y="439052"/>
                      <a:pt x="1920098" y="434893"/>
                      <a:pt x="1924114" y="432121"/>
                    </a:cubicBezTo>
                    <a:cubicBezTo>
                      <a:pt x="1953568" y="411331"/>
                      <a:pt x="1953568" y="411331"/>
                      <a:pt x="1953568" y="411331"/>
                    </a:cubicBezTo>
                    <a:close/>
                    <a:moveTo>
                      <a:pt x="1905534" y="398157"/>
                    </a:moveTo>
                    <a:cubicBezTo>
                      <a:pt x="1909158" y="397812"/>
                      <a:pt x="1912955" y="398848"/>
                      <a:pt x="1916407" y="400919"/>
                    </a:cubicBezTo>
                    <a:cubicBezTo>
                      <a:pt x="1921929" y="406441"/>
                      <a:pt x="1923310" y="414725"/>
                      <a:pt x="1917788" y="421629"/>
                    </a:cubicBezTo>
                    <a:cubicBezTo>
                      <a:pt x="1906742" y="435435"/>
                      <a:pt x="1906742" y="435435"/>
                      <a:pt x="1906742" y="435435"/>
                    </a:cubicBezTo>
                    <a:cubicBezTo>
                      <a:pt x="1903981" y="438196"/>
                      <a:pt x="1899839" y="440958"/>
                      <a:pt x="1895697" y="440958"/>
                    </a:cubicBezTo>
                    <a:cubicBezTo>
                      <a:pt x="1892936" y="440958"/>
                      <a:pt x="1888794" y="439577"/>
                      <a:pt x="1887413" y="436816"/>
                    </a:cubicBezTo>
                    <a:cubicBezTo>
                      <a:pt x="1880510" y="432674"/>
                      <a:pt x="1879129" y="423009"/>
                      <a:pt x="1884652" y="417487"/>
                    </a:cubicBezTo>
                    <a:cubicBezTo>
                      <a:pt x="1895697" y="403680"/>
                      <a:pt x="1895697" y="403680"/>
                      <a:pt x="1895697" y="403680"/>
                    </a:cubicBezTo>
                    <a:cubicBezTo>
                      <a:pt x="1898458" y="400229"/>
                      <a:pt x="1901910" y="398503"/>
                      <a:pt x="1905534" y="398157"/>
                    </a:cubicBezTo>
                    <a:close/>
                    <a:moveTo>
                      <a:pt x="225483" y="352344"/>
                    </a:moveTo>
                    <a:cubicBezTo>
                      <a:pt x="233337" y="349651"/>
                      <a:pt x="239883" y="353691"/>
                      <a:pt x="242501" y="361769"/>
                    </a:cubicBezTo>
                    <a:cubicBezTo>
                      <a:pt x="249046" y="379273"/>
                      <a:pt x="249046" y="379273"/>
                      <a:pt x="249046" y="379273"/>
                    </a:cubicBezTo>
                    <a:cubicBezTo>
                      <a:pt x="250355" y="386006"/>
                      <a:pt x="246428" y="394084"/>
                      <a:pt x="239883" y="396777"/>
                    </a:cubicBezTo>
                    <a:cubicBezTo>
                      <a:pt x="238574" y="396777"/>
                      <a:pt x="237265" y="396777"/>
                      <a:pt x="235956" y="396777"/>
                    </a:cubicBezTo>
                    <a:cubicBezTo>
                      <a:pt x="229410" y="396777"/>
                      <a:pt x="224174" y="394084"/>
                      <a:pt x="222865" y="387352"/>
                    </a:cubicBezTo>
                    <a:cubicBezTo>
                      <a:pt x="217629" y="369848"/>
                      <a:pt x="217629" y="369848"/>
                      <a:pt x="217629" y="369848"/>
                    </a:cubicBezTo>
                    <a:cubicBezTo>
                      <a:pt x="215011" y="363116"/>
                      <a:pt x="218938" y="355037"/>
                      <a:pt x="225483" y="352344"/>
                    </a:cubicBezTo>
                    <a:close/>
                    <a:moveTo>
                      <a:pt x="161487" y="315725"/>
                    </a:moveTo>
                    <a:cubicBezTo>
                      <a:pt x="209019" y="322816"/>
                      <a:pt x="209019" y="322816"/>
                      <a:pt x="209019" y="322816"/>
                    </a:cubicBezTo>
                    <a:cubicBezTo>
                      <a:pt x="215621" y="324234"/>
                      <a:pt x="220902" y="331325"/>
                      <a:pt x="219582" y="339834"/>
                    </a:cubicBezTo>
                    <a:cubicBezTo>
                      <a:pt x="219582" y="346925"/>
                      <a:pt x="212980" y="352597"/>
                      <a:pt x="206378" y="352597"/>
                    </a:cubicBezTo>
                    <a:cubicBezTo>
                      <a:pt x="206378" y="352597"/>
                      <a:pt x="205058" y="352597"/>
                      <a:pt x="205058" y="352597"/>
                    </a:cubicBezTo>
                    <a:cubicBezTo>
                      <a:pt x="157526" y="344088"/>
                      <a:pt x="157526" y="344088"/>
                      <a:pt x="157526" y="344088"/>
                    </a:cubicBezTo>
                    <a:cubicBezTo>
                      <a:pt x="149604" y="344088"/>
                      <a:pt x="144323" y="335579"/>
                      <a:pt x="145643" y="328489"/>
                    </a:cubicBezTo>
                    <a:cubicBezTo>
                      <a:pt x="146964" y="319980"/>
                      <a:pt x="153565" y="314307"/>
                      <a:pt x="161487" y="315725"/>
                    </a:cubicBezTo>
                    <a:close/>
                    <a:moveTo>
                      <a:pt x="13723" y="287800"/>
                    </a:moveTo>
                    <a:cubicBezTo>
                      <a:pt x="56263" y="287800"/>
                      <a:pt x="56263" y="287800"/>
                      <a:pt x="56263" y="287800"/>
                    </a:cubicBezTo>
                    <a:cubicBezTo>
                      <a:pt x="57635" y="287800"/>
                      <a:pt x="60380" y="287800"/>
                      <a:pt x="63124" y="289165"/>
                    </a:cubicBezTo>
                    <a:cubicBezTo>
                      <a:pt x="82336" y="300085"/>
                      <a:pt x="82336" y="300085"/>
                      <a:pt x="82336" y="300085"/>
                    </a:cubicBezTo>
                    <a:cubicBezTo>
                      <a:pt x="111154" y="311004"/>
                      <a:pt x="111154" y="311004"/>
                      <a:pt x="111154" y="311004"/>
                    </a:cubicBezTo>
                    <a:cubicBezTo>
                      <a:pt x="116643" y="313734"/>
                      <a:pt x="120760" y="320558"/>
                      <a:pt x="119388" y="326018"/>
                    </a:cubicBezTo>
                    <a:cubicBezTo>
                      <a:pt x="118015" y="332843"/>
                      <a:pt x="113899" y="338303"/>
                      <a:pt x="107037" y="338303"/>
                    </a:cubicBezTo>
                    <a:cubicBezTo>
                      <a:pt x="53519" y="343762"/>
                      <a:pt x="53519" y="343762"/>
                      <a:pt x="53519" y="343762"/>
                    </a:cubicBezTo>
                    <a:cubicBezTo>
                      <a:pt x="53519" y="343762"/>
                      <a:pt x="52146" y="343762"/>
                      <a:pt x="52146" y="343762"/>
                    </a:cubicBezTo>
                    <a:cubicBezTo>
                      <a:pt x="45285" y="343762"/>
                      <a:pt x="38424" y="339667"/>
                      <a:pt x="38424" y="331478"/>
                    </a:cubicBezTo>
                    <a:cubicBezTo>
                      <a:pt x="37051" y="324653"/>
                      <a:pt x="42540" y="317829"/>
                      <a:pt x="50774" y="316464"/>
                    </a:cubicBezTo>
                    <a:cubicBezTo>
                      <a:pt x="53519" y="316464"/>
                      <a:pt x="53519" y="316464"/>
                      <a:pt x="53519" y="316464"/>
                    </a:cubicBezTo>
                    <a:cubicBezTo>
                      <a:pt x="52146" y="315099"/>
                      <a:pt x="52146" y="315099"/>
                      <a:pt x="52146" y="315099"/>
                    </a:cubicBezTo>
                    <a:cubicBezTo>
                      <a:pt x="13723" y="315099"/>
                      <a:pt x="13723" y="315099"/>
                      <a:pt x="13723" y="315099"/>
                    </a:cubicBezTo>
                    <a:cubicBezTo>
                      <a:pt x="5489" y="315099"/>
                      <a:pt x="0" y="309639"/>
                      <a:pt x="0" y="301450"/>
                    </a:cubicBezTo>
                    <a:cubicBezTo>
                      <a:pt x="0" y="293260"/>
                      <a:pt x="5489" y="287800"/>
                      <a:pt x="13723" y="287800"/>
                    </a:cubicBezTo>
                    <a:close/>
                    <a:moveTo>
                      <a:pt x="2026643" y="116970"/>
                    </a:moveTo>
                    <a:cubicBezTo>
                      <a:pt x="2030816" y="116970"/>
                      <a:pt x="2036379" y="119724"/>
                      <a:pt x="2037770" y="125232"/>
                    </a:cubicBezTo>
                    <a:cubicBezTo>
                      <a:pt x="2054460" y="155527"/>
                      <a:pt x="2054460" y="155527"/>
                      <a:pt x="2054460" y="155527"/>
                    </a:cubicBezTo>
                    <a:cubicBezTo>
                      <a:pt x="2054460" y="156904"/>
                      <a:pt x="2055851" y="159658"/>
                      <a:pt x="2055851" y="161035"/>
                    </a:cubicBezTo>
                    <a:cubicBezTo>
                      <a:pt x="2055851" y="165167"/>
                      <a:pt x="2054460" y="194084"/>
                      <a:pt x="2030816" y="203724"/>
                    </a:cubicBezTo>
                    <a:cubicBezTo>
                      <a:pt x="2015516" y="210609"/>
                      <a:pt x="1976572" y="223002"/>
                      <a:pt x="1975181" y="223002"/>
                    </a:cubicBezTo>
                    <a:cubicBezTo>
                      <a:pt x="1973790" y="223002"/>
                      <a:pt x="1972399" y="223002"/>
                      <a:pt x="1971009" y="223002"/>
                    </a:cubicBezTo>
                    <a:cubicBezTo>
                      <a:pt x="1966836" y="223002"/>
                      <a:pt x="1961273" y="221625"/>
                      <a:pt x="1958491" y="217494"/>
                    </a:cubicBezTo>
                    <a:cubicBezTo>
                      <a:pt x="1955709" y="211986"/>
                      <a:pt x="1955709" y="205101"/>
                      <a:pt x="1959882" y="200970"/>
                    </a:cubicBezTo>
                    <a:cubicBezTo>
                      <a:pt x="1986308" y="169298"/>
                      <a:pt x="1986308" y="169298"/>
                      <a:pt x="1986308" y="169298"/>
                    </a:cubicBezTo>
                    <a:cubicBezTo>
                      <a:pt x="2012734" y="123855"/>
                      <a:pt x="2012734" y="123855"/>
                      <a:pt x="2012734" y="123855"/>
                    </a:cubicBezTo>
                    <a:cubicBezTo>
                      <a:pt x="2015516" y="119724"/>
                      <a:pt x="2021080" y="116970"/>
                      <a:pt x="2026643" y="116970"/>
                    </a:cubicBezTo>
                    <a:close/>
                    <a:moveTo>
                      <a:pt x="1998723" y="59433"/>
                    </a:moveTo>
                    <a:cubicBezTo>
                      <a:pt x="2043182" y="74502"/>
                      <a:pt x="2043182" y="74502"/>
                      <a:pt x="2043182" y="74502"/>
                    </a:cubicBezTo>
                    <a:cubicBezTo>
                      <a:pt x="2048739" y="75872"/>
                      <a:pt x="2051518" y="81352"/>
                      <a:pt x="2052907" y="86831"/>
                    </a:cubicBezTo>
                    <a:cubicBezTo>
                      <a:pt x="2052907" y="93681"/>
                      <a:pt x="2048739" y="97791"/>
                      <a:pt x="2043182" y="100531"/>
                    </a:cubicBezTo>
                    <a:cubicBezTo>
                      <a:pt x="2009838" y="115600"/>
                      <a:pt x="2009838" y="115600"/>
                      <a:pt x="2009838" y="115600"/>
                    </a:cubicBezTo>
                    <a:cubicBezTo>
                      <a:pt x="2008448" y="115600"/>
                      <a:pt x="2005670" y="116970"/>
                      <a:pt x="2004280" y="116970"/>
                    </a:cubicBezTo>
                    <a:cubicBezTo>
                      <a:pt x="2001502" y="116970"/>
                      <a:pt x="2000112" y="115600"/>
                      <a:pt x="1998723" y="115600"/>
                    </a:cubicBezTo>
                    <a:cubicBezTo>
                      <a:pt x="1994555" y="112860"/>
                      <a:pt x="1991776" y="110120"/>
                      <a:pt x="1990387" y="106010"/>
                    </a:cubicBezTo>
                    <a:cubicBezTo>
                      <a:pt x="1980661" y="77242"/>
                      <a:pt x="1980661" y="77242"/>
                      <a:pt x="1980661" y="77242"/>
                    </a:cubicBezTo>
                    <a:cubicBezTo>
                      <a:pt x="1979272" y="73132"/>
                      <a:pt x="1980661" y="67652"/>
                      <a:pt x="1984829" y="63542"/>
                    </a:cubicBezTo>
                    <a:cubicBezTo>
                      <a:pt x="1988998" y="59433"/>
                      <a:pt x="1994555" y="58063"/>
                      <a:pt x="1998723" y="59433"/>
                    </a:cubicBezTo>
                    <a:close/>
                    <a:moveTo>
                      <a:pt x="365788" y="1938"/>
                    </a:moveTo>
                    <a:cubicBezTo>
                      <a:pt x="371303" y="6111"/>
                      <a:pt x="374060" y="13065"/>
                      <a:pt x="371303" y="20020"/>
                    </a:cubicBezTo>
                    <a:cubicBezTo>
                      <a:pt x="371303" y="20020"/>
                      <a:pt x="371303" y="20020"/>
                      <a:pt x="365788" y="31147"/>
                    </a:cubicBezTo>
                    <a:cubicBezTo>
                      <a:pt x="365788" y="31147"/>
                      <a:pt x="365788" y="31147"/>
                      <a:pt x="371303" y="42274"/>
                    </a:cubicBezTo>
                    <a:cubicBezTo>
                      <a:pt x="371303" y="43665"/>
                      <a:pt x="372681" y="46446"/>
                      <a:pt x="371303" y="49228"/>
                    </a:cubicBezTo>
                    <a:cubicBezTo>
                      <a:pt x="371303" y="49228"/>
                      <a:pt x="371303" y="49228"/>
                      <a:pt x="312019" y="49228"/>
                    </a:cubicBezTo>
                    <a:cubicBezTo>
                      <a:pt x="312019" y="47837"/>
                      <a:pt x="310641" y="46446"/>
                      <a:pt x="310641" y="45056"/>
                    </a:cubicBezTo>
                    <a:cubicBezTo>
                      <a:pt x="309262" y="39492"/>
                      <a:pt x="310641" y="33928"/>
                      <a:pt x="316155" y="29756"/>
                    </a:cubicBezTo>
                    <a:cubicBezTo>
                      <a:pt x="316155" y="29756"/>
                      <a:pt x="316155" y="29756"/>
                      <a:pt x="349244" y="3329"/>
                    </a:cubicBezTo>
                    <a:cubicBezTo>
                      <a:pt x="353380" y="-844"/>
                      <a:pt x="361652" y="-844"/>
                      <a:pt x="365788" y="1938"/>
                    </a:cubicBezTo>
                    <a:close/>
                  </a:path>
                </a:pathLst>
              </a:custGeom>
              <a:solidFill>
                <a:srgbClr val="E1E1E1"/>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24" name="Oval 23"/>
            <p:cNvSpPr/>
            <p:nvPr/>
          </p:nvSpPr>
          <p:spPr bwMode="auto">
            <a:xfrm>
              <a:off x="4811776" y="2633472"/>
              <a:ext cx="8301135" cy="8113295"/>
            </a:xfrm>
            <a:prstGeom prst="ellipse">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a:extLst>
              <a:ext uri="{FF2B5EF4-FFF2-40B4-BE49-F238E27FC236}">
                <a16:creationId xmlns:a16="http://schemas.microsoft.com/office/drawing/2014/main" id="{617B2355-573B-47C4-B260-DDE615AED674}"/>
              </a:ext>
            </a:extLst>
          </p:cNvPr>
          <p:cNvSpPr>
            <a:spLocks noGrp="1"/>
          </p:cNvSpPr>
          <p:nvPr>
            <p:ph type="title"/>
          </p:nvPr>
        </p:nvSpPr>
        <p:spPr>
          <a:xfrm>
            <a:off x="269240" y="339390"/>
            <a:ext cx="5606043" cy="899665"/>
          </a:xfrm>
        </p:spPr>
        <p:txBody>
          <a:bodyPr/>
          <a:lstStyle/>
          <a:p>
            <a:r>
              <a:rPr lang="en-US"/>
              <a:t>Azure cosmos </a:t>
            </a:r>
            <a:r>
              <a:rPr lang="en-US" err="1"/>
              <a:t>db</a:t>
            </a:r>
            <a:endParaRPr lang="en-US"/>
          </a:p>
        </p:txBody>
      </p:sp>
      <p:sp>
        <p:nvSpPr>
          <p:cNvPr id="3" name="Text Placeholder 2">
            <a:extLst>
              <a:ext uri="{FF2B5EF4-FFF2-40B4-BE49-F238E27FC236}">
                <a16:creationId xmlns:a16="http://schemas.microsoft.com/office/drawing/2014/main" id="{67026799-07BC-4B9B-8E23-AF1B64DB0260}"/>
              </a:ext>
            </a:extLst>
          </p:cNvPr>
          <p:cNvSpPr>
            <a:spLocks noGrp="1"/>
          </p:cNvSpPr>
          <p:nvPr>
            <p:ph type="body" sz="quarter" idx="11"/>
          </p:nvPr>
        </p:nvSpPr>
        <p:spPr>
          <a:xfrm>
            <a:off x="269240" y="1075635"/>
            <a:ext cx="4646288" cy="3118803"/>
          </a:xfrm>
        </p:spPr>
        <p:txBody>
          <a:bodyPr/>
          <a:lstStyle/>
          <a:p>
            <a:r>
              <a:rPr lang="en-US">
                <a:solidFill>
                  <a:schemeClr val="tx1"/>
                </a:solidFill>
              </a:rPr>
              <a:t>A globally distributed, massively scalable, multi-model database service.</a:t>
            </a:r>
          </a:p>
          <a:p>
            <a:pPr marL="285750" lvl="1" indent="-285750">
              <a:spcBef>
                <a:spcPts val="1600"/>
              </a:spcBef>
              <a:spcAft>
                <a:spcPts val="0"/>
              </a:spcAft>
              <a:buFont typeface="Arial" charset="0"/>
              <a:buChar char="•"/>
            </a:pPr>
            <a:r>
              <a:rPr lang="en-US" sz="1600">
                <a:solidFill>
                  <a:schemeClr val="tx1"/>
                </a:solidFill>
              </a:rPr>
              <a:t>Multi-model data with your favorite API</a:t>
            </a:r>
          </a:p>
          <a:p>
            <a:pPr marL="285750" lvl="1" indent="-285750">
              <a:spcBef>
                <a:spcPts val="1000"/>
              </a:spcBef>
              <a:spcAft>
                <a:spcPts val="0"/>
              </a:spcAft>
              <a:buFont typeface="Arial" charset="0"/>
              <a:buChar char="•"/>
            </a:pPr>
            <a:r>
              <a:rPr lang="en-US" sz="1600">
                <a:solidFill>
                  <a:schemeClr val="tx1"/>
                </a:solidFill>
              </a:rPr>
              <a:t>Elastically scale storage and throughput</a:t>
            </a:r>
          </a:p>
          <a:p>
            <a:pPr marL="285750" lvl="1" indent="-285750">
              <a:spcBef>
                <a:spcPts val="1000"/>
              </a:spcBef>
              <a:spcAft>
                <a:spcPts val="0"/>
              </a:spcAft>
              <a:buFont typeface="Arial" charset="0"/>
              <a:buChar char="•"/>
            </a:pPr>
            <a:r>
              <a:rPr lang="en-US" sz="1600">
                <a:solidFill>
                  <a:schemeClr val="tx1"/>
                </a:solidFill>
              </a:rPr>
              <a:t>Multiple, well-defined consistency levels</a:t>
            </a:r>
          </a:p>
          <a:p>
            <a:pPr marL="285750" lvl="1" indent="-285750">
              <a:spcBef>
                <a:spcPts val="1000"/>
              </a:spcBef>
              <a:spcAft>
                <a:spcPts val="0"/>
              </a:spcAft>
              <a:buFont typeface="Arial" charset="0"/>
              <a:buChar char="•"/>
            </a:pPr>
            <a:r>
              <a:rPr lang="en-US" sz="1600">
                <a:solidFill>
                  <a:schemeClr val="tx1"/>
                </a:solidFill>
              </a:rPr>
              <a:t>&lt;10ms latency guarantees at the 99th percentile</a:t>
            </a:r>
          </a:p>
          <a:p>
            <a:pPr marL="285750" lvl="1" indent="-285750">
              <a:spcBef>
                <a:spcPts val="1000"/>
              </a:spcBef>
              <a:spcAft>
                <a:spcPts val="0"/>
              </a:spcAft>
              <a:buFont typeface="Arial" charset="0"/>
              <a:buChar char="•"/>
            </a:pPr>
            <a:r>
              <a:rPr lang="en-US" sz="1600">
                <a:solidFill>
                  <a:schemeClr val="tx1"/>
                </a:solidFill>
              </a:rPr>
              <a:t>Industry-leading SLAs across performance, latency, availability and throughput</a:t>
            </a:r>
          </a:p>
        </p:txBody>
      </p:sp>
      <p:sp>
        <p:nvSpPr>
          <p:cNvPr id="16" name="Rectangle 15">
            <a:extLst>
              <a:ext uri="{FF2B5EF4-FFF2-40B4-BE49-F238E27FC236}">
                <a16:creationId xmlns:a16="http://schemas.microsoft.com/office/drawing/2014/main" id="{4C835B6C-2010-4DC3-8D6B-4A2D6546FEF4}"/>
              </a:ext>
            </a:extLst>
          </p:cNvPr>
          <p:cNvSpPr/>
          <p:nvPr/>
        </p:nvSpPr>
        <p:spPr bwMode="auto">
          <a:xfrm>
            <a:off x="0" y="5566611"/>
            <a:ext cx="12191999" cy="12913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sp>
        <p:nvSpPr>
          <p:cNvPr id="4" name="TextBox 3">
            <a:extLst>
              <a:ext uri="{FF2B5EF4-FFF2-40B4-BE49-F238E27FC236}">
                <a16:creationId xmlns:a16="http://schemas.microsoft.com/office/drawing/2014/main" id="{3180A0B9-F0B3-4817-B7F7-60D169F47C6B}"/>
              </a:ext>
            </a:extLst>
          </p:cNvPr>
          <p:cNvSpPr txBox="1"/>
          <p:nvPr/>
        </p:nvSpPr>
        <p:spPr>
          <a:xfrm>
            <a:off x="313980" y="5804028"/>
            <a:ext cx="2737904" cy="794064"/>
          </a:xfrm>
          <a:prstGeom prst="rect">
            <a:avLst/>
          </a:prstGeom>
          <a:noFill/>
        </p:spPr>
        <p:txBody>
          <a:bodyPr wrap="square" lIns="182880" tIns="146304" rIns="182880" bIns="146304" rtlCol="0">
            <a:spAutoFit/>
          </a:bodyPr>
          <a:lstStyle/>
          <a:p>
            <a:pPr>
              <a:lnSpc>
                <a:spcPct val="90000"/>
              </a:lnSpc>
              <a:spcAft>
                <a:spcPts val="600"/>
              </a:spcAft>
            </a:pPr>
            <a:r>
              <a:rPr lang="en-US">
                <a:solidFill>
                  <a:schemeClr val="bg1"/>
                </a:solidFill>
              </a:rPr>
              <a:t>Lift and shift </a:t>
            </a:r>
            <a:br>
              <a:rPr lang="en-US">
                <a:solidFill>
                  <a:schemeClr val="bg1"/>
                </a:solidFill>
              </a:rPr>
            </a:br>
            <a:r>
              <a:rPr lang="en-US">
                <a:solidFill>
                  <a:schemeClr val="bg1"/>
                </a:solidFill>
              </a:rPr>
              <a:t>MongoDB apps</a:t>
            </a:r>
          </a:p>
        </p:txBody>
      </p:sp>
      <p:sp>
        <p:nvSpPr>
          <p:cNvPr id="5" name="TextBox 4">
            <a:extLst>
              <a:ext uri="{FF2B5EF4-FFF2-40B4-BE49-F238E27FC236}">
                <a16:creationId xmlns:a16="http://schemas.microsoft.com/office/drawing/2014/main" id="{9CAB9E17-CF1F-4D99-A675-1F1EB863E4EB}"/>
              </a:ext>
            </a:extLst>
          </p:cNvPr>
          <p:cNvSpPr txBox="1"/>
          <p:nvPr/>
        </p:nvSpPr>
        <p:spPr>
          <a:xfrm>
            <a:off x="3256025" y="5804028"/>
            <a:ext cx="2737904" cy="794064"/>
          </a:xfrm>
          <a:prstGeom prst="rect">
            <a:avLst/>
          </a:prstGeom>
          <a:noFill/>
        </p:spPr>
        <p:txBody>
          <a:bodyPr wrap="square" lIns="182880" tIns="146304" rIns="182880" bIns="146304" rtlCol="0">
            <a:spAutoFit/>
          </a:bodyPr>
          <a:lstStyle/>
          <a:p>
            <a:pPr>
              <a:lnSpc>
                <a:spcPct val="90000"/>
              </a:lnSpc>
              <a:spcAft>
                <a:spcPts val="600"/>
              </a:spcAft>
            </a:pPr>
            <a:r>
              <a:rPr lang="en-US">
                <a:solidFill>
                  <a:schemeClr val="bg1"/>
                </a:solidFill>
              </a:rPr>
              <a:t>Run Spark over operational data</a:t>
            </a:r>
          </a:p>
        </p:txBody>
      </p:sp>
      <p:sp>
        <p:nvSpPr>
          <p:cNvPr id="6" name="TextBox 5">
            <a:extLst>
              <a:ext uri="{FF2B5EF4-FFF2-40B4-BE49-F238E27FC236}">
                <a16:creationId xmlns:a16="http://schemas.microsoft.com/office/drawing/2014/main" id="{4F70A66A-F44C-4909-8C24-F1F164B37B03}"/>
              </a:ext>
            </a:extLst>
          </p:cNvPr>
          <p:cNvSpPr txBox="1"/>
          <p:nvPr/>
        </p:nvSpPr>
        <p:spPr>
          <a:xfrm>
            <a:off x="6198070" y="5804028"/>
            <a:ext cx="2737904" cy="794064"/>
          </a:xfrm>
          <a:prstGeom prst="rect">
            <a:avLst/>
          </a:prstGeom>
          <a:noFill/>
        </p:spPr>
        <p:txBody>
          <a:bodyPr wrap="square" lIns="182880" tIns="146304" rIns="182880" bIns="146304" rtlCol="0">
            <a:spAutoFit/>
          </a:bodyPr>
          <a:lstStyle/>
          <a:p>
            <a:pPr>
              <a:lnSpc>
                <a:spcPct val="90000"/>
              </a:lnSpc>
              <a:spcAft>
                <a:spcPts val="600"/>
              </a:spcAft>
            </a:pPr>
            <a:r>
              <a:rPr lang="en-US">
                <a:solidFill>
                  <a:schemeClr val="bg1"/>
                </a:solidFill>
              </a:rPr>
              <a:t>Build real-time customer experiences</a:t>
            </a:r>
          </a:p>
        </p:txBody>
      </p:sp>
      <p:sp>
        <p:nvSpPr>
          <p:cNvPr id="7" name="TextBox 6">
            <a:extLst>
              <a:ext uri="{FF2B5EF4-FFF2-40B4-BE49-F238E27FC236}">
                <a16:creationId xmlns:a16="http://schemas.microsoft.com/office/drawing/2014/main" id="{81BD9C96-D762-44AF-BA46-07C6D41C2E05}"/>
              </a:ext>
            </a:extLst>
          </p:cNvPr>
          <p:cNvSpPr txBox="1"/>
          <p:nvPr/>
        </p:nvSpPr>
        <p:spPr>
          <a:xfrm>
            <a:off x="9140116" y="5804028"/>
            <a:ext cx="2737904" cy="794064"/>
          </a:xfrm>
          <a:prstGeom prst="rect">
            <a:avLst/>
          </a:prstGeom>
          <a:noFill/>
        </p:spPr>
        <p:txBody>
          <a:bodyPr wrap="square" lIns="182880" tIns="146304" rIns="182880" bIns="146304" rtlCol="0">
            <a:spAutoFit/>
          </a:bodyPr>
          <a:lstStyle/>
          <a:p>
            <a:pPr>
              <a:lnSpc>
                <a:spcPct val="90000"/>
              </a:lnSpc>
              <a:spcAft>
                <a:spcPts val="600"/>
              </a:spcAft>
            </a:pPr>
            <a:r>
              <a:rPr lang="en-US">
                <a:solidFill>
                  <a:schemeClr val="bg1"/>
                </a:solidFill>
              </a:rPr>
              <a:t>Ideal for IoT, gaming and eCommerce</a:t>
            </a:r>
          </a:p>
        </p:txBody>
      </p:sp>
    </p:spTree>
    <p:extLst>
      <p:ext uri="{BB962C8B-B14F-4D97-AF65-F5344CB8AC3E}">
        <p14:creationId xmlns:p14="http://schemas.microsoft.com/office/powerpoint/2010/main" val="881503712"/>
      </p:ext>
    </p:extLst>
  </p:cSld>
  <p:clrMapOvr>
    <a:masterClrMapping/>
  </p:clrMapOvr>
  <p:transition>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000">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14:bounceEnd="50000">
                                          <p:cBhvr additive="base">
                                            <p:cTn id="7" dur="500" fill="hold"/>
                                            <p:tgtEl>
                                              <p:spTgt spid="25"/>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89A2EE-5B8C-40B3-8852-4E431CE01E78}"/>
              </a:ext>
            </a:extLst>
          </p:cNvPr>
          <p:cNvSpPr>
            <a:spLocks noGrp="1"/>
          </p:cNvSpPr>
          <p:nvPr>
            <p:ph type="body" sz="quarter" idx="10"/>
          </p:nvPr>
        </p:nvSpPr>
        <p:spPr>
          <a:xfrm>
            <a:off x="269240" y="1591729"/>
            <a:ext cx="5265119" cy="2082621"/>
          </a:xfrm>
        </p:spPr>
        <p:txBody>
          <a:bodyPr/>
          <a:lstStyle/>
          <a:p>
            <a:r>
              <a:rPr lang="en-US"/>
              <a:t>Leveraging Azure Cosmos DB to automatically scale your data across the globe</a:t>
            </a:r>
          </a:p>
          <a:p>
            <a:endParaRPr lang="en-US"/>
          </a:p>
          <a:p>
            <a:pPr algn="ctr"/>
            <a:r>
              <a:rPr lang="en-US" i="1"/>
              <a:t>This module will reference partitioning in the context of all Azure Cosmos DB modules and APIs.</a:t>
            </a:r>
          </a:p>
        </p:txBody>
      </p:sp>
      <p:sp>
        <p:nvSpPr>
          <p:cNvPr id="3" name="Title 2">
            <a:extLst>
              <a:ext uri="{FF2B5EF4-FFF2-40B4-BE49-F238E27FC236}">
                <a16:creationId xmlns:a16="http://schemas.microsoft.com/office/drawing/2014/main" id="{D7A3EBEC-78C5-4066-974F-B03C7B478B32}"/>
              </a:ext>
            </a:extLst>
          </p:cNvPr>
          <p:cNvSpPr>
            <a:spLocks noGrp="1"/>
          </p:cNvSpPr>
          <p:nvPr>
            <p:ph type="title"/>
          </p:nvPr>
        </p:nvSpPr>
        <p:spPr/>
        <p:txBody>
          <a:bodyPr/>
          <a:lstStyle/>
          <a:p>
            <a:r>
              <a:rPr lang="en-US" dirty="0"/>
              <a:t>Resource Model</a:t>
            </a:r>
          </a:p>
        </p:txBody>
      </p:sp>
      <p:cxnSp>
        <p:nvCxnSpPr>
          <p:cNvPr id="33" name="Connector: Elbow 32">
            <a:extLst>
              <a:ext uri="{FF2B5EF4-FFF2-40B4-BE49-F238E27FC236}">
                <a16:creationId xmlns:a16="http://schemas.microsoft.com/office/drawing/2014/main" id="{9CBFD5BB-B113-43DF-B85F-39A8E45FD366}"/>
              </a:ext>
            </a:extLst>
          </p:cNvPr>
          <p:cNvCxnSpPr>
            <a:cxnSpLocks/>
            <a:stCxn id="35" idx="2"/>
            <a:endCxn id="13" idx="1"/>
          </p:cNvCxnSpPr>
          <p:nvPr/>
        </p:nvCxnSpPr>
        <p:spPr>
          <a:xfrm rot="16200000" flipH="1">
            <a:off x="7746257" y="2252972"/>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34" name="Connector: Elbow 33">
            <a:extLst>
              <a:ext uri="{FF2B5EF4-FFF2-40B4-BE49-F238E27FC236}">
                <a16:creationId xmlns:a16="http://schemas.microsoft.com/office/drawing/2014/main" id="{B7C29787-FA95-4A9E-9A23-557DBF09C44A}"/>
              </a:ext>
            </a:extLst>
          </p:cNvPr>
          <p:cNvCxnSpPr>
            <a:cxnSpLocks/>
            <a:stCxn id="13" idx="2"/>
            <a:endCxn id="20" idx="1"/>
          </p:cNvCxnSpPr>
          <p:nvPr/>
        </p:nvCxnSpPr>
        <p:spPr>
          <a:xfrm rot="16200000" flipH="1">
            <a:off x="8672369" y="3193832"/>
            <a:ext cx="761641"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6284DE09-D5CE-4763-AD87-75BB32116D35}"/>
              </a:ext>
            </a:extLst>
          </p:cNvPr>
          <p:cNvSpPr/>
          <p:nvPr/>
        </p:nvSpPr>
        <p:spPr>
          <a:xfrm>
            <a:off x="7467551" y="1600342"/>
            <a:ext cx="905854" cy="478410"/>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2"/>
                </a:solidFill>
                <a:effectLst/>
                <a:uLnTx/>
                <a:uFillTx/>
                <a:ea typeface="+mn-ea"/>
                <a:cs typeface="Segoe UI Light" panose="020B0502040204020203" pitchFamily="34" charset="0"/>
              </a:rPr>
              <a:t>Account</a:t>
            </a:r>
          </a:p>
        </p:txBody>
      </p:sp>
      <p:cxnSp>
        <p:nvCxnSpPr>
          <p:cNvPr id="39" name="Connector: Elbow 38">
            <a:extLst>
              <a:ext uri="{FF2B5EF4-FFF2-40B4-BE49-F238E27FC236}">
                <a16:creationId xmlns:a16="http://schemas.microsoft.com/office/drawing/2014/main" id="{F9C036AF-BF4D-4FC0-A6F6-9FFFABF41034}"/>
              </a:ext>
            </a:extLst>
          </p:cNvPr>
          <p:cNvCxnSpPr>
            <a:cxnSpLocks/>
            <a:stCxn id="20" idx="2"/>
            <a:endCxn id="24" idx="1"/>
          </p:cNvCxnSpPr>
          <p:nvPr/>
        </p:nvCxnSpPr>
        <p:spPr>
          <a:xfrm rot="16200000" flipH="1">
            <a:off x="9658466" y="4194679"/>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nvGrpSpPr>
          <p:cNvPr id="4" name="Group 3">
            <a:extLst>
              <a:ext uri="{FF2B5EF4-FFF2-40B4-BE49-F238E27FC236}">
                <a16:creationId xmlns:a16="http://schemas.microsoft.com/office/drawing/2014/main" id="{9AE0E277-F273-4614-8BF8-0852AB1E9A7B}"/>
              </a:ext>
            </a:extLst>
          </p:cNvPr>
          <p:cNvGrpSpPr/>
          <p:nvPr/>
        </p:nvGrpSpPr>
        <p:grpSpPr>
          <a:xfrm>
            <a:off x="8333677" y="2474746"/>
            <a:ext cx="1025826" cy="604852"/>
            <a:chOff x="9117601" y="1599941"/>
            <a:chExt cx="1025826" cy="604852"/>
          </a:xfrm>
          <a:solidFill>
            <a:schemeClr val="bg1">
              <a:lumMod val="95000"/>
            </a:schemeClr>
          </a:solidFill>
        </p:grpSpPr>
        <p:sp>
          <p:nvSpPr>
            <p:cNvPr id="15" name="Rectangle 14">
              <a:extLst>
                <a:ext uri="{FF2B5EF4-FFF2-40B4-BE49-F238E27FC236}">
                  <a16:creationId xmlns:a16="http://schemas.microsoft.com/office/drawing/2014/main" id="{38EBF3BF-7DB1-4CA3-8BC4-B7F444598E0A}"/>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2"/>
                  </a:solidFill>
                  <a:effectLst/>
                  <a:uLnTx/>
                  <a:uFillTx/>
                  <a:ea typeface="+mn-ea"/>
                  <a:cs typeface="Segoe UI Light" panose="020B0502040204020203" pitchFamily="34" charset="0"/>
                </a:rPr>
                <a:t>Database</a:t>
              </a:r>
            </a:p>
          </p:txBody>
        </p:sp>
        <p:sp>
          <p:nvSpPr>
            <p:cNvPr id="14" name="Rectangle 13">
              <a:extLst>
                <a:ext uri="{FF2B5EF4-FFF2-40B4-BE49-F238E27FC236}">
                  <a16:creationId xmlns:a16="http://schemas.microsoft.com/office/drawing/2014/main" id="{8F0CDC52-870C-4266-8FFA-2A070F07B713}"/>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2"/>
                  </a:solidFill>
                  <a:effectLst/>
                  <a:uLnTx/>
                  <a:uFillTx/>
                  <a:ea typeface="+mn-ea"/>
                  <a:cs typeface="Segoe UI Light" panose="020B0502040204020203" pitchFamily="34" charset="0"/>
                </a:rPr>
                <a:t>Database</a:t>
              </a:r>
            </a:p>
          </p:txBody>
        </p:sp>
        <p:sp>
          <p:nvSpPr>
            <p:cNvPr id="13" name="Rectangle 12">
              <a:extLst>
                <a:ext uri="{FF2B5EF4-FFF2-40B4-BE49-F238E27FC236}">
                  <a16:creationId xmlns:a16="http://schemas.microsoft.com/office/drawing/2014/main" id="{08FA6DFA-94D2-45E0-A26A-4D61EE3C2A94}"/>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2"/>
                  </a:solidFill>
                  <a:effectLst/>
                  <a:uLnTx/>
                  <a:uFillTx/>
                  <a:ea typeface="+mn-ea"/>
                  <a:cs typeface="Segoe UI Light" panose="020B0502040204020203" pitchFamily="34" charset="0"/>
                </a:rPr>
                <a:t>Database</a:t>
              </a:r>
            </a:p>
          </p:txBody>
        </p:sp>
      </p:grpSp>
      <p:grpSp>
        <p:nvGrpSpPr>
          <p:cNvPr id="17" name="Group 16">
            <a:extLst>
              <a:ext uri="{FF2B5EF4-FFF2-40B4-BE49-F238E27FC236}">
                <a16:creationId xmlns:a16="http://schemas.microsoft.com/office/drawing/2014/main" id="{D1EDE26F-31EC-4810-A1EA-BC0B8E35ADF0}"/>
              </a:ext>
            </a:extLst>
          </p:cNvPr>
          <p:cNvGrpSpPr/>
          <p:nvPr/>
        </p:nvGrpSpPr>
        <p:grpSpPr>
          <a:xfrm>
            <a:off x="9319775" y="3475592"/>
            <a:ext cx="1025826" cy="604852"/>
            <a:chOff x="9117601" y="1599941"/>
            <a:chExt cx="1025826" cy="604852"/>
          </a:xfrm>
          <a:solidFill>
            <a:schemeClr val="bg1">
              <a:lumMod val="95000"/>
            </a:schemeClr>
          </a:solidFill>
        </p:grpSpPr>
        <p:sp>
          <p:nvSpPr>
            <p:cNvPr id="18" name="Rectangle 17">
              <a:extLst>
                <a:ext uri="{FF2B5EF4-FFF2-40B4-BE49-F238E27FC236}">
                  <a16:creationId xmlns:a16="http://schemas.microsoft.com/office/drawing/2014/main" id="{695D5362-D1B1-4F63-8DFD-B09F7FC36FF7}"/>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2"/>
                  </a:solidFill>
                  <a:effectLst/>
                  <a:uLnTx/>
                  <a:uFillTx/>
                  <a:ea typeface="+mn-ea"/>
                  <a:cs typeface="Segoe UI Light" panose="020B0502040204020203" pitchFamily="34" charset="0"/>
                </a:rPr>
                <a:t>Database</a:t>
              </a:r>
            </a:p>
          </p:txBody>
        </p:sp>
        <p:sp>
          <p:nvSpPr>
            <p:cNvPr id="19" name="Rectangle 18">
              <a:extLst>
                <a:ext uri="{FF2B5EF4-FFF2-40B4-BE49-F238E27FC236}">
                  <a16:creationId xmlns:a16="http://schemas.microsoft.com/office/drawing/2014/main" id="{A2E824DE-83D5-44A0-822C-7ADC5EA4F43D}"/>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2"/>
                  </a:solidFill>
                  <a:effectLst/>
                  <a:uLnTx/>
                  <a:uFillTx/>
                  <a:ea typeface="+mn-ea"/>
                  <a:cs typeface="Segoe UI Light" panose="020B0502040204020203" pitchFamily="34" charset="0"/>
                </a:rPr>
                <a:t>Database</a:t>
              </a:r>
            </a:p>
          </p:txBody>
        </p:sp>
        <p:sp>
          <p:nvSpPr>
            <p:cNvPr id="20" name="Rectangle 19">
              <a:extLst>
                <a:ext uri="{FF2B5EF4-FFF2-40B4-BE49-F238E27FC236}">
                  <a16:creationId xmlns:a16="http://schemas.microsoft.com/office/drawing/2014/main" id="{0E02045D-5213-4E19-B63C-4C381E0199FE}"/>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2"/>
                  </a:solidFill>
                  <a:effectLst/>
                  <a:uLnTx/>
                  <a:uFillTx/>
                  <a:ea typeface="+mn-ea"/>
                  <a:cs typeface="Segoe UI Light" panose="020B0502040204020203" pitchFamily="34" charset="0"/>
                </a:rPr>
                <a:t>Container</a:t>
              </a:r>
            </a:p>
          </p:txBody>
        </p:sp>
      </p:grpSp>
      <p:grpSp>
        <p:nvGrpSpPr>
          <p:cNvPr id="21" name="Group 20">
            <a:extLst>
              <a:ext uri="{FF2B5EF4-FFF2-40B4-BE49-F238E27FC236}">
                <a16:creationId xmlns:a16="http://schemas.microsoft.com/office/drawing/2014/main" id="{F6D174A1-918F-4090-866F-195FBAD58DC0}"/>
              </a:ext>
            </a:extLst>
          </p:cNvPr>
          <p:cNvGrpSpPr/>
          <p:nvPr/>
        </p:nvGrpSpPr>
        <p:grpSpPr>
          <a:xfrm>
            <a:off x="10305873" y="4476439"/>
            <a:ext cx="1025826" cy="604852"/>
            <a:chOff x="9117601" y="1599941"/>
            <a:chExt cx="1025826" cy="604852"/>
          </a:xfrm>
          <a:solidFill>
            <a:schemeClr val="bg1">
              <a:lumMod val="95000"/>
            </a:schemeClr>
          </a:solidFill>
        </p:grpSpPr>
        <p:sp>
          <p:nvSpPr>
            <p:cNvPr id="22" name="Rectangle 21">
              <a:extLst>
                <a:ext uri="{FF2B5EF4-FFF2-40B4-BE49-F238E27FC236}">
                  <a16:creationId xmlns:a16="http://schemas.microsoft.com/office/drawing/2014/main" id="{0B83335E-A1D9-4416-B469-AB042BD9D2DA}"/>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2"/>
                  </a:solidFill>
                  <a:effectLst/>
                  <a:uLnTx/>
                  <a:uFillTx/>
                  <a:ea typeface="+mn-ea"/>
                  <a:cs typeface="Segoe UI Light" panose="020B0502040204020203" pitchFamily="34" charset="0"/>
                </a:rPr>
                <a:t>Database</a:t>
              </a:r>
            </a:p>
          </p:txBody>
        </p:sp>
        <p:sp>
          <p:nvSpPr>
            <p:cNvPr id="23" name="Rectangle 22">
              <a:extLst>
                <a:ext uri="{FF2B5EF4-FFF2-40B4-BE49-F238E27FC236}">
                  <a16:creationId xmlns:a16="http://schemas.microsoft.com/office/drawing/2014/main" id="{701CCFE3-FB84-450D-84FE-B3B9997060BE}"/>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2"/>
                  </a:solidFill>
                  <a:effectLst/>
                  <a:uLnTx/>
                  <a:uFillTx/>
                  <a:ea typeface="+mn-ea"/>
                  <a:cs typeface="Segoe UI Light" panose="020B0502040204020203" pitchFamily="34" charset="0"/>
                </a:rPr>
                <a:t>Database</a:t>
              </a:r>
            </a:p>
          </p:txBody>
        </p:sp>
        <p:sp>
          <p:nvSpPr>
            <p:cNvPr id="24" name="Rectangle 23">
              <a:extLst>
                <a:ext uri="{FF2B5EF4-FFF2-40B4-BE49-F238E27FC236}">
                  <a16:creationId xmlns:a16="http://schemas.microsoft.com/office/drawing/2014/main" id="{71595C45-8FFB-4ACC-A470-F3F40929F66F}"/>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2"/>
                  </a:solidFill>
                  <a:effectLst/>
                  <a:uLnTx/>
                  <a:uFillTx/>
                  <a:ea typeface="+mn-ea"/>
                  <a:cs typeface="Segoe UI Light" panose="020B0502040204020203" pitchFamily="34" charset="0"/>
                </a:rPr>
                <a:t>Item</a:t>
              </a:r>
            </a:p>
          </p:txBody>
        </p:sp>
      </p:grpSp>
    </p:spTree>
    <p:extLst>
      <p:ext uri="{BB962C8B-B14F-4D97-AF65-F5344CB8AC3E}">
        <p14:creationId xmlns:p14="http://schemas.microsoft.com/office/powerpoint/2010/main" val="323268855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Connector: Elbow 24">
            <a:extLst>
              <a:ext uri="{FF2B5EF4-FFF2-40B4-BE49-F238E27FC236}">
                <a16:creationId xmlns:a16="http://schemas.microsoft.com/office/drawing/2014/main" id="{182C01B6-1BA8-4642-9246-68BAA29CB925}"/>
              </a:ext>
            </a:extLst>
          </p:cNvPr>
          <p:cNvCxnSpPr>
            <a:cxnSpLocks/>
            <a:stCxn id="27" idx="2"/>
            <a:endCxn id="32" idx="1"/>
          </p:cNvCxnSpPr>
          <p:nvPr/>
        </p:nvCxnSpPr>
        <p:spPr>
          <a:xfrm rot="16200000" flipH="1">
            <a:off x="1759921" y="3097333"/>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1008030E-A2D6-4131-B92E-794937543746}"/>
              </a:ext>
            </a:extLst>
          </p:cNvPr>
          <p:cNvCxnSpPr>
            <a:cxnSpLocks/>
            <a:stCxn id="32" idx="2"/>
            <a:endCxn id="36" idx="1"/>
          </p:cNvCxnSpPr>
          <p:nvPr/>
        </p:nvCxnSpPr>
        <p:spPr>
          <a:xfrm rot="16200000" flipH="1">
            <a:off x="2686033" y="4038193"/>
            <a:ext cx="761641"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E3EDEDC2-3370-4F8A-B695-51AABC27CA2F}"/>
              </a:ext>
            </a:extLst>
          </p:cNvPr>
          <p:cNvSpPr/>
          <p:nvPr/>
        </p:nvSpPr>
        <p:spPr>
          <a:xfrm>
            <a:off x="1481215" y="2444703"/>
            <a:ext cx="905854" cy="478410"/>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Account</a:t>
            </a:r>
          </a:p>
        </p:txBody>
      </p:sp>
      <p:cxnSp>
        <p:nvCxnSpPr>
          <p:cNvPr id="28" name="Connector: Elbow 27">
            <a:extLst>
              <a:ext uri="{FF2B5EF4-FFF2-40B4-BE49-F238E27FC236}">
                <a16:creationId xmlns:a16="http://schemas.microsoft.com/office/drawing/2014/main" id="{15317F89-847D-4CBC-94D8-AAA28CAB8187}"/>
              </a:ext>
            </a:extLst>
          </p:cNvPr>
          <p:cNvCxnSpPr>
            <a:cxnSpLocks/>
            <a:stCxn id="36" idx="2"/>
            <a:endCxn id="40" idx="1"/>
          </p:cNvCxnSpPr>
          <p:nvPr/>
        </p:nvCxnSpPr>
        <p:spPr>
          <a:xfrm rot="16200000" flipH="1">
            <a:off x="3672130" y="5039040"/>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nvGrpSpPr>
          <p:cNvPr id="29" name="Group 28">
            <a:extLst>
              <a:ext uri="{FF2B5EF4-FFF2-40B4-BE49-F238E27FC236}">
                <a16:creationId xmlns:a16="http://schemas.microsoft.com/office/drawing/2014/main" id="{03B469B9-144C-4BC5-91B3-C711FC0E6E06}"/>
              </a:ext>
            </a:extLst>
          </p:cNvPr>
          <p:cNvGrpSpPr/>
          <p:nvPr/>
        </p:nvGrpSpPr>
        <p:grpSpPr>
          <a:xfrm>
            <a:off x="2347341" y="3319107"/>
            <a:ext cx="1025826" cy="604852"/>
            <a:chOff x="9117601" y="1599941"/>
            <a:chExt cx="1025826" cy="604852"/>
          </a:xfrm>
          <a:solidFill>
            <a:schemeClr val="bg1">
              <a:lumMod val="95000"/>
            </a:schemeClr>
          </a:solidFill>
        </p:grpSpPr>
        <p:sp>
          <p:nvSpPr>
            <p:cNvPr id="30" name="Rectangle 29">
              <a:extLst>
                <a:ext uri="{FF2B5EF4-FFF2-40B4-BE49-F238E27FC236}">
                  <a16:creationId xmlns:a16="http://schemas.microsoft.com/office/drawing/2014/main" id="{E9CCF0B1-0F6A-4B33-95A8-B1BE2AAE829B}"/>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31" name="Rectangle 30">
              <a:extLst>
                <a:ext uri="{FF2B5EF4-FFF2-40B4-BE49-F238E27FC236}">
                  <a16:creationId xmlns:a16="http://schemas.microsoft.com/office/drawing/2014/main" id="{C636140D-E91F-46D5-AD57-917F4590E51A}"/>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32" name="Rectangle 31">
              <a:extLst>
                <a:ext uri="{FF2B5EF4-FFF2-40B4-BE49-F238E27FC236}">
                  <a16:creationId xmlns:a16="http://schemas.microsoft.com/office/drawing/2014/main" id="{1A1F10C4-0805-4F6A-90B3-47378CBCE418}"/>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grpSp>
      <p:grpSp>
        <p:nvGrpSpPr>
          <p:cNvPr id="33" name="Group 32">
            <a:extLst>
              <a:ext uri="{FF2B5EF4-FFF2-40B4-BE49-F238E27FC236}">
                <a16:creationId xmlns:a16="http://schemas.microsoft.com/office/drawing/2014/main" id="{D1B378C9-1E48-4C87-A1D3-71EA4C43E56D}"/>
              </a:ext>
            </a:extLst>
          </p:cNvPr>
          <p:cNvGrpSpPr/>
          <p:nvPr/>
        </p:nvGrpSpPr>
        <p:grpSpPr>
          <a:xfrm>
            <a:off x="3333439" y="4319953"/>
            <a:ext cx="1025826" cy="604852"/>
            <a:chOff x="9117601" y="1599941"/>
            <a:chExt cx="1025826" cy="604852"/>
          </a:xfrm>
          <a:solidFill>
            <a:schemeClr val="bg1">
              <a:lumMod val="95000"/>
            </a:schemeClr>
          </a:solidFill>
        </p:grpSpPr>
        <p:sp>
          <p:nvSpPr>
            <p:cNvPr id="34" name="Rectangle 33">
              <a:extLst>
                <a:ext uri="{FF2B5EF4-FFF2-40B4-BE49-F238E27FC236}">
                  <a16:creationId xmlns:a16="http://schemas.microsoft.com/office/drawing/2014/main" id="{7F4FEF22-540E-45C9-BF37-429E97E5CD72}"/>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35" name="Rectangle 34">
              <a:extLst>
                <a:ext uri="{FF2B5EF4-FFF2-40B4-BE49-F238E27FC236}">
                  <a16:creationId xmlns:a16="http://schemas.microsoft.com/office/drawing/2014/main" id="{D9712CC0-5745-44B2-AE5F-9E8C36AFE18F}"/>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36" name="Rectangle 35">
              <a:extLst>
                <a:ext uri="{FF2B5EF4-FFF2-40B4-BE49-F238E27FC236}">
                  <a16:creationId xmlns:a16="http://schemas.microsoft.com/office/drawing/2014/main" id="{A5846840-B7E1-4C53-AC1C-732B9B209A95}"/>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Container</a:t>
              </a:r>
            </a:p>
          </p:txBody>
        </p:sp>
      </p:grpSp>
      <p:grpSp>
        <p:nvGrpSpPr>
          <p:cNvPr id="37" name="Group 36">
            <a:extLst>
              <a:ext uri="{FF2B5EF4-FFF2-40B4-BE49-F238E27FC236}">
                <a16:creationId xmlns:a16="http://schemas.microsoft.com/office/drawing/2014/main" id="{C4C8B4E2-CBFF-4D16-8B9A-1CB9C01190A2}"/>
              </a:ext>
            </a:extLst>
          </p:cNvPr>
          <p:cNvGrpSpPr/>
          <p:nvPr/>
        </p:nvGrpSpPr>
        <p:grpSpPr>
          <a:xfrm>
            <a:off x="4319537" y="5320800"/>
            <a:ext cx="1025826" cy="604852"/>
            <a:chOff x="9117601" y="1599941"/>
            <a:chExt cx="1025826" cy="604852"/>
          </a:xfrm>
          <a:solidFill>
            <a:schemeClr val="bg1">
              <a:lumMod val="95000"/>
            </a:schemeClr>
          </a:solidFill>
        </p:grpSpPr>
        <p:sp>
          <p:nvSpPr>
            <p:cNvPr id="38" name="Rectangle 37">
              <a:extLst>
                <a:ext uri="{FF2B5EF4-FFF2-40B4-BE49-F238E27FC236}">
                  <a16:creationId xmlns:a16="http://schemas.microsoft.com/office/drawing/2014/main" id="{31B8CF7F-A510-4A9C-AF5E-913936AC2D62}"/>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39" name="Rectangle 38">
              <a:extLst>
                <a:ext uri="{FF2B5EF4-FFF2-40B4-BE49-F238E27FC236}">
                  <a16:creationId xmlns:a16="http://schemas.microsoft.com/office/drawing/2014/main" id="{A5BF91BE-7ACE-4421-AD95-A0F4F7BAF6E4}"/>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40" name="Rectangle 39">
              <a:extLst>
                <a:ext uri="{FF2B5EF4-FFF2-40B4-BE49-F238E27FC236}">
                  <a16:creationId xmlns:a16="http://schemas.microsoft.com/office/drawing/2014/main" id="{35D6AC8F-9082-4EAF-AB1A-195FE2351353}"/>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Item</a:t>
              </a:r>
            </a:p>
          </p:txBody>
        </p:sp>
      </p:grpSp>
      <p:sp>
        <p:nvSpPr>
          <p:cNvPr id="2" name="Title 1">
            <a:extLst>
              <a:ext uri="{FF2B5EF4-FFF2-40B4-BE49-F238E27FC236}">
                <a16:creationId xmlns:a16="http://schemas.microsoft.com/office/drawing/2014/main" id="{A201517B-73DA-4DC7-8DA1-2E86BA2A39C8}"/>
              </a:ext>
            </a:extLst>
          </p:cNvPr>
          <p:cNvSpPr>
            <a:spLocks noGrp="1"/>
          </p:cNvSpPr>
          <p:nvPr>
            <p:ph type="title"/>
          </p:nvPr>
        </p:nvSpPr>
        <p:spPr/>
        <p:txBody>
          <a:bodyPr/>
          <a:lstStyle/>
          <a:p>
            <a:r>
              <a:rPr lang="en-US"/>
              <a:t>Account URI and Credentials</a:t>
            </a:r>
          </a:p>
        </p:txBody>
      </p:sp>
      <p:sp>
        <p:nvSpPr>
          <p:cNvPr id="19" name="Rectangle 18">
            <a:extLst>
              <a:ext uri="{FF2B5EF4-FFF2-40B4-BE49-F238E27FC236}">
                <a16:creationId xmlns:a16="http://schemas.microsoft.com/office/drawing/2014/main" id="{EE22263F-C0DD-46A6-A95B-4A6496CCEEEF}"/>
              </a:ext>
            </a:extLst>
          </p:cNvPr>
          <p:cNvSpPr/>
          <p:nvPr/>
        </p:nvSpPr>
        <p:spPr>
          <a:xfrm>
            <a:off x="1274825" y="2299344"/>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63267B5E-DDAD-4315-8E57-6FF0EE16ABCE}"/>
              </a:ext>
            </a:extLst>
          </p:cNvPr>
          <p:cNvSpPr txBox="1"/>
          <p:nvPr/>
        </p:nvSpPr>
        <p:spPr>
          <a:xfrm>
            <a:off x="7473749" y="2432224"/>
            <a:ext cx="182024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tx2"/>
                </a:solidFill>
              </a:rPr>
              <a:t>********.azure.com</a:t>
            </a:r>
          </a:p>
        </p:txBody>
      </p:sp>
      <p:sp>
        <p:nvSpPr>
          <p:cNvPr id="23" name="TextBox 22">
            <a:extLst>
              <a:ext uri="{FF2B5EF4-FFF2-40B4-BE49-F238E27FC236}">
                <a16:creationId xmlns:a16="http://schemas.microsoft.com/office/drawing/2014/main" id="{79B71DDA-078D-48CB-9DEC-6D4EF95ACB0D}"/>
              </a:ext>
            </a:extLst>
          </p:cNvPr>
          <p:cNvSpPr txBox="1"/>
          <p:nvPr/>
        </p:nvSpPr>
        <p:spPr>
          <a:xfrm>
            <a:off x="7473749" y="3600549"/>
            <a:ext cx="128163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tx2"/>
                </a:solidFill>
              </a:rPr>
              <a:t>IGeAvVUp …</a:t>
            </a:r>
          </a:p>
        </p:txBody>
      </p:sp>
      <p:sp>
        <p:nvSpPr>
          <p:cNvPr id="41" name="key">
            <a:extLst>
              <a:ext uri="{FF2B5EF4-FFF2-40B4-BE49-F238E27FC236}">
                <a16:creationId xmlns:a16="http://schemas.microsoft.com/office/drawing/2014/main" id="{B82355C6-6582-4D46-A87C-3339F353BB23}"/>
              </a:ext>
            </a:extLst>
          </p:cNvPr>
          <p:cNvSpPr>
            <a:spLocks noChangeAspect="1" noEditPoints="1"/>
          </p:cNvSpPr>
          <p:nvPr/>
        </p:nvSpPr>
        <p:spPr bwMode="auto">
          <a:xfrm>
            <a:off x="6678551" y="3560646"/>
            <a:ext cx="417808" cy="415664"/>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nvGrpSpPr>
          <p:cNvPr id="42" name="Group 41">
            <a:extLst>
              <a:ext uri="{FF2B5EF4-FFF2-40B4-BE49-F238E27FC236}">
                <a16:creationId xmlns:a16="http://schemas.microsoft.com/office/drawing/2014/main" id="{C8D66993-16E3-4C48-AB0B-7CC02178C5CC}"/>
              </a:ext>
            </a:extLst>
          </p:cNvPr>
          <p:cNvGrpSpPr/>
          <p:nvPr/>
        </p:nvGrpSpPr>
        <p:grpSpPr>
          <a:xfrm>
            <a:off x="6683053" y="2384717"/>
            <a:ext cx="433568" cy="433568"/>
            <a:chOff x="11679011" y="5307417"/>
            <a:chExt cx="457200" cy="457200"/>
          </a:xfrm>
        </p:grpSpPr>
        <p:sp>
          <p:nvSpPr>
            <p:cNvPr id="43" name="Oval 42">
              <a:extLst>
                <a:ext uri="{FF2B5EF4-FFF2-40B4-BE49-F238E27FC236}">
                  <a16:creationId xmlns:a16="http://schemas.microsoft.com/office/drawing/2014/main" id="{A5C2A02C-6C6B-4B7C-B444-0FEF9E89DC34}"/>
                </a:ext>
              </a:extLst>
            </p:cNvPr>
            <p:cNvSpPr/>
            <p:nvPr/>
          </p:nvSpPr>
          <p:spPr bwMode="auto">
            <a:xfrm>
              <a:off x="11679011" y="5307417"/>
              <a:ext cx="457200" cy="45720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38EEC095-47C7-4B28-847E-C02C84F4D7F8}"/>
                </a:ext>
              </a:extLst>
            </p:cNvPr>
            <p:cNvSpPr/>
            <p:nvPr/>
          </p:nvSpPr>
          <p:spPr bwMode="auto">
            <a:xfrm>
              <a:off x="11794036" y="5307417"/>
              <a:ext cx="228600" cy="45720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cxnSp>
          <p:nvCxnSpPr>
            <p:cNvPr id="45" name="Straight Connector 44">
              <a:extLst>
                <a:ext uri="{FF2B5EF4-FFF2-40B4-BE49-F238E27FC236}">
                  <a16:creationId xmlns:a16="http://schemas.microsoft.com/office/drawing/2014/main" id="{9E29F778-CD8E-43AD-835E-8A18866E641C}"/>
                </a:ext>
              </a:extLst>
            </p:cNvPr>
            <p:cNvCxnSpPr/>
            <p:nvPr/>
          </p:nvCxnSpPr>
          <p:spPr>
            <a:xfrm>
              <a:off x="11679011" y="5536017"/>
              <a:ext cx="457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1E20B9B-B126-49AE-923F-19BD34221816}"/>
                </a:ext>
              </a:extLst>
            </p:cNvPr>
            <p:cNvCxnSpPr>
              <a:cxnSpLocks/>
            </p:cNvCxnSpPr>
            <p:nvPr/>
          </p:nvCxnSpPr>
          <p:spPr>
            <a:xfrm>
              <a:off x="11706226" y="5648676"/>
              <a:ext cx="40277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4ED7FB8-E2CA-4E9D-999D-E748C3FD4AF4}"/>
                </a:ext>
              </a:extLst>
            </p:cNvPr>
            <p:cNvCxnSpPr>
              <a:cxnSpLocks/>
            </p:cNvCxnSpPr>
            <p:nvPr/>
          </p:nvCxnSpPr>
          <p:spPr>
            <a:xfrm>
              <a:off x="11706226" y="5422168"/>
              <a:ext cx="40277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3162416-BEFB-4026-9BCF-569037F86C71}"/>
                </a:ext>
              </a:extLst>
            </p:cNvPr>
            <p:cNvCxnSpPr>
              <a:cxnSpLocks/>
            </p:cNvCxnSpPr>
            <p:nvPr/>
          </p:nvCxnSpPr>
          <p:spPr>
            <a:xfrm flipV="1">
              <a:off x="11908336" y="5307417"/>
              <a:ext cx="0" cy="45720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 name="Straight Connector 4">
            <a:extLst>
              <a:ext uri="{FF2B5EF4-FFF2-40B4-BE49-F238E27FC236}">
                <a16:creationId xmlns:a16="http://schemas.microsoft.com/office/drawing/2014/main" id="{414E9872-51F0-4044-A89E-A5528B685455}"/>
              </a:ext>
            </a:extLst>
          </p:cNvPr>
          <p:cNvCxnSpPr>
            <a:cxnSpLocks/>
          </p:cNvCxnSpPr>
          <p:nvPr/>
        </p:nvCxnSpPr>
        <p:spPr>
          <a:xfrm>
            <a:off x="2593459" y="2683905"/>
            <a:ext cx="3800386" cy="0"/>
          </a:xfrm>
          <a:prstGeom prst="line">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49" name="Left Bracket 48">
            <a:extLst>
              <a:ext uri="{FF2B5EF4-FFF2-40B4-BE49-F238E27FC236}">
                <a16:creationId xmlns:a16="http://schemas.microsoft.com/office/drawing/2014/main" id="{03CD88DC-753C-49B1-B313-BE82254E8B3E}"/>
              </a:ext>
            </a:extLst>
          </p:cNvPr>
          <p:cNvSpPr/>
          <p:nvPr/>
        </p:nvSpPr>
        <p:spPr>
          <a:xfrm>
            <a:off x="6393845" y="2166852"/>
            <a:ext cx="107210" cy="2014300"/>
          </a:xfrm>
          <a:prstGeom prst="leftBracket">
            <a:avLst>
              <a:gd name="adj" fmla="val 3385"/>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0871783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1517B-73DA-4DC7-8DA1-2E86BA2A39C8}"/>
              </a:ext>
            </a:extLst>
          </p:cNvPr>
          <p:cNvSpPr>
            <a:spLocks noGrp="1"/>
          </p:cNvSpPr>
          <p:nvPr>
            <p:ph type="title"/>
          </p:nvPr>
        </p:nvSpPr>
        <p:spPr/>
        <p:txBody>
          <a:bodyPr/>
          <a:lstStyle/>
          <a:p>
            <a:r>
              <a:rPr lang="en-US"/>
              <a:t>Creating Account</a:t>
            </a:r>
          </a:p>
        </p:txBody>
      </p:sp>
      <p:pic>
        <p:nvPicPr>
          <p:cNvPr id="24" name="Picture 23">
            <a:extLst>
              <a:ext uri="{FF2B5EF4-FFF2-40B4-BE49-F238E27FC236}">
                <a16:creationId xmlns:a16="http://schemas.microsoft.com/office/drawing/2014/main" id="{09A28BD4-2B73-47A7-936F-D4B165B35ECE}"/>
              </a:ext>
            </a:extLst>
          </p:cNvPr>
          <p:cNvPicPr>
            <a:picLocks noChangeAspect="1"/>
          </p:cNvPicPr>
          <p:nvPr/>
        </p:nvPicPr>
        <p:blipFill>
          <a:blip r:embed="rId3"/>
          <a:stretch>
            <a:fillRect/>
          </a:stretch>
        </p:blipFill>
        <p:spPr>
          <a:xfrm>
            <a:off x="6250589" y="1941675"/>
            <a:ext cx="5507445" cy="4055692"/>
          </a:xfrm>
          <a:prstGeom prst="rect">
            <a:avLst/>
          </a:prstGeom>
        </p:spPr>
      </p:pic>
      <p:cxnSp>
        <p:nvCxnSpPr>
          <p:cNvPr id="21" name="Connector: Elbow 20">
            <a:extLst>
              <a:ext uri="{FF2B5EF4-FFF2-40B4-BE49-F238E27FC236}">
                <a16:creationId xmlns:a16="http://schemas.microsoft.com/office/drawing/2014/main" id="{5290ED89-0BBD-4A7B-9E07-E7A4C84AD29A}"/>
              </a:ext>
            </a:extLst>
          </p:cNvPr>
          <p:cNvCxnSpPr>
            <a:cxnSpLocks/>
            <a:stCxn id="23" idx="2"/>
            <a:endCxn id="30" idx="1"/>
          </p:cNvCxnSpPr>
          <p:nvPr/>
        </p:nvCxnSpPr>
        <p:spPr>
          <a:xfrm rot="16200000" flipH="1">
            <a:off x="1759921" y="3097333"/>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62E18902-9897-42FB-9999-D1D44C9F30B0}"/>
              </a:ext>
            </a:extLst>
          </p:cNvPr>
          <p:cNvCxnSpPr>
            <a:cxnSpLocks/>
            <a:stCxn id="30" idx="2"/>
            <a:endCxn id="34" idx="1"/>
          </p:cNvCxnSpPr>
          <p:nvPr/>
        </p:nvCxnSpPr>
        <p:spPr>
          <a:xfrm rot="16200000" flipH="1">
            <a:off x="2686033" y="4038193"/>
            <a:ext cx="761641"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652517C6-C202-4DF5-A4F5-EF48E66DBDD9}"/>
              </a:ext>
            </a:extLst>
          </p:cNvPr>
          <p:cNvSpPr/>
          <p:nvPr/>
        </p:nvSpPr>
        <p:spPr>
          <a:xfrm>
            <a:off x="1481215" y="244470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Account</a:t>
            </a:r>
          </a:p>
        </p:txBody>
      </p:sp>
      <p:cxnSp>
        <p:nvCxnSpPr>
          <p:cNvPr id="26" name="Connector: Elbow 25">
            <a:extLst>
              <a:ext uri="{FF2B5EF4-FFF2-40B4-BE49-F238E27FC236}">
                <a16:creationId xmlns:a16="http://schemas.microsoft.com/office/drawing/2014/main" id="{BCAC37AF-D022-450E-8627-46848F0BE31B}"/>
              </a:ext>
            </a:extLst>
          </p:cNvPr>
          <p:cNvCxnSpPr>
            <a:cxnSpLocks/>
            <a:stCxn id="34" idx="2"/>
            <a:endCxn id="38" idx="1"/>
          </p:cNvCxnSpPr>
          <p:nvPr/>
        </p:nvCxnSpPr>
        <p:spPr>
          <a:xfrm rot="16200000" flipH="1">
            <a:off x="3672130" y="5039040"/>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nvGrpSpPr>
          <p:cNvPr id="27" name="Group 26">
            <a:extLst>
              <a:ext uri="{FF2B5EF4-FFF2-40B4-BE49-F238E27FC236}">
                <a16:creationId xmlns:a16="http://schemas.microsoft.com/office/drawing/2014/main" id="{2B511964-77B5-428A-9EE0-74CB0058BC8E}"/>
              </a:ext>
            </a:extLst>
          </p:cNvPr>
          <p:cNvGrpSpPr/>
          <p:nvPr/>
        </p:nvGrpSpPr>
        <p:grpSpPr>
          <a:xfrm>
            <a:off x="2347341" y="3319107"/>
            <a:ext cx="1025826" cy="604852"/>
            <a:chOff x="9117601" y="1599941"/>
            <a:chExt cx="1025826" cy="604852"/>
          </a:xfrm>
          <a:solidFill>
            <a:schemeClr val="bg1">
              <a:lumMod val="95000"/>
            </a:schemeClr>
          </a:solidFill>
        </p:grpSpPr>
        <p:sp>
          <p:nvSpPr>
            <p:cNvPr id="28" name="Rectangle 27">
              <a:extLst>
                <a:ext uri="{FF2B5EF4-FFF2-40B4-BE49-F238E27FC236}">
                  <a16:creationId xmlns:a16="http://schemas.microsoft.com/office/drawing/2014/main" id="{9E3762BC-C678-48C9-B154-1BACC412E602}"/>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29" name="Rectangle 28">
              <a:extLst>
                <a:ext uri="{FF2B5EF4-FFF2-40B4-BE49-F238E27FC236}">
                  <a16:creationId xmlns:a16="http://schemas.microsoft.com/office/drawing/2014/main" id="{ED621673-0A71-4CEE-B493-0D765DADB521}"/>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30" name="Rectangle 29">
              <a:extLst>
                <a:ext uri="{FF2B5EF4-FFF2-40B4-BE49-F238E27FC236}">
                  <a16:creationId xmlns:a16="http://schemas.microsoft.com/office/drawing/2014/main" id="{327859CE-DFA1-4C75-ABC9-DC988FB647B1}"/>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grpSp>
      <p:grpSp>
        <p:nvGrpSpPr>
          <p:cNvPr id="31" name="Group 30">
            <a:extLst>
              <a:ext uri="{FF2B5EF4-FFF2-40B4-BE49-F238E27FC236}">
                <a16:creationId xmlns:a16="http://schemas.microsoft.com/office/drawing/2014/main" id="{F0FAA9AE-3833-4275-8AD2-8E732B5B0F3F}"/>
              </a:ext>
            </a:extLst>
          </p:cNvPr>
          <p:cNvGrpSpPr/>
          <p:nvPr/>
        </p:nvGrpSpPr>
        <p:grpSpPr>
          <a:xfrm>
            <a:off x="3333439" y="4319953"/>
            <a:ext cx="1025826" cy="604852"/>
            <a:chOff x="9117601" y="1599941"/>
            <a:chExt cx="1025826" cy="604852"/>
          </a:xfrm>
          <a:solidFill>
            <a:schemeClr val="bg1">
              <a:lumMod val="95000"/>
            </a:schemeClr>
          </a:solidFill>
        </p:grpSpPr>
        <p:sp>
          <p:nvSpPr>
            <p:cNvPr id="32" name="Rectangle 31">
              <a:extLst>
                <a:ext uri="{FF2B5EF4-FFF2-40B4-BE49-F238E27FC236}">
                  <a16:creationId xmlns:a16="http://schemas.microsoft.com/office/drawing/2014/main" id="{CE8B6979-6579-4E9B-BD49-4C7BE4CBAB73}"/>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33" name="Rectangle 32">
              <a:extLst>
                <a:ext uri="{FF2B5EF4-FFF2-40B4-BE49-F238E27FC236}">
                  <a16:creationId xmlns:a16="http://schemas.microsoft.com/office/drawing/2014/main" id="{E8FBC12E-DCF5-4CFC-B1CD-29E0FEF54DAA}"/>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34" name="Rectangle 33">
              <a:extLst>
                <a:ext uri="{FF2B5EF4-FFF2-40B4-BE49-F238E27FC236}">
                  <a16:creationId xmlns:a16="http://schemas.microsoft.com/office/drawing/2014/main" id="{DA4438E7-7F56-443F-935C-09D3476F8CD8}"/>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Container</a:t>
              </a:r>
            </a:p>
          </p:txBody>
        </p:sp>
      </p:grpSp>
      <p:grpSp>
        <p:nvGrpSpPr>
          <p:cNvPr id="35" name="Group 34">
            <a:extLst>
              <a:ext uri="{FF2B5EF4-FFF2-40B4-BE49-F238E27FC236}">
                <a16:creationId xmlns:a16="http://schemas.microsoft.com/office/drawing/2014/main" id="{E2DE0FBB-DDA5-4B26-9184-096FB08335C5}"/>
              </a:ext>
            </a:extLst>
          </p:cNvPr>
          <p:cNvGrpSpPr/>
          <p:nvPr/>
        </p:nvGrpSpPr>
        <p:grpSpPr>
          <a:xfrm>
            <a:off x="4319537" y="5320800"/>
            <a:ext cx="1025826" cy="604852"/>
            <a:chOff x="9117601" y="1599941"/>
            <a:chExt cx="1025826" cy="604852"/>
          </a:xfrm>
          <a:solidFill>
            <a:schemeClr val="bg1">
              <a:lumMod val="95000"/>
            </a:schemeClr>
          </a:solidFill>
        </p:grpSpPr>
        <p:sp>
          <p:nvSpPr>
            <p:cNvPr id="36" name="Rectangle 35">
              <a:extLst>
                <a:ext uri="{FF2B5EF4-FFF2-40B4-BE49-F238E27FC236}">
                  <a16:creationId xmlns:a16="http://schemas.microsoft.com/office/drawing/2014/main" id="{F04A94C0-9FFA-4BC2-B795-BE4C1699FFA6}"/>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37" name="Rectangle 36">
              <a:extLst>
                <a:ext uri="{FF2B5EF4-FFF2-40B4-BE49-F238E27FC236}">
                  <a16:creationId xmlns:a16="http://schemas.microsoft.com/office/drawing/2014/main" id="{874B4EBE-E746-4F4A-9079-8535CB8AE28B}"/>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38" name="Rectangle 37">
              <a:extLst>
                <a:ext uri="{FF2B5EF4-FFF2-40B4-BE49-F238E27FC236}">
                  <a16:creationId xmlns:a16="http://schemas.microsoft.com/office/drawing/2014/main" id="{88C8249F-C420-4C7D-AD58-4F9059D819BE}"/>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Item</a:t>
              </a:r>
            </a:p>
          </p:txBody>
        </p:sp>
      </p:grpSp>
      <p:sp>
        <p:nvSpPr>
          <p:cNvPr id="40" name="Rectangle 39">
            <a:extLst>
              <a:ext uri="{FF2B5EF4-FFF2-40B4-BE49-F238E27FC236}">
                <a16:creationId xmlns:a16="http://schemas.microsoft.com/office/drawing/2014/main" id="{9F010D66-E3AF-4663-8DA6-2B4BBD127D11}"/>
              </a:ext>
            </a:extLst>
          </p:cNvPr>
          <p:cNvSpPr/>
          <p:nvPr/>
        </p:nvSpPr>
        <p:spPr>
          <a:xfrm>
            <a:off x="1274825" y="2299344"/>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1" name="Straight Connector 40">
            <a:extLst>
              <a:ext uri="{FF2B5EF4-FFF2-40B4-BE49-F238E27FC236}">
                <a16:creationId xmlns:a16="http://schemas.microsoft.com/office/drawing/2014/main" id="{93B8859C-FB06-4CD3-9E41-E0F59E276E06}"/>
              </a:ext>
            </a:extLst>
          </p:cNvPr>
          <p:cNvCxnSpPr>
            <a:cxnSpLocks/>
          </p:cNvCxnSpPr>
          <p:nvPr/>
        </p:nvCxnSpPr>
        <p:spPr>
          <a:xfrm>
            <a:off x="2593459" y="2683905"/>
            <a:ext cx="3241846" cy="0"/>
          </a:xfrm>
          <a:prstGeom prst="line">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25" name="Arrow: Right 24">
            <a:extLst>
              <a:ext uri="{FF2B5EF4-FFF2-40B4-BE49-F238E27FC236}">
                <a16:creationId xmlns:a16="http://schemas.microsoft.com/office/drawing/2014/main" id="{94BF582E-3596-43F3-9A13-660BE9620579}"/>
              </a:ext>
            </a:extLst>
          </p:cNvPr>
          <p:cNvSpPr/>
          <p:nvPr/>
        </p:nvSpPr>
        <p:spPr>
          <a:xfrm>
            <a:off x="5863317" y="2456619"/>
            <a:ext cx="307522" cy="128823"/>
          </a:xfrm>
          <a:prstGeom prst="rightArrow">
            <a:avLst>
              <a:gd name="adj1" fmla="val 23802"/>
              <a:gd name="adj2" fmla="val 99472"/>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Left Bracket 2">
            <a:extLst>
              <a:ext uri="{FF2B5EF4-FFF2-40B4-BE49-F238E27FC236}">
                <a16:creationId xmlns:a16="http://schemas.microsoft.com/office/drawing/2014/main" id="{085ACECF-9A6A-45E4-A831-60B602723BA7}"/>
              </a:ext>
            </a:extLst>
          </p:cNvPr>
          <p:cNvSpPr/>
          <p:nvPr/>
        </p:nvSpPr>
        <p:spPr>
          <a:xfrm>
            <a:off x="5835305" y="1833157"/>
            <a:ext cx="107210" cy="4258474"/>
          </a:xfrm>
          <a:prstGeom prst="leftBracket">
            <a:avLst>
              <a:gd name="adj" fmla="val 3385"/>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43714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3"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4.16667E-7 -2.59259E-6 L 0.04622 0.17454 " pathEditMode="relative" rAng="0" ptsTypes="AA">
                                      <p:cBhvr>
                                        <p:cTn id="11" dur="2000" fill="hold"/>
                                        <p:tgtEl>
                                          <p:spTgt spid="25"/>
                                        </p:tgtEl>
                                        <p:attrNameLst>
                                          <p:attrName>ppt_x</p:attrName>
                                          <p:attrName>ppt_y</p:attrName>
                                        </p:attrNameLst>
                                      </p:cBhvr>
                                      <p:rCtr x="2305" y="8727"/>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1" nodeType="clickEffect">
                                  <p:stCondLst>
                                    <p:cond delay="0"/>
                                  </p:stCondLst>
                                  <p:childTnLst>
                                    <p:animMotion origin="layout" path="M 0.04622 0.17454 L 0.15508 0.40579 " pathEditMode="relative" rAng="0" ptsTypes="AA">
                                      <p:cBhvr>
                                        <p:cTn id="15" dur="2000" fill="hold"/>
                                        <p:tgtEl>
                                          <p:spTgt spid="25"/>
                                        </p:tgtEl>
                                        <p:attrNameLst>
                                          <p:attrName>ppt_x</p:attrName>
                                          <p:attrName>ppt_y</p:attrName>
                                        </p:attrNameLst>
                                      </p:cBhvr>
                                      <p:rCtr x="5443" y="11551"/>
                                    </p:animMotion>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2" nodeType="clickEffect">
                                  <p:stCondLst>
                                    <p:cond delay="0"/>
                                  </p:stCondLst>
                                  <p:childTnLst>
                                    <p:animMotion origin="layout" path="M 0.15508 0.40579 L 0.32253 0.0257 " pathEditMode="relative" rAng="0" ptsTypes="AA">
                                      <p:cBhvr>
                                        <p:cTn id="19" dur="2000" fill="hold"/>
                                        <p:tgtEl>
                                          <p:spTgt spid="25"/>
                                        </p:tgtEl>
                                        <p:attrNameLst>
                                          <p:attrName>ppt_x</p:attrName>
                                          <p:attrName>ppt_y</p:attrName>
                                        </p:attrNameLst>
                                      </p:cBhvr>
                                      <p:rCtr x="8372" y="-19005"/>
                                    </p:animMotion>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4" nodeType="clickEffect">
                                  <p:stCondLst>
                                    <p:cond delay="0"/>
                                  </p:stCondLst>
                                  <p:childTnLst>
                                    <p:animMotion origin="layout" path="M 0.32253 0.0257 L 0.32318 0.0713 " pathEditMode="relative" rAng="0" ptsTypes="AA">
                                      <p:cBhvr>
                                        <p:cTn id="23" dur="1250" fill="hold"/>
                                        <p:tgtEl>
                                          <p:spTgt spid="25"/>
                                        </p:tgtEl>
                                        <p:attrNameLst>
                                          <p:attrName>ppt_x</p:attrName>
                                          <p:attrName>ppt_y</p:attrName>
                                        </p:attrNameLst>
                                      </p:cBhvr>
                                      <p:rCtr x="26" y="2269"/>
                                    </p:animMotion>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5" nodeType="clickEffect">
                                  <p:stCondLst>
                                    <p:cond delay="0"/>
                                  </p:stCondLst>
                                  <p:childTnLst>
                                    <p:animMotion origin="layout" path="M 0.32318 0.0713 L 0.32253 0.1213 " pathEditMode="relative" rAng="0" ptsTypes="AA">
                                      <p:cBhvr>
                                        <p:cTn id="27" dur="1250" fill="hold"/>
                                        <p:tgtEl>
                                          <p:spTgt spid="25"/>
                                        </p:tgtEl>
                                        <p:attrNameLst>
                                          <p:attrName>ppt_x</p:attrName>
                                          <p:attrName>ppt_y</p:attrName>
                                        </p:attrNameLst>
                                      </p:cBhvr>
                                      <p:rCtr x="-39" y="2500"/>
                                    </p:animMotion>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grpId="6" nodeType="clickEffect">
                                  <p:stCondLst>
                                    <p:cond delay="0"/>
                                  </p:stCondLst>
                                  <p:childTnLst>
                                    <p:animMotion origin="layout" path="M 0.32253 0.1213 L 0.32435 0.19028 " pathEditMode="relative" rAng="0" ptsTypes="AA">
                                      <p:cBhvr>
                                        <p:cTn id="31" dur="1250" fill="hold"/>
                                        <p:tgtEl>
                                          <p:spTgt spid="25"/>
                                        </p:tgtEl>
                                        <p:attrNameLst>
                                          <p:attrName>ppt_x</p:attrName>
                                          <p:attrName>ppt_y</p:attrName>
                                        </p:attrNameLst>
                                      </p:cBhvr>
                                      <p:rCtr x="91" y="3449"/>
                                    </p:animMotion>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7" nodeType="clickEffect">
                                  <p:stCondLst>
                                    <p:cond delay="0"/>
                                  </p:stCondLst>
                                  <p:childTnLst>
                                    <p:animMotion origin="layout" path="M 0.32435 0.19028 L 0.32435 0.23797 " pathEditMode="relative" rAng="0" ptsTypes="AA">
                                      <p:cBhvr>
                                        <p:cTn id="35" dur="1250" fill="hold"/>
                                        <p:tgtEl>
                                          <p:spTgt spid="25"/>
                                        </p:tgtEl>
                                        <p:attrNameLst>
                                          <p:attrName>ppt_x</p:attrName>
                                          <p:attrName>ppt_y</p:attrName>
                                        </p:attrNameLst>
                                      </p:cBhvr>
                                      <p:rCtr x="0" y="2384"/>
                                    </p:animMotion>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8" nodeType="clickEffect">
                                  <p:stCondLst>
                                    <p:cond delay="0"/>
                                  </p:stCondLst>
                                  <p:childTnLst>
                                    <p:animMotion origin="layout" path="M 0.32435 0.23797 L 0.32253 0.48357 " pathEditMode="relative" rAng="0" ptsTypes="AA">
                                      <p:cBhvr>
                                        <p:cTn id="39" dur="2000" fill="hold"/>
                                        <p:tgtEl>
                                          <p:spTgt spid="25"/>
                                        </p:tgtEl>
                                        <p:attrNameLst>
                                          <p:attrName>ppt_x</p:attrName>
                                          <p:attrName>ppt_y</p:attrName>
                                        </p:attrNameLst>
                                      </p:cBhvr>
                                      <p:rCtr x="-91" y="122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5" grpId="2" animBg="1"/>
      <p:bldP spid="25" grpId="3" animBg="1"/>
      <p:bldP spid="25" grpId="4" animBg="1"/>
      <p:bldP spid="25" grpId="5" animBg="1"/>
      <p:bldP spid="25" grpId="6" animBg="1"/>
      <p:bldP spid="25" grpId="7" animBg="1"/>
      <p:bldP spid="25" grpId="8"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BFD60244-EC68-47B1-9FCA-BA3C85B1D6BE}"/>
              </a:ext>
            </a:extLst>
          </p:cNvPr>
          <p:cNvSpPr/>
          <p:nvPr/>
        </p:nvSpPr>
        <p:spPr>
          <a:xfrm>
            <a:off x="2200937" y="3236971"/>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A14480-1344-4054-9F65-B09EC9F28CC2}"/>
              </a:ext>
            </a:extLst>
          </p:cNvPr>
          <p:cNvSpPr>
            <a:spLocks noGrp="1"/>
          </p:cNvSpPr>
          <p:nvPr>
            <p:ph type="title"/>
          </p:nvPr>
        </p:nvSpPr>
        <p:spPr/>
        <p:txBody>
          <a:bodyPr/>
          <a:lstStyle/>
          <a:p>
            <a:r>
              <a:rPr lang="en-US"/>
              <a:t>Database Representations</a:t>
            </a:r>
          </a:p>
        </p:txBody>
      </p:sp>
      <p:cxnSp>
        <p:nvCxnSpPr>
          <p:cNvPr id="16" name="Connector: Elbow 15">
            <a:extLst>
              <a:ext uri="{FF2B5EF4-FFF2-40B4-BE49-F238E27FC236}">
                <a16:creationId xmlns:a16="http://schemas.microsoft.com/office/drawing/2014/main" id="{A93E5B90-0217-4DCE-90CC-8F0EF553FACD}"/>
              </a:ext>
            </a:extLst>
          </p:cNvPr>
          <p:cNvCxnSpPr>
            <a:cxnSpLocks/>
            <a:stCxn id="18" idx="2"/>
            <a:endCxn id="23" idx="1"/>
          </p:cNvCxnSpPr>
          <p:nvPr/>
        </p:nvCxnSpPr>
        <p:spPr>
          <a:xfrm rot="16200000" flipH="1">
            <a:off x="1759921" y="3097333"/>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a16="http://schemas.microsoft.com/office/drawing/2014/main" id="{93F01C6E-268F-472F-BC7E-75613EDE606B}"/>
              </a:ext>
            </a:extLst>
          </p:cNvPr>
          <p:cNvCxnSpPr>
            <a:cxnSpLocks/>
            <a:stCxn id="23" idx="2"/>
            <a:endCxn id="37" idx="0"/>
          </p:cNvCxnSpPr>
          <p:nvPr/>
        </p:nvCxnSpPr>
        <p:spPr>
          <a:xfrm rot="16200000" flipH="1">
            <a:off x="3155306" y="3568921"/>
            <a:ext cx="395994" cy="1106070"/>
          </a:xfrm>
          <a:prstGeom prst="bentConnector3">
            <a:avLst>
              <a:gd name="adj1" fmla="val 50000"/>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799FDBD4-51A7-4271-ACC2-DFFA8839E3AE}"/>
              </a:ext>
            </a:extLst>
          </p:cNvPr>
          <p:cNvSpPr/>
          <p:nvPr/>
        </p:nvSpPr>
        <p:spPr>
          <a:xfrm>
            <a:off x="1481215" y="244470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Account</a:t>
            </a:r>
          </a:p>
        </p:txBody>
      </p:sp>
      <p:grpSp>
        <p:nvGrpSpPr>
          <p:cNvPr id="20" name="Group 19">
            <a:extLst>
              <a:ext uri="{FF2B5EF4-FFF2-40B4-BE49-F238E27FC236}">
                <a16:creationId xmlns:a16="http://schemas.microsoft.com/office/drawing/2014/main" id="{E1D1A26A-0205-4C78-9E0A-6700851B392C}"/>
              </a:ext>
            </a:extLst>
          </p:cNvPr>
          <p:cNvGrpSpPr/>
          <p:nvPr/>
        </p:nvGrpSpPr>
        <p:grpSpPr>
          <a:xfrm>
            <a:off x="2347341" y="3319107"/>
            <a:ext cx="1025826" cy="604852"/>
            <a:chOff x="9117601" y="1599941"/>
            <a:chExt cx="1025826" cy="604852"/>
          </a:xfrm>
          <a:solidFill>
            <a:schemeClr val="bg1">
              <a:lumMod val="95000"/>
            </a:schemeClr>
          </a:solidFill>
        </p:grpSpPr>
        <p:sp>
          <p:nvSpPr>
            <p:cNvPr id="21" name="Rectangle 20">
              <a:extLst>
                <a:ext uri="{FF2B5EF4-FFF2-40B4-BE49-F238E27FC236}">
                  <a16:creationId xmlns:a16="http://schemas.microsoft.com/office/drawing/2014/main" id="{17ED33FE-A327-4794-ACBD-8D4638F36890}"/>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22" name="Rectangle 21">
              <a:extLst>
                <a:ext uri="{FF2B5EF4-FFF2-40B4-BE49-F238E27FC236}">
                  <a16:creationId xmlns:a16="http://schemas.microsoft.com/office/drawing/2014/main" id="{EDF344DA-552F-4B84-BDFD-5F459E634F6A}"/>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23" name="Rectangle 22">
              <a:extLst>
                <a:ext uri="{FF2B5EF4-FFF2-40B4-BE49-F238E27FC236}">
                  <a16:creationId xmlns:a16="http://schemas.microsoft.com/office/drawing/2014/main" id="{9EBA4EFC-8F4E-4949-94BB-55EB5ED09E96}"/>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grpSp>
      <p:grpSp>
        <p:nvGrpSpPr>
          <p:cNvPr id="24" name="Group 23">
            <a:extLst>
              <a:ext uri="{FF2B5EF4-FFF2-40B4-BE49-F238E27FC236}">
                <a16:creationId xmlns:a16="http://schemas.microsoft.com/office/drawing/2014/main" id="{D8EF24FE-A302-4341-838E-053723EF4AEA}"/>
              </a:ext>
            </a:extLst>
          </p:cNvPr>
          <p:cNvGrpSpPr/>
          <p:nvPr/>
        </p:nvGrpSpPr>
        <p:grpSpPr>
          <a:xfrm>
            <a:off x="3333439" y="4319953"/>
            <a:ext cx="1025826" cy="604852"/>
            <a:chOff x="9117601" y="1599941"/>
            <a:chExt cx="1025826" cy="604852"/>
          </a:xfrm>
          <a:solidFill>
            <a:schemeClr val="bg1">
              <a:lumMod val="95000"/>
            </a:schemeClr>
          </a:solidFill>
        </p:grpSpPr>
        <p:sp>
          <p:nvSpPr>
            <p:cNvPr id="37" name="Rectangle 36">
              <a:extLst>
                <a:ext uri="{FF2B5EF4-FFF2-40B4-BE49-F238E27FC236}">
                  <a16:creationId xmlns:a16="http://schemas.microsoft.com/office/drawing/2014/main" id="{7D6F05D9-EFC6-40E3-A592-A25C31FE14B9}"/>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38" name="Rectangle 37">
              <a:extLst>
                <a:ext uri="{FF2B5EF4-FFF2-40B4-BE49-F238E27FC236}">
                  <a16:creationId xmlns:a16="http://schemas.microsoft.com/office/drawing/2014/main" id="{6E327580-D2C7-47CB-9BAE-D77EF15A8BA5}"/>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39" name="Rectangle 38">
              <a:extLst>
                <a:ext uri="{FF2B5EF4-FFF2-40B4-BE49-F238E27FC236}">
                  <a16:creationId xmlns:a16="http://schemas.microsoft.com/office/drawing/2014/main" id="{01286542-C5DD-431E-98D6-0E54B8F492A7}"/>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Container</a:t>
              </a:r>
            </a:p>
          </p:txBody>
        </p:sp>
      </p:grpSp>
      <p:grpSp>
        <p:nvGrpSpPr>
          <p:cNvPr id="40" name="Group 39">
            <a:extLst>
              <a:ext uri="{FF2B5EF4-FFF2-40B4-BE49-F238E27FC236}">
                <a16:creationId xmlns:a16="http://schemas.microsoft.com/office/drawing/2014/main" id="{7EBDE742-2481-4929-9A3B-1847D5BB5640}"/>
              </a:ext>
            </a:extLst>
          </p:cNvPr>
          <p:cNvGrpSpPr/>
          <p:nvPr/>
        </p:nvGrpSpPr>
        <p:grpSpPr>
          <a:xfrm>
            <a:off x="4319537" y="5320800"/>
            <a:ext cx="1025826" cy="604852"/>
            <a:chOff x="9117601" y="1599941"/>
            <a:chExt cx="1025826" cy="604852"/>
          </a:xfrm>
          <a:solidFill>
            <a:schemeClr val="bg1">
              <a:lumMod val="95000"/>
            </a:schemeClr>
          </a:solidFill>
        </p:grpSpPr>
        <p:sp>
          <p:nvSpPr>
            <p:cNvPr id="41" name="Rectangle 40">
              <a:extLst>
                <a:ext uri="{FF2B5EF4-FFF2-40B4-BE49-F238E27FC236}">
                  <a16:creationId xmlns:a16="http://schemas.microsoft.com/office/drawing/2014/main" id="{7E661DF9-6F83-48FA-ACDC-2DB780B510DA}"/>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42" name="Rectangle 41">
              <a:extLst>
                <a:ext uri="{FF2B5EF4-FFF2-40B4-BE49-F238E27FC236}">
                  <a16:creationId xmlns:a16="http://schemas.microsoft.com/office/drawing/2014/main" id="{EFE15CE8-846E-45CF-8455-4B8880A326E4}"/>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43" name="Rectangle 42">
              <a:extLst>
                <a:ext uri="{FF2B5EF4-FFF2-40B4-BE49-F238E27FC236}">
                  <a16:creationId xmlns:a16="http://schemas.microsoft.com/office/drawing/2014/main" id="{B65060A7-AB94-4B5F-975C-008BC27FF2D5}"/>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Item</a:t>
              </a:r>
            </a:p>
          </p:txBody>
        </p:sp>
      </p:grpSp>
      <p:grpSp>
        <p:nvGrpSpPr>
          <p:cNvPr id="47" name="Group 46">
            <a:extLst>
              <a:ext uri="{FF2B5EF4-FFF2-40B4-BE49-F238E27FC236}">
                <a16:creationId xmlns:a16="http://schemas.microsoft.com/office/drawing/2014/main" id="{668E5A11-97E0-4117-B70D-67A6089FBA86}"/>
              </a:ext>
            </a:extLst>
          </p:cNvPr>
          <p:cNvGrpSpPr/>
          <p:nvPr/>
        </p:nvGrpSpPr>
        <p:grpSpPr>
          <a:xfrm>
            <a:off x="5138950" y="4319954"/>
            <a:ext cx="1025826" cy="604852"/>
            <a:chOff x="9117601" y="1599941"/>
            <a:chExt cx="1025826" cy="604852"/>
          </a:xfrm>
          <a:solidFill>
            <a:schemeClr val="bg1">
              <a:lumMod val="95000"/>
            </a:schemeClr>
          </a:solidFill>
        </p:grpSpPr>
        <p:sp>
          <p:nvSpPr>
            <p:cNvPr id="48" name="Rectangle 47">
              <a:extLst>
                <a:ext uri="{FF2B5EF4-FFF2-40B4-BE49-F238E27FC236}">
                  <a16:creationId xmlns:a16="http://schemas.microsoft.com/office/drawing/2014/main" id="{F45F26BC-952F-4E8A-A724-9C21ECB418AC}"/>
                </a:ext>
              </a:extLst>
            </p:cNvPr>
            <p:cNvSpPr/>
            <p:nvPr/>
          </p:nvSpPr>
          <p:spPr>
            <a:xfrm>
              <a:off x="9237573" y="1599941"/>
              <a:ext cx="905854" cy="478410"/>
            </a:xfrm>
            <a:prstGeom prst="rect">
              <a:avLst/>
            </a:prstGeom>
            <a:grp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solidFill>
                  <a:effectLst/>
                  <a:uLnTx/>
                  <a:uFillTx/>
                  <a:ea typeface="+mn-ea"/>
                  <a:cs typeface="Segoe UI Light" panose="020B0502040204020203" pitchFamily="34" charset="0"/>
                </a:rPr>
                <a:t>Database</a:t>
              </a:r>
            </a:p>
          </p:txBody>
        </p:sp>
        <p:sp>
          <p:nvSpPr>
            <p:cNvPr id="49" name="Rectangle 48">
              <a:extLst>
                <a:ext uri="{FF2B5EF4-FFF2-40B4-BE49-F238E27FC236}">
                  <a16:creationId xmlns:a16="http://schemas.microsoft.com/office/drawing/2014/main" id="{7049D015-6225-4916-BFA0-3ECC6A57DB6D}"/>
                </a:ext>
              </a:extLst>
            </p:cNvPr>
            <p:cNvSpPr/>
            <p:nvPr/>
          </p:nvSpPr>
          <p:spPr>
            <a:xfrm>
              <a:off x="9177587" y="1663162"/>
              <a:ext cx="905854" cy="478410"/>
            </a:xfrm>
            <a:prstGeom prst="rect">
              <a:avLst/>
            </a:prstGeom>
            <a:grp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solidFill>
                  <a:effectLst/>
                  <a:uLnTx/>
                  <a:uFillTx/>
                  <a:ea typeface="+mn-ea"/>
                  <a:cs typeface="Segoe UI Light" panose="020B0502040204020203" pitchFamily="34" charset="0"/>
                </a:rPr>
                <a:t>Database</a:t>
              </a:r>
            </a:p>
          </p:txBody>
        </p:sp>
        <p:sp>
          <p:nvSpPr>
            <p:cNvPr id="50" name="Rectangle 49">
              <a:extLst>
                <a:ext uri="{FF2B5EF4-FFF2-40B4-BE49-F238E27FC236}">
                  <a16:creationId xmlns:a16="http://schemas.microsoft.com/office/drawing/2014/main" id="{8CD118DA-EA57-4E5A-AD8C-F2BEFA79245F}"/>
                </a:ext>
              </a:extLst>
            </p:cNvPr>
            <p:cNvSpPr/>
            <p:nvPr/>
          </p:nvSpPr>
          <p:spPr>
            <a:xfrm>
              <a:off x="9117601" y="1726383"/>
              <a:ext cx="905854" cy="478410"/>
            </a:xfrm>
            <a:prstGeom prst="rect">
              <a:avLst/>
            </a:prstGeom>
            <a:grp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rPr>
                <a:t>Collection</a:t>
              </a:r>
            </a:p>
          </p:txBody>
        </p:sp>
      </p:grpSp>
      <p:grpSp>
        <p:nvGrpSpPr>
          <p:cNvPr id="51" name="Group 50">
            <a:extLst>
              <a:ext uri="{FF2B5EF4-FFF2-40B4-BE49-F238E27FC236}">
                <a16:creationId xmlns:a16="http://schemas.microsoft.com/office/drawing/2014/main" id="{A340A42A-47F2-42BE-9841-E5336B7396D4}"/>
              </a:ext>
            </a:extLst>
          </p:cNvPr>
          <p:cNvGrpSpPr/>
          <p:nvPr/>
        </p:nvGrpSpPr>
        <p:grpSpPr>
          <a:xfrm>
            <a:off x="6125048" y="5320801"/>
            <a:ext cx="1025826" cy="604852"/>
            <a:chOff x="9117601" y="1599941"/>
            <a:chExt cx="1025826" cy="604852"/>
          </a:xfrm>
          <a:solidFill>
            <a:schemeClr val="bg1">
              <a:lumMod val="95000"/>
            </a:schemeClr>
          </a:solidFill>
        </p:grpSpPr>
        <p:sp>
          <p:nvSpPr>
            <p:cNvPr id="52" name="Rectangle 51">
              <a:extLst>
                <a:ext uri="{FF2B5EF4-FFF2-40B4-BE49-F238E27FC236}">
                  <a16:creationId xmlns:a16="http://schemas.microsoft.com/office/drawing/2014/main" id="{19D08934-712F-4F23-8BE4-6FD65CAD3F0F}"/>
                </a:ext>
              </a:extLst>
            </p:cNvPr>
            <p:cNvSpPr/>
            <p:nvPr/>
          </p:nvSpPr>
          <p:spPr>
            <a:xfrm>
              <a:off x="9237573" y="1599941"/>
              <a:ext cx="905854" cy="478410"/>
            </a:xfrm>
            <a:prstGeom prst="rect">
              <a:avLst/>
            </a:prstGeom>
            <a:grp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cs typeface="Segoe UI Light" panose="020B0502040204020203" pitchFamily="34" charset="0"/>
                </a:rPr>
                <a:t>Database</a:t>
              </a:r>
            </a:p>
          </p:txBody>
        </p:sp>
        <p:sp>
          <p:nvSpPr>
            <p:cNvPr id="53" name="Rectangle 52">
              <a:extLst>
                <a:ext uri="{FF2B5EF4-FFF2-40B4-BE49-F238E27FC236}">
                  <a16:creationId xmlns:a16="http://schemas.microsoft.com/office/drawing/2014/main" id="{60E3B48B-E68E-49F0-B278-35CFADAA5F3D}"/>
                </a:ext>
              </a:extLst>
            </p:cNvPr>
            <p:cNvSpPr/>
            <p:nvPr/>
          </p:nvSpPr>
          <p:spPr>
            <a:xfrm>
              <a:off x="9177587" y="1663162"/>
              <a:ext cx="905854" cy="478410"/>
            </a:xfrm>
            <a:prstGeom prst="rect">
              <a:avLst/>
            </a:prstGeom>
            <a:grp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cs typeface="Segoe UI Light" panose="020B0502040204020203" pitchFamily="34" charset="0"/>
                </a:rPr>
                <a:t>Database</a:t>
              </a:r>
            </a:p>
          </p:txBody>
        </p:sp>
        <p:sp>
          <p:nvSpPr>
            <p:cNvPr id="54" name="Rectangle 53">
              <a:extLst>
                <a:ext uri="{FF2B5EF4-FFF2-40B4-BE49-F238E27FC236}">
                  <a16:creationId xmlns:a16="http://schemas.microsoft.com/office/drawing/2014/main" id="{11FBFA30-9359-4AD2-A668-C5AF4B5BEFA9}"/>
                </a:ext>
              </a:extLst>
            </p:cNvPr>
            <p:cNvSpPr/>
            <p:nvPr/>
          </p:nvSpPr>
          <p:spPr>
            <a:xfrm>
              <a:off x="9117601" y="1726383"/>
              <a:ext cx="905854" cy="478410"/>
            </a:xfrm>
            <a:prstGeom prst="rect">
              <a:avLst/>
            </a:prstGeom>
            <a:grp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cs typeface="Segoe UI Light" panose="020B0502040204020203" pitchFamily="34" charset="0"/>
                </a:rPr>
                <a:t>Document</a:t>
              </a:r>
            </a:p>
          </p:txBody>
        </p:sp>
      </p:grpSp>
      <p:cxnSp>
        <p:nvCxnSpPr>
          <p:cNvPr id="19" name="Connector: Elbow 18">
            <a:extLst>
              <a:ext uri="{FF2B5EF4-FFF2-40B4-BE49-F238E27FC236}">
                <a16:creationId xmlns:a16="http://schemas.microsoft.com/office/drawing/2014/main" id="{A6AC0077-D3E2-45F4-B37C-1E1F5A9E7B50}"/>
              </a:ext>
            </a:extLst>
          </p:cNvPr>
          <p:cNvCxnSpPr>
            <a:cxnSpLocks/>
            <a:stCxn id="39" idx="2"/>
            <a:endCxn id="43" idx="1"/>
          </p:cNvCxnSpPr>
          <p:nvPr/>
        </p:nvCxnSpPr>
        <p:spPr>
          <a:xfrm rot="16200000" flipH="1">
            <a:off x="3672130" y="5039040"/>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46" name="Connector: Elbow 45">
            <a:extLst>
              <a:ext uri="{FF2B5EF4-FFF2-40B4-BE49-F238E27FC236}">
                <a16:creationId xmlns:a16="http://schemas.microsoft.com/office/drawing/2014/main" id="{2DD761BC-CDF9-4029-A959-EE4120941F04}"/>
              </a:ext>
            </a:extLst>
          </p:cNvPr>
          <p:cNvCxnSpPr>
            <a:cxnSpLocks/>
            <a:stCxn id="50" idx="2"/>
            <a:endCxn id="54" idx="1"/>
          </p:cNvCxnSpPr>
          <p:nvPr/>
        </p:nvCxnSpPr>
        <p:spPr>
          <a:xfrm rot="16200000" flipH="1">
            <a:off x="5477641" y="5039041"/>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55" name="Connector: Elbow 54">
            <a:extLst>
              <a:ext uri="{FF2B5EF4-FFF2-40B4-BE49-F238E27FC236}">
                <a16:creationId xmlns:a16="http://schemas.microsoft.com/office/drawing/2014/main" id="{5F41E211-AFC5-4AD6-8E30-ACEC99507FC6}"/>
              </a:ext>
            </a:extLst>
          </p:cNvPr>
          <p:cNvCxnSpPr>
            <a:cxnSpLocks/>
            <a:stCxn id="23" idx="2"/>
            <a:endCxn id="48" idx="0"/>
          </p:cNvCxnSpPr>
          <p:nvPr/>
        </p:nvCxnSpPr>
        <p:spPr>
          <a:xfrm rot="16200000" flipH="1">
            <a:off x="4058061" y="2666165"/>
            <a:ext cx="395995" cy="2911581"/>
          </a:xfrm>
          <a:prstGeom prst="bentConnector3">
            <a:avLst>
              <a:gd name="adj1" fmla="val 50000"/>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0341395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5E998F44-2185-4A86-8990-63992B4064B3}"/>
              </a:ext>
            </a:extLst>
          </p:cNvPr>
          <p:cNvSpPr/>
          <p:nvPr/>
        </p:nvSpPr>
        <p:spPr>
          <a:xfrm>
            <a:off x="3187035" y="4237818"/>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A14480-1344-4054-9F65-B09EC9F28CC2}"/>
              </a:ext>
            </a:extLst>
          </p:cNvPr>
          <p:cNvSpPr>
            <a:spLocks noGrp="1"/>
          </p:cNvSpPr>
          <p:nvPr>
            <p:ph type="title"/>
          </p:nvPr>
        </p:nvSpPr>
        <p:spPr>
          <a:xfrm>
            <a:off x="269240" y="289511"/>
            <a:ext cx="11655840" cy="899665"/>
          </a:xfrm>
        </p:spPr>
        <p:txBody>
          <a:bodyPr/>
          <a:lstStyle/>
          <a:p>
            <a:r>
              <a:rPr lang="en-US"/>
              <a:t>Container Representations</a:t>
            </a:r>
          </a:p>
        </p:txBody>
      </p:sp>
      <p:cxnSp>
        <p:nvCxnSpPr>
          <p:cNvPr id="50" name="Connector: Elbow 49">
            <a:extLst>
              <a:ext uri="{FF2B5EF4-FFF2-40B4-BE49-F238E27FC236}">
                <a16:creationId xmlns:a16="http://schemas.microsoft.com/office/drawing/2014/main" id="{F0EE5F65-09B8-4680-882E-CAC45D8A6536}"/>
              </a:ext>
            </a:extLst>
          </p:cNvPr>
          <p:cNvCxnSpPr>
            <a:cxnSpLocks/>
            <a:stCxn id="52" idx="2"/>
            <a:endCxn id="57" idx="1"/>
          </p:cNvCxnSpPr>
          <p:nvPr/>
        </p:nvCxnSpPr>
        <p:spPr>
          <a:xfrm rot="16200000" flipH="1">
            <a:off x="1759921" y="3097333"/>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51" name="Connector: Elbow 50">
            <a:extLst>
              <a:ext uri="{FF2B5EF4-FFF2-40B4-BE49-F238E27FC236}">
                <a16:creationId xmlns:a16="http://schemas.microsoft.com/office/drawing/2014/main" id="{8B272C38-1905-4DDA-BFAC-FA786DDA5776}"/>
              </a:ext>
            </a:extLst>
          </p:cNvPr>
          <p:cNvCxnSpPr>
            <a:cxnSpLocks/>
            <a:stCxn id="57" idx="2"/>
            <a:endCxn id="61" idx="1"/>
          </p:cNvCxnSpPr>
          <p:nvPr/>
        </p:nvCxnSpPr>
        <p:spPr>
          <a:xfrm rot="16200000" flipH="1">
            <a:off x="2686033" y="4038193"/>
            <a:ext cx="761641"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52" name="Rectangle 51">
            <a:extLst>
              <a:ext uri="{FF2B5EF4-FFF2-40B4-BE49-F238E27FC236}">
                <a16:creationId xmlns:a16="http://schemas.microsoft.com/office/drawing/2014/main" id="{16FD3EA5-EDD7-40A2-8645-F6AF994FDB11}"/>
              </a:ext>
            </a:extLst>
          </p:cNvPr>
          <p:cNvSpPr/>
          <p:nvPr/>
        </p:nvSpPr>
        <p:spPr>
          <a:xfrm>
            <a:off x="1481215" y="2444703"/>
            <a:ext cx="905854" cy="478410"/>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Account</a:t>
            </a:r>
          </a:p>
        </p:txBody>
      </p:sp>
      <p:cxnSp>
        <p:nvCxnSpPr>
          <p:cNvPr id="53" name="Connector: Elbow 52">
            <a:extLst>
              <a:ext uri="{FF2B5EF4-FFF2-40B4-BE49-F238E27FC236}">
                <a16:creationId xmlns:a16="http://schemas.microsoft.com/office/drawing/2014/main" id="{185BA4F8-D664-4090-97CF-5D5D1233F2E3}"/>
              </a:ext>
            </a:extLst>
          </p:cNvPr>
          <p:cNvCxnSpPr>
            <a:cxnSpLocks/>
            <a:stCxn id="61" idx="2"/>
            <a:endCxn id="65" idx="1"/>
          </p:cNvCxnSpPr>
          <p:nvPr/>
        </p:nvCxnSpPr>
        <p:spPr>
          <a:xfrm rot="16200000" flipH="1">
            <a:off x="3672130" y="5039040"/>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nvGrpSpPr>
          <p:cNvPr id="54" name="Group 53">
            <a:extLst>
              <a:ext uri="{FF2B5EF4-FFF2-40B4-BE49-F238E27FC236}">
                <a16:creationId xmlns:a16="http://schemas.microsoft.com/office/drawing/2014/main" id="{E091C2FC-FC01-4BE4-B6D8-D59B8CCB09A2}"/>
              </a:ext>
            </a:extLst>
          </p:cNvPr>
          <p:cNvGrpSpPr/>
          <p:nvPr/>
        </p:nvGrpSpPr>
        <p:grpSpPr>
          <a:xfrm>
            <a:off x="2347341" y="3319107"/>
            <a:ext cx="1025826" cy="604852"/>
            <a:chOff x="9117601" y="1599941"/>
            <a:chExt cx="1025826" cy="604852"/>
          </a:xfrm>
          <a:solidFill>
            <a:schemeClr val="bg1">
              <a:lumMod val="95000"/>
            </a:schemeClr>
          </a:solidFill>
        </p:grpSpPr>
        <p:sp>
          <p:nvSpPr>
            <p:cNvPr id="55" name="Rectangle 54">
              <a:extLst>
                <a:ext uri="{FF2B5EF4-FFF2-40B4-BE49-F238E27FC236}">
                  <a16:creationId xmlns:a16="http://schemas.microsoft.com/office/drawing/2014/main" id="{F1330DF8-C91F-4168-9B15-CDFEA7A0FB7D}"/>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56" name="Rectangle 55">
              <a:extLst>
                <a:ext uri="{FF2B5EF4-FFF2-40B4-BE49-F238E27FC236}">
                  <a16:creationId xmlns:a16="http://schemas.microsoft.com/office/drawing/2014/main" id="{6F65C0A1-3156-40E2-B290-95D79FF5CCE2}"/>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57" name="Rectangle 56">
              <a:extLst>
                <a:ext uri="{FF2B5EF4-FFF2-40B4-BE49-F238E27FC236}">
                  <a16:creationId xmlns:a16="http://schemas.microsoft.com/office/drawing/2014/main" id="{050E8CC3-5329-4E9D-9FE2-185817B6A475}"/>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grpSp>
      <p:grpSp>
        <p:nvGrpSpPr>
          <p:cNvPr id="58" name="Group 57">
            <a:extLst>
              <a:ext uri="{FF2B5EF4-FFF2-40B4-BE49-F238E27FC236}">
                <a16:creationId xmlns:a16="http://schemas.microsoft.com/office/drawing/2014/main" id="{B5381B87-C6BF-43CD-AB01-05DEC037AF00}"/>
              </a:ext>
            </a:extLst>
          </p:cNvPr>
          <p:cNvGrpSpPr/>
          <p:nvPr/>
        </p:nvGrpSpPr>
        <p:grpSpPr>
          <a:xfrm>
            <a:off x="3333439" y="4319953"/>
            <a:ext cx="1025826" cy="604852"/>
            <a:chOff x="9117601" y="1599941"/>
            <a:chExt cx="1025826" cy="604852"/>
          </a:xfrm>
          <a:solidFill>
            <a:schemeClr val="bg1">
              <a:lumMod val="95000"/>
            </a:schemeClr>
          </a:solidFill>
        </p:grpSpPr>
        <p:sp>
          <p:nvSpPr>
            <p:cNvPr id="59" name="Rectangle 58">
              <a:extLst>
                <a:ext uri="{FF2B5EF4-FFF2-40B4-BE49-F238E27FC236}">
                  <a16:creationId xmlns:a16="http://schemas.microsoft.com/office/drawing/2014/main" id="{E9557F39-171C-4178-842D-77E69178741F}"/>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60" name="Rectangle 59">
              <a:extLst>
                <a:ext uri="{FF2B5EF4-FFF2-40B4-BE49-F238E27FC236}">
                  <a16:creationId xmlns:a16="http://schemas.microsoft.com/office/drawing/2014/main" id="{9AAC38DA-BBE7-44A4-B69E-6774CEE4D95E}"/>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61" name="Rectangle 60">
              <a:extLst>
                <a:ext uri="{FF2B5EF4-FFF2-40B4-BE49-F238E27FC236}">
                  <a16:creationId xmlns:a16="http://schemas.microsoft.com/office/drawing/2014/main" id="{1AB0200A-A423-4476-8165-6D56BA1D5084}"/>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Container</a:t>
              </a:r>
            </a:p>
          </p:txBody>
        </p:sp>
      </p:grpSp>
      <p:grpSp>
        <p:nvGrpSpPr>
          <p:cNvPr id="62" name="Group 61">
            <a:extLst>
              <a:ext uri="{FF2B5EF4-FFF2-40B4-BE49-F238E27FC236}">
                <a16:creationId xmlns:a16="http://schemas.microsoft.com/office/drawing/2014/main" id="{AB989156-AC1E-4EE6-8AD5-9DBEA1668610}"/>
              </a:ext>
            </a:extLst>
          </p:cNvPr>
          <p:cNvGrpSpPr/>
          <p:nvPr/>
        </p:nvGrpSpPr>
        <p:grpSpPr>
          <a:xfrm>
            <a:off x="4319537" y="5320800"/>
            <a:ext cx="1025826" cy="604852"/>
            <a:chOff x="9117601" y="1599941"/>
            <a:chExt cx="1025826" cy="604852"/>
          </a:xfrm>
          <a:solidFill>
            <a:schemeClr val="bg1">
              <a:lumMod val="95000"/>
            </a:schemeClr>
          </a:solidFill>
        </p:grpSpPr>
        <p:sp>
          <p:nvSpPr>
            <p:cNvPr id="63" name="Rectangle 62">
              <a:extLst>
                <a:ext uri="{FF2B5EF4-FFF2-40B4-BE49-F238E27FC236}">
                  <a16:creationId xmlns:a16="http://schemas.microsoft.com/office/drawing/2014/main" id="{1E1AF81E-D1F4-459A-86F6-50415AF632D4}"/>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64" name="Rectangle 63">
              <a:extLst>
                <a:ext uri="{FF2B5EF4-FFF2-40B4-BE49-F238E27FC236}">
                  <a16:creationId xmlns:a16="http://schemas.microsoft.com/office/drawing/2014/main" id="{007AFB6D-7A4B-49DF-9347-1D97D282BE34}"/>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65" name="Rectangle 64">
              <a:extLst>
                <a:ext uri="{FF2B5EF4-FFF2-40B4-BE49-F238E27FC236}">
                  <a16:creationId xmlns:a16="http://schemas.microsoft.com/office/drawing/2014/main" id="{F4CE14A8-9AA3-4129-AB71-3B5299DDCCA3}"/>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Item</a:t>
              </a:r>
            </a:p>
          </p:txBody>
        </p:sp>
      </p:grpSp>
      <p:sp>
        <p:nvSpPr>
          <p:cNvPr id="67" name="TextBox 66">
            <a:extLst>
              <a:ext uri="{FF2B5EF4-FFF2-40B4-BE49-F238E27FC236}">
                <a16:creationId xmlns:a16="http://schemas.microsoft.com/office/drawing/2014/main" id="{76584094-C62C-4BAE-AAA3-6837E34950B2}"/>
              </a:ext>
            </a:extLst>
          </p:cNvPr>
          <p:cNvSpPr txBox="1"/>
          <p:nvPr/>
        </p:nvSpPr>
        <p:spPr>
          <a:xfrm>
            <a:off x="4663670" y="4370464"/>
            <a:ext cx="417736" cy="461665"/>
          </a:xfrm>
          <a:prstGeom prst="rect">
            <a:avLst/>
          </a:prstGeom>
          <a:no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t>=</a:t>
            </a:r>
          </a:p>
        </p:txBody>
      </p:sp>
      <p:grpSp>
        <p:nvGrpSpPr>
          <p:cNvPr id="5" name="Group 4">
            <a:extLst>
              <a:ext uri="{FF2B5EF4-FFF2-40B4-BE49-F238E27FC236}">
                <a16:creationId xmlns:a16="http://schemas.microsoft.com/office/drawing/2014/main" id="{85B48721-4BFC-49F0-9171-359889413B70}"/>
              </a:ext>
            </a:extLst>
          </p:cNvPr>
          <p:cNvGrpSpPr/>
          <p:nvPr/>
        </p:nvGrpSpPr>
        <p:grpSpPr>
          <a:xfrm>
            <a:off x="5087913" y="4374744"/>
            <a:ext cx="803072" cy="614630"/>
            <a:chOff x="4892436" y="4374744"/>
            <a:chExt cx="803072" cy="614630"/>
          </a:xfrm>
        </p:grpSpPr>
        <p:cxnSp>
          <p:nvCxnSpPr>
            <p:cNvPr id="69" name="Straight Connector 68">
              <a:extLst>
                <a:ext uri="{FF2B5EF4-FFF2-40B4-BE49-F238E27FC236}">
                  <a16:creationId xmlns:a16="http://schemas.microsoft.com/office/drawing/2014/main" id="{9FF469F2-3D1C-413B-A78B-3953EC65F136}"/>
                </a:ext>
              </a:extLst>
            </p:cNvPr>
            <p:cNvCxnSpPr>
              <a:cxnSpLocks/>
            </p:cNvCxnSpPr>
            <p:nvPr/>
          </p:nvCxnSpPr>
          <p:spPr>
            <a:xfrm>
              <a:off x="5132827" y="4546715"/>
              <a:ext cx="143382" cy="43691"/>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70" name="Straight Connector 69">
              <a:extLst>
                <a:ext uri="{FF2B5EF4-FFF2-40B4-BE49-F238E27FC236}">
                  <a16:creationId xmlns:a16="http://schemas.microsoft.com/office/drawing/2014/main" id="{C8B27A3F-7BC2-47F0-8844-FB1039B8E9D1}"/>
                </a:ext>
              </a:extLst>
            </p:cNvPr>
            <p:cNvCxnSpPr>
              <a:cxnSpLocks/>
            </p:cNvCxnSpPr>
            <p:nvPr/>
          </p:nvCxnSpPr>
          <p:spPr>
            <a:xfrm flipV="1">
              <a:off x="5132827" y="4503024"/>
              <a:ext cx="140833" cy="43691"/>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71" name="Oval 70">
              <a:extLst>
                <a:ext uri="{FF2B5EF4-FFF2-40B4-BE49-F238E27FC236}">
                  <a16:creationId xmlns:a16="http://schemas.microsoft.com/office/drawing/2014/main" id="{25526799-5738-4258-A29E-B28A6E55BF83}"/>
                </a:ext>
              </a:extLst>
            </p:cNvPr>
            <p:cNvSpPr/>
            <p:nvPr/>
          </p:nvSpPr>
          <p:spPr bwMode="auto">
            <a:xfrm>
              <a:off x="5132827" y="4505417"/>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solidFill>
                  <a:srgbClr val="FFFFFF"/>
                </a:solidFill>
                <a:effectLst/>
                <a:uLnTx/>
                <a:uFillTx/>
                <a:ea typeface="+mn-ea"/>
                <a:cs typeface="+mn-cs"/>
              </a:endParaRPr>
            </a:p>
          </p:txBody>
        </p:sp>
        <p:cxnSp>
          <p:nvCxnSpPr>
            <p:cNvPr id="72" name="Straight Connector 71">
              <a:extLst>
                <a:ext uri="{FF2B5EF4-FFF2-40B4-BE49-F238E27FC236}">
                  <a16:creationId xmlns:a16="http://schemas.microsoft.com/office/drawing/2014/main" id="{FAAB0232-8425-4DDD-9DA1-B34CACF5F281}"/>
                </a:ext>
              </a:extLst>
            </p:cNvPr>
            <p:cNvCxnSpPr>
              <a:cxnSpLocks/>
            </p:cNvCxnSpPr>
            <p:nvPr/>
          </p:nvCxnSpPr>
          <p:spPr>
            <a:xfrm>
              <a:off x="5276209" y="4590407"/>
              <a:ext cx="145384" cy="65257"/>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73" name="Straight Connector 72">
              <a:extLst>
                <a:ext uri="{FF2B5EF4-FFF2-40B4-BE49-F238E27FC236}">
                  <a16:creationId xmlns:a16="http://schemas.microsoft.com/office/drawing/2014/main" id="{394FB641-B115-4461-A4E9-987A914C2264}"/>
                </a:ext>
              </a:extLst>
            </p:cNvPr>
            <p:cNvCxnSpPr>
              <a:cxnSpLocks/>
            </p:cNvCxnSpPr>
            <p:nvPr/>
          </p:nvCxnSpPr>
          <p:spPr>
            <a:xfrm>
              <a:off x="5276209" y="4590407"/>
              <a:ext cx="138282" cy="819"/>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74" name="Oval 73">
              <a:extLst>
                <a:ext uri="{FF2B5EF4-FFF2-40B4-BE49-F238E27FC236}">
                  <a16:creationId xmlns:a16="http://schemas.microsoft.com/office/drawing/2014/main" id="{54454AA7-8310-4F19-B15F-384910F1AB24}"/>
                </a:ext>
              </a:extLst>
            </p:cNvPr>
            <p:cNvSpPr/>
            <p:nvPr/>
          </p:nvSpPr>
          <p:spPr bwMode="auto">
            <a:xfrm rot="20946206">
              <a:off x="5414491" y="4637520"/>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solidFill>
                  <a:srgbClr val="FFFFFF"/>
                </a:solidFill>
                <a:effectLst/>
                <a:uLnTx/>
                <a:uFillTx/>
                <a:ea typeface="+mn-ea"/>
                <a:cs typeface="+mn-cs"/>
              </a:endParaRPr>
            </a:p>
          </p:txBody>
        </p:sp>
        <p:sp>
          <p:nvSpPr>
            <p:cNvPr id="75" name="Oval 74">
              <a:extLst>
                <a:ext uri="{FF2B5EF4-FFF2-40B4-BE49-F238E27FC236}">
                  <a16:creationId xmlns:a16="http://schemas.microsoft.com/office/drawing/2014/main" id="{B452E8CE-9893-4501-B840-6CED5F8C702E}"/>
                </a:ext>
              </a:extLst>
            </p:cNvPr>
            <p:cNvSpPr/>
            <p:nvPr/>
          </p:nvSpPr>
          <p:spPr bwMode="auto">
            <a:xfrm>
              <a:off x="5414491" y="4549928"/>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solidFill>
                  <a:srgbClr val="FFFFFF"/>
                </a:solidFill>
                <a:effectLst/>
                <a:uLnTx/>
                <a:uFillTx/>
                <a:ea typeface="+mn-ea"/>
                <a:cs typeface="+mn-cs"/>
              </a:endParaRPr>
            </a:p>
          </p:txBody>
        </p:sp>
        <p:cxnSp>
          <p:nvCxnSpPr>
            <p:cNvPr id="76" name="Straight Connector 75">
              <a:extLst>
                <a:ext uri="{FF2B5EF4-FFF2-40B4-BE49-F238E27FC236}">
                  <a16:creationId xmlns:a16="http://schemas.microsoft.com/office/drawing/2014/main" id="{FF61009C-7ECD-4A76-969D-BEA0DD0CEE73}"/>
                </a:ext>
              </a:extLst>
            </p:cNvPr>
            <p:cNvCxnSpPr>
              <a:cxnSpLocks/>
            </p:cNvCxnSpPr>
            <p:nvPr/>
          </p:nvCxnSpPr>
          <p:spPr>
            <a:xfrm>
              <a:off x="5273660" y="4503024"/>
              <a:ext cx="140832" cy="61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77" name="Oval 76">
              <a:extLst>
                <a:ext uri="{FF2B5EF4-FFF2-40B4-BE49-F238E27FC236}">
                  <a16:creationId xmlns:a16="http://schemas.microsoft.com/office/drawing/2014/main" id="{A51351F6-6481-476B-90DB-586FB2FB4146}"/>
                </a:ext>
              </a:extLst>
            </p:cNvPr>
            <p:cNvSpPr/>
            <p:nvPr/>
          </p:nvSpPr>
          <p:spPr bwMode="auto">
            <a:xfrm>
              <a:off x="5276209" y="4549108"/>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solidFill>
                  <a:srgbClr val="FFFFFF"/>
                </a:solidFill>
                <a:effectLst/>
                <a:uLnTx/>
                <a:uFillTx/>
                <a:ea typeface="+mn-ea"/>
                <a:cs typeface="+mn-cs"/>
              </a:endParaRPr>
            </a:p>
          </p:txBody>
        </p:sp>
        <p:cxnSp>
          <p:nvCxnSpPr>
            <p:cNvPr id="78" name="Straight Connector 77">
              <a:extLst>
                <a:ext uri="{FF2B5EF4-FFF2-40B4-BE49-F238E27FC236}">
                  <a16:creationId xmlns:a16="http://schemas.microsoft.com/office/drawing/2014/main" id="{67425358-294A-4062-8432-1B6F6360776F}"/>
                </a:ext>
              </a:extLst>
            </p:cNvPr>
            <p:cNvCxnSpPr>
              <a:cxnSpLocks/>
            </p:cNvCxnSpPr>
            <p:nvPr/>
          </p:nvCxnSpPr>
          <p:spPr>
            <a:xfrm flipV="1">
              <a:off x="5273660" y="4441866"/>
              <a:ext cx="149902" cy="61158"/>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79" name="Oval 78">
              <a:extLst>
                <a:ext uri="{FF2B5EF4-FFF2-40B4-BE49-F238E27FC236}">
                  <a16:creationId xmlns:a16="http://schemas.microsoft.com/office/drawing/2014/main" id="{314E4331-1D8D-48E2-9E53-1CEC7683F0AC}"/>
                </a:ext>
              </a:extLst>
            </p:cNvPr>
            <p:cNvSpPr/>
            <p:nvPr/>
          </p:nvSpPr>
          <p:spPr bwMode="auto">
            <a:xfrm>
              <a:off x="5273660" y="4461726"/>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solidFill>
                  <a:srgbClr val="FFFFFF"/>
                </a:solidFill>
                <a:effectLst/>
                <a:uLnTx/>
                <a:uFillTx/>
                <a:ea typeface="+mn-ea"/>
                <a:cs typeface="+mn-cs"/>
              </a:endParaRPr>
            </a:p>
          </p:txBody>
        </p:sp>
        <p:sp>
          <p:nvSpPr>
            <p:cNvPr id="80" name="Oval 79">
              <a:extLst>
                <a:ext uri="{FF2B5EF4-FFF2-40B4-BE49-F238E27FC236}">
                  <a16:creationId xmlns:a16="http://schemas.microsoft.com/office/drawing/2014/main" id="{23DE1185-3AD4-4170-8A92-F40FB5218808}"/>
                </a:ext>
              </a:extLst>
            </p:cNvPr>
            <p:cNvSpPr/>
            <p:nvPr/>
          </p:nvSpPr>
          <p:spPr bwMode="auto">
            <a:xfrm>
              <a:off x="5414491" y="4462336"/>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solidFill>
                  <a:srgbClr val="FFFFFF"/>
                </a:solidFill>
                <a:effectLst/>
                <a:uLnTx/>
                <a:uFillTx/>
                <a:ea typeface="+mn-ea"/>
                <a:cs typeface="+mn-cs"/>
              </a:endParaRPr>
            </a:p>
          </p:txBody>
        </p:sp>
        <p:sp>
          <p:nvSpPr>
            <p:cNvPr id="81" name="Oval 80">
              <a:extLst>
                <a:ext uri="{FF2B5EF4-FFF2-40B4-BE49-F238E27FC236}">
                  <a16:creationId xmlns:a16="http://schemas.microsoft.com/office/drawing/2014/main" id="{662E1F0F-608A-4B3E-87B0-AE92FF8D4555}"/>
                </a:ext>
              </a:extLst>
            </p:cNvPr>
            <p:cNvSpPr/>
            <p:nvPr/>
          </p:nvSpPr>
          <p:spPr bwMode="auto">
            <a:xfrm rot="377738">
              <a:off x="5414491" y="4374744"/>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solidFill>
                  <a:srgbClr val="FFFFFF"/>
                </a:solidFill>
                <a:effectLst/>
                <a:uLnTx/>
                <a:uFillTx/>
                <a:ea typeface="+mn-ea"/>
                <a:cs typeface="+mn-cs"/>
              </a:endParaRPr>
            </a:p>
          </p:txBody>
        </p:sp>
        <p:sp>
          <p:nvSpPr>
            <p:cNvPr id="82" name="TextBox 81">
              <a:extLst>
                <a:ext uri="{FF2B5EF4-FFF2-40B4-BE49-F238E27FC236}">
                  <a16:creationId xmlns:a16="http://schemas.microsoft.com/office/drawing/2014/main" id="{FBD13667-295A-4637-83D3-C9485B7253BA}"/>
                </a:ext>
              </a:extLst>
            </p:cNvPr>
            <p:cNvSpPr txBox="1"/>
            <p:nvPr/>
          </p:nvSpPr>
          <p:spPr>
            <a:xfrm>
              <a:off x="4892436" y="4743153"/>
              <a:ext cx="803072" cy="24622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a:ln>
                    <a:noFill/>
                  </a:ln>
                  <a:solidFill>
                    <a:prstClr val="black"/>
                  </a:solidFill>
                  <a:effectLst/>
                  <a:uLnTx/>
                  <a:uFillTx/>
                  <a:ea typeface="+mn-ea"/>
                  <a:cs typeface="Segoe UI Light" panose="020B0502040204020203" pitchFamily="34" charset="0"/>
                </a:rPr>
                <a:t>Collection</a:t>
              </a:r>
            </a:p>
          </p:txBody>
        </p:sp>
      </p:grpSp>
      <p:grpSp>
        <p:nvGrpSpPr>
          <p:cNvPr id="6" name="Group 5">
            <a:extLst>
              <a:ext uri="{FF2B5EF4-FFF2-40B4-BE49-F238E27FC236}">
                <a16:creationId xmlns:a16="http://schemas.microsoft.com/office/drawing/2014/main" id="{0155CF79-7035-432C-A66C-4C7AEDFC79FA}"/>
              </a:ext>
            </a:extLst>
          </p:cNvPr>
          <p:cNvGrpSpPr/>
          <p:nvPr/>
        </p:nvGrpSpPr>
        <p:grpSpPr>
          <a:xfrm>
            <a:off x="5973239" y="4390008"/>
            <a:ext cx="668714" cy="599366"/>
            <a:chOff x="5875501" y="4390008"/>
            <a:chExt cx="668714" cy="599366"/>
          </a:xfrm>
        </p:grpSpPr>
        <p:grpSp>
          <p:nvGrpSpPr>
            <p:cNvPr id="4" name="Group 3">
              <a:extLst>
                <a:ext uri="{FF2B5EF4-FFF2-40B4-BE49-F238E27FC236}">
                  <a16:creationId xmlns:a16="http://schemas.microsoft.com/office/drawing/2014/main" id="{7DF6B6AD-ADF4-44BA-AE0E-785F8BD56196}"/>
                </a:ext>
              </a:extLst>
            </p:cNvPr>
            <p:cNvGrpSpPr/>
            <p:nvPr/>
          </p:nvGrpSpPr>
          <p:grpSpPr>
            <a:xfrm>
              <a:off x="5988240" y="4390008"/>
              <a:ext cx="427810" cy="275208"/>
              <a:chOff x="5988240" y="4390008"/>
              <a:chExt cx="427810" cy="275208"/>
            </a:xfrm>
          </p:grpSpPr>
          <p:sp>
            <p:nvSpPr>
              <p:cNvPr id="86" name="Oval 85">
                <a:extLst>
                  <a:ext uri="{FF2B5EF4-FFF2-40B4-BE49-F238E27FC236}">
                    <a16:creationId xmlns:a16="http://schemas.microsoft.com/office/drawing/2014/main" id="{7D07473B-08AE-4106-8FEE-C676F9100ABD}"/>
                  </a:ext>
                </a:extLst>
              </p:cNvPr>
              <p:cNvSpPr/>
              <p:nvPr/>
            </p:nvSpPr>
            <p:spPr bwMode="auto">
              <a:xfrm rot="715722">
                <a:off x="5988240" y="4390008"/>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gradFill>
                    <a:gsLst>
                      <a:gs pos="0">
                        <a:srgbClr val="FFFFFF"/>
                      </a:gs>
                      <a:gs pos="100000">
                        <a:srgbClr val="FFFFFF"/>
                      </a:gs>
                    </a:gsLst>
                    <a:lin ang="5400000" scaled="0"/>
                  </a:gradFill>
                  <a:effectLst/>
                  <a:uLnTx/>
                  <a:uFillTx/>
                  <a:ea typeface="+mn-ea"/>
                  <a:cs typeface="+mn-cs"/>
                </a:endParaRPr>
              </a:p>
            </p:txBody>
          </p:sp>
          <p:sp>
            <p:nvSpPr>
              <p:cNvPr id="87" name="Oval 86">
                <a:extLst>
                  <a:ext uri="{FF2B5EF4-FFF2-40B4-BE49-F238E27FC236}">
                    <a16:creationId xmlns:a16="http://schemas.microsoft.com/office/drawing/2014/main" id="{CB4095A5-E598-4EB9-9D0E-ECF1FC7A5DEE}"/>
                  </a:ext>
                </a:extLst>
              </p:cNvPr>
              <p:cNvSpPr/>
              <p:nvPr/>
            </p:nvSpPr>
            <p:spPr bwMode="auto">
              <a:xfrm>
                <a:off x="6219833" y="4440343"/>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gradFill>
                    <a:gsLst>
                      <a:gs pos="0">
                        <a:srgbClr val="FFFFFF"/>
                      </a:gs>
                      <a:gs pos="100000">
                        <a:srgbClr val="FFFFFF"/>
                      </a:gs>
                    </a:gsLst>
                    <a:lin ang="5400000" scaled="0"/>
                  </a:gradFill>
                  <a:effectLst/>
                  <a:uLnTx/>
                  <a:uFillTx/>
                  <a:ea typeface="+mn-ea"/>
                  <a:cs typeface="+mn-cs"/>
                </a:endParaRPr>
              </a:p>
            </p:txBody>
          </p:sp>
          <p:sp>
            <p:nvSpPr>
              <p:cNvPr id="88" name="Oval 87">
                <a:extLst>
                  <a:ext uri="{FF2B5EF4-FFF2-40B4-BE49-F238E27FC236}">
                    <a16:creationId xmlns:a16="http://schemas.microsoft.com/office/drawing/2014/main" id="{5AE23E24-BFC3-4FE5-BA87-70A3F200640E}"/>
                  </a:ext>
                </a:extLst>
              </p:cNvPr>
              <p:cNvSpPr/>
              <p:nvPr/>
            </p:nvSpPr>
            <p:spPr bwMode="auto">
              <a:xfrm>
                <a:off x="6104036" y="4584794"/>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gradFill>
                    <a:gsLst>
                      <a:gs pos="0">
                        <a:srgbClr val="FFFFFF"/>
                      </a:gs>
                      <a:gs pos="100000">
                        <a:srgbClr val="FFFFFF"/>
                      </a:gs>
                    </a:gsLst>
                    <a:lin ang="5400000" scaled="0"/>
                  </a:gradFill>
                  <a:effectLst/>
                  <a:uLnTx/>
                  <a:uFillTx/>
                  <a:ea typeface="+mn-ea"/>
                  <a:cs typeface="+mn-cs"/>
                </a:endParaRPr>
              </a:p>
            </p:txBody>
          </p:sp>
          <p:sp>
            <p:nvSpPr>
              <p:cNvPr id="89" name="Oval 88">
                <a:extLst>
                  <a:ext uri="{FF2B5EF4-FFF2-40B4-BE49-F238E27FC236}">
                    <a16:creationId xmlns:a16="http://schemas.microsoft.com/office/drawing/2014/main" id="{BAEC83C1-52F6-439D-A66C-AA530104B9B6}"/>
                  </a:ext>
                </a:extLst>
              </p:cNvPr>
              <p:cNvSpPr/>
              <p:nvPr/>
            </p:nvSpPr>
            <p:spPr bwMode="auto">
              <a:xfrm>
                <a:off x="6335628" y="4584794"/>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gradFill>
                    <a:gsLst>
                      <a:gs pos="0">
                        <a:srgbClr val="FFFFFF"/>
                      </a:gs>
                      <a:gs pos="100000">
                        <a:srgbClr val="FFFFFF"/>
                      </a:gs>
                    </a:gsLst>
                    <a:lin ang="5400000" scaled="0"/>
                  </a:gradFill>
                  <a:effectLst/>
                  <a:uLnTx/>
                  <a:uFillTx/>
                  <a:ea typeface="+mn-ea"/>
                  <a:cs typeface="+mn-cs"/>
                </a:endParaRPr>
              </a:p>
            </p:txBody>
          </p:sp>
          <p:cxnSp>
            <p:nvCxnSpPr>
              <p:cNvPr id="90" name="Straight Connector 89">
                <a:extLst>
                  <a:ext uri="{FF2B5EF4-FFF2-40B4-BE49-F238E27FC236}">
                    <a16:creationId xmlns:a16="http://schemas.microsoft.com/office/drawing/2014/main" id="{781C4AE3-541B-4283-B50A-CA25A8B85F98}"/>
                  </a:ext>
                </a:extLst>
              </p:cNvPr>
              <p:cNvCxnSpPr>
                <a:cxnSpLocks/>
              </p:cNvCxnSpPr>
              <p:nvPr/>
            </p:nvCxnSpPr>
            <p:spPr>
              <a:xfrm>
                <a:off x="6067793" y="4438531"/>
                <a:ext cx="152039" cy="42024"/>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91" name="Straight Connector 90">
                <a:extLst>
                  <a:ext uri="{FF2B5EF4-FFF2-40B4-BE49-F238E27FC236}">
                    <a16:creationId xmlns:a16="http://schemas.microsoft.com/office/drawing/2014/main" id="{D4ECDDA2-BADD-4DAD-8619-4557B4CCC893}"/>
                  </a:ext>
                </a:extLst>
              </p:cNvPr>
              <p:cNvCxnSpPr>
                <a:cxnSpLocks/>
              </p:cNvCxnSpPr>
              <p:nvPr/>
            </p:nvCxnSpPr>
            <p:spPr>
              <a:xfrm>
                <a:off x="6184458" y="4625005"/>
                <a:ext cx="151170" cy="0"/>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92" name="Straight Connector 91">
                <a:extLst>
                  <a:ext uri="{FF2B5EF4-FFF2-40B4-BE49-F238E27FC236}">
                    <a16:creationId xmlns:a16="http://schemas.microsoft.com/office/drawing/2014/main" id="{1AF2167D-787C-42C9-B65D-818F931C39C1}"/>
                  </a:ext>
                </a:extLst>
              </p:cNvPr>
              <p:cNvCxnSpPr>
                <a:cxnSpLocks/>
              </p:cNvCxnSpPr>
              <p:nvPr/>
            </p:nvCxnSpPr>
            <p:spPr>
              <a:xfrm>
                <a:off x="6288477" y="4508988"/>
                <a:ext cx="58929" cy="87584"/>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93" name="Straight Connector 92">
                <a:extLst>
                  <a:ext uri="{FF2B5EF4-FFF2-40B4-BE49-F238E27FC236}">
                    <a16:creationId xmlns:a16="http://schemas.microsoft.com/office/drawing/2014/main" id="{65F208AA-EA0B-4266-A839-CAF51475DB5E}"/>
                  </a:ext>
                </a:extLst>
              </p:cNvPr>
              <p:cNvCxnSpPr>
                <a:cxnSpLocks/>
              </p:cNvCxnSpPr>
              <p:nvPr/>
            </p:nvCxnSpPr>
            <p:spPr>
              <a:xfrm flipV="1">
                <a:off x="6172681" y="4508988"/>
                <a:ext cx="58929" cy="87584"/>
              </a:xfrm>
              <a:prstGeom prst="line">
                <a:avLst/>
              </a:prstGeom>
              <a:solidFill>
                <a:srgbClr val="7030A0"/>
              </a:solidFill>
              <a:ln w="12700" cap="flat" cmpd="sng" algn="ctr">
                <a:solidFill>
                  <a:srgbClr val="727272"/>
                </a:solidFill>
                <a:prstDash val="sysDot"/>
                <a:miter lim="800000"/>
                <a:headEnd type="none"/>
                <a:tailEnd type="none"/>
              </a:ln>
              <a:effectLst/>
            </p:spPr>
          </p:cxnSp>
        </p:grpSp>
        <p:sp>
          <p:nvSpPr>
            <p:cNvPr id="85" name="TextBox 84">
              <a:extLst>
                <a:ext uri="{FF2B5EF4-FFF2-40B4-BE49-F238E27FC236}">
                  <a16:creationId xmlns:a16="http://schemas.microsoft.com/office/drawing/2014/main" id="{E4FDC4D8-4E69-45C5-A85A-F98F9712A8BA}"/>
                </a:ext>
              </a:extLst>
            </p:cNvPr>
            <p:cNvSpPr txBox="1"/>
            <p:nvPr/>
          </p:nvSpPr>
          <p:spPr>
            <a:xfrm>
              <a:off x="5875501" y="4743153"/>
              <a:ext cx="668714" cy="24622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a:ln>
                    <a:noFill/>
                  </a:ln>
                  <a:solidFill>
                    <a:prstClr val="black"/>
                  </a:solidFill>
                  <a:effectLst/>
                  <a:uLnTx/>
                  <a:uFillTx/>
                  <a:ea typeface="+mn-ea"/>
                  <a:cs typeface="Segoe UI Light" panose="020B0502040204020203" pitchFamily="34" charset="0"/>
                </a:rPr>
                <a:t>Graph</a:t>
              </a:r>
            </a:p>
          </p:txBody>
        </p:sp>
      </p:grpSp>
      <p:grpSp>
        <p:nvGrpSpPr>
          <p:cNvPr id="3" name="Group 2">
            <a:extLst>
              <a:ext uri="{FF2B5EF4-FFF2-40B4-BE49-F238E27FC236}">
                <a16:creationId xmlns:a16="http://schemas.microsoft.com/office/drawing/2014/main" id="{19041F94-9ABE-4044-8F58-1E35AD2C767A}"/>
              </a:ext>
            </a:extLst>
          </p:cNvPr>
          <p:cNvGrpSpPr/>
          <p:nvPr/>
        </p:nvGrpSpPr>
        <p:grpSpPr>
          <a:xfrm>
            <a:off x="6724208" y="4404575"/>
            <a:ext cx="668714" cy="584790"/>
            <a:chOff x="6724208" y="4404575"/>
            <a:chExt cx="668714" cy="584790"/>
          </a:xfrm>
        </p:grpSpPr>
        <p:cxnSp>
          <p:nvCxnSpPr>
            <p:cNvPr id="95" name="Straight Connector 94">
              <a:extLst>
                <a:ext uri="{FF2B5EF4-FFF2-40B4-BE49-F238E27FC236}">
                  <a16:creationId xmlns:a16="http://schemas.microsoft.com/office/drawing/2014/main" id="{9147A887-0C34-4163-AEE2-79B865B24E99}"/>
                </a:ext>
              </a:extLst>
            </p:cNvPr>
            <p:cNvCxnSpPr>
              <a:cxnSpLocks/>
            </p:cNvCxnSpPr>
            <p:nvPr/>
          </p:nvCxnSpPr>
          <p:spPr>
            <a:xfrm>
              <a:off x="6922206" y="4444785"/>
              <a:ext cx="297156" cy="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96" name="Oval 95">
              <a:extLst>
                <a:ext uri="{FF2B5EF4-FFF2-40B4-BE49-F238E27FC236}">
                  <a16:creationId xmlns:a16="http://schemas.microsoft.com/office/drawing/2014/main" id="{E0D8A150-3101-4639-A67E-8DB0825AD249}"/>
                </a:ext>
              </a:extLst>
            </p:cNvPr>
            <p:cNvSpPr/>
            <p:nvPr/>
          </p:nvSpPr>
          <p:spPr bwMode="auto">
            <a:xfrm>
              <a:off x="6841784" y="4404575"/>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gradFill>
                  <a:gsLst>
                    <a:gs pos="0">
                      <a:srgbClr val="FFFFFF"/>
                    </a:gs>
                    <a:gs pos="100000">
                      <a:srgbClr val="FFFFFF"/>
                    </a:gs>
                  </a:gsLst>
                  <a:lin ang="5400000" scaled="0"/>
                </a:gradFill>
                <a:effectLst/>
                <a:uLnTx/>
                <a:uFillTx/>
                <a:ea typeface="+mn-ea"/>
                <a:cs typeface="+mn-cs"/>
              </a:endParaRPr>
            </a:p>
          </p:txBody>
        </p:sp>
        <p:sp>
          <p:nvSpPr>
            <p:cNvPr id="97" name="Circle: Hollow 67">
              <a:extLst>
                <a:ext uri="{FF2B5EF4-FFF2-40B4-BE49-F238E27FC236}">
                  <a16:creationId xmlns:a16="http://schemas.microsoft.com/office/drawing/2014/main" id="{11BBD558-0F06-4585-A1F9-2B7BB00F4F5E}"/>
                </a:ext>
              </a:extLst>
            </p:cNvPr>
            <p:cNvSpPr/>
            <p:nvPr/>
          </p:nvSpPr>
          <p:spPr bwMode="auto">
            <a:xfrm>
              <a:off x="7215715" y="4404575"/>
              <a:ext cx="80421" cy="80421"/>
            </a:xfrm>
            <a:prstGeom prst="donut">
              <a:avLst/>
            </a:prstGeom>
            <a:solidFill>
              <a:schemeClr val="tx2"/>
            </a:solidFill>
            <a:ln w="381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gradFill>
                  <a:gsLst>
                    <a:gs pos="0">
                      <a:srgbClr val="FFFFFF"/>
                    </a:gs>
                    <a:gs pos="100000">
                      <a:srgbClr val="FFFFFF"/>
                    </a:gs>
                  </a:gsLst>
                  <a:lin ang="5400000" scaled="0"/>
                </a:gradFill>
                <a:effectLst/>
                <a:uLnTx/>
                <a:uFillTx/>
                <a:ea typeface="+mn-ea"/>
                <a:cs typeface="+mn-cs"/>
              </a:endParaRPr>
            </a:p>
          </p:txBody>
        </p:sp>
        <p:cxnSp>
          <p:nvCxnSpPr>
            <p:cNvPr id="98" name="Straight Connector 97">
              <a:extLst>
                <a:ext uri="{FF2B5EF4-FFF2-40B4-BE49-F238E27FC236}">
                  <a16:creationId xmlns:a16="http://schemas.microsoft.com/office/drawing/2014/main" id="{98074C4E-2AB9-47B8-BEA8-4D0216422B8D}"/>
                </a:ext>
              </a:extLst>
            </p:cNvPr>
            <p:cNvCxnSpPr>
              <a:cxnSpLocks/>
            </p:cNvCxnSpPr>
            <p:nvPr/>
          </p:nvCxnSpPr>
          <p:spPr>
            <a:xfrm>
              <a:off x="6922206" y="4551169"/>
              <a:ext cx="297156" cy="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99" name="Oval 98">
              <a:extLst>
                <a:ext uri="{FF2B5EF4-FFF2-40B4-BE49-F238E27FC236}">
                  <a16:creationId xmlns:a16="http://schemas.microsoft.com/office/drawing/2014/main" id="{48DF9EA0-F2B6-4C37-85EE-F120DAA1DB11}"/>
                </a:ext>
              </a:extLst>
            </p:cNvPr>
            <p:cNvSpPr/>
            <p:nvPr/>
          </p:nvSpPr>
          <p:spPr bwMode="auto">
            <a:xfrm>
              <a:off x="6841784" y="4510958"/>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gradFill>
                  <a:gsLst>
                    <a:gs pos="0">
                      <a:srgbClr val="FFFFFF"/>
                    </a:gs>
                    <a:gs pos="100000">
                      <a:srgbClr val="FFFFFF"/>
                    </a:gs>
                  </a:gsLst>
                  <a:lin ang="5400000" scaled="0"/>
                </a:gradFill>
                <a:effectLst/>
                <a:uLnTx/>
                <a:uFillTx/>
                <a:ea typeface="+mn-ea"/>
                <a:cs typeface="+mn-cs"/>
              </a:endParaRPr>
            </a:p>
          </p:txBody>
        </p:sp>
        <p:sp>
          <p:nvSpPr>
            <p:cNvPr id="100" name="Circle: Hollow 70">
              <a:extLst>
                <a:ext uri="{FF2B5EF4-FFF2-40B4-BE49-F238E27FC236}">
                  <a16:creationId xmlns:a16="http://schemas.microsoft.com/office/drawing/2014/main" id="{D3F9926C-81A9-4808-A876-AF3E4C68B34B}"/>
                </a:ext>
              </a:extLst>
            </p:cNvPr>
            <p:cNvSpPr/>
            <p:nvPr/>
          </p:nvSpPr>
          <p:spPr bwMode="auto">
            <a:xfrm>
              <a:off x="7215715" y="4510958"/>
              <a:ext cx="80421" cy="80421"/>
            </a:xfrm>
            <a:prstGeom prst="donut">
              <a:avLst/>
            </a:prstGeom>
            <a:solidFill>
              <a:schemeClr val="tx2"/>
            </a:solidFill>
            <a:ln w="381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gradFill>
                  <a:gsLst>
                    <a:gs pos="0">
                      <a:srgbClr val="FFFFFF"/>
                    </a:gs>
                    <a:gs pos="100000">
                      <a:srgbClr val="FFFFFF"/>
                    </a:gs>
                  </a:gsLst>
                  <a:lin ang="5400000" scaled="0"/>
                </a:gradFill>
                <a:effectLst/>
                <a:uLnTx/>
                <a:uFillTx/>
                <a:ea typeface="+mn-ea"/>
                <a:cs typeface="+mn-cs"/>
              </a:endParaRPr>
            </a:p>
          </p:txBody>
        </p:sp>
        <p:cxnSp>
          <p:nvCxnSpPr>
            <p:cNvPr id="101" name="Straight Connector 100">
              <a:extLst>
                <a:ext uri="{FF2B5EF4-FFF2-40B4-BE49-F238E27FC236}">
                  <a16:creationId xmlns:a16="http://schemas.microsoft.com/office/drawing/2014/main" id="{B6386D2F-FC40-4A2C-B67A-5922A455577E}"/>
                </a:ext>
              </a:extLst>
            </p:cNvPr>
            <p:cNvCxnSpPr>
              <a:cxnSpLocks/>
            </p:cNvCxnSpPr>
            <p:nvPr/>
          </p:nvCxnSpPr>
          <p:spPr>
            <a:xfrm>
              <a:off x="6922206" y="4660756"/>
              <a:ext cx="297156" cy="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02" name="Oval 101">
              <a:extLst>
                <a:ext uri="{FF2B5EF4-FFF2-40B4-BE49-F238E27FC236}">
                  <a16:creationId xmlns:a16="http://schemas.microsoft.com/office/drawing/2014/main" id="{1AEF56E9-494A-4552-B598-79F9B3B8D99C}"/>
                </a:ext>
              </a:extLst>
            </p:cNvPr>
            <p:cNvSpPr/>
            <p:nvPr/>
          </p:nvSpPr>
          <p:spPr bwMode="auto">
            <a:xfrm>
              <a:off x="6841784" y="4620545"/>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gradFill>
                  <a:gsLst>
                    <a:gs pos="0">
                      <a:srgbClr val="FFFFFF"/>
                    </a:gs>
                    <a:gs pos="100000">
                      <a:srgbClr val="FFFFFF"/>
                    </a:gs>
                  </a:gsLst>
                  <a:lin ang="5400000" scaled="0"/>
                </a:gradFill>
                <a:effectLst/>
                <a:uLnTx/>
                <a:uFillTx/>
                <a:ea typeface="+mn-ea"/>
                <a:cs typeface="+mn-cs"/>
              </a:endParaRPr>
            </a:p>
          </p:txBody>
        </p:sp>
        <p:sp>
          <p:nvSpPr>
            <p:cNvPr id="103" name="Circle: Hollow 73">
              <a:extLst>
                <a:ext uri="{FF2B5EF4-FFF2-40B4-BE49-F238E27FC236}">
                  <a16:creationId xmlns:a16="http://schemas.microsoft.com/office/drawing/2014/main" id="{4AC0A3E3-D45D-4778-954B-EB628EC6395F}"/>
                </a:ext>
              </a:extLst>
            </p:cNvPr>
            <p:cNvSpPr/>
            <p:nvPr/>
          </p:nvSpPr>
          <p:spPr bwMode="auto">
            <a:xfrm>
              <a:off x="7215715" y="4620545"/>
              <a:ext cx="80421" cy="80421"/>
            </a:xfrm>
            <a:prstGeom prst="donut">
              <a:avLst/>
            </a:prstGeom>
            <a:solidFill>
              <a:schemeClr val="tx2"/>
            </a:solidFill>
            <a:ln w="381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gradFill>
                  <a:gsLst>
                    <a:gs pos="0">
                      <a:srgbClr val="FFFFFF"/>
                    </a:gs>
                    <a:gs pos="100000">
                      <a:srgbClr val="FFFFFF"/>
                    </a:gs>
                  </a:gsLst>
                  <a:lin ang="5400000" scaled="0"/>
                </a:gradFill>
                <a:effectLst/>
                <a:uLnTx/>
                <a:uFillTx/>
                <a:ea typeface="+mn-ea"/>
                <a:cs typeface="+mn-cs"/>
              </a:endParaRPr>
            </a:p>
          </p:txBody>
        </p:sp>
        <p:sp>
          <p:nvSpPr>
            <p:cNvPr id="104" name="TextBox 103">
              <a:extLst>
                <a:ext uri="{FF2B5EF4-FFF2-40B4-BE49-F238E27FC236}">
                  <a16:creationId xmlns:a16="http://schemas.microsoft.com/office/drawing/2014/main" id="{861B874B-9E06-4BFC-98F8-B6BF397D5248}"/>
                </a:ext>
              </a:extLst>
            </p:cNvPr>
            <p:cNvSpPr txBox="1"/>
            <p:nvPr/>
          </p:nvSpPr>
          <p:spPr>
            <a:xfrm>
              <a:off x="6724208" y="4743144"/>
              <a:ext cx="668714" cy="24622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a:ln>
                    <a:noFill/>
                  </a:ln>
                  <a:solidFill>
                    <a:prstClr val="black"/>
                  </a:solidFill>
                  <a:effectLst/>
                  <a:uLnTx/>
                  <a:uFillTx/>
                  <a:ea typeface="+mn-ea"/>
                  <a:cs typeface="Segoe UI Light" panose="020B0502040204020203" pitchFamily="34" charset="0"/>
                </a:rPr>
                <a:t>Table</a:t>
              </a:r>
            </a:p>
          </p:txBody>
        </p:sp>
      </p:grpSp>
    </p:spTree>
    <p:extLst>
      <p:ext uri="{BB962C8B-B14F-4D97-AF65-F5344CB8AC3E}">
        <p14:creationId xmlns:p14="http://schemas.microsoft.com/office/powerpoint/2010/main" val="326966841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57">
            <a:extLst>
              <a:ext uri="{FF2B5EF4-FFF2-40B4-BE49-F238E27FC236}">
                <a16:creationId xmlns:a16="http://schemas.microsoft.com/office/drawing/2014/main" id="{5F2D0B9F-0622-42F1-BF94-146F9BE1629E}"/>
              </a:ext>
            </a:extLst>
          </p:cNvPr>
          <p:cNvPicPr>
            <a:picLocks noChangeAspect="1"/>
          </p:cNvPicPr>
          <p:nvPr/>
        </p:nvPicPr>
        <p:blipFill>
          <a:blip r:embed="rId3"/>
          <a:stretch>
            <a:fillRect/>
          </a:stretch>
        </p:blipFill>
        <p:spPr>
          <a:xfrm>
            <a:off x="7479132" y="1690040"/>
            <a:ext cx="2156898" cy="4747930"/>
          </a:xfrm>
          <a:prstGeom prst="rect">
            <a:avLst/>
          </a:prstGeom>
        </p:spPr>
      </p:pic>
      <p:sp>
        <p:nvSpPr>
          <p:cNvPr id="2" name="Title 1">
            <a:extLst>
              <a:ext uri="{FF2B5EF4-FFF2-40B4-BE49-F238E27FC236}">
                <a16:creationId xmlns:a16="http://schemas.microsoft.com/office/drawing/2014/main" id="{54A14480-1344-4054-9F65-B09EC9F28CC2}"/>
              </a:ext>
            </a:extLst>
          </p:cNvPr>
          <p:cNvSpPr>
            <a:spLocks noGrp="1"/>
          </p:cNvSpPr>
          <p:nvPr>
            <p:ph type="title"/>
          </p:nvPr>
        </p:nvSpPr>
        <p:spPr/>
        <p:txBody>
          <a:bodyPr/>
          <a:lstStyle/>
          <a:p>
            <a:r>
              <a:rPr lang="en-US"/>
              <a:t>Creating Collections – SQL API</a:t>
            </a:r>
          </a:p>
        </p:txBody>
      </p:sp>
      <p:sp>
        <p:nvSpPr>
          <p:cNvPr id="15" name="Rectangle 14">
            <a:extLst>
              <a:ext uri="{FF2B5EF4-FFF2-40B4-BE49-F238E27FC236}">
                <a16:creationId xmlns:a16="http://schemas.microsoft.com/office/drawing/2014/main" id="{56ECCF9A-60C0-4799-8498-60178B3355DF}"/>
              </a:ext>
            </a:extLst>
          </p:cNvPr>
          <p:cNvSpPr/>
          <p:nvPr/>
        </p:nvSpPr>
        <p:spPr>
          <a:xfrm>
            <a:off x="3187035" y="4237818"/>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6" name="Connector: Elbow 15">
            <a:extLst>
              <a:ext uri="{FF2B5EF4-FFF2-40B4-BE49-F238E27FC236}">
                <a16:creationId xmlns:a16="http://schemas.microsoft.com/office/drawing/2014/main" id="{79A04E0D-FB3B-49DB-BAD6-348431235F91}"/>
              </a:ext>
            </a:extLst>
          </p:cNvPr>
          <p:cNvCxnSpPr>
            <a:cxnSpLocks/>
            <a:stCxn id="18" idx="2"/>
            <a:endCxn id="23" idx="1"/>
          </p:cNvCxnSpPr>
          <p:nvPr/>
        </p:nvCxnSpPr>
        <p:spPr>
          <a:xfrm rot="16200000" flipH="1">
            <a:off x="1759921" y="3097333"/>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a16="http://schemas.microsoft.com/office/drawing/2014/main" id="{3B4FCDF4-3CC4-4478-AEBF-0D16FC0EEF73}"/>
              </a:ext>
            </a:extLst>
          </p:cNvPr>
          <p:cNvCxnSpPr>
            <a:cxnSpLocks/>
            <a:stCxn id="23" idx="2"/>
            <a:endCxn id="27" idx="1"/>
          </p:cNvCxnSpPr>
          <p:nvPr/>
        </p:nvCxnSpPr>
        <p:spPr>
          <a:xfrm rot="16200000" flipH="1">
            <a:off x="2686033" y="4038193"/>
            <a:ext cx="761641"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38ADAE45-3085-49AD-B814-EA450C22CE2A}"/>
              </a:ext>
            </a:extLst>
          </p:cNvPr>
          <p:cNvSpPr/>
          <p:nvPr/>
        </p:nvSpPr>
        <p:spPr>
          <a:xfrm>
            <a:off x="1481215" y="2444703"/>
            <a:ext cx="905854" cy="478410"/>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Account</a:t>
            </a:r>
          </a:p>
        </p:txBody>
      </p:sp>
      <p:cxnSp>
        <p:nvCxnSpPr>
          <p:cNvPr id="19" name="Connector: Elbow 18">
            <a:extLst>
              <a:ext uri="{FF2B5EF4-FFF2-40B4-BE49-F238E27FC236}">
                <a16:creationId xmlns:a16="http://schemas.microsoft.com/office/drawing/2014/main" id="{8D66EA01-0A13-4CFA-9373-23567634D33C}"/>
              </a:ext>
            </a:extLst>
          </p:cNvPr>
          <p:cNvCxnSpPr>
            <a:cxnSpLocks/>
            <a:stCxn id="27" idx="2"/>
            <a:endCxn id="31" idx="1"/>
          </p:cNvCxnSpPr>
          <p:nvPr/>
        </p:nvCxnSpPr>
        <p:spPr>
          <a:xfrm rot="16200000" flipH="1">
            <a:off x="3672130" y="5039040"/>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18E3E08B-FFA3-4086-8538-65DA959BB991}"/>
              </a:ext>
            </a:extLst>
          </p:cNvPr>
          <p:cNvGrpSpPr/>
          <p:nvPr/>
        </p:nvGrpSpPr>
        <p:grpSpPr>
          <a:xfrm>
            <a:off x="2347341" y="3319107"/>
            <a:ext cx="1025826" cy="604852"/>
            <a:chOff x="9117601" y="1599941"/>
            <a:chExt cx="1025826" cy="604852"/>
          </a:xfrm>
          <a:solidFill>
            <a:schemeClr val="bg1">
              <a:lumMod val="95000"/>
            </a:schemeClr>
          </a:solidFill>
        </p:grpSpPr>
        <p:sp>
          <p:nvSpPr>
            <p:cNvPr id="21" name="Rectangle 20">
              <a:extLst>
                <a:ext uri="{FF2B5EF4-FFF2-40B4-BE49-F238E27FC236}">
                  <a16:creationId xmlns:a16="http://schemas.microsoft.com/office/drawing/2014/main" id="{FAB2F129-A56A-4566-BC92-F32836B99942}"/>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22" name="Rectangle 21">
              <a:extLst>
                <a:ext uri="{FF2B5EF4-FFF2-40B4-BE49-F238E27FC236}">
                  <a16:creationId xmlns:a16="http://schemas.microsoft.com/office/drawing/2014/main" id="{5ECDBB68-319D-4EC9-9378-FB6AB8DF67C5}"/>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23" name="Rectangle 22">
              <a:extLst>
                <a:ext uri="{FF2B5EF4-FFF2-40B4-BE49-F238E27FC236}">
                  <a16:creationId xmlns:a16="http://schemas.microsoft.com/office/drawing/2014/main" id="{0C59CD17-9586-4CD7-A32A-927DACA3BD24}"/>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grpSp>
      <p:grpSp>
        <p:nvGrpSpPr>
          <p:cNvPr id="24" name="Group 23">
            <a:extLst>
              <a:ext uri="{FF2B5EF4-FFF2-40B4-BE49-F238E27FC236}">
                <a16:creationId xmlns:a16="http://schemas.microsoft.com/office/drawing/2014/main" id="{7122AF3A-7A43-46A3-94EB-4BBE925445B3}"/>
              </a:ext>
            </a:extLst>
          </p:cNvPr>
          <p:cNvGrpSpPr/>
          <p:nvPr/>
        </p:nvGrpSpPr>
        <p:grpSpPr>
          <a:xfrm>
            <a:off x="3333439" y="4319953"/>
            <a:ext cx="1025826" cy="604852"/>
            <a:chOff x="9117601" y="1599941"/>
            <a:chExt cx="1025826" cy="604852"/>
          </a:xfrm>
          <a:solidFill>
            <a:schemeClr val="bg1">
              <a:lumMod val="95000"/>
            </a:schemeClr>
          </a:solidFill>
        </p:grpSpPr>
        <p:sp>
          <p:nvSpPr>
            <p:cNvPr id="25" name="Rectangle 24">
              <a:extLst>
                <a:ext uri="{FF2B5EF4-FFF2-40B4-BE49-F238E27FC236}">
                  <a16:creationId xmlns:a16="http://schemas.microsoft.com/office/drawing/2014/main" id="{C5C64CDD-1090-4442-AE60-75B1DC928511}"/>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26" name="Rectangle 25">
              <a:extLst>
                <a:ext uri="{FF2B5EF4-FFF2-40B4-BE49-F238E27FC236}">
                  <a16:creationId xmlns:a16="http://schemas.microsoft.com/office/drawing/2014/main" id="{421DB45B-8A58-445F-BFAA-D7982E0846DE}"/>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27" name="Rectangle 26">
              <a:extLst>
                <a:ext uri="{FF2B5EF4-FFF2-40B4-BE49-F238E27FC236}">
                  <a16:creationId xmlns:a16="http://schemas.microsoft.com/office/drawing/2014/main" id="{97248D6B-A9CA-4A85-99E2-A2871E0DA6E7}"/>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Container</a:t>
              </a:r>
            </a:p>
          </p:txBody>
        </p:sp>
      </p:grpSp>
      <p:grpSp>
        <p:nvGrpSpPr>
          <p:cNvPr id="28" name="Group 27">
            <a:extLst>
              <a:ext uri="{FF2B5EF4-FFF2-40B4-BE49-F238E27FC236}">
                <a16:creationId xmlns:a16="http://schemas.microsoft.com/office/drawing/2014/main" id="{D655F053-1D1E-4D4F-8DEB-60D8DD2F256A}"/>
              </a:ext>
            </a:extLst>
          </p:cNvPr>
          <p:cNvGrpSpPr/>
          <p:nvPr/>
        </p:nvGrpSpPr>
        <p:grpSpPr>
          <a:xfrm>
            <a:off x="4319537" y="5320800"/>
            <a:ext cx="1025826" cy="604852"/>
            <a:chOff x="9117601" y="1599941"/>
            <a:chExt cx="1025826" cy="604852"/>
          </a:xfrm>
          <a:solidFill>
            <a:schemeClr val="bg1">
              <a:lumMod val="95000"/>
            </a:schemeClr>
          </a:solidFill>
        </p:grpSpPr>
        <p:sp>
          <p:nvSpPr>
            <p:cNvPr id="29" name="Rectangle 28">
              <a:extLst>
                <a:ext uri="{FF2B5EF4-FFF2-40B4-BE49-F238E27FC236}">
                  <a16:creationId xmlns:a16="http://schemas.microsoft.com/office/drawing/2014/main" id="{8B04202B-2BA4-4FAF-888F-564EF048A38C}"/>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30" name="Rectangle 29">
              <a:extLst>
                <a:ext uri="{FF2B5EF4-FFF2-40B4-BE49-F238E27FC236}">
                  <a16:creationId xmlns:a16="http://schemas.microsoft.com/office/drawing/2014/main" id="{25A334DE-668B-47E6-8CD3-E8CE42A63363}"/>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31" name="Rectangle 30">
              <a:extLst>
                <a:ext uri="{FF2B5EF4-FFF2-40B4-BE49-F238E27FC236}">
                  <a16:creationId xmlns:a16="http://schemas.microsoft.com/office/drawing/2014/main" id="{A4F4B43D-1973-4F11-A0B0-F59718E89EEF}"/>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Item</a:t>
              </a:r>
            </a:p>
          </p:txBody>
        </p:sp>
      </p:grpSp>
      <p:sp>
        <p:nvSpPr>
          <p:cNvPr id="34" name="Left Brace 33">
            <a:extLst>
              <a:ext uri="{FF2B5EF4-FFF2-40B4-BE49-F238E27FC236}">
                <a16:creationId xmlns:a16="http://schemas.microsoft.com/office/drawing/2014/main" id="{7E842945-777C-4665-B13A-BB6340B0EC04}"/>
              </a:ext>
            </a:extLst>
          </p:cNvPr>
          <p:cNvSpPr/>
          <p:nvPr/>
        </p:nvSpPr>
        <p:spPr>
          <a:xfrm>
            <a:off x="6957132" y="1579961"/>
            <a:ext cx="225144" cy="4968089"/>
          </a:xfrm>
          <a:prstGeom prst="leftBrace">
            <a:avLst>
              <a:gd name="adj1" fmla="val 8333"/>
              <a:gd name="adj2" fmla="val 61224"/>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5" name="Straight Connector 34">
            <a:extLst>
              <a:ext uri="{FF2B5EF4-FFF2-40B4-BE49-F238E27FC236}">
                <a16:creationId xmlns:a16="http://schemas.microsoft.com/office/drawing/2014/main" id="{8AF58C19-429E-406C-B84F-2175341B684E}"/>
              </a:ext>
            </a:extLst>
          </p:cNvPr>
          <p:cNvCxnSpPr>
            <a:cxnSpLocks/>
            <a:stCxn id="15" idx="3"/>
          </p:cNvCxnSpPr>
          <p:nvPr/>
        </p:nvCxnSpPr>
        <p:spPr>
          <a:xfrm>
            <a:off x="4505669" y="4622379"/>
            <a:ext cx="2451463" cy="0"/>
          </a:xfrm>
          <a:prstGeom prst="line">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7B60660C-2B78-437A-8E92-2F7A5F2CD637}"/>
              </a:ext>
            </a:extLst>
          </p:cNvPr>
          <p:cNvCxnSpPr/>
          <p:nvPr/>
        </p:nvCxnSpPr>
        <p:spPr>
          <a:xfrm>
            <a:off x="7210141" y="2260708"/>
            <a:ext cx="369651" cy="0"/>
          </a:xfrm>
          <a:prstGeom prst="straightConnector1">
            <a:avLst/>
          </a:prstGeom>
          <a:ln w="44450">
            <a:solidFill>
              <a:schemeClr val="tx2"/>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8715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4.16667E-7 3.7037E-7 L -4.16667E-7 0.19398 " pathEditMode="relative" rAng="0" ptsTypes="AA">
                                      <p:cBhvr>
                                        <p:cTn id="11" dur="1750" fill="hold"/>
                                        <p:tgtEl>
                                          <p:spTgt spid="5"/>
                                        </p:tgtEl>
                                        <p:attrNameLst>
                                          <p:attrName>ppt_x</p:attrName>
                                          <p:attrName>ppt_y</p:attrName>
                                        </p:attrNameLst>
                                      </p:cBhvr>
                                      <p:rCtr x="0" y="9699"/>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4.16667E-7 0.19398 L -4.16667E-7 0.36505 " pathEditMode="relative" rAng="0" ptsTypes="AA">
                                      <p:cBhvr>
                                        <p:cTn id="15" dur="1750" fill="hold"/>
                                        <p:tgtEl>
                                          <p:spTgt spid="5"/>
                                        </p:tgtEl>
                                        <p:attrNameLst>
                                          <p:attrName>ppt_x</p:attrName>
                                          <p:attrName>ppt_y</p:attrName>
                                        </p:attrNameLst>
                                      </p:cBhvr>
                                      <p:rCtr x="0" y="8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14480-1344-4054-9F65-B09EC9F28CC2}"/>
              </a:ext>
            </a:extLst>
          </p:cNvPr>
          <p:cNvSpPr>
            <a:spLocks noGrp="1"/>
          </p:cNvSpPr>
          <p:nvPr>
            <p:ph type="title"/>
          </p:nvPr>
        </p:nvSpPr>
        <p:spPr/>
        <p:txBody>
          <a:bodyPr/>
          <a:lstStyle/>
          <a:p>
            <a:r>
              <a:rPr lang="en-US"/>
              <a:t>Container-Level Resources</a:t>
            </a:r>
          </a:p>
        </p:txBody>
      </p:sp>
      <p:sp>
        <p:nvSpPr>
          <p:cNvPr id="46" name="Rectangle 45">
            <a:extLst>
              <a:ext uri="{FF2B5EF4-FFF2-40B4-BE49-F238E27FC236}">
                <a16:creationId xmlns:a16="http://schemas.microsoft.com/office/drawing/2014/main" id="{0F4A4E2B-E724-4B5E-83B6-EEDFCEA63DCA}"/>
              </a:ext>
            </a:extLst>
          </p:cNvPr>
          <p:cNvSpPr/>
          <p:nvPr/>
        </p:nvSpPr>
        <p:spPr>
          <a:xfrm>
            <a:off x="4173133" y="5238665"/>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7" name="Connector: Elbow 46">
            <a:extLst>
              <a:ext uri="{FF2B5EF4-FFF2-40B4-BE49-F238E27FC236}">
                <a16:creationId xmlns:a16="http://schemas.microsoft.com/office/drawing/2014/main" id="{F36B8954-A1A7-4936-B70C-52845116E225}"/>
              </a:ext>
            </a:extLst>
          </p:cNvPr>
          <p:cNvCxnSpPr>
            <a:cxnSpLocks/>
            <a:stCxn id="49" idx="2"/>
            <a:endCxn id="54" idx="1"/>
          </p:cNvCxnSpPr>
          <p:nvPr/>
        </p:nvCxnSpPr>
        <p:spPr>
          <a:xfrm rot="16200000" flipH="1">
            <a:off x="1759921" y="3097333"/>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48" name="Connector: Elbow 47">
            <a:extLst>
              <a:ext uri="{FF2B5EF4-FFF2-40B4-BE49-F238E27FC236}">
                <a16:creationId xmlns:a16="http://schemas.microsoft.com/office/drawing/2014/main" id="{CEAAE0F0-4739-4680-A06A-6B198C6D5541}"/>
              </a:ext>
            </a:extLst>
          </p:cNvPr>
          <p:cNvCxnSpPr>
            <a:cxnSpLocks/>
            <a:stCxn id="54" idx="2"/>
            <a:endCxn id="58" idx="1"/>
          </p:cNvCxnSpPr>
          <p:nvPr/>
        </p:nvCxnSpPr>
        <p:spPr>
          <a:xfrm rot="16200000" flipH="1">
            <a:off x="2686033" y="4038193"/>
            <a:ext cx="761641"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0917B454-C85C-4605-BB22-B5D3ED5A2555}"/>
              </a:ext>
            </a:extLst>
          </p:cNvPr>
          <p:cNvSpPr/>
          <p:nvPr/>
        </p:nvSpPr>
        <p:spPr>
          <a:xfrm>
            <a:off x="1481215" y="2444703"/>
            <a:ext cx="905854" cy="478410"/>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Account</a:t>
            </a:r>
          </a:p>
        </p:txBody>
      </p:sp>
      <p:cxnSp>
        <p:nvCxnSpPr>
          <p:cNvPr id="50" name="Connector: Elbow 49">
            <a:extLst>
              <a:ext uri="{FF2B5EF4-FFF2-40B4-BE49-F238E27FC236}">
                <a16:creationId xmlns:a16="http://schemas.microsoft.com/office/drawing/2014/main" id="{83E6B088-E0B8-4D37-B593-DF9ABB8E8ABE}"/>
              </a:ext>
            </a:extLst>
          </p:cNvPr>
          <p:cNvCxnSpPr>
            <a:cxnSpLocks/>
            <a:stCxn id="58" idx="2"/>
            <a:endCxn id="60" idx="0"/>
          </p:cNvCxnSpPr>
          <p:nvPr/>
        </p:nvCxnSpPr>
        <p:spPr>
          <a:xfrm rot="16200000" flipH="1">
            <a:off x="4141404" y="4569767"/>
            <a:ext cx="395995" cy="1106070"/>
          </a:xfrm>
          <a:prstGeom prst="bentConnector3">
            <a:avLst>
              <a:gd name="adj1" fmla="val 4828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nvGrpSpPr>
          <p:cNvPr id="51" name="Group 50">
            <a:extLst>
              <a:ext uri="{FF2B5EF4-FFF2-40B4-BE49-F238E27FC236}">
                <a16:creationId xmlns:a16="http://schemas.microsoft.com/office/drawing/2014/main" id="{37040DE5-B840-4A8A-A4E2-D8D52773B359}"/>
              </a:ext>
            </a:extLst>
          </p:cNvPr>
          <p:cNvGrpSpPr/>
          <p:nvPr/>
        </p:nvGrpSpPr>
        <p:grpSpPr>
          <a:xfrm>
            <a:off x="2347341" y="3319107"/>
            <a:ext cx="1025826" cy="604852"/>
            <a:chOff x="9117601" y="1599941"/>
            <a:chExt cx="1025826" cy="604852"/>
          </a:xfrm>
          <a:solidFill>
            <a:schemeClr val="bg1">
              <a:lumMod val="95000"/>
            </a:schemeClr>
          </a:solidFill>
        </p:grpSpPr>
        <p:sp>
          <p:nvSpPr>
            <p:cNvPr id="52" name="Rectangle 51">
              <a:extLst>
                <a:ext uri="{FF2B5EF4-FFF2-40B4-BE49-F238E27FC236}">
                  <a16:creationId xmlns:a16="http://schemas.microsoft.com/office/drawing/2014/main" id="{0B27A73E-2181-434F-9F58-CA721B75E84C}"/>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53" name="Rectangle 52">
              <a:extLst>
                <a:ext uri="{FF2B5EF4-FFF2-40B4-BE49-F238E27FC236}">
                  <a16:creationId xmlns:a16="http://schemas.microsoft.com/office/drawing/2014/main" id="{32F06999-7E93-4DCF-B23C-6D258268F0AE}"/>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54" name="Rectangle 53">
              <a:extLst>
                <a:ext uri="{FF2B5EF4-FFF2-40B4-BE49-F238E27FC236}">
                  <a16:creationId xmlns:a16="http://schemas.microsoft.com/office/drawing/2014/main" id="{EE805A8C-18BF-439B-817D-15667FC07C09}"/>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grpSp>
      <p:grpSp>
        <p:nvGrpSpPr>
          <p:cNvPr id="55" name="Group 54">
            <a:extLst>
              <a:ext uri="{FF2B5EF4-FFF2-40B4-BE49-F238E27FC236}">
                <a16:creationId xmlns:a16="http://schemas.microsoft.com/office/drawing/2014/main" id="{9F4738DF-0F03-47D2-837F-4D6D2C226416}"/>
              </a:ext>
            </a:extLst>
          </p:cNvPr>
          <p:cNvGrpSpPr/>
          <p:nvPr/>
        </p:nvGrpSpPr>
        <p:grpSpPr>
          <a:xfrm>
            <a:off x="3333439" y="4319953"/>
            <a:ext cx="1025826" cy="604852"/>
            <a:chOff x="9117601" y="1599941"/>
            <a:chExt cx="1025826" cy="604852"/>
          </a:xfrm>
          <a:solidFill>
            <a:schemeClr val="bg1">
              <a:lumMod val="95000"/>
            </a:schemeClr>
          </a:solidFill>
        </p:grpSpPr>
        <p:sp>
          <p:nvSpPr>
            <p:cNvPr id="56" name="Rectangle 55">
              <a:extLst>
                <a:ext uri="{FF2B5EF4-FFF2-40B4-BE49-F238E27FC236}">
                  <a16:creationId xmlns:a16="http://schemas.microsoft.com/office/drawing/2014/main" id="{AE3C6A34-420F-4DD7-9547-36388027B20B}"/>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57" name="Rectangle 56">
              <a:extLst>
                <a:ext uri="{FF2B5EF4-FFF2-40B4-BE49-F238E27FC236}">
                  <a16:creationId xmlns:a16="http://schemas.microsoft.com/office/drawing/2014/main" id="{6E847D24-4B2D-4C6C-8DF3-21DDBDFCBAB3}"/>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58" name="Rectangle 57">
              <a:extLst>
                <a:ext uri="{FF2B5EF4-FFF2-40B4-BE49-F238E27FC236}">
                  <a16:creationId xmlns:a16="http://schemas.microsoft.com/office/drawing/2014/main" id="{94E7AE97-7B5B-40FA-9D49-3672ED4FD0E6}"/>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Container</a:t>
              </a:r>
            </a:p>
          </p:txBody>
        </p:sp>
      </p:grpSp>
      <p:grpSp>
        <p:nvGrpSpPr>
          <p:cNvPr id="59" name="Group 58">
            <a:extLst>
              <a:ext uri="{FF2B5EF4-FFF2-40B4-BE49-F238E27FC236}">
                <a16:creationId xmlns:a16="http://schemas.microsoft.com/office/drawing/2014/main" id="{8C0A2F7D-FF1C-4C3A-8789-0C563556DB4A}"/>
              </a:ext>
            </a:extLst>
          </p:cNvPr>
          <p:cNvGrpSpPr/>
          <p:nvPr/>
        </p:nvGrpSpPr>
        <p:grpSpPr>
          <a:xfrm>
            <a:off x="4319537" y="5320800"/>
            <a:ext cx="1025826" cy="604852"/>
            <a:chOff x="9117601" y="1599941"/>
            <a:chExt cx="1025826" cy="604852"/>
          </a:xfrm>
          <a:solidFill>
            <a:schemeClr val="bg1">
              <a:lumMod val="95000"/>
            </a:schemeClr>
          </a:solidFill>
        </p:grpSpPr>
        <p:sp>
          <p:nvSpPr>
            <p:cNvPr id="60" name="Rectangle 59">
              <a:extLst>
                <a:ext uri="{FF2B5EF4-FFF2-40B4-BE49-F238E27FC236}">
                  <a16:creationId xmlns:a16="http://schemas.microsoft.com/office/drawing/2014/main" id="{2513E4D4-F5AF-48E3-BF14-5D74FEBA7BD8}"/>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61" name="Rectangle 60">
              <a:extLst>
                <a:ext uri="{FF2B5EF4-FFF2-40B4-BE49-F238E27FC236}">
                  <a16:creationId xmlns:a16="http://schemas.microsoft.com/office/drawing/2014/main" id="{7D590D02-B135-4C8A-A963-8F143BB1F3D1}"/>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62" name="Rectangle 61">
              <a:extLst>
                <a:ext uri="{FF2B5EF4-FFF2-40B4-BE49-F238E27FC236}">
                  <a16:creationId xmlns:a16="http://schemas.microsoft.com/office/drawing/2014/main" id="{4E78EB7E-2519-4723-834D-D8372C68F8C8}"/>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Item</a:t>
              </a:r>
            </a:p>
          </p:txBody>
        </p:sp>
      </p:grpSp>
      <p:grpSp>
        <p:nvGrpSpPr>
          <p:cNvPr id="91" name="Group 90">
            <a:extLst>
              <a:ext uri="{FF2B5EF4-FFF2-40B4-BE49-F238E27FC236}">
                <a16:creationId xmlns:a16="http://schemas.microsoft.com/office/drawing/2014/main" id="{F70D87CD-C597-4816-A29C-FB5FCDB24877}"/>
              </a:ext>
            </a:extLst>
          </p:cNvPr>
          <p:cNvGrpSpPr/>
          <p:nvPr/>
        </p:nvGrpSpPr>
        <p:grpSpPr>
          <a:xfrm>
            <a:off x="10031912" y="5302220"/>
            <a:ext cx="1025826" cy="604852"/>
            <a:chOff x="9117601" y="1599941"/>
            <a:chExt cx="1025826" cy="604852"/>
          </a:xfrm>
          <a:solidFill>
            <a:schemeClr val="bg1">
              <a:lumMod val="95000"/>
            </a:schemeClr>
          </a:solidFill>
        </p:grpSpPr>
        <p:sp>
          <p:nvSpPr>
            <p:cNvPr id="92" name="Rectangle 91">
              <a:extLst>
                <a:ext uri="{FF2B5EF4-FFF2-40B4-BE49-F238E27FC236}">
                  <a16:creationId xmlns:a16="http://schemas.microsoft.com/office/drawing/2014/main" id="{46406167-D663-4037-B84D-CFCC6CE06DB7}"/>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solidFill>
                <a:cs typeface="Segoe UI Light" panose="020B0502040204020203" pitchFamily="34" charset="0"/>
              </a:endParaRPr>
            </a:p>
          </p:txBody>
        </p:sp>
        <p:sp>
          <p:nvSpPr>
            <p:cNvPr id="93" name="Rectangle 92">
              <a:extLst>
                <a:ext uri="{FF2B5EF4-FFF2-40B4-BE49-F238E27FC236}">
                  <a16:creationId xmlns:a16="http://schemas.microsoft.com/office/drawing/2014/main" id="{C6F52CF1-2426-4473-8DFE-994406DC4183}"/>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solidFill>
                <a:cs typeface="Segoe UI Light" panose="020B0502040204020203" pitchFamily="34" charset="0"/>
              </a:endParaRPr>
            </a:p>
          </p:txBody>
        </p:sp>
        <p:sp>
          <p:nvSpPr>
            <p:cNvPr id="94" name="Rectangle 93">
              <a:extLst>
                <a:ext uri="{FF2B5EF4-FFF2-40B4-BE49-F238E27FC236}">
                  <a16:creationId xmlns:a16="http://schemas.microsoft.com/office/drawing/2014/main" id="{A12102C6-1FE3-4CB7-A2FB-580A0C07F260}"/>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Conflict</a:t>
              </a:r>
            </a:p>
          </p:txBody>
        </p:sp>
      </p:grpSp>
      <p:grpSp>
        <p:nvGrpSpPr>
          <p:cNvPr id="18" name="Group 17">
            <a:extLst>
              <a:ext uri="{FF2B5EF4-FFF2-40B4-BE49-F238E27FC236}">
                <a16:creationId xmlns:a16="http://schemas.microsoft.com/office/drawing/2014/main" id="{4B40E110-4DEC-47C5-9FE3-293723C1BF00}"/>
              </a:ext>
            </a:extLst>
          </p:cNvPr>
          <p:cNvGrpSpPr/>
          <p:nvPr/>
        </p:nvGrpSpPr>
        <p:grpSpPr>
          <a:xfrm>
            <a:off x="3786366" y="4924804"/>
            <a:ext cx="5843279" cy="996203"/>
            <a:chOff x="3786366" y="4924804"/>
            <a:chExt cx="5843279" cy="996203"/>
          </a:xfrm>
        </p:grpSpPr>
        <p:grpSp>
          <p:nvGrpSpPr>
            <p:cNvPr id="79" name="Group 78">
              <a:extLst>
                <a:ext uri="{FF2B5EF4-FFF2-40B4-BE49-F238E27FC236}">
                  <a16:creationId xmlns:a16="http://schemas.microsoft.com/office/drawing/2014/main" id="{704A79F2-9A42-49D0-B5F4-C2201EEC4780}"/>
                </a:ext>
              </a:extLst>
            </p:cNvPr>
            <p:cNvGrpSpPr/>
            <p:nvPr/>
          </p:nvGrpSpPr>
          <p:grpSpPr>
            <a:xfrm>
              <a:off x="5747631" y="5316155"/>
              <a:ext cx="1025826" cy="604852"/>
              <a:chOff x="9117601" y="1599941"/>
              <a:chExt cx="1025826" cy="604852"/>
            </a:xfrm>
            <a:solidFill>
              <a:schemeClr val="tx1"/>
            </a:solidFill>
          </p:grpSpPr>
          <p:sp>
            <p:nvSpPr>
              <p:cNvPr id="80" name="Rectangle 79">
                <a:extLst>
                  <a:ext uri="{FF2B5EF4-FFF2-40B4-BE49-F238E27FC236}">
                    <a16:creationId xmlns:a16="http://schemas.microsoft.com/office/drawing/2014/main" id="{57BCA95A-CB78-473A-B5E3-F176FE3C9B4E}"/>
                  </a:ext>
                </a:extLst>
              </p:cNvPr>
              <p:cNvSpPr/>
              <p:nvPr/>
            </p:nvSpPr>
            <p:spPr>
              <a:xfrm>
                <a:off x="9237573" y="1599941"/>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chemeClr val="tx1"/>
                  </a:solidFill>
                  <a:effectLst/>
                  <a:uLnTx/>
                  <a:uFillTx/>
                  <a:ea typeface="+mn-ea"/>
                  <a:cs typeface="Segoe UI Light" panose="020B0502040204020203" pitchFamily="34" charset="0"/>
                </a:endParaRPr>
              </a:p>
            </p:txBody>
          </p:sp>
          <p:sp>
            <p:nvSpPr>
              <p:cNvPr id="81" name="Rectangle 80">
                <a:extLst>
                  <a:ext uri="{FF2B5EF4-FFF2-40B4-BE49-F238E27FC236}">
                    <a16:creationId xmlns:a16="http://schemas.microsoft.com/office/drawing/2014/main" id="{0E13B74C-B812-4602-A177-FE04FF7630AE}"/>
                  </a:ext>
                </a:extLst>
              </p:cNvPr>
              <p:cNvSpPr/>
              <p:nvPr/>
            </p:nvSpPr>
            <p:spPr>
              <a:xfrm>
                <a:off x="9177587" y="1663162"/>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chemeClr val="tx1"/>
                  </a:solidFill>
                  <a:effectLst/>
                  <a:uLnTx/>
                  <a:uFillTx/>
                  <a:ea typeface="+mn-ea"/>
                  <a:cs typeface="Segoe UI Light" panose="020B0502040204020203" pitchFamily="34" charset="0"/>
                </a:endParaRPr>
              </a:p>
            </p:txBody>
          </p:sp>
          <p:sp>
            <p:nvSpPr>
              <p:cNvPr id="82" name="Rectangle 81">
                <a:extLst>
                  <a:ext uri="{FF2B5EF4-FFF2-40B4-BE49-F238E27FC236}">
                    <a16:creationId xmlns:a16="http://schemas.microsoft.com/office/drawing/2014/main" id="{9CB69FF6-91B4-49F7-A537-D00AECB0A473}"/>
                  </a:ext>
                </a:extLst>
              </p:cNvPr>
              <p:cNvSpPr/>
              <p:nvPr/>
            </p:nvSpPr>
            <p:spPr>
              <a:xfrm>
                <a:off x="9117601" y="1726383"/>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solidFill>
                    <a:effectLst/>
                    <a:uLnTx/>
                    <a:uFillTx/>
                    <a:ea typeface="+mn-ea"/>
                    <a:cs typeface="Segoe UI Light" panose="020B0502040204020203" pitchFamily="34" charset="0"/>
                  </a:rPr>
                  <a:t>Sproc</a:t>
                </a:r>
              </a:p>
            </p:txBody>
          </p:sp>
        </p:grpSp>
        <p:grpSp>
          <p:nvGrpSpPr>
            <p:cNvPr id="83" name="Group 82">
              <a:extLst>
                <a:ext uri="{FF2B5EF4-FFF2-40B4-BE49-F238E27FC236}">
                  <a16:creationId xmlns:a16="http://schemas.microsoft.com/office/drawing/2014/main" id="{DA6593D8-ED76-4F30-8B65-5C38597A15B9}"/>
                </a:ext>
              </a:extLst>
            </p:cNvPr>
            <p:cNvGrpSpPr/>
            <p:nvPr/>
          </p:nvGrpSpPr>
          <p:grpSpPr>
            <a:xfrm>
              <a:off x="7175725" y="5311510"/>
              <a:ext cx="1025826" cy="604852"/>
              <a:chOff x="9117601" y="1599941"/>
              <a:chExt cx="1025826" cy="604852"/>
            </a:xfrm>
            <a:solidFill>
              <a:schemeClr val="tx1"/>
            </a:solidFill>
          </p:grpSpPr>
          <p:sp>
            <p:nvSpPr>
              <p:cNvPr id="84" name="Rectangle 83">
                <a:extLst>
                  <a:ext uri="{FF2B5EF4-FFF2-40B4-BE49-F238E27FC236}">
                    <a16:creationId xmlns:a16="http://schemas.microsoft.com/office/drawing/2014/main" id="{3F35FAA2-7406-4702-BBFF-B8355D084EFC}"/>
                  </a:ext>
                </a:extLst>
              </p:cNvPr>
              <p:cNvSpPr/>
              <p:nvPr/>
            </p:nvSpPr>
            <p:spPr>
              <a:xfrm>
                <a:off x="9237573" y="1599941"/>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chemeClr val="tx1"/>
                  </a:solidFill>
                  <a:effectLst/>
                  <a:uLnTx/>
                  <a:uFillTx/>
                  <a:ea typeface="+mn-ea"/>
                  <a:cs typeface="Segoe UI Light" panose="020B0502040204020203" pitchFamily="34" charset="0"/>
                </a:endParaRPr>
              </a:p>
            </p:txBody>
          </p:sp>
          <p:sp>
            <p:nvSpPr>
              <p:cNvPr id="85" name="Rectangle 84">
                <a:extLst>
                  <a:ext uri="{FF2B5EF4-FFF2-40B4-BE49-F238E27FC236}">
                    <a16:creationId xmlns:a16="http://schemas.microsoft.com/office/drawing/2014/main" id="{F667815E-9857-4EBF-9836-B65AFD3E7576}"/>
                  </a:ext>
                </a:extLst>
              </p:cNvPr>
              <p:cNvSpPr/>
              <p:nvPr/>
            </p:nvSpPr>
            <p:spPr>
              <a:xfrm>
                <a:off x="9177587" y="1663162"/>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chemeClr val="tx1"/>
                  </a:solidFill>
                  <a:effectLst/>
                  <a:uLnTx/>
                  <a:uFillTx/>
                  <a:ea typeface="+mn-ea"/>
                  <a:cs typeface="Segoe UI Light" panose="020B0502040204020203" pitchFamily="34" charset="0"/>
                </a:endParaRPr>
              </a:p>
            </p:txBody>
          </p:sp>
          <p:sp>
            <p:nvSpPr>
              <p:cNvPr id="86" name="Rectangle 85">
                <a:extLst>
                  <a:ext uri="{FF2B5EF4-FFF2-40B4-BE49-F238E27FC236}">
                    <a16:creationId xmlns:a16="http://schemas.microsoft.com/office/drawing/2014/main" id="{F1B01495-B977-46A4-BA0B-0F5C22F30A95}"/>
                  </a:ext>
                </a:extLst>
              </p:cNvPr>
              <p:cNvSpPr/>
              <p:nvPr/>
            </p:nvSpPr>
            <p:spPr>
              <a:xfrm>
                <a:off x="9117601" y="1726383"/>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solidFill>
                    <a:effectLst/>
                    <a:uLnTx/>
                    <a:uFillTx/>
                    <a:ea typeface="+mn-ea"/>
                    <a:cs typeface="Segoe UI Light" panose="020B0502040204020203" pitchFamily="34" charset="0"/>
                  </a:rPr>
                  <a:t>Trigger</a:t>
                </a:r>
              </a:p>
            </p:txBody>
          </p:sp>
        </p:grpSp>
        <p:grpSp>
          <p:nvGrpSpPr>
            <p:cNvPr id="87" name="Group 86">
              <a:extLst>
                <a:ext uri="{FF2B5EF4-FFF2-40B4-BE49-F238E27FC236}">
                  <a16:creationId xmlns:a16="http://schemas.microsoft.com/office/drawing/2014/main" id="{AC2AA5C9-13C3-47EB-BCF4-F75298396074}"/>
                </a:ext>
              </a:extLst>
            </p:cNvPr>
            <p:cNvGrpSpPr/>
            <p:nvPr/>
          </p:nvGrpSpPr>
          <p:grpSpPr>
            <a:xfrm>
              <a:off x="8603819" y="5306865"/>
              <a:ext cx="1025826" cy="604852"/>
              <a:chOff x="9117601" y="1599941"/>
              <a:chExt cx="1025826" cy="604852"/>
            </a:xfrm>
            <a:solidFill>
              <a:schemeClr val="tx1"/>
            </a:solidFill>
          </p:grpSpPr>
          <p:sp>
            <p:nvSpPr>
              <p:cNvPr id="88" name="Rectangle 87">
                <a:extLst>
                  <a:ext uri="{FF2B5EF4-FFF2-40B4-BE49-F238E27FC236}">
                    <a16:creationId xmlns:a16="http://schemas.microsoft.com/office/drawing/2014/main" id="{8DB4F3AD-A1D9-461D-9A31-8706F5C96673}"/>
                  </a:ext>
                </a:extLst>
              </p:cNvPr>
              <p:cNvSpPr/>
              <p:nvPr/>
            </p:nvSpPr>
            <p:spPr>
              <a:xfrm>
                <a:off x="9237573" y="1599941"/>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chemeClr val="tx1"/>
                  </a:solidFill>
                  <a:effectLst/>
                  <a:uLnTx/>
                  <a:uFillTx/>
                  <a:ea typeface="+mn-ea"/>
                  <a:cs typeface="Segoe UI Light" panose="020B0502040204020203" pitchFamily="34" charset="0"/>
                </a:endParaRPr>
              </a:p>
            </p:txBody>
          </p:sp>
          <p:sp>
            <p:nvSpPr>
              <p:cNvPr id="89" name="Rectangle 88">
                <a:extLst>
                  <a:ext uri="{FF2B5EF4-FFF2-40B4-BE49-F238E27FC236}">
                    <a16:creationId xmlns:a16="http://schemas.microsoft.com/office/drawing/2014/main" id="{6A9292FA-1AA9-4912-8587-1C11600DC6CD}"/>
                  </a:ext>
                </a:extLst>
              </p:cNvPr>
              <p:cNvSpPr/>
              <p:nvPr/>
            </p:nvSpPr>
            <p:spPr>
              <a:xfrm>
                <a:off x="9177587" y="1663162"/>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chemeClr val="tx1"/>
                  </a:solidFill>
                  <a:effectLst/>
                  <a:uLnTx/>
                  <a:uFillTx/>
                  <a:ea typeface="+mn-ea"/>
                  <a:cs typeface="Segoe UI Light" panose="020B0502040204020203" pitchFamily="34" charset="0"/>
                </a:endParaRPr>
              </a:p>
            </p:txBody>
          </p:sp>
          <p:sp>
            <p:nvSpPr>
              <p:cNvPr id="90" name="Rectangle 89">
                <a:extLst>
                  <a:ext uri="{FF2B5EF4-FFF2-40B4-BE49-F238E27FC236}">
                    <a16:creationId xmlns:a16="http://schemas.microsoft.com/office/drawing/2014/main" id="{F53A44CB-4BE3-4B35-9CD6-BA786606BB76}"/>
                  </a:ext>
                </a:extLst>
              </p:cNvPr>
              <p:cNvSpPr/>
              <p:nvPr/>
            </p:nvSpPr>
            <p:spPr>
              <a:xfrm>
                <a:off x="9117601" y="1726383"/>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solidFill>
                    <a:effectLst/>
                    <a:uLnTx/>
                    <a:uFillTx/>
                    <a:ea typeface="+mn-ea"/>
                    <a:cs typeface="Segoe UI Light" panose="020B0502040204020203" pitchFamily="34" charset="0"/>
                  </a:rPr>
                  <a:t>UDF</a:t>
                </a:r>
              </a:p>
            </p:txBody>
          </p:sp>
        </p:grpSp>
        <p:cxnSp>
          <p:nvCxnSpPr>
            <p:cNvPr id="95" name="Connector: Elbow 94">
              <a:extLst>
                <a:ext uri="{FF2B5EF4-FFF2-40B4-BE49-F238E27FC236}">
                  <a16:creationId xmlns:a16="http://schemas.microsoft.com/office/drawing/2014/main" id="{5E84FBB0-5C3C-4ACF-99F5-70346293F2AB}"/>
                </a:ext>
              </a:extLst>
            </p:cNvPr>
            <p:cNvCxnSpPr>
              <a:cxnSpLocks/>
              <a:stCxn id="58" idx="2"/>
              <a:endCxn id="80" idx="0"/>
            </p:cNvCxnSpPr>
            <p:nvPr/>
          </p:nvCxnSpPr>
          <p:spPr>
            <a:xfrm rot="16200000" flipH="1">
              <a:off x="4857773" y="3853398"/>
              <a:ext cx="391350" cy="2534164"/>
            </a:xfrm>
            <a:prstGeom prst="bentConnector3">
              <a:avLst>
                <a:gd name="adj1" fmla="val 49305"/>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96" name="Connector: Elbow 95">
              <a:extLst>
                <a:ext uri="{FF2B5EF4-FFF2-40B4-BE49-F238E27FC236}">
                  <a16:creationId xmlns:a16="http://schemas.microsoft.com/office/drawing/2014/main" id="{D2CC7D09-5AC3-4C5E-B839-5363A239F067}"/>
                </a:ext>
              </a:extLst>
            </p:cNvPr>
            <p:cNvCxnSpPr>
              <a:cxnSpLocks/>
              <a:stCxn id="58" idx="2"/>
              <a:endCxn id="84" idx="0"/>
            </p:cNvCxnSpPr>
            <p:nvPr/>
          </p:nvCxnSpPr>
          <p:spPr>
            <a:xfrm rot="16200000" flipH="1">
              <a:off x="5574143" y="3137028"/>
              <a:ext cx="386705" cy="3962258"/>
            </a:xfrm>
            <a:prstGeom prst="bentConnector3">
              <a:avLst>
                <a:gd name="adj1" fmla="val 48945"/>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97" name="Connector: Elbow 96">
              <a:extLst>
                <a:ext uri="{FF2B5EF4-FFF2-40B4-BE49-F238E27FC236}">
                  <a16:creationId xmlns:a16="http://schemas.microsoft.com/office/drawing/2014/main" id="{45AE9AE9-88CE-43ED-BACA-EBCD323B6779}"/>
                </a:ext>
              </a:extLst>
            </p:cNvPr>
            <p:cNvCxnSpPr>
              <a:cxnSpLocks/>
              <a:stCxn id="58" idx="2"/>
              <a:endCxn id="88" idx="0"/>
            </p:cNvCxnSpPr>
            <p:nvPr/>
          </p:nvCxnSpPr>
          <p:spPr>
            <a:xfrm rot="16200000" flipH="1">
              <a:off x="6290512" y="2420659"/>
              <a:ext cx="382060" cy="5390352"/>
            </a:xfrm>
            <a:prstGeom prst="bentConnector3">
              <a:avLst>
                <a:gd name="adj1" fmla="val 50000"/>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cxnSp>
        <p:nvCxnSpPr>
          <p:cNvPr id="98" name="Connector: Elbow 97">
            <a:extLst>
              <a:ext uri="{FF2B5EF4-FFF2-40B4-BE49-F238E27FC236}">
                <a16:creationId xmlns:a16="http://schemas.microsoft.com/office/drawing/2014/main" id="{873E0347-69AD-4B55-9CBC-C98B23B4CA0F}"/>
              </a:ext>
            </a:extLst>
          </p:cNvPr>
          <p:cNvCxnSpPr>
            <a:cxnSpLocks/>
            <a:stCxn id="58" idx="2"/>
            <a:endCxn id="92" idx="0"/>
          </p:cNvCxnSpPr>
          <p:nvPr/>
        </p:nvCxnSpPr>
        <p:spPr>
          <a:xfrm rot="16200000" flipH="1">
            <a:off x="7006881" y="1704289"/>
            <a:ext cx="377415" cy="6818445"/>
          </a:xfrm>
          <a:prstGeom prst="bentConnector3">
            <a:avLst>
              <a:gd name="adj1" fmla="val 50000"/>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99" name="Rectangle 98">
            <a:extLst>
              <a:ext uri="{FF2B5EF4-FFF2-40B4-BE49-F238E27FC236}">
                <a16:creationId xmlns:a16="http://schemas.microsoft.com/office/drawing/2014/main" id="{1231F11D-1213-4F2C-919D-A00C4F7B97E2}"/>
              </a:ext>
            </a:extLst>
          </p:cNvPr>
          <p:cNvSpPr/>
          <p:nvPr/>
        </p:nvSpPr>
        <p:spPr>
          <a:xfrm>
            <a:off x="5586816" y="5238665"/>
            <a:ext cx="420364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0" name="Rectangle 99">
            <a:extLst>
              <a:ext uri="{FF2B5EF4-FFF2-40B4-BE49-F238E27FC236}">
                <a16:creationId xmlns:a16="http://schemas.microsoft.com/office/drawing/2014/main" id="{BCC7AE2E-33FC-4F2B-9156-A01F40A5611B}"/>
              </a:ext>
            </a:extLst>
          </p:cNvPr>
          <p:cNvSpPr/>
          <p:nvPr/>
        </p:nvSpPr>
        <p:spPr>
          <a:xfrm>
            <a:off x="9885509" y="5238665"/>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55403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9"/>
                                        </p:tgtEl>
                                        <p:attrNameLst>
                                          <p:attrName>style.visibility</p:attrName>
                                        </p:attrNameLst>
                                      </p:cBhvr>
                                      <p:to>
                                        <p:strVal val="visible"/>
                                      </p:to>
                                    </p:set>
                                    <p:animEffect transition="in" filter="fade">
                                      <p:cBhvr>
                                        <p:cTn id="13" dur="500"/>
                                        <p:tgtEl>
                                          <p:spTgt spid="9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99"/>
                                        </p:tgtEl>
                                      </p:cBhvr>
                                    </p:animEffect>
                                    <p:set>
                                      <p:cBhvr>
                                        <p:cTn id="18" dur="1" fill="hold">
                                          <p:stCondLst>
                                            <p:cond delay="499"/>
                                          </p:stCondLst>
                                        </p:cTn>
                                        <p:tgtEl>
                                          <p:spTgt spid="99"/>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fade">
                                      <p:cBhvr>
                                        <p:cTn id="21" dur="500"/>
                                        <p:tgtEl>
                                          <p:spTgt spid="100"/>
                                        </p:tgtEl>
                                      </p:cBhvr>
                                    </p:animEffect>
                                  </p:childTnLst>
                                </p:cTn>
                              </p:par>
                              <p:par>
                                <p:cTn id="22" presetID="10" presetClass="entr" presetSubtype="0" fill="hold"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fade">
                                      <p:cBhvr>
                                        <p:cTn id="24" dur="500"/>
                                        <p:tgtEl>
                                          <p:spTgt spid="91"/>
                                        </p:tgtEl>
                                      </p:cBhvr>
                                    </p:animEffect>
                                  </p:childTnLst>
                                </p:cTn>
                              </p:par>
                              <p:par>
                                <p:cTn id="25" presetID="10" presetClass="entr" presetSubtype="0" fill="hold" nodeType="withEffect">
                                  <p:stCondLst>
                                    <p:cond delay="0"/>
                                  </p:stCondLst>
                                  <p:childTnLst>
                                    <p:set>
                                      <p:cBhvr>
                                        <p:cTn id="26" dur="1" fill="hold">
                                          <p:stCondLst>
                                            <p:cond delay="0"/>
                                          </p:stCondLst>
                                        </p:cTn>
                                        <p:tgtEl>
                                          <p:spTgt spid="98"/>
                                        </p:tgtEl>
                                        <p:attrNameLst>
                                          <p:attrName>style.visibility</p:attrName>
                                        </p:attrNameLst>
                                      </p:cBhvr>
                                      <p:to>
                                        <p:strVal val="visible"/>
                                      </p:to>
                                    </p:set>
                                    <p:animEffect transition="in" filter="fade">
                                      <p:cBhvr>
                                        <p:cTn id="2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99" grpId="0" animBg="1"/>
      <p:bldP spid="99" grpId="1" animBg="1"/>
      <p:bldP spid="10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Box 101">
            <a:extLst>
              <a:ext uri="{FF2B5EF4-FFF2-40B4-BE49-F238E27FC236}">
                <a16:creationId xmlns:a16="http://schemas.microsoft.com/office/drawing/2014/main" id="{AD9C9A99-5A34-48F0-8113-90B132EF6B58}"/>
              </a:ext>
            </a:extLst>
          </p:cNvPr>
          <p:cNvSpPr txBox="1"/>
          <p:nvPr/>
        </p:nvSpPr>
        <p:spPr>
          <a:xfrm>
            <a:off x="8947073" y="2280228"/>
            <a:ext cx="1141366" cy="30777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Segoe UI Semilight"/>
                <a:ea typeface="+mn-ea"/>
                <a:cs typeface="+mn-cs"/>
              </a:rPr>
              <a:t>MongoDB</a:t>
            </a:r>
          </a:p>
        </p:txBody>
      </p:sp>
      <p:grpSp>
        <p:nvGrpSpPr>
          <p:cNvPr id="14" name="Group 13">
            <a:extLst>
              <a:ext uri="{FF2B5EF4-FFF2-40B4-BE49-F238E27FC236}">
                <a16:creationId xmlns:a16="http://schemas.microsoft.com/office/drawing/2014/main" id="{3E4BEB5F-9BD8-4935-BB62-0304D488C247}"/>
              </a:ext>
            </a:extLst>
          </p:cNvPr>
          <p:cNvGrpSpPr/>
          <p:nvPr/>
        </p:nvGrpSpPr>
        <p:grpSpPr>
          <a:xfrm>
            <a:off x="2360496" y="2216600"/>
            <a:ext cx="1294027" cy="440630"/>
            <a:chOff x="1880903" y="2175418"/>
            <a:chExt cx="1294027" cy="440630"/>
          </a:xfrm>
        </p:grpSpPr>
        <p:sp>
          <p:nvSpPr>
            <p:cNvPr id="97" name="TextBox 96">
              <a:extLst>
                <a:ext uri="{FF2B5EF4-FFF2-40B4-BE49-F238E27FC236}">
                  <a16:creationId xmlns:a16="http://schemas.microsoft.com/office/drawing/2014/main" id="{35A063E9-CB90-4236-B361-2F2CD4DC928E}"/>
                </a:ext>
              </a:extLst>
            </p:cNvPr>
            <p:cNvSpPr txBox="1"/>
            <p:nvPr/>
          </p:nvSpPr>
          <p:spPr>
            <a:xfrm>
              <a:off x="2371761" y="2257234"/>
              <a:ext cx="803169" cy="276999"/>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8D7"/>
                  </a:solidFill>
                  <a:effectLst/>
                  <a:uLnTx/>
                  <a:uFillTx/>
                  <a:latin typeface="Segoe UI Semilight"/>
                  <a:ea typeface="+mn-ea"/>
                  <a:cs typeface="+mn-cs"/>
                </a:rPr>
                <a:t>Table API</a:t>
              </a:r>
            </a:p>
          </p:txBody>
        </p:sp>
        <p:grpSp>
          <p:nvGrpSpPr>
            <p:cNvPr id="98" name="Group 97">
              <a:extLst>
                <a:ext uri="{FF2B5EF4-FFF2-40B4-BE49-F238E27FC236}">
                  <a16:creationId xmlns:a16="http://schemas.microsoft.com/office/drawing/2014/main" id="{8DF0A600-1E3D-45BA-AB34-E214FCAD0B42}"/>
                </a:ext>
              </a:extLst>
            </p:cNvPr>
            <p:cNvGrpSpPr/>
            <p:nvPr/>
          </p:nvGrpSpPr>
          <p:grpSpPr>
            <a:xfrm>
              <a:off x="1880903" y="2175418"/>
              <a:ext cx="494130" cy="440630"/>
              <a:chOff x="8276702" y="3303923"/>
              <a:chExt cx="657427" cy="586247"/>
            </a:xfrm>
          </p:grpSpPr>
          <p:sp>
            <p:nvSpPr>
              <p:cNvPr id="110" name="Hexagon 109">
                <a:extLst>
                  <a:ext uri="{FF2B5EF4-FFF2-40B4-BE49-F238E27FC236}">
                    <a16:creationId xmlns:a16="http://schemas.microsoft.com/office/drawing/2014/main" id="{893C08C3-7368-49EF-9C5B-BD3107C05B57}"/>
                  </a:ext>
                </a:extLst>
              </p:cNvPr>
              <p:cNvSpPr/>
              <p:nvPr/>
            </p:nvSpPr>
            <p:spPr bwMode="auto">
              <a:xfrm>
                <a:off x="8276702" y="3303923"/>
                <a:ext cx="657427" cy="586247"/>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11" name="Group 110">
                <a:extLst>
                  <a:ext uri="{FF2B5EF4-FFF2-40B4-BE49-F238E27FC236}">
                    <a16:creationId xmlns:a16="http://schemas.microsoft.com/office/drawing/2014/main" id="{B75321ED-7A48-4CB8-907A-E111F192E680}"/>
                  </a:ext>
                </a:extLst>
              </p:cNvPr>
              <p:cNvGrpSpPr/>
              <p:nvPr/>
            </p:nvGrpSpPr>
            <p:grpSpPr>
              <a:xfrm>
                <a:off x="8435042" y="3437010"/>
                <a:ext cx="340743" cy="339628"/>
                <a:chOff x="9378226" y="3437014"/>
                <a:chExt cx="340743" cy="339628"/>
              </a:xfrm>
            </p:grpSpPr>
            <p:sp>
              <p:nvSpPr>
                <p:cNvPr id="112" name="Freeform: Shape 111">
                  <a:extLst>
                    <a:ext uri="{FF2B5EF4-FFF2-40B4-BE49-F238E27FC236}">
                      <a16:creationId xmlns:a16="http://schemas.microsoft.com/office/drawing/2014/main" id="{1B07B418-F5C7-4605-8FC5-F3EA20F39B4F}"/>
                    </a:ext>
                  </a:extLst>
                </p:cNvPr>
                <p:cNvSpPr/>
                <p:nvPr/>
              </p:nvSpPr>
              <p:spPr bwMode="auto">
                <a:xfrm>
                  <a:off x="9378226" y="3437014"/>
                  <a:ext cx="340743" cy="339628"/>
                </a:xfrm>
                <a:custGeom>
                  <a:avLst/>
                  <a:gdLst>
                    <a:gd name="connsiteX0" fmla="*/ 0 w 340743"/>
                    <a:gd name="connsiteY0" fmla="*/ 0 h 339628"/>
                    <a:gd name="connsiteX1" fmla="*/ 22958 w 340743"/>
                    <a:gd name="connsiteY1" fmla="*/ 0 h 339628"/>
                    <a:gd name="connsiteX2" fmla="*/ 22958 w 340743"/>
                    <a:gd name="connsiteY2" fmla="*/ 316670 h 339628"/>
                    <a:gd name="connsiteX3" fmla="*/ 340743 w 340743"/>
                    <a:gd name="connsiteY3" fmla="*/ 316670 h 339628"/>
                    <a:gd name="connsiteX4" fmla="*/ 340743 w 340743"/>
                    <a:gd name="connsiteY4" fmla="*/ 339628 h 339628"/>
                    <a:gd name="connsiteX5" fmla="*/ 0 w 340743"/>
                    <a:gd name="connsiteY5" fmla="*/ 339628 h 339628"/>
                    <a:gd name="connsiteX6" fmla="*/ 0 w 340743"/>
                    <a:gd name="connsiteY6" fmla="*/ 0 h 339628"/>
                    <a:gd name="connsiteX0" fmla="*/ 0 w 340743"/>
                    <a:gd name="connsiteY0" fmla="*/ 0 h 339628"/>
                    <a:gd name="connsiteX1" fmla="*/ 22958 w 340743"/>
                    <a:gd name="connsiteY1" fmla="*/ 0 h 339628"/>
                    <a:gd name="connsiteX2" fmla="*/ 340743 w 340743"/>
                    <a:gd name="connsiteY2" fmla="*/ 316670 h 339628"/>
                    <a:gd name="connsiteX3" fmla="*/ 340743 w 340743"/>
                    <a:gd name="connsiteY3" fmla="*/ 339628 h 339628"/>
                    <a:gd name="connsiteX4" fmla="*/ 0 w 340743"/>
                    <a:gd name="connsiteY4" fmla="*/ 339628 h 339628"/>
                    <a:gd name="connsiteX5" fmla="*/ 0 w 340743"/>
                    <a:gd name="connsiteY5" fmla="*/ 0 h 339628"/>
                    <a:gd name="connsiteX0" fmla="*/ 22958 w 340743"/>
                    <a:gd name="connsiteY0" fmla="*/ 0 h 339628"/>
                    <a:gd name="connsiteX1" fmla="*/ 340743 w 340743"/>
                    <a:gd name="connsiteY1" fmla="*/ 316670 h 339628"/>
                    <a:gd name="connsiteX2" fmla="*/ 340743 w 340743"/>
                    <a:gd name="connsiteY2" fmla="*/ 339628 h 339628"/>
                    <a:gd name="connsiteX3" fmla="*/ 0 w 340743"/>
                    <a:gd name="connsiteY3" fmla="*/ 339628 h 339628"/>
                    <a:gd name="connsiteX4" fmla="*/ 0 w 340743"/>
                    <a:gd name="connsiteY4" fmla="*/ 0 h 339628"/>
                    <a:gd name="connsiteX5" fmla="*/ 114398 w 340743"/>
                    <a:gd name="connsiteY5"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4" fmla="*/ 114398 w 340743"/>
                    <a:gd name="connsiteY4"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0" fmla="*/ 340743 w 340743"/>
                    <a:gd name="connsiteY0" fmla="*/ 339628 h 339628"/>
                    <a:gd name="connsiteX1" fmla="*/ 0 w 340743"/>
                    <a:gd name="connsiteY1" fmla="*/ 339628 h 339628"/>
                    <a:gd name="connsiteX2" fmla="*/ 0 w 340743"/>
                    <a:gd name="connsiteY2" fmla="*/ 0 h 339628"/>
                  </a:gdLst>
                  <a:ahLst/>
                  <a:cxnLst>
                    <a:cxn ang="0">
                      <a:pos x="connsiteX0" y="connsiteY0"/>
                    </a:cxn>
                    <a:cxn ang="0">
                      <a:pos x="connsiteX1" y="connsiteY1"/>
                    </a:cxn>
                    <a:cxn ang="0">
                      <a:pos x="connsiteX2" y="connsiteY2"/>
                    </a:cxn>
                  </a:cxnLst>
                  <a:rect l="l" t="t" r="r" b="b"/>
                  <a:pathLst>
                    <a:path w="340743" h="339628">
                      <a:moveTo>
                        <a:pt x="340743" y="339628"/>
                      </a:moveTo>
                      <a:lnTo>
                        <a:pt x="0" y="339628"/>
                      </a:lnTo>
                      <a:lnTo>
                        <a:pt x="0" y="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13" name="Freeform: Shape 112">
                  <a:extLst>
                    <a:ext uri="{FF2B5EF4-FFF2-40B4-BE49-F238E27FC236}">
                      <a16:creationId xmlns:a16="http://schemas.microsoft.com/office/drawing/2014/main" id="{EB7D221E-192B-4F8E-9759-1AFBC03445DC}"/>
                    </a:ext>
                  </a:extLst>
                </p:cNvPr>
                <p:cNvSpPr/>
                <p:nvPr/>
              </p:nvSpPr>
              <p:spPr bwMode="auto">
                <a:xfrm>
                  <a:off x="9426825"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14" name="Freeform: Shape 113">
                  <a:extLst>
                    <a:ext uri="{FF2B5EF4-FFF2-40B4-BE49-F238E27FC236}">
                      <a16:creationId xmlns:a16="http://schemas.microsoft.com/office/drawing/2014/main" id="{F54A1402-E5E4-4B69-8FC4-75C572454368}"/>
                    </a:ext>
                  </a:extLst>
                </p:cNvPr>
                <p:cNvSpPr/>
                <p:nvPr/>
              </p:nvSpPr>
              <p:spPr bwMode="auto">
                <a:xfrm>
                  <a:off x="9531227"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0" name="Freeform: Shape 119">
                  <a:extLst>
                    <a:ext uri="{FF2B5EF4-FFF2-40B4-BE49-F238E27FC236}">
                      <a16:creationId xmlns:a16="http://schemas.microsoft.com/office/drawing/2014/main" id="{5F803BA7-9545-46A5-ACBF-9B2F683CB371}"/>
                    </a:ext>
                  </a:extLst>
                </p:cNvPr>
                <p:cNvSpPr/>
                <p:nvPr/>
              </p:nvSpPr>
              <p:spPr bwMode="auto">
                <a:xfrm>
                  <a:off x="9635629"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1" name="Freeform: Shape 120">
                  <a:extLst>
                    <a:ext uri="{FF2B5EF4-FFF2-40B4-BE49-F238E27FC236}">
                      <a16:creationId xmlns:a16="http://schemas.microsoft.com/office/drawing/2014/main" id="{A0047B6C-78AF-4D71-97FD-B943AD196E6C}"/>
                    </a:ext>
                  </a:extLst>
                </p:cNvPr>
                <p:cNvSpPr/>
                <p:nvPr/>
              </p:nvSpPr>
              <p:spPr bwMode="auto">
                <a:xfrm>
                  <a:off x="9426825"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2" name="Freeform: Shape 121">
                  <a:extLst>
                    <a:ext uri="{FF2B5EF4-FFF2-40B4-BE49-F238E27FC236}">
                      <a16:creationId xmlns:a16="http://schemas.microsoft.com/office/drawing/2014/main" id="{46EB0FF6-ADAE-4DC5-854E-F2A388689ADC}"/>
                    </a:ext>
                  </a:extLst>
                </p:cNvPr>
                <p:cNvSpPr/>
                <p:nvPr/>
              </p:nvSpPr>
              <p:spPr bwMode="auto">
                <a:xfrm>
                  <a:off x="9531227"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3" name="Freeform: Shape 122">
                  <a:extLst>
                    <a:ext uri="{FF2B5EF4-FFF2-40B4-BE49-F238E27FC236}">
                      <a16:creationId xmlns:a16="http://schemas.microsoft.com/office/drawing/2014/main" id="{EEAAFFFE-7D34-4A7C-9998-6CD6355D29A9}"/>
                    </a:ext>
                  </a:extLst>
                </p:cNvPr>
                <p:cNvSpPr/>
                <p:nvPr/>
              </p:nvSpPr>
              <p:spPr bwMode="auto">
                <a:xfrm>
                  <a:off x="9635629"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4" name="Freeform: Shape 123">
                  <a:extLst>
                    <a:ext uri="{FF2B5EF4-FFF2-40B4-BE49-F238E27FC236}">
                      <a16:creationId xmlns:a16="http://schemas.microsoft.com/office/drawing/2014/main" id="{FE206180-0025-485B-BD55-C48E5554A010}"/>
                    </a:ext>
                  </a:extLst>
                </p:cNvPr>
                <p:cNvSpPr/>
                <p:nvPr/>
              </p:nvSpPr>
              <p:spPr bwMode="auto">
                <a:xfrm>
                  <a:off x="9426825"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5" name="Freeform: Shape 124">
                  <a:extLst>
                    <a:ext uri="{FF2B5EF4-FFF2-40B4-BE49-F238E27FC236}">
                      <a16:creationId xmlns:a16="http://schemas.microsoft.com/office/drawing/2014/main" id="{8A0B64E8-521F-4F06-B5A5-4318A58FC204}"/>
                    </a:ext>
                  </a:extLst>
                </p:cNvPr>
                <p:cNvSpPr/>
                <p:nvPr/>
              </p:nvSpPr>
              <p:spPr bwMode="auto">
                <a:xfrm>
                  <a:off x="9531227"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6" name="Freeform: Shape 125">
                  <a:extLst>
                    <a:ext uri="{FF2B5EF4-FFF2-40B4-BE49-F238E27FC236}">
                      <a16:creationId xmlns:a16="http://schemas.microsoft.com/office/drawing/2014/main" id="{67C32281-2BC6-4D60-9EBD-569D4BE289E4}"/>
                    </a:ext>
                  </a:extLst>
                </p:cNvPr>
                <p:cNvSpPr/>
                <p:nvPr/>
              </p:nvSpPr>
              <p:spPr bwMode="auto">
                <a:xfrm>
                  <a:off x="9635629"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pic>
        <p:nvPicPr>
          <p:cNvPr id="15" name="Picture 14">
            <a:extLst>
              <a:ext uri="{FF2B5EF4-FFF2-40B4-BE49-F238E27FC236}">
                <a16:creationId xmlns:a16="http://schemas.microsoft.com/office/drawing/2014/main" id="{73154DFE-BA73-41E3-900B-523E95F2638C}"/>
              </a:ext>
            </a:extLst>
          </p:cNvPr>
          <p:cNvPicPr>
            <a:picLocks noChangeAspect="1"/>
          </p:cNvPicPr>
          <p:nvPr/>
        </p:nvPicPr>
        <p:blipFill rotWithShape="1">
          <a:blip r:embed="rId3"/>
          <a:srcRect b="68768"/>
          <a:stretch/>
        </p:blipFill>
        <p:spPr>
          <a:xfrm>
            <a:off x="1133426" y="5547982"/>
            <a:ext cx="9925148" cy="1310018"/>
          </a:xfrm>
          <a:prstGeom prst="rect">
            <a:avLst/>
          </a:prstGeom>
        </p:spPr>
      </p:pic>
      <p:sp>
        <p:nvSpPr>
          <p:cNvPr id="100" name="Freeform: Shape 99"/>
          <p:cNvSpPr/>
          <p:nvPr/>
        </p:nvSpPr>
        <p:spPr>
          <a:xfrm>
            <a:off x="1349" y="5112426"/>
            <a:ext cx="12189302" cy="17455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3" name="Freeform: Shape 99"/>
          <p:cNvSpPr/>
          <p:nvPr/>
        </p:nvSpPr>
        <p:spPr>
          <a:xfrm>
            <a:off x="0" y="2593251"/>
            <a:ext cx="12189302"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2" name="Freeform: Shape 99"/>
          <p:cNvSpPr/>
          <p:nvPr/>
        </p:nvSpPr>
        <p:spPr>
          <a:xfrm>
            <a:off x="0" y="3990142"/>
            <a:ext cx="12192000"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9" name="Group 8"/>
          <p:cNvGrpSpPr/>
          <p:nvPr/>
        </p:nvGrpSpPr>
        <p:grpSpPr>
          <a:xfrm>
            <a:off x="530669" y="4315190"/>
            <a:ext cx="11082665" cy="1524582"/>
            <a:chOff x="712834" y="4237919"/>
            <a:chExt cx="11082665" cy="1524582"/>
          </a:xfrm>
        </p:grpSpPr>
        <p:sp>
          <p:nvSpPr>
            <p:cNvPr id="893" name="TextBox 892"/>
            <p:cNvSpPr txBox="1"/>
            <p:nvPr/>
          </p:nvSpPr>
          <p:spPr>
            <a:xfrm>
              <a:off x="712834" y="5255413"/>
              <a:ext cx="1117614"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Turnkey global </a:t>
              </a:r>
              <a:b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b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distribution</a:t>
              </a:r>
            </a:p>
          </p:txBody>
        </p:sp>
        <p:sp>
          <p:nvSpPr>
            <p:cNvPr id="894" name="TextBox 893"/>
            <p:cNvSpPr txBox="1"/>
            <p:nvPr/>
          </p:nvSpPr>
          <p:spPr>
            <a:xfrm>
              <a:off x="2863058" y="4596855"/>
              <a:ext cx="1664238"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Elastic scale out </a:t>
              </a:r>
            </a:p>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of storage &amp; throughput</a:t>
              </a:r>
            </a:p>
          </p:txBody>
        </p:sp>
        <p:sp>
          <p:nvSpPr>
            <p:cNvPr id="895" name="TextBox 894"/>
            <p:cNvSpPr txBox="1"/>
            <p:nvPr/>
          </p:nvSpPr>
          <p:spPr>
            <a:xfrm>
              <a:off x="5559906" y="4237919"/>
              <a:ext cx="1648208"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Guaranteed low latency </a:t>
              </a:r>
              <a:b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b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at the 99</a:t>
              </a:r>
              <a:r>
                <a:rPr kumimoji="0" lang="en-US" sz="1100" b="0" i="0" u="none" strike="noStrike" kern="0" cap="none" spc="0" normalizeH="0" baseline="3000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th</a:t>
              </a: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 percentile</a:t>
              </a:r>
            </a:p>
          </p:txBody>
        </p:sp>
        <p:sp>
          <p:nvSpPr>
            <p:cNvPr id="896" name="TextBox 895"/>
            <p:cNvSpPr txBox="1"/>
            <p:nvPr/>
          </p:nvSpPr>
          <p:spPr>
            <a:xfrm>
              <a:off x="10631399" y="5331614"/>
              <a:ext cx="1164100"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Comprehensive </a:t>
              </a:r>
              <a:b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b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SLAs</a:t>
              </a:r>
            </a:p>
          </p:txBody>
        </p:sp>
        <p:sp>
          <p:nvSpPr>
            <p:cNvPr id="897" name="TextBox 896"/>
            <p:cNvSpPr txBox="1"/>
            <p:nvPr/>
          </p:nvSpPr>
          <p:spPr>
            <a:xfrm>
              <a:off x="8240724" y="4596855"/>
              <a:ext cx="1358064"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Five well-defined </a:t>
              </a:r>
              <a:b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b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consistency models</a:t>
              </a:r>
            </a:p>
          </p:txBody>
        </p:sp>
      </p:grpSp>
      <p:sp>
        <p:nvSpPr>
          <p:cNvPr id="84" name="Title 10"/>
          <p:cNvSpPr>
            <a:spLocks noGrp="1"/>
          </p:cNvSpPr>
          <p:nvPr>
            <p:ph type="title"/>
          </p:nvPr>
        </p:nvSpPr>
        <p:spPr/>
        <p:txBody>
          <a:bodyPr/>
          <a:lstStyle/>
          <a:p>
            <a:pPr algn="l">
              <a:spcBef>
                <a:spcPts val="600"/>
              </a:spcBef>
            </a:pPr>
            <a:r>
              <a:rPr lang="en-US" dirty="0">
                <a:solidFill>
                  <a:schemeClr val="tx2"/>
                </a:solidFill>
              </a:rPr>
              <a:t>Azure Cosmos DB</a:t>
            </a:r>
            <a:br>
              <a:rPr lang="en-US" dirty="0">
                <a:solidFill>
                  <a:schemeClr val="tx2"/>
                </a:solidFill>
              </a:rPr>
            </a:br>
            <a:endParaRPr lang="en-US" cap="none" dirty="0">
              <a:solidFill>
                <a:schemeClr val="tx2"/>
              </a:solidFill>
            </a:endParaRPr>
          </a:p>
        </p:txBody>
      </p:sp>
      <p:grpSp>
        <p:nvGrpSpPr>
          <p:cNvPr id="11" name="Group 10">
            <a:extLst>
              <a:ext uri="{FF2B5EF4-FFF2-40B4-BE49-F238E27FC236}">
                <a16:creationId xmlns:a16="http://schemas.microsoft.com/office/drawing/2014/main" id="{077A2346-E711-49EA-BD8F-F81EC99B99BD}"/>
              </a:ext>
            </a:extLst>
          </p:cNvPr>
          <p:cNvGrpSpPr/>
          <p:nvPr/>
        </p:nvGrpSpPr>
        <p:grpSpPr>
          <a:xfrm>
            <a:off x="9278176" y="6154848"/>
            <a:ext cx="223240" cy="433634"/>
            <a:chOff x="9576336" y="6019901"/>
            <a:chExt cx="223240" cy="433634"/>
          </a:xfrm>
        </p:grpSpPr>
        <p:sp>
          <p:nvSpPr>
            <p:cNvPr id="106" name="Freeform: Shape 411"/>
            <p:cNvSpPr/>
            <p:nvPr/>
          </p:nvSpPr>
          <p:spPr>
            <a:xfrm>
              <a:off x="9620313"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DB8B183-CB92-45C8-8AA4-0C6911395AEB}"/>
                </a:ext>
              </a:extLst>
            </p:cNvPr>
            <p:cNvGrpSpPr/>
            <p:nvPr/>
          </p:nvGrpSpPr>
          <p:grpSpPr>
            <a:xfrm>
              <a:off x="9576336" y="6019901"/>
              <a:ext cx="223240" cy="357070"/>
              <a:chOff x="9523117" y="5842588"/>
              <a:chExt cx="329677" cy="527319"/>
            </a:xfrm>
          </p:grpSpPr>
          <p:sp>
            <p:nvSpPr>
              <p:cNvPr id="108" name="Oval 903"/>
              <p:cNvSpPr/>
              <p:nvPr/>
            </p:nvSpPr>
            <p:spPr>
              <a:xfrm>
                <a:off x="9591504" y="5905106"/>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5" name="Freeform 5">
                <a:extLst>
                  <a:ext uri="{FF2B5EF4-FFF2-40B4-BE49-F238E27FC236}">
                    <a16:creationId xmlns:a16="http://schemas.microsoft.com/office/drawing/2014/main" id="{F804D774-20F1-42F0-A01E-2FA593BF563D}"/>
                  </a:ext>
                </a:extLst>
              </p:cNvPr>
              <p:cNvSpPr>
                <a:spLocks noEditPoints="1"/>
              </p:cNvSpPr>
              <p:nvPr/>
            </p:nvSpPr>
            <p:spPr bwMode="auto">
              <a:xfrm>
                <a:off x="9523117"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10" name="Group 9">
            <a:extLst>
              <a:ext uri="{FF2B5EF4-FFF2-40B4-BE49-F238E27FC236}">
                <a16:creationId xmlns:a16="http://schemas.microsoft.com/office/drawing/2014/main" id="{E5A7D07E-75FB-4559-875F-262AB2467085}"/>
              </a:ext>
            </a:extLst>
          </p:cNvPr>
          <p:cNvGrpSpPr/>
          <p:nvPr/>
        </p:nvGrpSpPr>
        <p:grpSpPr>
          <a:xfrm>
            <a:off x="7468054" y="6382515"/>
            <a:ext cx="223240" cy="431604"/>
            <a:chOff x="7468054" y="6382515"/>
            <a:chExt cx="223240" cy="431604"/>
          </a:xfrm>
        </p:grpSpPr>
        <p:sp>
          <p:nvSpPr>
            <p:cNvPr id="89" name="Freeform: Shape 411"/>
            <p:cNvSpPr/>
            <p:nvPr/>
          </p:nvSpPr>
          <p:spPr>
            <a:xfrm>
              <a:off x="7512031" y="6678832"/>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6" name="Group 5">
              <a:extLst>
                <a:ext uri="{FF2B5EF4-FFF2-40B4-BE49-F238E27FC236}">
                  <a16:creationId xmlns:a16="http://schemas.microsoft.com/office/drawing/2014/main" id="{BEDAB537-5CA0-4293-B11E-515BEC693AD6}"/>
                </a:ext>
              </a:extLst>
            </p:cNvPr>
            <p:cNvGrpSpPr/>
            <p:nvPr/>
          </p:nvGrpSpPr>
          <p:grpSpPr>
            <a:xfrm>
              <a:off x="7468054" y="6382515"/>
              <a:ext cx="223240" cy="357070"/>
              <a:chOff x="7414835" y="6205202"/>
              <a:chExt cx="329677" cy="527319"/>
            </a:xfrm>
          </p:grpSpPr>
          <p:sp>
            <p:nvSpPr>
              <p:cNvPr id="91" name="Oval 17"/>
              <p:cNvSpPr/>
              <p:nvPr/>
            </p:nvSpPr>
            <p:spPr>
              <a:xfrm>
                <a:off x="7483222" y="6265690"/>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Freeform 5">
                <a:extLst>
                  <a:ext uri="{FF2B5EF4-FFF2-40B4-BE49-F238E27FC236}">
                    <a16:creationId xmlns:a16="http://schemas.microsoft.com/office/drawing/2014/main" id="{086FE07A-63F7-4835-A848-587ABFEEF617}"/>
                  </a:ext>
                </a:extLst>
              </p:cNvPr>
              <p:cNvSpPr>
                <a:spLocks noEditPoints="1"/>
              </p:cNvSpPr>
              <p:nvPr/>
            </p:nvSpPr>
            <p:spPr bwMode="auto">
              <a:xfrm>
                <a:off x="7414835" y="6205202"/>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8" name="Group 7">
            <a:extLst>
              <a:ext uri="{FF2B5EF4-FFF2-40B4-BE49-F238E27FC236}">
                <a16:creationId xmlns:a16="http://schemas.microsoft.com/office/drawing/2014/main" id="{C182DA2D-3B7F-4476-B9EE-CEE70342A7F7}"/>
              </a:ext>
            </a:extLst>
          </p:cNvPr>
          <p:cNvGrpSpPr/>
          <p:nvPr/>
        </p:nvGrpSpPr>
        <p:grpSpPr>
          <a:xfrm>
            <a:off x="6207483" y="5803084"/>
            <a:ext cx="223240" cy="433634"/>
            <a:chOff x="6393022" y="6019901"/>
            <a:chExt cx="223240" cy="433634"/>
          </a:xfrm>
        </p:grpSpPr>
        <p:sp>
          <p:nvSpPr>
            <p:cNvPr id="101" name="Freeform: Shape 411"/>
            <p:cNvSpPr/>
            <p:nvPr/>
          </p:nvSpPr>
          <p:spPr>
            <a:xfrm>
              <a:off x="6436999"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5" name="Group 4">
              <a:extLst>
                <a:ext uri="{FF2B5EF4-FFF2-40B4-BE49-F238E27FC236}">
                  <a16:creationId xmlns:a16="http://schemas.microsoft.com/office/drawing/2014/main" id="{A0DFD2A5-02C2-49DA-A254-731165E3974B}"/>
                </a:ext>
              </a:extLst>
            </p:cNvPr>
            <p:cNvGrpSpPr/>
            <p:nvPr/>
          </p:nvGrpSpPr>
          <p:grpSpPr>
            <a:xfrm>
              <a:off x="6393022" y="6019901"/>
              <a:ext cx="223240" cy="357070"/>
              <a:chOff x="6339803" y="5842588"/>
              <a:chExt cx="329677" cy="527319"/>
            </a:xfrm>
          </p:grpSpPr>
          <p:sp>
            <p:nvSpPr>
              <p:cNvPr id="103" name="Oval 27"/>
              <p:cNvSpPr/>
              <p:nvPr/>
            </p:nvSpPr>
            <p:spPr>
              <a:xfrm>
                <a:off x="6408190" y="5905106"/>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7" name="Freeform 5">
                <a:extLst>
                  <a:ext uri="{FF2B5EF4-FFF2-40B4-BE49-F238E27FC236}">
                    <a16:creationId xmlns:a16="http://schemas.microsoft.com/office/drawing/2014/main" id="{9043C574-91E2-427D-99B1-FBE3A22DA0D2}"/>
                  </a:ext>
                </a:extLst>
              </p:cNvPr>
              <p:cNvSpPr>
                <a:spLocks noEditPoints="1"/>
              </p:cNvSpPr>
              <p:nvPr/>
            </p:nvSpPr>
            <p:spPr bwMode="auto">
              <a:xfrm>
                <a:off x="6339803"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12" name="Group 11">
            <a:extLst>
              <a:ext uri="{FF2B5EF4-FFF2-40B4-BE49-F238E27FC236}">
                <a16:creationId xmlns:a16="http://schemas.microsoft.com/office/drawing/2014/main" id="{81905357-76B3-46A9-A2AA-C02068C8EEDB}"/>
              </a:ext>
            </a:extLst>
          </p:cNvPr>
          <p:cNvGrpSpPr/>
          <p:nvPr/>
        </p:nvGrpSpPr>
        <p:grpSpPr>
          <a:xfrm>
            <a:off x="2183561" y="6187406"/>
            <a:ext cx="223240" cy="450322"/>
            <a:chOff x="2418475" y="6242316"/>
            <a:chExt cx="223240" cy="450322"/>
          </a:xfrm>
        </p:grpSpPr>
        <p:sp>
          <p:nvSpPr>
            <p:cNvPr id="83" name="Freeform: Shape 411"/>
            <p:cNvSpPr/>
            <p:nvPr/>
          </p:nvSpPr>
          <p:spPr>
            <a:xfrm>
              <a:off x="2462452" y="6557351"/>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4" name="Group 3">
              <a:extLst>
                <a:ext uri="{FF2B5EF4-FFF2-40B4-BE49-F238E27FC236}">
                  <a16:creationId xmlns:a16="http://schemas.microsoft.com/office/drawing/2014/main" id="{54BA13A7-CAA3-4B66-82A0-72CCA35E705A}"/>
                </a:ext>
              </a:extLst>
            </p:cNvPr>
            <p:cNvGrpSpPr/>
            <p:nvPr/>
          </p:nvGrpSpPr>
          <p:grpSpPr>
            <a:xfrm>
              <a:off x="2418475" y="6242316"/>
              <a:ext cx="223240" cy="357070"/>
              <a:chOff x="2365256" y="6065003"/>
              <a:chExt cx="329677" cy="527319"/>
            </a:xfrm>
          </p:grpSpPr>
          <p:sp>
            <p:nvSpPr>
              <p:cNvPr id="86" name="Oval 6"/>
              <p:cNvSpPr/>
              <p:nvPr/>
            </p:nvSpPr>
            <p:spPr>
              <a:xfrm>
                <a:off x="2433643" y="6144209"/>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30" name="Freeform 5">
                <a:extLst>
                  <a:ext uri="{FF2B5EF4-FFF2-40B4-BE49-F238E27FC236}">
                    <a16:creationId xmlns:a16="http://schemas.microsoft.com/office/drawing/2014/main" id="{7D527200-0FD3-4A64-9A97-DAA493271096}"/>
                  </a:ext>
                </a:extLst>
              </p:cNvPr>
              <p:cNvSpPr>
                <a:spLocks noEditPoints="1"/>
              </p:cNvSpPr>
              <p:nvPr/>
            </p:nvSpPr>
            <p:spPr bwMode="auto">
              <a:xfrm>
                <a:off x="2365256" y="6065003"/>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pic>
        <p:nvPicPr>
          <p:cNvPr id="99" name="Picture 98"/>
          <p:cNvPicPr>
            <a:picLocks noChangeAspect="1"/>
          </p:cNvPicPr>
          <p:nvPr/>
        </p:nvPicPr>
        <p:blipFill>
          <a:blip r:embed="rId4"/>
          <a:stretch>
            <a:fillRect/>
          </a:stretch>
        </p:blipFill>
        <p:spPr>
          <a:xfrm>
            <a:off x="4376736" y="1822822"/>
            <a:ext cx="631133" cy="418575"/>
          </a:xfrm>
          <a:prstGeom prst="rect">
            <a:avLst/>
          </a:prstGeom>
        </p:spPr>
      </p:pic>
      <p:grpSp>
        <p:nvGrpSpPr>
          <p:cNvPr id="20" name="Group 19">
            <a:extLst>
              <a:ext uri="{FF2B5EF4-FFF2-40B4-BE49-F238E27FC236}">
                <a16:creationId xmlns:a16="http://schemas.microsoft.com/office/drawing/2014/main" id="{12DB49D7-5838-404C-B16E-F21A9F61F6A4}"/>
              </a:ext>
            </a:extLst>
          </p:cNvPr>
          <p:cNvGrpSpPr/>
          <p:nvPr/>
        </p:nvGrpSpPr>
        <p:grpSpPr>
          <a:xfrm>
            <a:off x="2847286" y="3015182"/>
            <a:ext cx="6914490" cy="974208"/>
            <a:chOff x="2847286" y="3085807"/>
            <a:chExt cx="6914490" cy="974208"/>
          </a:xfrm>
        </p:grpSpPr>
        <p:grpSp>
          <p:nvGrpSpPr>
            <p:cNvPr id="17" name="Group 16">
              <a:extLst>
                <a:ext uri="{FF2B5EF4-FFF2-40B4-BE49-F238E27FC236}">
                  <a16:creationId xmlns:a16="http://schemas.microsoft.com/office/drawing/2014/main" id="{E5DA855E-3024-42F2-BA8F-EAD67D95D47A}"/>
                </a:ext>
              </a:extLst>
            </p:cNvPr>
            <p:cNvGrpSpPr/>
            <p:nvPr/>
          </p:nvGrpSpPr>
          <p:grpSpPr>
            <a:xfrm>
              <a:off x="7100228" y="3085807"/>
              <a:ext cx="819456" cy="736037"/>
              <a:chOff x="7002857" y="3085807"/>
              <a:chExt cx="819456" cy="736037"/>
            </a:xfrm>
          </p:grpSpPr>
          <p:grpSp>
            <p:nvGrpSpPr>
              <p:cNvPr id="148" name="Group 147"/>
              <p:cNvGrpSpPr/>
              <p:nvPr/>
            </p:nvGrpSpPr>
            <p:grpSpPr>
              <a:xfrm>
                <a:off x="7092749" y="3085807"/>
                <a:ext cx="499208" cy="473323"/>
                <a:chOff x="7128988" y="4166153"/>
                <a:chExt cx="604908" cy="573541"/>
              </a:xfrm>
              <a:solidFill>
                <a:schemeClr val="tx2"/>
              </a:solidFill>
            </p:grpSpPr>
            <p:cxnSp>
              <p:nvCxnSpPr>
                <p:cNvPr id="149" name="Straight Connector 148"/>
                <p:cNvCxnSpPr>
                  <a:cxnSpLocks/>
                </p:cNvCxnSpPr>
                <p:nvPr/>
              </p:nvCxnSpPr>
              <p:spPr>
                <a:xfrm>
                  <a:off x="7128988" y="4451736"/>
                  <a:ext cx="238107" cy="72556"/>
                </a:xfrm>
                <a:prstGeom prst="line">
                  <a:avLst/>
                </a:prstGeom>
                <a:grpFill/>
                <a:ln w="12700" cap="flat" cmpd="sng" algn="ctr">
                  <a:solidFill>
                    <a:schemeClr val="tx2"/>
                  </a:solidFill>
                  <a:prstDash val="sysDot"/>
                  <a:miter lim="800000"/>
                  <a:headEnd type="none"/>
                  <a:tailEnd type="none"/>
                </a:ln>
                <a:effectLst/>
              </p:spPr>
            </p:cxnSp>
            <p:cxnSp>
              <p:nvCxnSpPr>
                <p:cNvPr id="150" name="Straight Connector 149"/>
                <p:cNvCxnSpPr>
                  <a:cxnSpLocks/>
                </p:cNvCxnSpPr>
                <p:nvPr/>
              </p:nvCxnSpPr>
              <p:spPr>
                <a:xfrm flipV="1">
                  <a:off x="7128988" y="4379180"/>
                  <a:ext cx="233873" cy="72556"/>
                </a:xfrm>
                <a:prstGeom prst="line">
                  <a:avLst/>
                </a:prstGeom>
                <a:grpFill/>
                <a:ln w="12700" cap="flat" cmpd="sng" algn="ctr">
                  <a:solidFill>
                    <a:schemeClr val="tx2"/>
                  </a:solidFill>
                  <a:prstDash val="sysDot"/>
                  <a:miter lim="800000"/>
                  <a:headEnd type="none"/>
                  <a:tailEnd type="none"/>
                </a:ln>
                <a:effectLst/>
              </p:spPr>
            </p:cxnSp>
            <p:sp>
              <p:nvSpPr>
                <p:cNvPr id="151" name="Oval 150"/>
                <p:cNvSpPr/>
                <p:nvPr/>
              </p:nvSpPr>
              <p:spPr bwMode="auto">
                <a:xfrm>
                  <a:off x="7128988" y="4383154"/>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52" name="Straight Connector 151"/>
                <p:cNvCxnSpPr>
                  <a:cxnSpLocks/>
                </p:cNvCxnSpPr>
                <p:nvPr/>
              </p:nvCxnSpPr>
              <p:spPr>
                <a:xfrm>
                  <a:off x="7367095" y="4524292"/>
                  <a:ext cx="241432" cy="108368"/>
                </a:xfrm>
                <a:prstGeom prst="line">
                  <a:avLst/>
                </a:prstGeom>
                <a:grpFill/>
                <a:ln w="12700" cap="flat" cmpd="sng" algn="ctr">
                  <a:solidFill>
                    <a:schemeClr val="tx2"/>
                  </a:solidFill>
                  <a:prstDash val="sysDot"/>
                  <a:miter lim="800000"/>
                  <a:headEnd type="none"/>
                  <a:tailEnd type="none"/>
                </a:ln>
                <a:effectLst/>
              </p:spPr>
            </p:cxnSp>
            <p:cxnSp>
              <p:nvCxnSpPr>
                <p:cNvPr id="153" name="Straight Connector 152"/>
                <p:cNvCxnSpPr>
                  <a:cxnSpLocks/>
                </p:cNvCxnSpPr>
                <p:nvPr/>
              </p:nvCxnSpPr>
              <p:spPr>
                <a:xfrm>
                  <a:off x="7367095" y="4524292"/>
                  <a:ext cx="229638" cy="1361"/>
                </a:xfrm>
                <a:prstGeom prst="line">
                  <a:avLst/>
                </a:prstGeom>
                <a:grpFill/>
                <a:ln w="12700" cap="flat" cmpd="sng" algn="ctr">
                  <a:solidFill>
                    <a:schemeClr val="tx2"/>
                  </a:solidFill>
                  <a:prstDash val="sysDot"/>
                  <a:miter lim="800000"/>
                  <a:headEnd type="none"/>
                  <a:tailEnd type="none"/>
                </a:ln>
                <a:effectLst/>
              </p:spPr>
            </p:cxnSp>
            <p:sp>
              <p:nvSpPr>
                <p:cNvPr id="154" name="Oval 153"/>
                <p:cNvSpPr/>
                <p:nvPr/>
              </p:nvSpPr>
              <p:spPr bwMode="auto">
                <a:xfrm rot="20946206">
                  <a:off x="7596733" y="4602531"/>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55" name="Oval 154"/>
                <p:cNvSpPr/>
                <p:nvPr/>
              </p:nvSpPr>
              <p:spPr bwMode="auto">
                <a:xfrm>
                  <a:off x="7596733" y="4457071"/>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56" name="Straight Connector 155"/>
                <p:cNvCxnSpPr>
                  <a:cxnSpLocks/>
                </p:cNvCxnSpPr>
                <p:nvPr/>
              </p:nvCxnSpPr>
              <p:spPr>
                <a:xfrm>
                  <a:off x="7362861" y="4379181"/>
                  <a:ext cx="233872" cy="1013"/>
                </a:xfrm>
                <a:prstGeom prst="line">
                  <a:avLst/>
                </a:prstGeom>
                <a:grpFill/>
                <a:ln w="12700" cap="flat" cmpd="sng" algn="ctr">
                  <a:solidFill>
                    <a:schemeClr val="tx2"/>
                  </a:solidFill>
                  <a:prstDash val="sysDot"/>
                  <a:miter lim="800000"/>
                  <a:headEnd type="none"/>
                  <a:tailEnd type="none"/>
                </a:ln>
                <a:effectLst/>
              </p:spPr>
            </p:cxnSp>
            <p:sp>
              <p:nvSpPr>
                <p:cNvPr id="157" name="Oval 156"/>
                <p:cNvSpPr/>
                <p:nvPr/>
              </p:nvSpPr>
              <p:spPr bwMode="auto">
                <a:xfrm>
                  <a:off x="7367095" y="4455710"/>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58" name="Straight Connector 157"/>
                <p:cNvCxnSpPr>
                  <a:cxnSpLocks/>
                </p:cNvCxnSpPr>
                <p:nvPr/>
              </p:nvCxnSpPr>
              <p:spPr>
                <a:xfrm flipV="1">
                  <a:off x="7362861" y="4277619"/>
                  <a:ext cx="248934" cy="101562"/>
                </a:xfrm>
                <a:prstGeom prst="line">
                  <a:avLst/>
                </a:prstGeom>
                <a:grpFill/>
                <a:ln w="12700" cap="flat" cmpd="sng" algn="ctr">
                  <a:solidFill>
                    <a:schemeClr val="tx2"/>
                  </a:solidFill>
                  <a:prstDash val="sysDot"/>
                  <a:miter lim="800000"/>
                  <a:headEnd type="none"/>
                  <a:tailEnd type="none"/>
                </a:ln>
                <a:effectLst/>
              </p:spPr>
            </p:cxnSp>
            <p:sp>
              <p:nvSpPr>
                <p:cNvPr id="159" name="Oval 158"/>
                <p:cNvSpPr/>
                <p:nvPr/>
              </p:nvSpPr>
              <p:spPr bwMode="auto">
                <a:xfrm>
                  <a:off x="7362861" y="4310599"/>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60" name="Oval 159"/>
                <p:cNvSpPr/>
                <p:nvPr/>
              </p:nvSpPr>
              <p:spPr bwMode="auto">
                <a:xfrm>
                  <a:off x="7596733" y="4311612"/>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61" name="Oval 160"/>
                <p:cNvSpPr/>
                <p:nvPr/>
              </p:nvSpPr>
              <p:spPr bwMode="auto">
                <a:xfrm rot="377738">
                  <a:off x="7596733" y="4166153"/>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grpSp>
          <p:sp>
            <p:nvSpPr>
              <p:cNvPr id="163" name="TextBox 162"/>
              <p:cNvSpPr txBox="1"/>
              <p:nvPr/>
            </p:nvSpPr>
            <p:spPr>
              <a:xfrm>
                <a:off x="7002857" y="3567928"/>
                <a:ext cx="819456"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Document</a:t>
                </a:r>
              </a:p>
            </p:txBody>
          </p:sp>
        </p:grpSp>
        <p:grpSp>
          <p:nvGrpSpPr>
            <p:cNvPr id="16" name="Group 15">
              <a:extLst>
                <a:ext uri="{FF2B5EF4-FFF2-40B4-BE49-F238E27FC236}">
                  <a16:creationId xmlns:a16="http://schemas.microsoft.com/office/drawing/2014/main" id="{F0BC2D72-87D6-4750-AD45-6D4CD88B840B}"/>
                </a:ext>
              </a:extLst>
            </p:cNvPr>
            <p:cNvGrpSpPr/>
            <p:nvPr/>
          </p:nvGrpSpPr>
          <p:grpSpPr>
            <a:xfrm>
              <a:off x="4823075" y="3293168"/>
              <a:ext cx="1088760" cy="532323"/>
              <a:chOff x="4983242" y="3293168"/>
              <a:chExt cx="1088760" cy="532323"/>
            </a:xfrm>
          </p:grpSpPr>
          <p:sp>
            <p:nvSpPr>
              <p:cNvPr id="162" name="TextBox 161"/>
              <p:cNvSpPr txBox="1"/>
              <p:nvPr/>
            </p:nvSpPr>
            <p:spPr>
              <a:xfrm>
                <a:off x="4983242" y="3571575"/>
                <a:ext cx="1088760"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Column-family</a:t>
                </a:r>
              </a:p>
            </p:txBody>
          </p:sp>
          <p:grpSp>
            <p:nvGrpSpPr>
              <p:cNvPr id="164" name="Group 163">
                <a:extLst>
                  <a:ext uri="{FF2B5EF4-FFF2-40B4-BE49-F238E27FC236}">
                    <a16:creationId xmlns:a16="http://schemas.microsoft.com/office/drawing/2014/main" id="{6694D492-873A-4422-AF4B-BB463C0EB820}"/>
                  </a:ext>
                </a:extLst>
              </p:cNvPr>
              <p:cNvGrpSpPr/>
              <p:nvPr/>
            </p:nvGrpSpPr>
            <p:grpSpPr>
              <a:xfrm>
                <a:off x="5106308" y="3293168"/>
                <a:ext cx="726921" cy="124646"/>
                <a:chOff x="4444077" y="3159364"/>
                <a:chExt cx="726921" cy="124646"/>
              </a:xfrm>
            </p:grpSpPr>
            <p:cxnSp>
              <p:nvCxnSpPr>
                <p:cNvPr id="165" name="Straight Connector 164"/>
                <p:cNvCxnSpPr>
                  <a:cxnSpLocks/>
                </p:cNvCxnSpPr>
                <p:nvPr/>
              </p:nvCxnSpPr>
              <p:spPr>
                <a:xfrm>
                  <a:off x="4567537" y="3221687"/>
                  <a:ext cx="185331" cy="0"/>
                </a:xfrm>
                <a:prstGeom prst="line">
                  <a:avLst/>
                </a:prstGeom>
                <a:noFill/>
                <a:ln w="12700" cap="flat" cmpd="sng" algn="ctr">
                  <a:solidFill>
                    <a:schemeClr val="tx2"/>
                  </a:solidFill>
                  <a:prstDash val="sysDot"/>
                  <a:miter lim="800000"/>
                  <a:headEnd type="none"/>
                  <a:tailEnd type="none"/>
                </a:ln>
                <a:effectLst/>
              </p:spPr>
            </p:cxnSp>
            <p:sp>
              <p:nvSpPr>
                <p:cNvPr id="166" name="Oval 165"/>
                <p:cNvSpPr/>
                <p:nvPr/>
              </p:nvSpPr>
              <p:spPr bwMode="auto">
                <a:xfrm>
                  <a:off x="4444077" y="3159364"/>
                  <a:ext cx="123457" cy="12464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7" name="Oval 166"/>
                <p:cNvSpPr/>
                <p:nvPr/>
              </p:nvSpPr>
              <p:spPr bwMode="auto">
                <a:xfrm>
                  <a:off x="4752871" y="3165016"/>
                  <a:ext cx="112260" cy="113342"/>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8" name="Oval 167"/>
                <p:cNvSpPr/>
                <p:nvPr/>
              </p:nvSpPr>
              <p:spPr bwMode="auto">
                <a:xfrm>
                  <a:off x="4905809" y="3165016"/>
                  <a:ext cx="112260" cy="113342"/>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9" name="Oval 168"/>
                <p:cNvSpPr/>
                <p:nvPr/>
              </p:nvSpPr>
              <p:spPr bwMode="auto">
                <a:xfrm>
                  <a:off x="5058738" y="3165016"/>
                  <a:ext cx="112260" cy="113342"/>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grpSp>
        <p:grpSp>
          <p:nvGrpSpPr>
            <p:cNvPr id="3" name="Group 2">
              <a:extLst>
                <a:ext uri="{FF2B5EF4-FFF2-40B4-BE49-F238E27FC236}">
                  <a16:creationId xmlns:a16="http://schemas.microsoft.com/office/drawing/2014/main" id="{77285C58-779F-4A9A-BA57-923C71BFD4DE}"/>
                </a:ext>
              </a:extLst>
            </p:cNvPr>
            <p:cNvGrpSpPr/>
            <p:nvPr/>
          </p:nvGrpSpPr>
          <p:grpSpPr>
            <a:xfrm>
              <a:off x="2847286" y="3285344"/>
              <a:ext cx="787396" cy="774671"/>
              <a:chOff x="3250313" y="3055226"/>
              <a:chExt cx="787396" cy="774671"/>
            </a:xfrm>
          </p:grpSpPr>
          <p:grpSp>
            <p:nvGrpSpPr>
              <p:cNvPr id="170" name="Group 169">
                <a:extLst>
                  <a:ext uri="{FF2B5EF4-FFF2-40B4-BE49-F238E27FC236}">
                    <a16:creationId xmlns:a16="http://schemas.microsoft.com/office/drawing/2014/main" id="{DDD7D695-2830-48F0-B20A-C8EBCE02355F}"/>
                  </a:ext>
                </a:extLst>
              </p:cNvPr>
              <p:cNvGrpSpPr/>
              <p:nvPr/>
            </p:nvGrpSpPr>
            <p:grpSpPr>
              <a:xfrm>
                <a:off x="3319100" y="3055226"/>
                <a:ext cx="643737" cy="429517"/>
                <a:chOff x="2573581" y="3248112"/>
                <a:chExt cx="643737" cy="429517"/>
              </a:xfrm>
            </p:grpSpPr>
            <p:cxnSp>
              <p:nvCxnSpPr>
                <p:cNvPr id="171" name="Straight Connector 170"/>
                <p:cNvCxnSpPr>
                  <a:cxnSpLocks/>
                </p:cNvCxnSpPr>
                <p:nvPr/>
              </p:nvCxnSpPr>
              <p:spPr>
                <a:xfrm>
                  <a:off x="2688446" y="3306383"/>
                  <a:ext cx="424425" cy="0"/>
                </a:xfrm>
                <a:prstGeom prst="line">
                  <a:avLst/>
                </a:prstGeom>
                <a:noFill/>
                <a:ln w="12700" cap="flat" cmpd="sng" algn="ctr">
                  <a:solidFill>
                    <a:schemeClr val="tx2"/>
                  </a:solidFill>
                  <a:prstDash val="sysDot"/>
                  <a:miter lim="800000"/>
                  <a:headEnd type="none"/>
                  <a:tailEnd type="none"/>
                </a:ln>
                <a:effectLst/>
              </p:spPr>
            </p:cxnSp>
            <p:sp>
              <p:nvSpPr>
                <p:cNvPr id="172" name="Oval 171"/>
                <p:cNvSpPr/>
                <p:nvPr/>
              </p:nvSpPr>
              <p:spPr bwMode="auto">
                <a:xfrm>
                  <a:off x="2573581" y="3248112"/>
                  <a:ext cx="114865" cy="116544"/>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3" name="Oval 172"/>
                <p:cNvSpPr/>
                <p:nvPr/>
              </p:nvSpPr>
              <p:spPr bwMode="auto">
                <a:xfrm>
                  <a:off x="3112870" y="3253396"/>
                  <a:ext cx="104448" cy="105974"/>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74" name="Straight Connector 173"/>
                <p:cNvCxnSpPr>
                  <a:cxnSpLocks/>
                </p:cNvCxnSpPr>
                <p:nvPr/>
              </p:nvCxnSpPr>
              <p:spPr>
                <a:xfrm>
                  <a:off x="2688446" y="3460548"/>
                  <a:ext cx="424425" cy="0"/>
                </a:xfrm>
                <a:prstGeom prst="line">
                  <a:avLst/>
                </a:prstGeom>
                <a:noFill/>
                <a:ln w="12700" cap="flat" cmpd="sng" algn="ctr">
                  <a:solidFill>
                    <a:schemeClr val="tx2"/>
                  </a:solidFill>
                  <a:prstDash val="sysDot"/>
                  <a:miter lim="800000"/>
                  <a:headEnd type="none"/>
                  <a:tailEnd type="none"/>
                </a:ln>
                <a:effectLst/>
              </p:spPr>
            </p:cxnSp>
            <p:sp>
              <p:nvSpPr>
                <p:cNvPr id="175" name="Oval 174"/>
                <p:cNvSpPr/>
                <p:nvPr/>
              </p:nvSpPr>
              <p:spPr bwMode="auto">
                <a:xfrm>
                  <a:off x="2573581" y="3402277"/>
                  <a:ext cx="114865" cy="116544"/>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6" name="Oval 175"/>
                <p:cNvSpPr/>
                <p:nvPr/>
              </p:nvSpPr>
              <p:spPr bwMode="auto">
                <a:xfrm>
                  <a:off x="3112870" y="3407561"/>
                  <a:ext cx="104448" cy="105974"/>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77" name="Straight Connector 176"/>
                <p:cNvCxnSpPr>
                  <a:cxnSpLocks/>
                </p:cNvCxnSpPr>
                <p:nvPr/>
              </p:nvCxnSpPr>
              <p:spPr>
                <a:xfrm>
                  <a:off x="2688446" y="3619357"/>
                  <a:ext cx="424425" cy="0"/>
                </a:xfrm>
                <a:prstGeom prst="line">
                  <a:avLst/>
                </a:prstGeom>
                <a:noFill/>
                <a:ln w="12700" cap="flat" cmpd="sng" algn="ctr">
                  <a:solidFill>
                    <a:schemeClr val="tx2"/>
                  </a:solidFill>
                  <a:prstDash val="sysDot"/>
                  <a:miter lim="800000"/>
                  <a:headEnd type="none"/>
                  <a:tailEnd type="none"/>
                </a:ln>
                <a:effectLst/>
              </p:spPr>
            </p:cxnSp>
            <p:sp>
              <p:nvSpPr>
                <p:cNvPr id="178" name="Oval 177"/>
                <p:cNvSpPr/>
                <p:nvPr/>
              </p:nvSpPr>
              <p:spPr bwMode="auto">
                <a:xfrm>
                  <a:off x="2573581" y="3561085"/>
                  <a:ext cx="114865" cy="116544"/>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9" name="Oval 178"/>
                <p:cNvSpPr/>
                <p:nvPr/>
              </p:nvSpPr>
              <p:spPr bwMode="auto">
                <a:xfrm>
                  <a:off x="3112870" y="3566370"/>
                  <a:ext cx="104448" cy="105974"/>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80" name="TextBox 179"/>
              <p:cNvSpPr txBox="1"/>
              <p:nvPr/>
            </p:nvSpPr>
            <p:spPr>
              <a:xfrm>
                <a:off x="3250313" y="3575981"/>
                <a:ext cx="787396"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Key-value</a:t>
                </a:r>
              </a:p>
            </p:txBody>
          </p:sp>
        </p:grpSp>
        <p:grpSp>
          <p:nvGrpSpPr>
            <p:cNvPr id="18" name="Group 17">
              <a:extLst>
                <a:ext uri="{FF2B5EF4-FFF2-40B4-BE49-F238E27FC236}">
                  <a16:creationId xmlns:a16="http://schemas.microsoft.com/office/drawing/2014/main" id="{C49CBFC8-4151-4394-8CD2-007444BC6534}"/>
                </a:ext>
              </a:extLst>
            </p:cNvPr>
            <p:cNvGrpSpPr/>
            <p:nvPr/>
          </p:nvGrpSpPr>
          <p:grpSpPr>
            <a:xfrm>
              <a:off x="9108078" y="3386915"/>
              <a:ext cx="653698" cy="653234"/>
              <a:chOff x="8667216" y="3156797"/>
              <a:chExt cx="653698" cy="653234"/>
            </a:xfrm>
          </p:grpSpPr>
          <p:grpSp>
            <p:nvGrpSpPr>
              <p:cNvPr id="104" name="Group 103"/>
              <p:cNvGrpSpPr/>
              <p:nvPr/>
            </p:nvGrpSpPr>
            <p:grpSpPr>
              <a:xfrm>
                <a:off x="8667216" y="3156797"/>
                <a:ext cx="586303" cy="377163"/>
                <a:chOff x="7117181" y="5146654"/>
                <a:chExt cx="663064" cy="426544"/>
              </a:xfrm>
              <a:solidFill>
                <a:schemeClr val="tx2"/>
              </a:solidFill>
            </p:grpSpPr>
            <p:sp>
              <p:nvSpPr>
                <p:cNvPr id="105" name="Oval 104"/>
                <p:cNvSpPr/>
                <p:nvPr/>
              </p:nvSpPr>
              <p:spPr bwMode="auto">
                <a:xfrm rot="715722">
                  <a:off x="7117181" y="5146654"/>
                  <a:ext cx="124646" cy="12464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7" name="Oval 106"/>
                <p:cNvSpPr/>
                <p:nvPr/>
              </p:nvSpPr>
              <p:spPr bwMode="auto">
                <a:xfrm>
                  <a:off x="7476127" y="5224668"/>
                  <a:ext cx="124646" cy="12464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9" name="Oval 108"/>
                <p:cNvSpPr/>
                <p:nvPr/>
              </p:nvSpPr>
              <p:spPr bwMode="auto">
                <a:xfrm>
                  <a:off x="7296654" y="5448552"/>
                  <a:ext cx="124646" cy="12464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18" name="Oval 117"/>
                <p:cNvSpPr/>
                <p:nvPr/>
              </p:nvSpPr>
              <p:spPr bwMode="auto">
                <a:xfrm>
                  <a:off x="7655599" y="5448552"/>
                  <a:ext cx="124646" cy="12464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19" name="Straight Connector 118"/>
                <p:cNvCxnSpPr>
                  <a:cxnSpLocks/>
                </p:cNvCxnSpPr>
                <p:nvPr/>
              </p:nvCxnSpPr>
              <p:spPr>
                <a:xfrm>
                  <a:off x="7240481" y="5221859"/>
                  <a:ext cx="235646" cy="65132"/>
                </a:xfrm>
                <a:prstGeom prst="line">
                  <a:avLst/>
                </a:prstGeom>
                <a:grpFill/>
                <a:ln w="12700" cap="flat" cmpd="sng" algn="ctr">
                  <a:solidFill>
                    <a:schemeClr val="tx2"/>
                  </a:solidFill>
                  <a:prstDash val="sysDot"/>
                  <a:miter lim="800000"/>
                  <a:headEnd type="none"/>
                  <a:tailEnd type="none"/>
                </a:ln>
                <a:effectLst/>
              </p:spPr>
            </p:cxnSp>
            <p:cxnSp>
              <p:nvCxnSpPr>
                <p:cNvPr id="131" name="Straight Connector 130"/>
                <p:cNvCxnSpPr>
                  <a:cxnSpLocks/>
                </p:cNvCxnSpPr>
                <p:nvPr/>
              </p:nvCxnSpPr>
              <p:spPr>
                <a:xfrm>
                  <a:off x="7421300" y="5510875"/>
                  <a:ext cx="234299" cy="0"/>
                </a:xfrm>
                <a:prstGeom prst="line">
                  <a:avLst/>
                </a:prstGeom>
                <a:grpFill/>
                <a:ln w="12700" cap="flat" cmpd="sng" algn="ctr">
                  <a:solidFill>
                    <a:schemeClr val="tx2"/>
                  </a:solidFill>
                  <a:prstDash val="sysDot"/>
                  <a:miter lim="800000"/>
                  <a:headEnd type="none"/>
                  <a:tailEnd type="none"/>
                </a:ln>
                <a:effectLst/>
              </p:spPr>
            </p:cxnSp>
            <p:cxnSp>
              <p:nvCxnSpPr>
                <p:cNvPr id="146" name="Straight Connector 145"/>
                <p:cNvCxnSpPr>
                  <a:cxnSpLocks/>
                </p:cNvCxnSpPr>
                <p:nvPr/>
              </p:nvCxnSpPr>
              <p:spPr>
                <a:xfrm>
                  <a:off x="7582519" y="5331060"/>
                  <a:ext cx="91334" cy="135746"/>
                </a:xfrm>
                <a:prstGeom prst="line">
                  <a:avLst/>
                </a:prstGeom>
                <a:grpFill/>
                <a:ln w="12700" cap="flat" cmpd="sng" algn="ctr">
                  <a:solidFill>
                    <a:schemeClr val="tx2"/>
                  </a:solidFill>
                  <a:prstDash val="sysDot"/>
                  <a:miter lim="800000"/>
                  <a:headEnd type="none"/>
                  <a:tailEnd type="none"/>
                </a:ln>
                <a:effectLst/>
              </p:spPr>
            </p:cxnSp>
            <p:cxnSp>
              <p:nvCxnSpPr>
                <p:cNvPr id="147" name="Straight Connector 146"/>
                <p:cNvCxnSpPr>
                  <a:cxnSpLocks/>
                </p:cNvCxnSpPr>
                <p:nvPr/>
              </p:nvCxnSpPr>
              <p:spPr>
                <a:xfrm flipV="1">
                  <a:off x="7403046" y="5331060"/>
                  <a:ext cx="91335" cy="135746"/>
                </a:xfrm>
                <a:prstGeom prst="line">
                  <a:avLst/>
                </a:prstGeom>
                <a:grpFill/>
                <a:ln w="12700" cap="flat" cmpd="sng" algn="ctr">
                  <a:solidFill>
                    <a:schemeClr val="tx2"/>
                  </a:solidFill>
                  <a:prstDash val="sysDot"/>
                  <a:miter lim="800000"/>
                  <a:headEnd type="none"/>
                  <a:tailEnd type="none"/>
                </a:ln>
                <a:effectLst/>
              </p:spPr>
            </p:cxnSp>
          </p:grpSp>
          <p:sp>
            <p:nvSpPr>
              <p:cNvPr id="181" name="TextBox 180"/>
              <p:cNvSpPr txBox="1"/>
              <p:nvPr/>
            </p:nvSpPr>
            <p:spPr>
              <a:xfrm>
                <a:off x="8761144" y="3556115"/>
                <a:ext cx="559770"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Graph</a:t>
                </a:r>
              </a:p>
            </p:txBody>
          </p:sp>
        </p:grpSp>
      </p:grpSp>
      <p:pic>
        <p:nvPicPr>
          <p:cNvPr id="127" name="Picture 126">
            <a:extLst>
              <a:ext uri="{FF2B5EF4-FFF2-40B4-BE49-F238E27FC236}">
                <a16:creationId xmlns:a16="http://schemas.microsoft.com/office/drawing/2014/main" id="{1AB9531E-C57A-4C6E-BCE9-73AEDDA05974}"/>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10392937" y="2705470"/>
            <a:ext cx="1101486" cy="431956"/>
          </a:xfrm>
          <a:prstGeom prst="rect">
            <a:avLst/>
          </a:prstGeom>
          <a:extLst>
            <a:ext uri="{909E8E84-426E-40DD-AFC4-6F175D3DCCD1}">
              <a14:hiddenFill xmlns:a14="http://schemas.microsoft.com/office/drawing/2010/main">
                <a:solidFill>
                  <a:srgbClr val="FFFFFF"/>
                </a:solidFill>
              </a14:hiddenFill>
            </a:ext>
          </a:extLst>
        </p:spPr>
      </p:pic>
      <p:pic>
        <p:nvPicPr>
          <p:cNvPr id="128" name="Graphic 127">
            <a:extLst>
              <a:ext uri="{FF2B5EF4-FFF2-40B4-BE49-F238E27FC236}">
                <a16:creationId xmlns:a16="http://schemas.microsoft.com/office/drawing/2014/main" id="{B3E90E88-A2D5-5349-BF70-C93BA242CD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7450" y="2730191"/>
            <a:ext cx="1120046" cy="396644"/>
          </a:xfrm>
          <a:prstGeom prst="rect">
            <a:avLst/>
          </a:prstGeom>
        </p:spPr>
      </p:pic>
      <p:sp>
        <p:nvSpPr>
          <p:cNvPr id="129" name="TextBox 128">
            <a:extLst>
              <a:ext uri="{FF2B5EF4-FFF2-40B4-BE49-F238E27FC236}">
                <a16:creationId xmlns:a16="http://schemas.microsoft.com/office/drawing/2014/main" id="{3CD89C3D-A152-4322-93C1-1960C7B7C55B}"/>
              </a:ext>
            </a:extLst>
          </p:cNvPr>
          <p:cNvSpPr txBox="1"/>
          <p:nvPr/>
        </p:nvSpPr>
        <p:spPr>
          <a:xfrm>
            <a:off x="5628091" y="1774930"/>
            <a:ext cx="1352887" cy="30777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Segoe UI Semilight" panose="020B0402040204020203" pitchFamily="34" charset="0"/>
                <a:ea typeface="+mn-ea"/>
                <a:cs typeface="Segoe UI Semilight" panose="020B0402040204020203" pitchFamily="34" charset="0"/>
              </a:rPr>
              <a:t>Core (SQL) API</a:t>
            </a:r>
          </a:p>
        </p:txBody>
      </p:sp>
      <p:pic>
        <p:nvPicPr>
          <p:cNvPr id="132" name="Graphic 131">
            <a:extLst>
              <a:ext uri="{FF2B5EF4-FFF2-40B4-BE49-F238E27FC236}">
                <a16:creationId xmlns:a16="http://schemas.microsoft.com/office/drawing/2014/main" id="{EE75C822-DE6D-4B65-B90D-105DDAD6B2E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30942" y="1766432"/>
            <a:ext cx="849161" cy="440630"/>
          </a:xfrm>
          <a:prstGeom prst="rect">
            <a:avLst/>
          </a:prstGeom>
        </p:spPr>
      </p:pic>
    </p:spTree>
    <p:extLst>
      <p:ext uri="{BB962C8B-B14F-4D97-AF65-F5344CB8AC3E}">
        <p14:creationId xmlns:p14="http://schemas.microsoft.com/office/powerpoint/2010/main" val="29570994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300"/>
                                  </p:stCondLst>
                                  <p:childTnLst>
                                    <p:set>
                                      <p:cBhvr>
                                        <p:cTn id="9" dur="1" fill="hold">
                                          <p:stCondLst>
                                            <p:cond delay="0"/>
                                          </p:stCondLst>
                                        </p:cTn>
                                        <p:tgtEl>
                                          <p:spTgt spid="20"/>
                                        </p:tgtEl>
                                        <p:attrNameLst>
                                          <p:attrName>style.visibility</p:attrName>
                                        </p:attrNameLst>
                                      </p:cBhvr>
                                      <p:to>
                                        <p:strVal val="visible"/>
                                      </p:to>
                                    </p:set>
                                    <p:animEffect transition="in" filter="dissolve">
                                      <p:cBhvr>
                                        <p:cTn id="10" dur="500"/>
                                        <p:tgtEl>
                                          <p:spTgt spid="20"/>
                                        </p:tgtEl>
                                      </p:cBhvr>
                                    </p:animEffect>
                                  </p:childTnLst>
                                </p:cTn>
                              </p:par>
                              <p:par>
                                <p:cTn id="11" presetID="9" presetClass="entr" presetSubtype="0" fill="hold" nodeType="withEffect">
                                  <p:stCondLst>
                                    <p:cond delay="600"/>
                                  </p:stCondLst>
                                  <p:childTnLst>
                                    <p:set>
                                      <p:cBhvr>
                                        <p:cTn id="12" dur="1" fill="hold">
                                          <p:stCondLst>
                                            <p:cond delay="0"/>
                                          </p:stCondLst>
                                        </p:cTn>
                                        <p:tgtEl>
                                          <p:spTgt spid="99"/>
                                        </p:tgtEl>
                                        <p:attrNameLst>
                                          <p:attrName>style.visibility</p:attrName>
                                        </p:attrNameLst>
                                      </p:cBhvr>
                                      <p:to>
                                        <p:strVal val="visible"/>
                                      </p:to>
                                    </p:set>
                                    <p:animEffect transition="in" filter="dissolve">
                                      <p:cBhvr>
                                        <p:cTn id="13" dur="500"/>
                                        <p:tgtEl>
                                          <p:spTgt spid="99"/>
                                        </p:tgtEl>
                                      </p:cBhvr>
                                    </p:animEffect>
                                  </p:childTnLst>
                                </p:cTn>
                              </p:par>
                              <p:par>
                                <p:cTn id="14" presetID="9" presetClass="entr" presetSubtype="0" fill="hold" grpId="0" nodeType="withEffect">
                                  <p:stCondLst>
                                    <p:cond delay="600"/>
                                  </p:stCondLst>
                                  <p:childTnLst>
                                    <p:set>
                                      <p:cBhvr>
                                        <p:cTn id="15" dur="1" fill="hold">
                                          <p:stCondLst>
                                            <p:cond delay="0"/>
                                          </p:stCondLst>
                                        </p:cTn>
                                        <p:tgtEl>
                                          <p:spTgt spid="102"/>
                                        </p:tgtEl>
                                        <p:attrNameLst>
                                          <p:attrName>style.visibility</p:attrName>
                                        </p:attrNameLst>
                                      </p:cBhvr>
                                      <p:to>
                                        <p:strVal val="visible"/>
                                      </p:to>
                                    </p:set>
                                    <p:animEffect transition="in" filter="dissolve">
                                      <p:cBhvr>
                                        <p:cTn id="16" dur="500"/>
                                        <p:tgtEl>
                                          <p:spTgt spid="102"/>
                                        </p:tgtEl>
                                      </p:cBhvr>
                                    </p:animEffect>
                                  </p:childTnLst>
                                </p:cTn>
                              </p:par>
                              <p:par>
                                <p:cTn id="17" presetID="9" presetClass="entr" presetSubtype="0" fill="hold" nodeType="withEffect">
                                  <p:stCondLst>
                                    <p:cond delay="600"/>
                                  </p:stCondLst>
                                  <p:childTnLst>
                                    <p:set>
                                      <p:cBhvr>
                                        <p:cTn id="18" dur="1" fill="hold">
                                          <p:stCondLst>
                                            <p:cond delay="0"/>
                                          </p:stCondLst>
                                        </p:cTn>
                                        <p:tgtEl>
                                          <p:spTgt spid="127"/>
                                        </p:tgtEl>
                                        <p:attrNameLst>
                                          <p:attrName>style.visibility</p:attrName>
                                        </p:attrNameLst>
                                      </p:cBhvr>
                                      <p:to>
                                        <p:strVal val="visible"/>
                                      </p:to>
                                    </p:set>
                                    <p:animEffect transition="in" filter="dissolve">
                                      <p:cBhvr>
                                        <p:cTn id="19" dur="500"/>
                                        <p:tgtEl>
                                          <p:spTgt spid="127"/>
                                        </p:tgtEl>
                                      </p:cBhvr>
                                    </p:animEffect>
                                  </p:childTnLst>
                                </p:cTn>
                              </p:par>
                              <p:par>
                                <p:cTn id="20" presetID="9" presetClass="entr" presetSubtype="0" fill="hold" nodeType="withEffect">
                                  <p:stCondLst>
                                    <p:cond delay="60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par>
                                <p:cTn id="23" presetID="9" presetClass="entr" presetSubtype="0" fill="hold" grpId="0" nodeType="withEffect">
                                  <p:stCondLst>
                                    <p:cond delay="600"/>
                                  </p:stCondLst>
                                  <p:childTnLst>
                                    <p:set>
                                      <p:cBhvr>
                                        <p:cTn id="24" dur="1" fill="hold">
                                          <p:stCondLst>
                                            <p:cond delay="0"/>
                                          </p:stCondLst>
                                        </p:cTn>
                                        <p:tgtEl>
                                          <p:spTgt spid="129"/>
                                        </p:tgtEl>
                                        <p:attrNameLst>
                                          <p:attrName>style.visibility</p:attrName>
                                        </p:attrNameLst>
                                      </p:cBhvr>
                                      <p:to>
                                        <p:strVal val="visible"/>
                                      </p:to>
                                    </p:set>
                                    <p:animEffect transition="in" filter="dissolve">
                                      <p:cBhvr>
                                        <p:cTn id="25"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2319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0"/>
            <a:ext cx="12192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32" name="Group 31">
            <a:extLst>
              <a:ext uri="{FF2B5EF4-FFF2-40B4-BE49-F238E27FC236}">
                <a16:creationId xmlns:a16="http://schemas.microsoft.com/office/drawing/2014/main" id="{C145948E-C2FD-4834-8449-66CF8EC8D2E5}"/>
              </a:ext>
            </a:extLst>
          </p:cNvPr>
          <p:cNvGrpSpPr/>
          <p:nvPr/>
        </p:nvGrpSpPr>
        <p:grpSpPr>
          <a:xfrm>
            <a:off x="1105989" y="5333544"/>
            <a:ext cx="9919090" cy="5954264"/>
            <a:chOff x="621668" y="4852307"/>
            <a:chExt cx="2840157" cy="1396093"/>
          </a:xfrm>
          <a:solidFill>
            <a:schemeClr val="bg1">
              <a:alpha val="71000"/>
            </a:schemeClr>
          </a:solidFill>
        </p:grpSpPr>
        <p:sp>
          <p:nvSpPr>
            <p:cNvPr id="33" name="Freeform 7">
              <a:extLst>
                <a:ext uri="{FF2B5EF4-FFF2-40B4-BE49-F238E27FC236}">
                  <a16:creationId xmlns:a16="http://schemas.microsoft.com/office/drawing/2014/main" id="{936564DC-D65F-4571-8189-D7F630B03BCD}"/>
                </a:ext>
              </a:extLst>
            </p:cNvPr>
            <p:cNvSpPr>
              <a:spLocks noEditPoints="1"/>
            </p:cNvSpPr>
            <p:nvPr/>
          </p:nvSpPr>
          <p:spPr bwMode="auto">
            <a:xfrm>
              <a:off x="621668" y="4852307"/>
              <a:ext cx="1295951" cy="1396093"/>
            </a:xfrm>
            <a:custGeom>
              <a:avLst/>
              <a:gdLst>
                <a:gd name="T0" fmla="*/ 556 w 954"/>
                <a:gd name="T1" fmla="*/ 1009 h 1027"/>
                <a:gd name="T2" fmla="*/ 506 w 954"/>
                <a:gd name="T3" fmla="*/ 919 h 1027"/>
                <a:gd name="T4" fmla="*/ 400 w 954"/>
                <a:gd name="T5" fmla="*/ 627 h 1027"/>
                <a:gd name="T6" fmla="*/ 429 w 954"/>
                <a:gd name="T7" fmla="*/ 554 h 1027"/>
                <a:gd name="T8" fmla="*/ 370 w 954"/>
                <a:gd name="T9" fmla="*/ 503 h 1027"/>
                <a:gd name="T10" fmla="*/ 311 w 954"/>
                <a:gd name="T11" fmla="*/ 488 h 1027"/>
                <a:gd name="T12" fmla="*/ 247 w 954"/>
                <a:gd name="T13" fmla="*/ 410 h 1027"/>
                <a:gd name="T14" fmla="*/ 242 w 954"/>
                <a:gd name="T15" fmla="*/ 428 h 1027"/>
                <a:gd name="T16" fmla="*/ 181 w 954"/>
                <a:gd name="T17" fmla="*/ 348 h 1027"/>
                <a:gd name="T18" fmla="*/ 202 w 954"/>
                <a:gd name="T19" fmla="*/ 236 h 1027"/>
                <a:gd name="T20" fmla="*/ 150 w 954"/>
                <a:gd name="T21" fmla="*/ 164 h 1027"/>
                <a:gd name="T22" fmla="*/ 71 w 954"/>
                <a:gd name="T23" fmla="*/ 196 h 1027"/>
                <a:gd name="T24" fmla="*/ 75 w 954"/>
                <a:gd name="T25" fmla="*/ 164 h 1027"/>
                <a:gd name="T26" fmla="*/ 73 w 954"/>
                <a:gd name="T27" fmla="*/ 142 h 1027"/>
                <a:gd name="T28" fmla="*/ 100 w 954"/>
                <a:gd name="T29" fmla="*/ 112 h 1027"/>
                <a:gd name="T30" fmla="*/ 213 w 954"/>
                <a:gd name="T31" fmla="*/ 65 h 1027"/>
                <a:gd name="T32" fmla="*/ 379 w 954"/>
                <a:gd name="T33" fmla="*/ 79 h 1027"/>
                <a:gd name="T34" fmla="*/ 502 w 954"/>
                <a:gd name="T35" fmla="*/ 48 h 1027"/>
                <a:gd name="T36" fmla="*/ 553 w 954"/>
                <a:gd name="T37" fmla="*/ 71 h 1027"/>
                <a:gd name="T38" fmla="*/ 603 w 954"/>
                <a:gd name="T39" fmla="*/ 27 h 1027"/>
                <a:gd name="T40" fmla="*/ 663 w 954"/>
                <a:gd name="T41" fmla="*/ 0 h 1027"/>
                <a:gd name="T42" fmla="*/ 819 w 954"/>
                <a:gd name="T43" fmla="*/ 0 h 1027"/>
                <a:gd name="T44" fmla="*/ 948 w 954"/>
                <a:gd name="T45" fmla="*/ 12 h 1027"/>
                <a:gd name="T46" fmla="*/ 892 w 954"/>
                <a:gd name="T47" fmla="*/ 73 h 1027"/>
                <a:gd name="T48" fmla="*/ 870 w 954"/>
                <a:gd name="T49" fmla="*/ 104 h 1027"/>
                <a:gd name="T50" fmla="*/ 737 w 954"/>
                <a:gd name="T51" fmla="*/ 155 h 1027"/>
                <a:gd name="T52" fmla="*/ 729 w 954"/>
                <a:gd name="T53" fmla="*/ 80 h 1027"/>
                <a:gd name="T54" fmla="*/ 640 w 954"/>
                <a:gd name="T55" fmla="*/ 59 h 1027"/>
                <a:gd name="T56" fmla="*/ 665 w 954"/>
                <a:gd name="T57" fmla="*/ 121 h 1027"/>
                <a:gd name="T58" fmla="*/ 612 w 954"/>
                <a:gd name="T59" fmla="*/ 129 h 1027"/>
                <a:gd name="T60" fmla="*/ 589 w 954"/>
                <a:gd name="T61" fmla="*/ 107 h 1027"/>
                <a:gd name="T62" fmla="*/ 502 w 954"/>
                <a:gd name="T63" fmla="*/ 137 h 1027"/>
                <a:gd name="T64" fmla="*/ 517 w 954"/>
                <a:gd name="T65" fmla="*/ 180 h 1027"/>
                <a:gd name="T66" fmla="*/ 599 w 954"/>
                <a:gd name="T67" fmla="*/ 136 h 1027"/>
                <a:gd name="T68" fmla="*/ 662 w 954"/>
                <a:gd name="T69" fmla="*/ 201 h 1027"/>
                <a:gd name="T70" fmla="*/ 602 w 954"/>
                <a:gd name="T71" fmla="*/ 223 h 1027"/>
                <a:gd name="T72" fmla="*/ 606 w 954"/>
                <a:gd name="T73" fmla="*/ 263 h 1027"/>
                <a:gd name="T74" fmla="*/ 495 w 954"/>
                <a:gd name="T75" fmla="*/ 333 h 1027"/>
                <a:gd name="T76" fmla="*/ 441 w 954"/>
                <a:gd name="T77" fmla="*/ 410 h 1027"/>
                <a:gd name="T78" fmla="*/ 343 w 954"/>
                <a:gd name="T79" fmla="*/ 394 h 1027"/>
                <a:gd name="T80" fmla="*/ 366 w 954"/>
                <a:gd name="T81" fmla="*/ 433 h 1027"/>
                <a:gd name="T82" fmla="*/ 388 w 954"/>
                <a:gd name="T83" fmla="*/ 473 h 1027"/>
                <a:gd name="T84" fmla="*/ 436 w 954"/>
                <a:gd name="T85" fmla="*/ 517 h 1027"/>
                <a:gd name="T86" fmla="*/ 560 w 954"/>
                <a:gd name="T87" fmla="*/ 502 h 1027"/>
                <a:gd name="T88" fmla="*/ 723 w 954"/>
                <a:gd name="T89" fmla="*/ 619 h 1027"/>
                <a:gd name="T90" fmla="*/ 708 w 954"/>
                <a:gd name="T91" fmla="*/ 765 h 1027"/>
                <a:gd name="T92" fmla="*/ 618 w 954"/>
                <a:gd name="T93" fmla="*/ 1009 h 1027"/>
                <a:gd name="T94" fmla="*/ 398 w 954"/>
                <a:gd name="T95" fmla="*/ 514 h 1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4" h="1027">
                  <a:moveTo>
                    <a:pt x="611" y="1027"/>
                  </a:moveTo>
                  <a:cubicBezTo>
                    <a:pt x="610" y="1027"/>
                    <a:pt x="609" y="1027"/>
                    <a:pt x="608" y="1026"/>
                  </a:cubicBezTo>
                  <a:cubicBezTo>
                    <a:pt x="561" y="1012"/>
                    <a:pt x="561" y="1012"/>
                    <a:pt x="561" y="1012"/>
                  </a:cubicBezTo>
                  <a:cubicBezTo>
                    <a:pt x="559" y="1011"/>
                    <a:pt x="557" y="1010"/>
                    <a:pt x="556" y="1009"/>
                  </a:cubicBezTo>
                  <a:cubicBezTo>
                    <a:pt x="528" y="978"/>
                    <a:pt x="528" y="978"/>
                    <a:pt x="528" y="978"/>
                  </a:cubicBezTo>
                  <a:cubicBezTo>
                    <a:pt x="527" y="977"/>
                    <a:pt x="527" y="976"/>
                    <a:pt x="526" y="974"/>
                  </a:cubicBezTo>
                  <a:cubicBezTo>
                    <a:pt x="507" y="922"/>
                    <a:pt x="507" y="922"/>
                    <a:pt x="507" y="922"/>
                  </a:cubicBezTo>
                  <a:cubicBezTo>
                    <a:pt x="507" y="921"/>
                    <a:pt x="507" y="920"/>
                    <a:pt x="506" y="919"/>
                  </a:cubicBezTo>
                  <a:cubicBezTo>
                    <a:pt x="496" y="753"/>
                    <a:pt x="496" y="753"/>
                    <a:pt x="496" y="753"/>
                  </a:cubicBezTo>
                  <a:cubicBezTo>
                    <a:pt x="450" y="720"/>
                    <a:pt x="450" y="720"/>
                    <a:pt x="450" y="720"/>
                  </a:cubicBezTo>
                  <a:cubicBezTo>
                    <a:pt x="449" y="719"/>
                    <a:pt x="448" y="718"/>
                    <a:pt x="448" y="716"/>
                  </a:cubicBezTo>
                  <a:cubicBezTo>
                    <a:pt x="400" y="627"/>
                    <a:pt x="400" y="627"/>
                    <a:pt x="400" y="627"/>
                  </a:cubicBezTo>
                  <a:cubicBezTo>
                    <a:pt x="398" y="624"/>
                    <a:pt x="398" y="620"/>
                    <a:pt x="400" y="617"/>
                  </a:cubicBezTo>
                  <a:cubicBezTo>
                    <a:pt x="431" y="560"/>
                    <a:pt x="431" y="560"/>
                    <a:pt x="431" y="560"/>
                  </a:cubicBezTo>
                  <a:cubicBezTo>
                    <a:pt x="430" y="553"/>
                    <a:pt x="430" y="553"/>
                    <a:pt x="430" y="553"/>
                  </a:cubicBezTo>
                  <a:cubicBezTo>
                    <a:pt x="429" y="554"/>
                    <a:pt x="429" y="554"/>
                    <a:pt x="429" y="554"/>
                  </a:cubicBezTo>
                  <a:cubicBezTo>
                    <a:pt x="426" y="555"/>
                    <a:pt x="424" y="554"/>
                    <a:pt x="421" y="553"/>
                  </a:cubicBezTo>
                  <a:cubicBezTo>
                    <a:pt x="389" y="537"/>
                    <a:pt x="389" y="537"/>
                    <a:pt x="389" y="537"/>
                  </a:cubicBezTo>
                  <a:cubicBezTo>
                    <a:pt x="387" y="536"/>
                    <a:pt x="385" y="534"/>
                    <a:pt x="384" y="532"/>
                  </a:cubicBezTo>
                  <a:cubicBezTo>
                    <a:pt x="370" y="503"/>
                    <a:pt x="370" y="503"/>
                    <a:pt x="370" y="503"/>
                  </a:cubicBezTo>
                  <a:cubicBezTo>
                    <a:pt x="348" y="500"/>
                    <a:pt x="348" y="500"/>
                    <a:pt x="348" y="500"/>
                  </a:cubicBezTo>
                  <a:cubicBezTo>
                    <a:pt x="346" y="500"/>
                    <a:pt x="345" y="499"/>
                    <a:pt x="344" y="498"/>
                  </a:cubicBezTo>
                  <a:cubicBezTo>
                    <a:pt x="323" y="485"/>
                    <a:pt x="323" y="485"/>
                    <a:pt x="323" y="485"/>
                  </a:cubicBezTo>
                  <a:cubicBezTo>
                    <a:pt x="311" y="488"/>
                    <a:pt x="311" y="488"/>
                    <a:pt x="311" y="488"/>
                  </a:cubicBezTo>
                  <a:cubicBezTo>
                    <a:pt x="309" y="489"/>
                    <a:pt x="306" y="488"/>
                    <a:pt x="304" y="487"/>
                  </a:cubicBezTo>
                  <a:cubicBezTo>
                    <a:pt x="254" y="461"/>
                    <a:pt x="254" y="461"/>
                    <a:pt x="254" y="461"/>
                  </a:cubicBezTo>
                  <a:cubicBezTo>
                    <a:pt x="250" y="459"/>
                    <a:pt x="248" y="456"/>
                    <a:pt x="248" y="452"/>
                  </a:cubicBezTo>
                  <a:cubicBezTo>
                    <a:pt x="247" y="410"/>
                    <a:pt x="247" y="410"/>
                    <a:pt x="247" y="410"/>
                  </a:cubicBezTo>
                  <a:cubicBezTo>
                    <a:pt x="230" y="366"/>
                    <a:pt x="230" y="366"/>
                    <a:pt x="230" y="366"/>
                  </a:cubicBezTo>
                  <a:cubicBezTo>
                    <a:pt x="223" y="368"/>
                    <a:pt x="223" y="368"/>
                    <a:pt x="223" y="368"/>
                  </a:cubicBezTo>
                  <a:cubicBezTo>
                    <a:pt x="242" y="424"/>
                    <a:pt x="242" y="424"/>
                    <a:pt x="242" y="424"/>
                  </a:cubicBezTo>
                  <a:cubicBezTo>
                    <a:pt x="242" y="425"/>
                    <a:pt x="242" y="427"/>
                    <a:pt x="242" y="428"/>
                  </a:cubicBezTo>
                  <a:cubicBezTo>
                    <a:pt x="242" y="434"/>
                    <a:pt x="238" y="438"/>
                    <a:pt x="232" y="438"/>
                  </a:cubicBezTo>
                  <a:cubicBezTo>
                    <a:pt x="228" y="439"/>
                    <a:pt x="224" y="436"/>
                    <a:pt x="223" y="432"/>
                  </a:cubicBezTo>
                  <a:cubicBezTo>
                    <a:pt x="204" y="390"/>
                    <a:pt x="204" y="390"/>
                    <a:pt x="204" y="390"/>
                  </a:cubicBezTo>
                  <a:cubicBezTo>
                    <a:pt x="181" y="348"/>
                    <a:pt x="181" y="348"/>
                    <a:pt x="181" y="348"/>
                  </a:cubicBezTo>
                  <a:cubicBezTo>
                    <a:pt x="180" y="347"/>
                    <a:pt x="180" y="346"/>
                    <a:pt x="179" y="344"/>
                  </a:cubicBezTo>
                  <a:cubicBezTo>
                    <a:pt x="172" y="292"/>
                    <a:pt x="172" y="292"/>
                    <a:pt x="172" y="292"/>
                  </a:cubicBezTo>
                  <a:cubicBezTo>
                    <a:pt x="172" y="289"/>
                    <a:pt x="172" y="287"/>
                    <a:pt x="173" y="285"/>
                  </a:cubicBezTo>
                  <a:cubicBezTo>
                    <a:pt x="202" y="236"/>
                    <a:pt x="202" y="236"/>
                    <a:pt x="202" y="236"/>
                  </a:cubicBezTo>
                  <a:cubicBezTo>
                    <a:pt x="216" y="194"/>
                    <a:pt x="216" y="194"/>
                    <a:pt x="216" y="194"/>
                  </a:cubicBezTo>
                  <a:cubicBezTo>
                    <a:pt x="214" y="173"/>
                    <a:pt x="214" y="173"/>
                    <a:pt x="214" y="173"/>
                  </a:cubicBezTo>
                  <a:cubicBezTo>
                    <a:pt x="178" y="159"/>
                    <a:pt x="178" y="159"/>
                    <a:pt x="178" y="159"/>
                  </a:cubicBezTo>
                  <a:cubicBezTo>
                    <a:pt x="150" y="164"/>
                    <a:pt x="150" y="164"/>
                    <a:pt x="150" y="164"/>
                  </a:cubicBezTo>
                  <a:cubicBezTo>
                    <a:pt x="107" y="184"/>
                    <a:pt x="107" y="184"/>
                    <a:pt x="107" y="184"/>
                  </a:cubicBezTo>
                  <a:cubicBezTo>
                    <a:pt x="106" y="184"/>
                    <a:pt x="106" y="184"/>
                    <a:pt x="106" y="184"/>
                  </a:cubicBezTo>
                  <a:cubicBezTo>
                    <a:pt x="74" y="196"/>
                    <a:pt x="74" y="196"/>
                    <a:pt x="74" y="196"/>
                  </a:cubicBezTo>
                  <a:cubicBezTo>
                    <a:pt x="73" y="196"/>
                    <a:pt x="72" y="196"/>
                    <a:pt x="71" y="196"/>
                  </a:cubicBezTo>
                  <a:cubicBezTo>
                    <a:pt x="11" y="198"/>
                    <a:pt x="11" y="198"/>
                    <a:pt x="11" y="198"/>
                  </a:cubicBezTo>
                  <a:cubicBezTo>
                    <a:pt x="6" y="198"/>
                    <a:pt x="1" y="194"/>
                    <a:pt x="0" y="189"/>
                  </a:cubicBezTo>
                  <a:cubicBezTo>
                    <a:pt x="0" y="183"/>
                    <a:pt x="3" y="179"/>
                    <a:pt x="8" y="177"/>
                  </a:cubicBezTo>
                  <a:cubicBezTo>
                    <a:pt x="75" y="164"/>
                    <a:pt x="75" y="164"/>
                    <a:pt x="75" y="164"/>
                  </a:cubicBezTo>
                  <a:cubicBezTo>
                    <a:pt x="78" y="160"/>
                    <a:pt x="78" y="160"/>
                    <a:pt x="78" y="160"/>
                  </a:cubicBezTo>
                  <a:cubicBezTo>
                    <a:pt x="76" y="158"/>
                    <a:pt x="76" y="158"/>
                    <a:pt x="76" y="158"/>
                  </a:cubicBezTo>
                  <a:cubicBezTo>
                    <a:pt x="73" y="156"/>
                    <a:pt x="71" y="154"/>
                    <a:pt x="71" y="151"/>
                  </a:cubicBezTo>
                  <a:cubicBezTo>
                    <a:pt x="70" y="148"/>
                    <a:pt x="71" y="145"/>
                    <a:pt x="73" y="142"/>
                  </a:cubicBezTo>
                  <a:cubicBezTo>
                    <a:pt x="94" y="120"/>
                    <a:pt x="94" y="120"/>
                    <a:pt x="94" y="120"/>
                  </a:cubicBezTo>
                  <a:cubicBezTo>
                    <a:pt x="95" y="119"/>
                    <a:pt x="97" y="118"/>
                    <a:pt x="99" y="117"/>
                  </a:cubicBezTo>
                  <a:cubicBezTo>
                    <a:pt x="101" y="117"/>
                    <a:pt x="101" y="117"/>
                    <a:pt x="101" y="117"/>
                  </a:cubicBezTo>
                  <a:cubicBezTo>
                    <a:pt x="100" y="116"/>
                    <a:pt x="100" y="114"/>
                    <a:pt x="100" y="112"/>
                  </a:cubicBezTo>
                  <a:cubicBezTo>
                    <a:pt x="100" y="109"/>
                    <a:pt x="102" y="106"/>
                    <a:pt x="105" y="104"/>
                  </a:cubicBezTo>
                  <a:cubicBezTo>
                    <a:pt x="137" y="85"/>
                    <a:pt x="137" y="85"/>
                    <a:pt x="137" y="85"/>
                  </a:cubicBezTo>
                  <a:cubicBezTo>
                    <a:pt x="138" y="84"/>
                    <a:pt x="139" y="84"/>
                    <a:pt x="140" y="84"/>
                  </a:cubicBezTo>
                  <a:cubicBezTo>
                    <a:pt x="213" y="65"/>
                    <a:pt x="213" y="65"/>
                    <a:pt x="213" y="65"/>
                  </a:cubicBezTo>
                  <a:cubicBezTo>
                    <a:pt x="215" y="64"/>
                    <a:pt x="216" y="64"/>
                    <a:pt x="217" y="64"/>
                  </a:cubicBezTo>
                  <a:cubicBezTo>
                    <a:pt x="309" y="76"/>
                    <a:pt x="309" y="76"/>
                    <a:pt x="309" y="76"/>
                  </a:cubicBezTo>
                  <a:cubicBezTo>
                    <a:pt x="380" y="82"/>
                    <a:pt x="380" y="82"/>
                    <a:pt x="380" y="82"/>
                  </a:cubicBezTo>
                  <a:cubicBezTo>
                    <a:pt x="379" y="79"/>
                    <a:pt x="379" y="79"/>
                    <a:pt x="379" y="79"/>
                  </a:cubicBezTo>
                  <a:cubicBezTo>
                    <a:pt x="377" y="77"/>
                    <a:pt x="377" y="74"/>
                    <a:pt x="378" y="71"/>
                  </a:cubicBezTo>
                  <a:cubicBezTo>
                    <a:pt x="379" y="69"/>
                    <a:pt x="381" y="66"/>
                    <a:pt x="383" y="65"/>
                  </a:cubicBezTo>
                  <a:cubicBezTo>
                    <a:pt x="393" y="61"/>
                    <a:pt x="423" y="48"/>
                    <a:pt x="436" y="48"/>
                  </a:cubicBezTo>
                  <a:cubicBezTo>
                    <a:pt x="502" y="48"/>
                    <a:pt x="502" y="48"/>
                    <a:pt x="502" y="48"/>
                  </a:cubicBezTo>
                  <a:cubicBezTo>
                    <a:pt x="510" y="48"/>
                    <a:pt x="529" y="53"/>
                    <a:pt x="533" y="54"/>
                  </a:cubicBezTo>
                  <a:cubicBezTo>
                    <a:pt x="536" y="55"/>
                    <a:pt x="538" y="57"/>
                    <a:pt x="539" y="60"/>
                  </a:cubicBezTo>
                  <a:cubicBezTo>
                    <a:pt x="540" y="61"/>
                    <a:pt x="543" y="68"/>
                    <a:pt x="545" y="75"/>
                  </a:cubicBezTo>
                  <a:cubicBezTo>
                    <a:pt x="548" y="74"/>
                    <a:pt x="550" y="72"/>
                    <a:pt x="553" y="71"/>
                  </a:cubicBezTo>
                  <a:cubicBezTo>
                    <a:pt x="580" y="44"/>
                    <a:pt x="580" y="44"/>
                    <a:pt x="580" y="44"/>
                  </a:cubicBezTo>
                  <a:cubicBezTo>
                    <a:pt x="581" y="43"/>
                    <a:pt x="582" y="42"/>
                    <a:pt x="583" y="42"/>
                  </a:cubicBezTo>
                  <a:cubicBezTo>
                    <a:pt x="609" y="31"/>
                    <a:pt x="609" y="31"/>
                    <a:pt x="609" y="31"/>
                  </a:cubicBezTo>
                  <a:cubicBezTo>
                    <a:pt x="603" y="27"/>
                    <a:pt x="603" y="27"/>
                    <a:pt x="603" y="27"/>
                  </a:cubicBezTo>
                  <a:cubicBezTo>
                    <a:pt x="600" y="25"/>
                    <a:pt x="598" y="21"/>
                    <a:pt x="599" y="17"/>
                  </a:cubicBezTo>
                  <a:cubicBezTo>
                    <a:pt x="600" y="13"/>
                    <a:pt x="603" y="9"/>
                    <a:pt x="607" y="9"/>
                  </a:cubicBezTo>
                  <a:cubicBezTo>
                    <a:pt x="662" y="0"/>
                    <a:pt x="662" y="0"/>
                    <a:pt x="662" y="0"/>
                  </a:cubicBezTo>
                  <a:cubicBezTo>
                    <a:pt x="662" y="0"/>
                    <a:pt x="663" y="0"/>
                    <a:pt x="663" y="0"/>
                  </a:cubicBezTo>
                  <a:cubicBezTo>
                    <a:pt x="732" y="0"/>
                    <a:pt x="732" y="0"/>
                    <a:pt x="732" y="0"/>
                  </a:cubicBezTo>
                  <a:cubicBezTo>
                    <a:pt x="737" y="0"/>
                    <a:pt x="741" y="3"/>
                    <a:pt x="742" y="7"/>
                  </a:cubicBezTo>
                  <a:cubicBezTo>
                    <a:pt x="742" y="7"/>
                    <a:pt x="742" y="8"/>
                    <a:pt x="743" y="8"/>
                  </a:cubicBezTo>
                  <a:cubicBezTo>
                    <a:pt x="819" y="0"/>
                    <a:pt x="819" y="0"/>
                    <a:pt x="819" y="0"/>
                  </a:cubicBezTo>
                  <a:cubicBezTo>
                    <a:pt x="820" y="0"/>
                    <a:pt x="820" y="0"/>
                    <a:pt x="820" y="0"/>
                  </a:cubicBezTo>
                  <a:cubicBezTo>
                    <a:pt x="919" y="0"/>
                    <a:pt x="919" y="0"/>
                    <a:pt x="919" y="0"/>
                  </a:cubicBezTo>
                  <a:cubicBezTo>
                    <a:pt x="920" y="0"/>
                    <a:pt x="922" y="0"/>
                    <a:pt x="923" y="1"/>
                  </a:cubicBezTo>
                  <a:cubicBezTo>
                    <a:pt x="948" y="12"/>
                    <a:pt x="948" y="12"/>
                    <a:pt x="948" y="12"/>
                  </a:cubicBezTo>
                  <a:cubicBezTo>
                    <a:pt x="952" y="14"/>
                    <a:pt x="954" y="18"/>
                    <a:pt x="954" y="22"/>
                  </a:cubicBezTo>
                  <a:cubicBezTo>
                    <a:pt x="954" y="27"/>
                    <a:pt x="951" y="30"/>
                    <a:pt x="947" y="32"/>
                  </a:cubicBezTo>
                  <a:cubicBezTo>
                    <a:pt x="934" y="36"/>
                    <a:pt x="918" y="42"/>
                    <a:pt x="914" y="44"/>
                  </a:cubicBezTo>
                  <a:cubicBezTo>
                    <a:pt x="911" y="47"/>
                    <a:pt x="901" y="61"/>
                    <a:pt x="892" y="73"/>
                  </a:cubicBezTo>
                  <a:cubicBezTo>
                    <a:pt x="892" y="82"/>
                    <a:pt x="892" y="82"/>
                    <a:pt x="892" y="82"/>
                  </a:cubicBezTo>
                  <a:cubicBezTo>
                    <a:pt x="892" y="85"/>
                    <a:pt x="891" y="88"/>
                    <a:pt x="888" y="90"/>
                  </a:cubicBezTo>
                  <a:cubicBezTo>
                    <a:pt x="874" y="102"/>
                    <a:pt x="874" y="102"/>
                    <a:pt x="874" y="102"/>
                  </a:cubicBezTo>
                  <a:cubicBezTo>
                    <a:pt x="873" y="103"/>
                    <a:pt x="871" y="103"/>
                    <a:pt x="870" y="104"/>
                  </a:cubicBezTo>
                  <a:cubicBezTo>
                    <a:pt x="797" y="122"/>
                    <a:pt x="797" y="122"/>
                    <a:pt x="797" y="122"/>
                  </a:cubicBezTo>
                  <a:cubicBezTo>
                    <a:pt x="778" y="136"/>
                    <a:pt x="778" y="136"/>
                    <a:pt x="778" y="136"/>
                  </a:cubicBezTo>
                  <a:cubicBezTo>
                    <a:pt x="750" y="156"/>
                    <a:pt x="750" y="156"/>
                    <a:pt x="750" y="156"/>
                  </a:cubicBezTo>
                  <a:cubicBezTo>
                    <a:pt x="746" y="159"/>
                    <a:pt x="740" y="159"/>
                    <a:pt x="737" y="155"/>
                  </a:cubicBezTo>
                  <a:cubicBezTo>
                    <a:pt x="713" y="131"/>
                    <a:pt x="712" y="127"/>
                    <a:pt x="711" y="125"/>
                  </a:cubicBezTo>
                  <a:cubicBezTo>
                    <a:pt x="710" y="122"/>
                    <a:pt x="708" y="117"/>
                    <a:pt x="717" y="92"/>
                  </a:cubicBezTo>
                  <a:cubicBezTo>
                    <a:pt x="717" y="90"/>
                    <a:pt x="719" y="88"/>
                    <a:pt x="720" y="87"/>
                  </a:cubicBezTo>
                  <a:cubicBezTo>
                    <a:pt x="729" y="80"/>
                    <a:pt x="729" y="80"/>
                    <a:pt x="729" y="80"/>
                  </a:cubicBezTo>
                  <a:cubicBezTo>
                    <a:pt x="714" y="61"/>
                    <a:pt x="714" y="61"/>
                    <a:pt x="714" y="61"/>
                  </a:cubicBezTo>
                  <a:cubicBezTo>
                    <a:pt x="683" y="47"/>
                    <a:pt x="683" y="47"/>
                    <a:pt x="683" y="47"/>
                  </a:cubicBezTo>
                  <a:cubicBezTo>
                    <a:pt x="637" y="56"/>
                    <a:pt x="637" y="56"/>
                    <a:pt x="637" y="56"/>
                  </a:cubicBezTo>
                  <a:cubicBezTo>
                    <a:pt x="640" y="59"/>
                    <a:pt x="640" y="59"/>
                    <a:pt x="640" y="59"/>
                  </a:cubicBezTo>
                  <a:cubicBezTo>
                    <a:pt x="666" y="74"/>
                    <a:pt x="666" y="74"/>
                    <a:pt x="666" y="74"/>
                  </a:cubicBezTo>
                  <a:cubicBezTo>
                    <a:pt x="668" y="76"/>
                    <a:pt x="670" y="79"/>
                    <a:pt x="671" y="82"/>
                  </a:cubicBezTo>
                  <a:cubicBezTo>
                    <a:pt x="674" y="110"/>
                    <a:pt x="674" y="110"/>
                    <a:pt x="674" y="110"/>
                  </a:cubicBezTo>
                  <a:cubicBezTo>
                    <a:pt x="674" y="116"/>
                    <a:pt x="670" y="121"/>
                    <a:pt x="665" y="121"/>
                  </a:cubicBezTo>
                  <a:cubicBezTo>
                    <a:pt x="645" y="124"/>
                    <a:pt x="645" y="124"/>
                    <a:pt x="645" y="124"/>
                  </a:cubicBezTo>
                  <a:cubicBezTo>
                    <a:pt x="641" y="128"/>
                    <a:pt x="641" y="128"/>
                    <a:pt x="641" y="128"/>
                  </a:cubicBezTo>
                  <a:cubicBezTo>
                    <a:pt x="639" y="131"/>
                    <a:pt x="636" y="132"/>
                    <a:pt x="632" y="132"/>
                  </a:cubicBezTo>
                  <a:cubicBezTo>
                    <a:pt x="612" y="129"/>
                    <a:pt x="612" y="129"/>
                    <a:pt x="612" y="129"/>
                  </a:cubicBezTo>
                  <a:cubicBezTo>
                    <a:pt x="611" y="129"/>
                    <a:pt x="609" y="128"/>
                    <a:pt x="608" y="128"/>
                  </a:cubicBezTo>
                  <a:cubicBezTo>
                    <a:pt x="603" y="125"/>
                    <a:pt x="603" y="125"/>
                    <a:pt x="603" y="125"/>
                  </a:cubicBezTo>
                  <a:cubicBezTo>
                    <a:pt x="601" y="124"/>
                    <a:pt x="600" y="123"/>
                    <a:pt x="599" y="121"/>
                  </a:cubicBezTo>
                  <a:cubicBezTo>
                    <a:pt x="589" y="107"/>
                    <a:pt x="589" y="107"/>
                    <a:pt x="589" y="107"/>
                  </a:cubicBezTo>
                  <a:cubicBezTo>
                    <a:pt x="558" y="107"/>
                    <a:pt x="558" y="107"/>
                    <a:pt x="558" y="107"/>
                  </a:cubicBezTo>
                  <a:cubicBezTo>
                    <a:pt x="555" y="125"/>
                    <a:pt x="555" y="125"/>
                    <a:pt x="555" y="125"/>
                  </a:cubicBezTo>
                  <a:cubicBezTo>
                    <a:pt x="554" y="130"/>
                    <a:pt x="551" y="133"/>
                    <a:pt x="546" y="134"/>
                  </a:cubicBezTo>
                  <a:cubicBezTo>
                    <a:pt x="502" y="137"/>
                    <a:pt x="502" y="137"/>
                    <a:pt x="502" y="137"/>
                  </a:cubicBezTo>
                  <a:cubicBezTo>
                    <a:pt x="478" y="161"/>
                    <a:pt x="478" y="161"/>
                    <a:pt x="478" y="161"/>
                  </a:cubicBezTo>
                  <a:cubicBezTo>
                    <a:pt x="510" y="172"/>
                    <a:pt x="510" y="172"/>
                    <a:pt x="510" y="172"/>
                  </a:cubicBezTo>
                  <a:cubicBezTo>
                    <a:pt x="513" y="173"/>
                    <a:pt x="515" y="175"/>
                    <a:pt x="516" y="178"/>
                  </a:cubicBezTo>
                  <a:cubicBezTo>
                    <a:pt x="516" y="179"/>
                    <a:pt x="517" y="179"/>
                    <a:pt x="517" y="180"/>
                  </a:cubicBezTo>
                  <a:cubicBezTo>
                    <a:pt x="534" y="177"/>
                    <a:pt x="534" y="177"/>
                    <a:pt x="534" y="177"/>
                  </a:cubicBezTo>
                  <a:cubicBezTo>
                    <a:pt x="545" y="143"/>
                    <a:pt x="545" y="143"/>
                    <a:pt x="545" y="143"/>
                  </a:cubicBezTo>
                  <a:cubicBezTo>
                    <a:pt x="547" y="139"/>
                    <a:pt x="550" y="136"/>
                    <a:pt x="555" y="136"/>
                  </a:cubicBezTo>
                  <a:cubicBezTo>
                    <a:pt x="599" y="136"/>
                    <a:pt x="599" y="136"/>
                    <a:pt x="599" y="136"/>
                  </a:cubicBezTo>
                  <a:cubicBezTo>
                    <a:pt x="602" y="136"/>
                    <a:pt x="605" y="138"/>
                    <a:pt x="607" y="140"/>
                  </a:cubicBezTo>
                  <a:cubicBezTo>
                    <a:pt x="618" y="154"/>
                    <a:pt x="618" y="154"/>
                    <a:pt x="618" y="154"/>
                  </a:cubicBezTo>
                  <a:cubicBezTo>
                    <a:pt x="659" y="193"/>
                    <a:pt x="659" y="193"/>
                    <a:pt x="659" y="193"/>
                  </a:cubicBezTo>
                  <a:cubicBezTo>
                    <a:pt x="661" y="195"/>
                    <a:pt x="662" y="198"/>
                    <a:pt x="662" y="201"/>
                  </a:cubicBezTo>
                  <a:cubicBezTo>
                    <a:pt x="662" y="204"/>
                    <a:pt x="660" y="207"/>
                    <a:pt x="658" y="209"/>
                  </a:cubicBezTo>
                  <a:cubicBezTo>
                    <a:pt x="642" y="221"/>
                    <a:pt x="642" y="221"/>
                    <a:pt x="642" y="221"/>
                  </a:cubicBezTo>
                  <a:cubicBezTo>
                    <a:pt x="640" y="222"/>
                    <a:pt x="638" y="223"/>
                    <a:pt x="636" y="223"/>
                  </a:cubicBezTo>
                  <a:cubicBezTo>
                    <a:pt x="602" y="223"/>
                    <a:pt x="602" y="223"/>
                    <a:pt x="602" y="223"/>
                  </a:cubicBezTo>
                  <a:cubicBezTo>
                    <a:pt x="599" y="225"/>
                    <a:pt x="599" y="225"/>
                    <a:pt x="599" y="225"/>
                  </a:cubicBezTo>
                  <a:cubicBezTo>
                    <a:pt x="608" y="235"/>
                    <a:pt x="608" y="235"/>
                    <a:pt x="608" y="235"/>
                  </a:cubicBezTo>
                  <a:cubicBezTo>
                    <a:pt x="610" y="238"/>
                    <a:pt x="611" y="241"/>
                    <a:pt x="610" y="244"/>
                  </a:cubicBezTo>
                  <a:cubicBezTo>
                    <a:pt x="606" y="263"/>
                    <a:pt x="606" y="263"/>
                    <a:pt x="606" y="263"/>
                  </a:cubicBezTo>
                  <a:cubicBezTo>
                    <a:pt x="605" y="268"/>
                    <a:pt x="601" y="271"/>
                    <a:pt x="596" y="271"/>
                  </a:cubicBezTo>
                  <a:cubicBezTo>
                    <a:pt x="565" y="271"/>
                    <a:pt x="565" y="271"/>
                    <a:pt x="565" y="271"/>
                  </a:cubicBezTo>
                  <a:cubicBezTo>
                    <a:pt x="497" y="314"/>
                    <a:pt x="497" y="314"/>
                    <a:pt x="497" y="314"/>
                  </a:cubicBezTo>
                  <a:cubicBezTo>
                    <a:pt x="495" y="333"/>
                    <a:pt x="495" y="333"/>
                    <a:pt x="495" y="333"/>
                  </a:cubicBezTo>
                  <a:cubicBezTo>
                    <a:pt x="494" y="335"/>
                    <a:pt x="493" y="338"/>
                    <a:pt x="491" y="339"/>
                  </a:cubicBezTo>
                  <a:cubicBezTo>
                    <a:pt x="455" y="369"/>
                    <a:pt x="455" y="369"/>
                    <a:pt x="455" y="369"/>
                  </a:cubicBezTo>
                  <a:cubicBezTo>
                    <a:pt x="451" y="401"/>
                    <a:pt x="451" y="401"/>
                    <a:pt x="451" y="401"/>
                  </a:cubicBezTo>
                  <a:cubicBezTo>
                    <a:pt x="450" y="406"/>
                    <a:pt x="446" y="410"/>
                    <a:pt x="441" y="410"/>
                  </a:cubicBezTo>
                  <a:cubicBezTo>
                    <a:pt x="427" y="412"/>
                    <a:pt x="427" y="412"/>
                    <a:pt x="427" y="412"/>
                  </a:cubicBezTo>
                  <a:cubicBezTo>
                    <a:pt x="422" y="412"/>
                    <a:pt x="418" y="410"/>
                    <a:pt x="416" y="406"/>
                  </a:cubicBezTo>
                  <a:cubicBezTo>
                    <a:pt x="403" y="376"/>
                    <a:pt x="403" y="376"/>
                    <a:pt x="403" y="376"/>
                  </a:cubicBezTo>
                  <a:cubicBezTo>
                    <a:pt x="343" y="394"/>
                    <a:pt x="343" y="394"/>
                    <a:pt x="343" y="394"/>
                  </a:cubicBezTo>
                  <a:cubicBezTo>
                    <a:pt x="331" y="436"/>
                    <a:pt x="331" y="436"/>
                    <a:pt x="331" y="436"/>
                  </a:cubicBezTo>
                  <a:cubicBezTo>
                    <a:pt x="339" y="439"/>
                    <a:pt x="347" y="442"/>
                    <a:pt x="351" y="443"/>
                  </a:cubicBezTo>
                  <a:cubicBezTo>
                    <a:pt x="353" y="441"/>
                    <a:pt x="356" y="438"/>
                    <a:pt x="358" y="436"/>
                  </a:cubicBezTo>
                  <a:cubicBezTo>
                    <a:pt x="360" y="434"/>
                    <a:pt x="363" y="433"/>
                    <a:pt x="366" y="433"/>
                  </a:cubicBezTo>
                  <a:cubicBezTo>
                    <a:pt x="388" y="433"/>
                    <a:pt x="388" y="433"/>
                    <a:pt x="388" y="433"/>
                  </a:cubicBezTo>
                  <a:cubicBezTo>
                    <a:pt x="391" y="433"/>
                    <a:pt x="394" y="434"/>
                    <a:pt x="396" y="437"/>
                  </a:cubicBezTo>
                  <a:cubicBezTo>
                    <a:pt x="398" y="440"/>
                    <a:pt x="398" y="443"/>
                    <a:pt x="397" y="446"/>
                  </a:cubicBezTo>
                  <a:cubicBezTo>
                    <a:pt x="388" y="473"/>
                    <a:pt x="388" y="473"/>
                    <a:pt x="388" y="473"/>
                  </a:cubicBezTo>
                  <a:cubicBezTo>
                    <a:pt x="412" y="480"/>
                    <a:pt x="412" y="480"/>
                    <a:pt x="412" y="480"/>
                  </a:cubicBezTo>
                  <a:cubicBezTo>
                    <a:pt x="416" y="481"/>
                    <a:pt x="419" y="485"/>
                    <a:pt x="419" y="490"/>
                  </a:cubicBezTo>
                  <a:cubicBezTo>
                    <a:pt x="419" y="511"/>
                    <a:pt x="419" y="511"/>
                    <a:pt x="419" y="511"/>
                  </a:cubicBezTo>
                  <a:cubicBezTo>
                    <a:pt x="436" y="517"/>
                    <a:pt x="436" y="517"/>
                    <a:pt x="436" y="517"/>
                  </a:cubicBezTo>
                  <a:cubicBezTo>
                    <a:pt x="462" y="502"/>
                    <a:pt x="462" y="502"/>
                    <a:pt x="462" y="502"/>
                  </a:cubicBezTo>
                  <a:cubicBezTo>
                    <a:pt x="463" y="501"/>
                    <a:pt x="465" y="500"/>
                    <a:pt x="467" y="500"/>
                  </a:cubicBezTo>
                  <a:cubicBezTo>
                    <a:pt x="553" y="500"/>
                    <a:pt x="553" y="500"/>
                    <a:pt x="553" y="500"/>
                  </a:cubicBezTo>
                  <a:cubicBezTo>
                    <a:pt x="556" y="500"/>
                    <a:pt x="558" y="501"/>
                    <a:pt x="560" y="502"/>
                  </a:cubicBezTo>
                  <a:cubicBezTo>
                    <a:pt x="632" y="561"/>
                    <a:pt x="632" y="561"/>
                    <a:pt x="632" y="561"/>
                  </a:cubicBezTo>
                  <a:cubicBezTo>
                    <a:pt x="634" y="563"/>
                    <a:pt x="636" y="566"/>
                    <a:pt x="636" y="569"/>
                  </a:cubicBezTo>
                  <a:cubicBezTo>
                    <a:pt x="636" y="578"/>
                    <a:pt x="635" y="588"/>
                    <a:pt x="634" y="596"/>
                  </a:cubicBezTo>
                  <a:cubicBezTo>
                    <a:pt x="648" y="602"/>
                    <a:pt x="688" y="612"/>
                    <a:pt x="723" y="619"/>
                  </a:cubicBezTo>
                  <a:cubicBezTo>
                    <a:pt x="726" y="620"/>
                    <a:pt x="729" y="622"/>
                    <a:pt x="730" y="625"/>
                  </a:cubicBezTo>
                  <a:cubicBezTo>
                    <a:pt x="745" y="660"/>
                    <a:pt x="745" y="660"/>
                    <a:pt x="745" y="660"/>
                  </a:cubicBezTo>
                  <a:cubicBezTo>
                    <a:pt x="746" y="663"/>
                    <a:pt x="746" y="666"/>
                    <a:pt x="745" y="668"/>
                  </a:cubicBezTo>
                  <a:cubicBezTo>
                    <a:pt x="708" y="765"/>
                    <a:pt x="708" y="765"/>
                    <a:pt x="708" y="765"/>
                  </a:cubicBezTo>
                  <a:cubicBezTo>
                    <a:pt x="708" y="766"/>
                    <a:pt x="707" y="767"/>
                    <a:pt x="707" y="768"/>
                  </a:cubicBezTo>
                  <a:cubicBezTo>
                    <a:pt x="589" y="916"/>
                    <a:pt x="589" y="916"/>
                    <a:pt x="589" y="916"/>
                  </a:cubicBezTo>
                  <a:cubicBezTo>
                    <a:pt x="589" y="980"/>
                    <a:pt x="589" y="980"/>
                    <a:pt x="589" y="980"/>
                  </a:cubicBezTo>
                  <a:cubicBezTo>
                    <a:pt x="618" y="1009"/>
                    <a:pt x="618" y="1009"/>
                    <a:pt x="618" y="1009"/>
                  </a:cubicBezTo>
                  <a:cubicBezTo>
                    <a:pt x="621" y="1013"/>
                    <a:pt x="622" y="1018"/>
                    <a:pt x="619" y="1022"/>
                  </a:cubicBezTo>
                  <a:cubicBezTo>
                    <a:pt x="617" y="1025"/>
                    <a:pt x="614" y="1027"/>
                    <a:pt x="611" y="1027"/>
                  </a:cubicBezTo>
                  <a:moveTo>
                    <a:pt x="389" y="495"/>
                  </a:moveTo>
                  <a:cubicBezTo>
                    <a:pt x="398" y="514"/>
                    <a:pt x="398" y="514"/>
                    <a:pt x="398" y="514"/>
                  </a:cubicBezTo>
                  <a:cubicBezTo>
                    <a:pt x="398" y="497"/>
                    <a:pt x="398" y="497"/>
                    <a:pt x="398" y="497"/>
                  </a:cubicBezTo>
                  <a:cubicBezTo>
                    <a:pt x="389" y="495"/>
                    <a:pt x="389" y="495"/>
                    <a:pt x="389" y="49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
              <a:extLst>
                <a:ext uri="{FF2B5EF4-FFF2-40B4-BE49-F238E27FC236}">
                  <a16:creationId xmlns:a16="http://schemas.microsoft.com/office/drawing/2014/main" id="{29114B45-B6B5-423F-AC02-594DD14DC79C}"/>
                </a:ext>
              </a:extLst>
            </p:cNvPr>
            <p:cNvSpPr>
              <a:spLocks noEditPoints="1"/>
            </p:cNvSpPr>
            <p:nvPr/>
          </p:nvSpPr>
          <p:spPr bwMode="auto">
            <a:xfrm>
              <a:off x="1796859" y="4902379"/>
              <a:ext cx="1566923" cy="1125121"/>
            </a:xfrm>
            <a:custGeom>
              <a:avLst/>
              <a:gdLst>
                <a:gd name="T0" fmla="*/ 235 w 1153"/>
                <a:gd name="T1" fmla="*/ 777 h 829"/>
                <a:gd name="T2" fmla="*/ 208 w 1153"/>
                <a:gd name="T3" fmla="*/ 607 h 829"/>
                <a:gd name="T4" fmla="*/ 184 w 1153"/>
                <a:gd name="T5" fmla="*/ 536 h 829"/>
                <a:gd name="T6" fmla="*/ 111 w 1153"/>
                <a:gd name="T7" fmla="*/ 535 h 829"/>
                <a:gd name="T8" fmla="*/ 3 w 1153"/>
                <a:gd name="T9" fmla="*/ 457 h 829"/>
                <a:gd name="T10" fmla="*/ 3 w 1153"/>
                <a:gd name="T11" fmla="*/ 389 h 829"/>
                <a:gd name="T12" fmla="*/ 146 w 1153"/>
                <a:gd name="T13" fmla="*/ 282 h 829"/>
                <a:gd name="T14" fmla="*/ 212 w 1153"/>
                <a:gd name="T15" fmla="*/ 307 h 829"/>
                <a:gd name="T16" fmla="*/ 302 w 1153"/>
                <a:gd name="T17" fmla="*/ 311 h 829"/>
                <a:gd name="T18" fmla="*/ 340 w 1153"/>
                <a:gd name="T19" fmla="*/ 299 h 829"/>
                <a:gd name="T20" fmla="*/ 297 w 1153"/>
                <a:gd name="T21" fmla="*/ 284 h 829"/>
                <a:gd name="T22" fmla="*/ 263 w 1153"/>
                <a:gd name="T23" fmla="*/ 281 h 829"/>
                <a:gd name="T24" fmla="*/ 218 w 1153"/>
                <a:gd name="T25" fmla="*/ 227 h 829"/>
                <a:gd name="T26" fmla="*/ 228 w 1153"/>
                <a:gd name="T27" fmla="*/ 291 h 829"/>
                <a:gd name="T28" fmla="*/ 150 w 1153"/>
                <a:gd name="T29" fmla="*/ 248 h 829"/>
                <a:gd name="T30" fmla="*/ 78 w 1153"/>
                <a:gd name="T31" fmla="*/ 290 h 829"/>
                <a:gd name="T32" fmla="*/ 83 w 1153"/>
                <a:gd name="T33" fmla="*/ 225 h 829"/>
                <a:gd name="T34" fmla="*/ 103 w 1153"/>
                <a:gd name="T35" fmla="*/ 203 h 829"/>
                <a:gd name="T36" fmla="*/ 110 w 1153"/>
                <a:gd name="T37" fmla="*/ 162 h 829"/>
                <a:gd name="T38" fmla="*/ 114 w 1153"/>
                <a:gd name="T39" fmla="*/ 122 h 829"/>
                <a:gd name="T40" fmla="*/ 169 w 1153"/>
                <a:gd name="T41" fmla="*/ 150 h 829"/>
                <a:gd name="T42" fmla="*/ 280 w 1153"/>
                <a:gd name="T43" fmla="*/ 120 h 829"/>
                <a:gd name="T44" fmla="*/ 233 w 1153"/>
                <a:gd name="T45" fmla="*/ 132 h 829"/>
                <a:gd name="T46" fmla="*/ 202 w 1153"/>
                <a:gd name="T47" fmla="*/ 134 h 829"/>
                <a:gd name="T48" fmla="*/ 169 w 1153"/>
                <a:gd name="T49" fmla="*/ 99 h 829"/>
                <a:gd name="T50" fmla="*/ 279 w 1153"/>
                <a:gd name="T51" fmla="*/ 30 h 829"/>
                <a:gd name="T52" fmla="*/ 355 w 1153"/>
                <a:gd name="T53" fmla="*/ 54 h 829"/>
                <a:gd name="T54" fmla="*/ 359 w 1153"/>
                <a:gd name="T55" fmla="*/ 60 h 829"/>
                <a:gd name="T56" fmla="*/ 448 w 1153"/>
                <a:gd name="T57" fmla="*/ 43 h 829"/>
                <a:gd name="T58" fmla="*/ 508 w 1153"/>
                <a:gd name="T59" fmla="*/ 13 h 829"/>
                <a:gd name="T60" fmla="*/ 681 w 1153"/>
                <a:gd name="T61" fmla="*/ 0 h 829"/>
                <a:gd name="T62" fmla="*/ 854 w 1153"/>
                <a:gd name="T63" fmla="*/ 24 h 829"/>
                <a:gd name="T64" fmla="*/ 1152 w 1153"/>
                <a:gd name="T65" fmla="*/ 75 h 829"/>
                <a:gd name="T66" fmla="*/ 1115 w 1153"/>
                <a:gd name="T67" fmla="*/ 102 h 829"/>
                <a:gd name="T68" fmla="*/ 1091 w 1153"/>
                <a:gd name="T69" fmla="*/ 161 h 829"/>
                <a:gd name="T70" fmla="*/ 1033 w 1153"/>
                <a:gd name="T71" fmla="*/ 139 h 829"/>
                <a:gd name="T72" fmla="*/ 1001 w 1153"/>
                <a:gd name="T73" fmla="*/ 128 h 829"/>
                <a:gd name="T74" fmla="*/ 978 w 1153"/>
                <a:gd name="T75" fmla="*/ 156 h 829"/>
                <a:gd name="T76" fmla="*/ 995 w 1153"/>
                <a:gd name="T77" fmla="*/ 214 h 829"/>
                <a:gd name="T78" fmla="*/ 996 w 1153"/>
                <a:gd name="T79" fmla="*/ 274 h 829"/>
                <a:gd name="T80" fmla="*/ 969 w 1153"/>
                <a:gd name="T81" fmla="*/ 307 h 829"/>
                <a:gd name="T82" fmla="*/ 913 w 1153"/>
                <a:gd name="T83" fmla="*/ 269 h 829"/>
                <a:gd name="T84" fmla="*/ 936 w 1153"/>
                <a:gd name="T85" fmla="*/ 288 h 829"/>
                <a:gd name="T86" fmla="*/ 951 w 1153"/>
                <a:gd name="T87" fmla="*/ 378 h 829"/>
                <a:gd name="T88" fmla="*/ 865 w 1153"/>
                <a:gd name="T89" fmla="*/ 416 h 829"/>
                <a:gd name="T90" fmla="*/ 891 w 1153"/>
                <a:gd name="T91" fmla="*/ 468 h 829"/>
                <a:gd name="T92" fmla="*/ 848 w 1153"/>
                <a:gd name="T93" fmla="*/ 507 h 829"/>
                <a:gd name="T94" fmla="*/ 849 w 1153"/>
                <a:gd name="T95" fmla="*/ 552 h 829"/>
                <a:gd name="T96" fmla="*/ 805 w 1153"/>
                <a:gd name="T97" fmla="*/ 486 h 829"/>
                <a:gd name="T98" fmla="*/ 768 w 1153"/>
                <a:gd name="T99" fmla="*/ 424 h 829"/>
                <a:gd name="T100" fmla="*/ 708 w 1153"/>
                <a:gd name="T101" fmla="*/ 441 h 829"/>
                <a:gd name="T102" fmla="*/ 700 w 1153"/>
                <a:gd name="T103" fmla="*/ 462 h 829"/>
                <a:gd name="T104" fmla="*/ 652 w 1153"/>
                <a:gd name="T105" fmla="*/ 499 h 829"/>
                <a:gd name="T106" fmla="*/ 602 w 1153"/>
                <a:gd name="T107" fmla="*/ 408 h 829"/>
                <a:gd name="T108" fmla="*/ 469 w 1153"/>
                <a:gd name="T109" fmla="*/ 346 h 829"/>
                <a:gd name="T110" fmla="*/ 512 w 1153"/>
                <a:gd name="T111" fmla="*/ 373 h 829"/>
                <a:gd name="T112" fmla="*/ 510 w 1153"/>
                <a:gd name="T113" fmla="*/ 442 h 829"/>
                <a:gd name="T114" fmla="*/ 379 w 1153"/>
                <a:gd name="T115" fmla="*/ 362 h 829"/>
                <a:gd name="T116" fmla="*/ 496 w 1153"/>
                <a:gd name="T117" fmla="*/ 460 h 829"/>
                <a:gd name="T118" fmla="*/ 480 w 1153"/>
                <a:gd name="T119" fmla="*/ 539 h 829"/>
                <a:gd name="T120" fmla="*/ 420 w 1153"/>
                <a:gd name="T121" fmla="*/ 631 h 829"/>
                <a:gd name="T122" fmla="*/ 394 w 1153"/>
                <a:gd name="T123" fmla="*/ 729 h 829"/>
                <a:gd name="T124" fmla="*/ 1054 w 1153"/>
                <a:gd name="T125" fmla="*/ 135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3" h="829">
                  <a:moveTo>
                    <a:pt x="306" y="829"/>
                  </a:moveTo>
                  <a:cubicBezTo>
                    <a:pt x="266" y="829"/>
                    <a:pt x="266" y="829"/>
                    <a:pt x="266" y="829"/>
                  </a:cubicBezTo>
                  <a:cubicBezTo>
                    <a:pt x="262" y="829"/>
                    <a:pt x="258" y="827"/>
                    <a:pt x="257" y="823"/>
                  </a:cubicBezTo>
                  <a:cubicBezTo>
                    <a:pt x="235" y="777"/>
                    <a:pt x="235" y="777"/>
                    <a:pt x="235" y="777"/>
                  </a:cubicBezTo>
                  <a:cubicBezTo>
                    <a:pt x="234" y="776"/>
                    <a:pt x="234" y="776"/>
                    <a:pt x="234" y="776"/>
                  </a:cubicBezTo>
                  <a:cubicBezTo>
                    <a:pt x="204" y="699"/>
                    <a:pt x="205" y="695"/>
                    <a:pt x="206" y="691"/>
                  </a:cubicBezTo>
                  <a:cubicBezTo>
                    <a:pt x="208" y="687"/>
                    <a:pt x="217" y="661"/>
                    <a:pt x="220" y="651"/>
                  </a:cubicBezTo>
                  <a:cubicBezTo>
                    <a:pt x="208" y="607"/>
                    <a:pt x="208" y="607"/>
                    <a:pt x="208" y="607"/>
                  </a:cubicBezTo>
                  <a:cubicBezTo>
                    <a:pt x="191" y="578"/>
                    <a:pt x="191" y="578"/>
                    <a:pt x="191" y="578"/>
                  </a:cubicBezTo>
                  <a:cubicBezTo>
                    <a:pt x="190" y="576"/>
                    <a:pt x="190" y="574"/>
                    <a:pt x="190" y="573"/>
                  </a:cubicBezTo>
                  <a:cubicBezTo>
                    <a:pt x="190" y="544"/>
                    <a:pt x="190" y="544"/>
                    <a:pt x="190" y="544"/>
                  </a:cubicBezTo>
                  <a:cubicBezTo>
                    <a:pt x="184" y="536"/>
                    <a:pt x="184" y="536"/>
                    <a:pt x="184" y="536"/>
                  </a:cubicBezTo>
                  <a:cubicBezTo>
                    <a:pt x="171" y="536"/>
                    <a:pt x="171" y="536"/>
                    <a:pt x="171" y="536"/>
                  </a:cubicBezTo>
                  <a:cubicBezTo>
                    <a:pt x="168" y="536"/>
                    <a:pt x="165" y="535"/>
                    <a:pt x="163" y="533"/>
                  </a:cubicBezTo>
                  <a:cubicBezTo>
                    <a:pt x="152" y="521"/>
                    <a:pt x="152" y="521"/>
                    <a:pt x="152" y="521"/>
                  </a:cubicBezTo>
                  <a:cubicBezTo>
                    <a:pt x="111" y="535"/>
                    <a:pt x="111" y="535"/>
                    <a:pt x="111" y="535"/>
                  </a:cubicBezTo>
                  <a:cubicBezTo>
                    <a:pt x="110" y="536"/>
                    <a:pt x="109" y="536"/>
                    <a:pt x="107" y="536"/>
                  </a:cubicBezTo>
                  <a:cubicBezTo>
                    <a:pt x="71" y="536"/>
                    <a:pt x="71" y="536"/>
                    <a:pt x="71" y="536"/>
                  </a:cubicBezTo>
                  <a:cubicBezTo>
                    <a:pt x="68" y="536"/>
                    <a:pt x="65" y="535"/>
                    <a:pt x="63" y="532"/>
                  </a:cubicBezTo>
                  <a:cubicBezTo>
                    <a:pt x="3" y="457"/>
                    <a:pt x="3" y="457"/>
                    <a:pt x="3" y="457"/>
                  </a:cubicBezTo>
                  <a:cubicBezTo>
                    <a:pt x="0" y="454"/>
                    <a:pt x="0" y="450"/>
                    <a:pt x="1" y="447"/>
                  </a:cubicBezTo>
                  <a:cubicBezTo>
                    <a:pt x="11" y="424"/>
                    <a:pt x="11" y="424"/>
                    <a:pt x="11" y="424"/>
                  </a:cubicBezTo>
                  <a:cubicBezTo>
                    <a:pt x="1" y="401"/>
                    <a:pt x="1" y="401"/>
                    <a:pt x="1" y="401"/>
                  </a:cubicBezTo>
                  <a:cubicBezTo>
                    <a:pt x="0" y="397"/>
                    <a:pt x="0" y="392"/>
                    <a:pt x="3" y="389"/>
                  </a:cubicBezTo>
                  <a:cubicBezTo>
                    <a:pt x="91" y="297"/>
                    <a:pt x="91" y="297"/>
                    <a:pt x="91" y="297"/>
                  </a:cubicBezTo>
                  <a:cubicBezTo>
                    <a:pt x="93" y="295"/>
                    <a:pt x="96" y="294"/>
                    <a:pt x="99" y="294"/>
                  </a:cubicBezTo>
                  <a:cubicBezTo>
                    <a:pt x="120" y="294"/>
                    <a:pt x="120" y="294"/>
                    <a:pt x="120" y="294"/>
                  </a:cubicBezTo>
                  <a:cubicBezTo>
                    <a:pt x="146" y="282"/>
                    <a:pt x="146" y="282"/>
                    <a:pt x="146" y="282"/>
                  </a:cubicBezTo>
                  <a:cubicBezTo>
                    <a:pt x="147" y="281"/>
                    <a:pt x="149" y="281"/>
                    <a:pt x="150" y="281"/>
                  </a:cubicBezTo>
                  <a:cubicBezTo>
                    <a:pt x="194" y="282"/>
                    <a:pt x="194" y="282"/>
                    <a:pt x="194" y="282"/>
                  </a:cubicBezTo>
                  <a:cubicBezTo>
                    <a:pt x="198" y="282"/>
                    <a:pt x="202" y="285"/>
                    <a:pt x="203" y="288"/>
                  </a:cubicBezTo>
                  <a:cubicBezTo>
                    <a:pt x="212" y="307"/>
                    <a:pt x="212" y="307"/>
                    <a:pt x="212" y="307"/>
                  </a:cubicBezTo>
                  <a:cubicBezTo>
                    <a:pt x="251" y="314"/>
                    <a:pt x="251" y="314"/>
                    <a:pt x="251" y="314"/>
                  </a:cubicBezTo>
                  <a:cubicBezTo>
                    <a:pt x="256" y="315"/>
                    <a:pt x="256" y="315"/>
                    <a:pt x="256" y="315"/>
                  </a:cubicBezTo>
                  <a:cubicBezTo>
                    <a:pt x="258" y="311"/>
                    <a:pt x="262" y="308"/>
                    <a:pt x="267" y="309"/>
                  </a:cubicBezTo>
                  <a:cubicBezTo>
                    <a:pt x="302" y="311"/>
                    <a:pt x="302" y="311"/>
                    <a:pt x="302" y="311"/>
                  </a:cubicBezTo>
                  <a:cubicBezTo>
                    <a:pt x="355" y="317"/>
                    <a:pt x="355" y="317"/>
                    <a:pt x="355" y="317"/>
                  </a:cubicBezTo>
                  <a:cubicBezTo>
                    <a:pt x="359" y="316"/>
                    <a:pt x="359" y="316"/>
                    <a:pt x="359" y="316"/>
                  </a:cubicBezTo>
                  <a:cubicBezTo>
                    <a:pt x="360" y="295"/>
                    <a:pt x="360" y="295"/>
                    <a:pt x="360" y="295"/>
                  </a:cubicBezTo>
                  <a:cubicBezTo>
                    <a:pt x="340" y="299"/>
                    <a:pt x="340" y="299"/>
                    <a:pt x="340" y="299"/>
                  </a:cubicBezTo>
                  <a:cubicBezTo>
                    <a:pt x="336" y="300"/>
                    <a:pt x="333" y="299"/>
                    <a:pt x="330" y="297"/>
                  </a:cubicBezTo>
                  <a:cubicBezTo>
                    <a:pt x="298" y="266"/>
                    <a:pt x="298" y="266"/>
                    <a:pt x="298" y="266"/>
                  </a:cubicBezTo>
                  <a:cubicBezTo>
                    <a:pt x="297" y="266"/>
                    <a:pt x="297" y="266"/>
                    <a:pt x="297" y="266"/>
                  </a:cubicBezTo>
                  <a:cubicBezTo>
                    <a:pt x="297" y="284"/>
                    <a:pt x="297" y="284"/>
                    <a:pt x="297" y="284"/>
                  </a:cubicBezTo>
                  <a:cubicBezTo>
                    <a:pt x="297" y="287"/>
                    <a:pt x="295" y="291"/>
                    <a:pt x="292" y="293"/>
                  </a:cubicBezTo>
                  <a:cubicBezTo>
                    <a:pt x="288" y="294"/>
                    <a:pt x="284" y="294"/>
                    <a:pt x="281" y="292"/>
                  </a:cubicBezTo>
                  <a:cubicBezTo>
                    <a:pt x="267" y="284"/>
                    <a:pt x="267" y="284"/>
                    <a:pt x="267" y="284"/>
                  </a:cubicBezTo>
                  <a:cubicBezTo>
                    <a:pt x="265" y="283"/>
                    <a:pt x="264" y="282"/>
                    <a:pt x="263" y="281"/>
                  </a:cubicBezTo>
                  <a:cubicBezTo>
                    <a:pt x="250" y="262"/>
                    <a:pt x="250" y="262"/>
                    <a:pt x="250" y="262"/>
                  </a:cubicBezTo>
                  <a:cubicBezTo>
                    <a:pt x="250" y="261"/>
                    <a:pt x="250" y="261"/>
                    <a:pt x="250" y="261"/>
                  </a:cubicBezTo>
                  <a:cubicBezTo>
                    <a:pt x="228" y="223"/>
                    <a:pt x="228" y="223"/>
                    <a:pt x="228" y="223"/>
                  </a:cubicBezTo>
                  <a:cubicBezTo>
                    <a:pt x="218" y="227"/>
                    <a:pt x="218" y="227"/>
                    <a:pt x="218" y="227"/>
                  </a:cubicBezTo>
                  <a:cubicBezTo>
                    <a:pt x="247" y="262"/>
                    <a:pt x="247" y="262"/>
                    <a:pt x="247" y="262"/>
                  </a:cubicBezTo>
                  <a:cubicBezTo>
                    <a:pt x="250" y="266"/>
                    <a:pt x="251" y="271"/>
                    <a:pt x="248" y="275"/>
                  </a:cubicBezTo>
                  <a:cubicBezTo>
                    <a:pt x="239" y="287"/>
                    <a:pt x="239" y="287"/>
                    <a:pt x="239" y="287"/>
                  </a:cubicBezTo>
                  <a:cubicBezTo>
                    <a:pt x="236" y="290"/>
                    <a:pt x="232" y="292"/>
                    <a:pt x="228" y="291"/>
                  </a:cubicBezTo>
                  <a:cubicBezTo>
                    <a:pt x="224" y="290"/>
                    <a:pt x="221" y="286"/>
                    <a:pt x="221" y="282"/>
                  </a:cubicBezTo>
                  <a:cubicBezTo>
                    <a:pt x="218" y="267"/>
                    <a:pt x="218" y="267"/>
                    <a:pt x="218" y="267"/>
                  </a:cubicBezTo>
                  <a:cubicBezTo>
                    <a:pt x="193" y="244"/>
                    <a:pt x="193" y="244"/>
                    <a:pt x="193" y="244"/>
                  </a:cubicBezTo>
                  <a:cubicBezTo>
                    <a:pt x="150" y="248"/>
                    <a:pt x="150" y="248"/>
                    <a:pt x="150" y="248"/>
                  </a:cubicBezTo>
                  <a:cubicBezTo>
                    <a:pt x="129" y="279"/>
                    <a:pt x="129" y="279"/>
                    <a:pt x="129" y="279"/>
                  </a:cubicBezTo>
                  <a:cubicBezTo>
                    <a:pt x="128" y="282"/>
                    <a:pt x="125" y="283"/>
                    <a:pt x="123" y="284"/>
                  </a:cubicBezTo>
                  <a:cubicBezTo>
                    <a:pt x="86" y="292"/>
                    <a:pt x="86" y="292"/>
                    <a:pt x="86" y="292"/>
                  </a:cubicBezTo>
                  <a:cubicBezTo>
                    <a:pt x="83" y="293"/>
                    <a:pt x="80" y="292"/>
                    <a:pt x="78" y="290"/>
                  </a:cubicBezTo>
                  <a:cubicBezTo>
                    <a:pt x="75" y="288"/>
                    <a:pt x="74" y="286"/>
                    <a:pt x="74" y="282"/>
                  </a:cubicBezTo>
                  <a:cubicBezTo>
                    <a:pt x="72" y="235"/>
                    <a:pt x="72" y="235"/>
                    <a:pt x="72" y="235"/>
                  </a:cubicBezTo>
                  <a:cubicBezTo>
                    <a:pt x="72" y="233"/>
                    <a:pt x="73" y="230"/>
                    <a:pt x="75" y="228"/>
                  </a:cubicBezTo>
                  <a:cubicBezTo>
                    <a:pt x="77" y="226"/>
                    <a:pt x="80" y="225"/>
                    <a:pt x="83" y="225"/>
                  </a:cubicBezTo>
                  <a:cubicBezTo>
                    <a:pt x="117" y="225"/>
                    <a:pt x="117" y="225"/>
                    <a:pt x="117" y="225"/>
                  </a:cubicBezTo>
                  <a:cubicBezTo>
                    <a:pt x="118" y="217"/>
                    <a:pt x="118" y="217"/>
                    <a:pt x="118" y="217"/>
                  </a:cubicBezTo>
                  <a:cubicBezTo>
                    <a:pt x="108" y="212"/>
                    <a:pt x="108" y="212"/>
                    <a:pt x="108" y="212"/>
                  </a:cubicBezTo>
                  <a:cubicBezTo>
                    <a:pt x="105" y="210"/>
                    <a:pt x="103" y="207"/>
                    <a:pt x="103" y="203"/>
                  </a:cubicBezTo>
                  <a:cubicBezTo>
                    <a:pt x="103" y="200"/>
                    <a:pt x="105" y="196"/>
                    <a:pt x="108" y="194"/>
                  </a:cubicBezTo>
                  <a:cubicBezTo>
                    <a:pt x="128" y="181"/>
                    <a:pt x="128" y="181"/>
                    <a:pt x="128" y="181"/>
                  </a:cubicBezTo>
                  <a:cubicBezTo>
                    <a:pt x="115" y="172"/>
                    <a:pt x="115" y="172"/>
                    <a:pt x="115" y="172"/>
                  </a:cubicBezTo>
                  <a:cubicBezTo>
                    <a:pt x="112" y="170"/>
                    <a:pt x="110" y="166"/>
                    <a:pt x="110" y="162"/>
                  </a:cubicBezTo>
                  <a:cubicBezTo>
                    <a:pt x="111" y="154"/>
                    <a:pt x="111" y="154"/>
                    <a:pt x="111" y="154"/>
                  </a:cubicBezTo>
                  <a:cubicBezTo>
                    <a:pt x="106" y="149"/>
                    <a:pt x="106" y="149"/>
                    <a:pt x="106" y="149"/>
                  </a:cubicBezTo>
                  <a:cubicBezTo>
                    <a:pt x="103" y="145"/>
                    <a:pt x="102" y="140"/>
                    <a:pt x="105" y="136"/>
                  </a:cubicBezTo>
                  <a:cubicBezTo>
                    <a:pt x="114" y="122"/>
                    <a:pt x="114" y="122"/>
                    <a:pt x="114" y="122"/>
                  </a:cubicBezTo>
                  <a:cubicBezTo>
                    <a:pt x="115" y="120"/>
                    <a:pt x="118" y="118"/>
                    <a:pt x="122" y="118"/>
                  </a:cubicBezTo>
                  <a:cubicBezTo>
                    <a:pt x="125" y="118"/>
                    <a:pt x="128" y="119"/>
                    <a:pt x="130" y="122"/>
                  </a:cubicBezTo>
                  <a:cubicBezTo>
                    <a:pt x="160" y="160"/>
                    <a:pt x="160" y="160"/>
                    <a:pt x="160" y="160"/>
                  </a:cubicBezTo>
                  <a:cubicBezTo>
                    <a:pt x="169" y="150"/>
                    <a:pt x="169" y="150"/>
                    <a:pt x="169" y="150"/>
                  </a:cubicBezTo>
                  <a:cubicBezTo>
                    <a:pt x="171" y="148"/>
                    <a:pt x="174" y="147"/>
                    <a:pt x="176" y="147"/>
                  </a:cubicBezTo>
                  <a:cubicBezTo>
                    <a:pt x="199" y="147"/>
                    <a:pt x="199" y="147"/>
                    <a:pt x="199" y="147"/>
                  </a:cubicBezTo>
                  <a:cubicBezTo>
                    <a:pt x="250" y="139"/>
                    <a:pt x="250" y="139"/>
                    <a:pt x="250" y="139"/>
                  </a:cubicBezTo>
                  <a:cubicBezTo>
                    <a:pt x="280" y="120"/>
                    <a:pt x="280" y="120"/>
                    <a:pt x="280" y="120"/>
                  </a:cubicBezTo>
                  <a:cubicBezTo>
                    <a:pt x="261" y="91"/>
                    <a:pt x="261" y="91"/>
                    <a:pt x="261" y="91"/>
                  </a:cubicBezTo>
                  <a:cubicBezTo>
                    <a:pt x="252" y="112"/>
                    <a:pt x="252" y="112"/>
                    <a:pt x="252" y="112"/>
                  </a:cubicBezTo>
                  <a:cubicBezTo>
                    <a:pt x="251" y="113"/>
                    <a:pt x="251" y="114"/>
                    <a:pt x="250" y="115"/>
                  </a:cubicBezTo>
                  <a:cubicBezTo>
                    <a:pt x="233" y="132"/>
                    <a:pt x="233" y="132"/>
                    <a:pt x="233" y="132"/>
                  </a:cubicBezTo>
                  <a:cubicBezTo>
                    <a:pt x="232" y="133"/>
                    <a:pt x="232" y="133"/>
                    <a:pt x="232" y="133"/>
                  </a:cubicBezTo>
                  <a:cubicBezTo>
                    <a:pt x="223" y="140"/>
                    <a:pt x="223" y="140"/>
                    <a:pt x="223" y="140"/>
                  </a:cubicBezTo>
                  <a:cubicBezTo>
                    <a:pt x="220" y="142"/>
                    <a:pt x="215" y="143"/>
                    <a:pt x="212" y="140"/>
                  </a:cubicBezTo>
                  <a:cubicBezTo>
                    <a:pt x="202" y="134"/>
                    <a:pt x="202" y="134"/>
                    <a:pt x="202" y="134"/>
                  </a:cubicBezTo>
                  <a:cubicBezTo>
                    <a:pt x="182" y="137"/>
                    <a:pt x="182" y="137"/>
                    <a:pt x="182" y="137"/>
                  </a:cubicBezTo>
                  <a:cubicBezTo>
                    <a:pt x="177" y="137"/>
                    <a:pt x="172" y="134"/>
                    <a:pt x="171" y="129"/>
                  </a:cubicBezTo>
                  <a:cubicBezTo>
                    <a:pt x="166" y="108"/>
                    <a:pt x="166" y="108"/>
                    <a:pt x="166" y="108"/>
                  </a:cubicBezTo>
                  <a:cubicBezTo>
                    <a:pt x="166" y="105"/>
                    <a:pt x="167" y="101"/>
                    <a:pt x="169" y="99"/>
                  </a:cubicBezTo>
                  <a:cubicBezTo>
                    <a:pt x="221" y="47"/>
                    <a:pt x="221" y="47"/>
                    <a:pt x="221" y="47"/>
                  </a:cubicBezTo>
                  <a:cubicBezTo>
                    <a:pt x="222" y="46"/>
                    <a:pt x="223" y="45"/>
                    <a:pt x="225" y="45"/>
                  </a:cubicBezTo>
                  <a:cubicBezTo>
                    <a:pt x="278" y="30"/>
                    <a:pt x="278" y="30"/>
                    <a:pt x="278" y="30"/>
                  </a:cubicBezTo>
                  <a:cubicBezTo>
                    <a:pt x="278" y="30"/>
                    <a:pt x="279" y="30"/>
                    <a:pt x="279" y="30"/>
                  </a:cubicBezTo>
                  <a:cubicBezTo>
                    <a:pt x="344" y="20"/>
                    <a:pt x="344" y="20"/>
                    <a:pt x="344" y="20"/>
                  </a:cubicBezTo>
                  <a:cubicBezTo>
                    <a:pt x="349" y="19"/>
                    <a:pt x="354" y="22"/>
                    <a:pt x="355" y="27"/>
                  </a:cubicBezTo>
                  <a:cubicBezTo>
                    <a:pt x="359" y="43"/>
                    <a:pt x="359" y="43"/>
                    <a:pt x="359" y="43"/>
                  </a:cubicBezTo>
                  <a:cubicBezTo>
                    <a:pt x="361" y="47"/>
                    <a:pt x="359" y="52"/>
                    <a:pt x="355" y="54"/>
                  </a:cubicBezTo>
                  <a:cubicBezTo>
                    <a:pt x="329" y="72"/>
                    <a:pt x="329" y="72"/>
                    <a:pt x="329" y="72"/>
                  </a:cubicBezTo>
                  <a:cubicBezTo>
                    <a:pt x="331" y="81"/>
                    <a:pt x="331" y="81"/>
                    <a:pt x="331" y="81"/>
                  </a:cubicBezTo>
                  <a:cubicBezTo>
                    <a:pt x="356" y="62"/>
                    <a:pt x="356" y="62"/>
                    <a:pt x="356" y="62"/>
                  </a:cubicBezTo>
                  <a:cubicBezTo>
                    <a:pt x="357" y="61"/>
                    <a:pt x="358" y="61"/>
                    <a:pt x="359" y="60"/>
                  </a:cubicBezTo>
                  <a:cubicBezTo>
                    <a:pt x="389" y="52"/>
                    <a:pt x="389" y="52"/>
                    <a:pt x="389" y="52"/>
                  </a:cubicBezTo>
                  <a:cubicBezTo>
                    <a:pt x="390" y="52"/>
                    <a:pt x="390" y="52"/>
                    <a:pt x="390" y="52"/>
                  </a:cubicBezTo>
                  <a:cubicBezTo>
                    <a:pt x="446" y="43"/>
                    <a:pt x="446" y="43"/>
                    <a:pt x="446" y="43"/>
                  </a:cubicBezTo>
                  <a:cubicBezTo>
                    <a:pt x="447" y="43"/>
                    <a:pt x="448" y="43"/>
                    <a:pt x="448" y="43"/>
                  </a:cubicBezTo>
                  <a:cubicBezTo>
                    <a:pt x="472" y="44"/>
                    <a:pt x="472" y="44"/>
                    <a:pt x="472" y="44"/>
                  </a:cubicBezTo>
                  <a:cubicBezTo>
                    <a:pt x="471" y="41"/>
                    <a:pt x="471" y="36"/>
                    <a:pt x="474" y="33"/>
                  </a:cubicBezTo>
                  <a:cubicBezTo>
                    <a:pt x="493" y="14"/>
                    <a:pt x="493" y="14"/>
                    <a:pt x="493" y="14"/>
                  </a:cubicBezTo>
                  <a:cubicBezTo>
                    <a:pt x="497" y="10"/>
                    <a:pt x="504" y="10"/>
                    <a:pt x="508" y="13"/>
                  </a:cubicBezTo>
                  <a:cubicBezTo>
                    <a:pt x="523" y="28"/>
                    <a:pt x="523" y="28"/>
                    <a:pt x="523" y="28"/>
                  </a:cubicBezTo>
                  <a:cubicBezTo>
                    <a:pt x="580" y="1"/>
                    <a:pt x="580" y="1"/>
                    <a:pt x="580" y="1"/>
                  </a:cubicBezTo>
                  <a:cubicBezTo>
                    <a:pt x="581" y="1"/>
                    <a:pt x="583" y="0"/>
                    <a:pt x="584" y="0"/>
                  </a:cubicBezTo>
                  <a:cubicBezTo>
                    <a:pt x="681" y="0"/>
                    <a:pt x="681" y="0"/>
                    <a:pt x="681" y="0"/>
                  </a:cubicBezTo>
                  <a:cubicBezTo>
                    <a:pt x="687" y="0"/>
                    <a:pt x="691" y="5"/>
                    <a:pt x="691" y="11"/>
                  </a:cubicBezTo>
                  <a:cubicBezTo>
                    <a:pt x="691" y="20"/>
                    <a:pt x="691" y="20"/>
                    <a:pt x="691" y="20"/>
                  </a:cubicBezTo>
                  <a:cubicBezTo>
                    <a:pt x="814" y="33"/>
                    <a:pt x="814" y="33"/>
                    <a:pt x="814" y="33"/>
                  </a:cubicBezTo>
                  <a:cubicBezTo>
                    <a:pt x="854" y="24"/>
                    <a:pt x="854" y="24"/>
                    <a:pt x="854" y="24"/>
                  </a:cubicBezTo>
                  <a:cubicBezTo>
                    <a:pt x="855" y="24"/>
                    <a:pt x="856" y="24"/>
                    <a:pt x="857" y="24"/>
                  </a:cubicBezTo>
                  <a:cubicBezTo>
                    <a:pt x="954" y="35"/>
                    <a:pt x="1100" y="51"/>
                    <a:pt x="1108" y="52"/>
                  </a:cubicBezTo>
                  <a:cubicBezTo>
                    <a:pt x="1110" y="52"/>
                    <a:pt x="1116" y="52"/>
                    <a:pt x="1146" y="64"/>
                  </a:cubicBezTo>
                  <a:cubicBezTo>
                    <a:pt x="1150" y="66"/>
                    <a:pt x="1153" y="71"/>
                    <a:pt x="1152" y="75"/>
                  </a:cubicBezTo>
                  <a:cubicBezTo>
                    <a:pt x="1151" y="80"/>
                    <a:pt x="1147" y="84"/>
                    <a:pt x="1142" y="84"/>
                  </a:cubicBezTo>
                  <a:cubicBezTo>
                    <a:pt x="1109" y="86"/>
                    <a:pt x="1109" y="86"/>
                    <a:pt x="1109" y="86"/>
                  </a:cubicBezTo>
                  <a:cubicBezTo>
                    <a:pt x="1114" y="93"/>
                    <a:pt x="1114" y="93"/>
                    <a:pt x="1114" y="93"/>
                  </a:cubicBezTo>
                  <a:cubicBezTo>
                    <a:pt x="1115" y="96"/>
                    <a:pt x="1116" y="99"/>
                    <a:pt x="1115" y="102"/>
                  </a:cubicBezTo>
                  <a:cubicBezTo>
                    <a:pt x="1114" y="105"/>
                    <a:pt x="1112" y="107"/>
                    <a:pt x="1109" y="108"/>
                  </a:cubicBezTo>
                  <a:cubicBezTo>
                    <a:pt x="1076" y="124"/>
                    <a:pt x="1076" y="124"/>
                    <a:pt x="1076" y="124"/>
                  </a:cubicBezTo>
                  <a:cubicBezTo>
                    <a:pt x="1092" y="149"/>
                    <a:pt x="1092" y="149"/>
                    <a:pt x="1092" y="149"/>
                  </a:cubicBezTo>
                  <a:cubicBezTo>
                    <a:pt x="1094" y="153"/>
                    <a:pt x="1094" y="157"/>
                    <a:pt x="1091" y="161"/>
                  </a:cubicBezTo>
                  <a:cubicBezTo>
                    <a:pt x="1085" y="168"/>
                    <a:pt x="1085" y="168"/>
                    <a:pt x="1085" y="168"/>
                  </a:cubicBezTo>
                  <a:cubicBezTo>
                    <a:pt x="1082" y="172"/>
                    <a:pt x="1076" y="173"/>
                    <a:pt x="1072" y="170"/>
                  </a:cubicBezTo>
                  <a:cubicBezTo>
                    <a:pt x="1038" y="148"/>
                    <a:pt x="1038" y="148"/>
                    <a:pt x="1038" y="148"/>
                  </a:cubicBezTo>
                  <a:cubicBezTo>
                    <a:pt x="1035" y="146"/>
                    <a:pt x="1033" y="143"/>
                    <a:pt x="1033" y="139"/>
                  </a:cubicBezTo>
                  <a:cubicBezTo>
                    <a:pt x="1035" y="113"/>
                    <a:pt x="1035" y="113"/>
                    <a:pt x="1035" y="113"/>
                  </a:cubicBezTo>
                  <a:cubicBezTo>
                    <a:pt x="1010" y="113"/>
                    <a:pt x="1010" y="113"/>
                    <a:pt x="1010" y="113"/>
                  </a:cubicBezTo>
                  <a:cubicBezTo>
                    <a:pt x="1012" y="116"/>
                    <a:pt x="1012" y="120"/>
                    <a:pt x="1010" y="123"/>
                  </a:cubicBezTo>
                  <a:cubicBezTo>
                    <a:pt x="1008" y="126"/>
                    <a:pt x="1005" y="128"/>
                    <a:pt x="1001" y="128"/>
                  </a:cubicBezTo>
                  <a:cubicBezTo>
                    <a:pt x="951" y="128"/>
                    <a:pt x="951" y="128"/>
                    <a:pt x="951" y="128"/>
                  </a:cubicBezTo>
                  <a:cubicBezTo>
                    <a:pt x="940" y="145"/>
                    <a:pt x="940" y="145"/>
                    <a:pt x="940" y="145"/>
                  </a:cubicBezTo>
                  <a:cubicBezTo>
                    <a:pt x="974" y="153"/>
                    <a:pt x="974" y="153"/>
                    <a:pt x="974" y="153"/>
                  </a:cubicBezTo>
                  <a:cubicBezTo>
                    <a:pt x="976" y="154"/>
                    <a:pt x="977" y="154"/>
                    <a:pt x="978" y="156"/>
                  </a:cubicBezTo>
                  <a:cubicBezTo>
                    <a:pt x="1026" y="198"/>
                    <a:pt x="1026" y="198"/>
                    <a:pt x="1026" y="198"/>
                  </a:cubicBezTo>
                  <a:cubicBezTo>
                    <a:pt x="1029" y="201"/>
                    <a:pt x="1030" y="206"/>
                    <a:pt x="1028" y="210"/>
                  </a:cubicBezTo>
                  <a:cubicBezTo>
                    <a:pt x="1027" y="214"/>
                    <a:pt x="1022" y="216"/>
                    <a:pt x="1018" y="216"/>
                  </a:cubicBezTo>
                  <a:cubicBezTo>
                    <a:pt x="995" y="214"/>
                    <a:pt x="995" y="214"/>
                    <a:pt x="995" y="214"/>
                  </a:cubicBezTo>
                  <a:cubicBezTo>
                    <a:pt x="989" y="238"/>
                    <a:pt x="989" y="238"/>
                    <a:pt x="989" y="238"/>
                  </a:cubicBezTo>
                  <a:cubicBezTo>
                    <a:pt x="989" y="238"/>
                    <a:pt x="989" y="239"/>
                    <a:pt x="988" y="239"/>
                  </a:cubicBezTo>
                  <a:cubicBezTo>
                    <a:pt x="978" y="261"/>
                    <a:pt x="978" y="261"/>
                    <a:pt x="978" y="261"/>
                  </a:cubicBezTo>
                  <a:cubicBezTo>
                    <a:pt x="996" y="274"/>
                    <a:pt x="996" y="274"/>
                    <a:pt x="996" y="274"/>
                  </a:cubicBezTo>
                  <a:cubicBezTo>
                    <a:pt x="1000" y="278"/>
                    <a:pt x="1001" y="284"/>
                    <a:pt x="997" y="288"/>
                  </a:cubicBezTo>
                  <a:cubicBezTo>
                    <a:pt x="984" y="306"/>
                    <a:pt x="984" y="306"/>
                    <a:pt x="984" y="306"/>
                  </a:cubicBezTo>
                  <a:cubicBezTo>
                    <a:pt x="982" y="308"/>
                    <a:pt x="980" y="310"/>
                    <a:pt x="977" y="310"/>
                  </a:cubicBezTo>
                  <a:cubicBezTo>
                    <a:pt x="974" y="310"/>
                    <a:pt x="971" y="309"/>
                    <a:pt x="969" y="307"/>
                  </a:cubicBezTo>
                  <a:cubicBezTo>
                    <a:pt x="942" y="281"/>
                    <a:pt x="942" y="281"/>
                    <a:pt x="942" y="281"/>
                  </a:cubicBezTo>
                  <a:cubicBezTo>
                    <a:pt x="942" y="280"/>
                    <a:pt x="942" y="280"/>
                    <a:pt x="942" y="280"/>
                  </a:cubicBezTo>
                  <a:cubicBezTo>
                    <a:pt x="934" y="270"/>
                    <a:pt x="934" y="270"/>
                    <a:pt x="934" y="270"/>
                  </a:cubicBezTo>
                  <a:cubicBezTo>
                    <a:pt x="913" y="269"/>
                    <a:pt x="913" y="269"/>
                    <a:pt x="913" y="269"/>
                  </a:cubicBezTo>
                  <a:cubicBezTo>
                    <a:pt x="911" y="271"/>
                    <a:pt x="911" y="271"/>
                    <a:pt x="911" y="271"/>
                  </a:cubicBezTo>
                  <a:cubicBezTo>
                    <a:pt x="929" y="275"/>
                    <a:pt x="929" y="275"/>
                    <a:pt x="929" y="275"/>
                  </a:cubicBezTo>
                  <a:cubicBezTo>
                    <a:pt x="931" y="276"/>
                    <a:pt x="934" y="277"/>
                    <a:pt x="935" y="280"/>
                  </a:cubicBezTo>
                  <a:cubicBezTo>
                    <a:pt x="936" y="282"/>
                    <a:pt x="937" y="285"/>
                    <a:pt x="936" y="288"/>
                  </a:cubicBezTo>
                  <a:cubicBezTo>
                    <a:pt x="933" y="299"/>
                    <a:pt x="933" y="299"/>
                    <a:pt x="933" y="299"/>
                  </a:cubicBezTo>
                  <a:cubicBezTo>
                    <a:pt x="956" y="327"/>
                    <a:pt x="956" y="327"/>
                    <a:pt x="956" y="327"/>
                  </a:cubicBezTo>
                  <a:cubicBezTo>
                    <a:pt x="958" y="329"/>
                    <a:pt x="959" y="332"/>
                    <a:pt x="958" y="335"/>
                  </a:cubicBezTo>
                  <a:cubicBezTo>
                    <a:pt x="951" y="378"/>
                    <a:pt x="951" y="378"/>
                    <a:pt x="951" y="378"/>
                  </a:cubicBezTo>
                  <a:cubicBezTo>
                    <a:pt x="950" y="381"/>
                    <a:pt x="948" y="384"/>
                    <a:pt x="945" y="385"/>
                  </a:cubicBezTo>
                  <a:cubicBezTo>
                    <a:pt x="887" y="413"/>
                    <a:pt x="887" y="413"/>
                    <a:pt x="887" y="413"/>
                  </a:cubicBezTo>
                  <a:cubicBezTo>
                    <a:pt x="885" y="414"/>
                    <a:pt x="884" y="414"/>
                    <a:pt x="883" y="414"/>
                  </a:cubicBezTo>
                  <a:cubicBezTo>
                    <a:pt x="865" y="416"/>
                    <a:pt x="865" y="416"/>
                    <a:pt x="865" y="416"/>
                  </a:cubicBezTo>
                  <a:cubicBezTo>
                    <a:pt x="865" y="423"/>
                    <a:pt x="865" y="423"/>
                    <a:pt x="865" y="423"/>
                  </a:cubicBezTo>
                  <a:cubicBezTo>
                    <a:pt x="882" y="433"/>
                    <a:pt x="882" y="433"/>
                    <a:pt x="882" y="433"/>
                  </a:cubicBezTo>
                  <a:cubicBezTo>
                    <a:pt x="884" y="435"/>
                    <a:pt x="886" y="437"/>
                    <a:pt x="886" y="440"/>
                  </a:cubicBezTo>
                  <a:cubicBezTo>
                    <a:pt x="887" y="443"/>
                    <a:pt x="891" y="460"/>
                    <a:pt x="891" y="468"/>
                  </a:cubicBezTo>
                  <a:cubicBezTo>
                    <a:pt x="891" y="481"/>
                    <a:pt x="876" y="489"/>
                    <a:pt x="867" y="493"/>
                  </a:cubicBezTo>
                  <a:cubicBezTo>
                    <a:pt x="864" y="494"/>
                    <a:pt x="860" y="494"/>
                    <a:pt x="857" y="492"/>
                  </a:cubicBezTo>
                  <a:cubicBezTo>
                    <a:pt x="843" y="481"/>
                    <a:pt x="843" y="481"/>
                    <a:pt x="843" y="481"/>
                  </a:cubicBezTo>
                  <a:cubicBezTo>
                    <a:pt x="848" y="507"/>
                    <a:pt x="848" y="507"/>
                    <a:pt x="848" y="507"/>
                  </a:cubicBezTo>
                  <a:cubicBezTo>
                    <a:pt x="859" y="537"/>
                    <a:pt x="859" y="537"/>
                    <a:pt x="859" y="537"/>
                  </a:cubicBezTo>
                  <a:cubicBezTo>
                    <a:pt x="859" y="539"/>
                    <a:pt x="860" y="540"/>
                    <a:pt x="860" y="542"/>
                  </a:cubicBezTo>
                  <a:cubicBezTo>
                    <a:pt x="860" y="547"/>
                    <a:pt x="855" y="552"/>
                    <a:pt x="849" y="552"/>
                  </a:cubicBezTo>
                  <a:cubicBezTo>
                    <a:pt x="849" y="552"/>
                    <a:pt x="849" y="552"/>
                    <a:pt x="849" y="552"/>
                  </a:cubicBezTo>
                  <a:cubicBezTo>
                    <a:pt x="847" y="552"/>
                    <a:pt x="844" y="551"/>
                    <a:pt x="842" y="549"/>
                  </a:cubicBezTo>
                  <a:cubicBezTo>
                    <a:pt x="813" y="519"/>
                    <a:pt x="813" y="519"/>
                    <a:pt x="813" y="519"/>
                  </a:cubicBezTo>
                  <a:cubicBezTo>
                    <a:pt x="812" y="518"/>
                    <a:pt x="811" y="516"/>
                    <a:pt x="811" y="514"/>
                  </a:cubicBezTo>
                  <a:cubicBezTo>
                    <a:pt x="805" y="486"/>
                    <a:pt x="805" y="486"/>
                    <a:pt x="805" y="486"/>
                  </a:cubicBezTo>
                  <a:cubicBezTo>
                    <a:pt x="792" y="446"/>
                    <a:pt x="792" y="446"/>
                    <a:pt x="792" y="446"/>
                  </a:cubicBezTo>
                  <a:cubicBezTo>
                    <a:pt x="789" y="446"/>
                    <a:pt x="789" y="446"/>
                    <a:pt x="789" y="446"/>
                  </a:cubicBezTo>
                  <a:cubicBezTo>
                    <a:pt x="785" y="447"/>
                    <a:pt x="780" y="445"/>
                    <a:pt x="778" y="441"/>
                  </a:cubicBezTo>
                  <a:cubicBezTo>
                    <a:pt x="768" y="424"/>
                    <a:pt x="768" y="424"/>
                    <a:pt x="768" y="424"/>
                  </a:cubicBezTo>
                  <a:cubicBezTo>
                    <a:pt x="767" y="423"/>
                    <a:pt x="767" y="423"/>
                    <a:pt x="767" y="423"/>
                  </a:cubicBezTo>
                  <a:cubicBezTo>
                    <a:pt x="758" y="405"/>
                    <a:pt x="758" y="405"/>
                    <a:pt x="758" y="405"/>
                  </a:cubicBezTo>
                  <a:cubicBezTo>
                    <a:pt x="736" y="405"/>
                    <a:pt x="736" y="405"/>
                    <a:pt x="736" y="405"/>
                  </a:cubicBezTo>
                  <a:cubicBezTo>
                    <a:pt x="708" y="441"/>
                    <a:pt x="708" y="441"/>
                    <a:pt x="708" y="441"/>
                  </a:cubicBezTo>
                  <a:cubicBezTo>
                    <a:pt x="708" y="442"/>
                    <a:pt x="707" y="443"/>
                    <a:pt x="705" y="444"/>
                  </a:cubicBezTo>
                  <a:cubicBezTo>
                    <a:pt x="696" y="449"/>
                    <a:pt x="696" y="449"/>
                    <a:pt x="696" y="449"/>
                  </a:cubicBezTo>
                  <a:cubicBezTo>
                    <a:pt x="699" y="453"/>
                    <a:pt x="699" y="453"/>
                    <a:pt x="699" y="453"/>
                  </a:cubicBezTo>
                  <a:cubicBezTo>
                    <a:pt x="700" y="456"/>
                    <a:pt x="701" y="459"/>
                    <a:pt x="700" y="462"/>
                  </a:cubicBezTo>
                  <a:cubicBezTo>
                    <a:pt x="685" y="504"/>
                    <a:pt x="685" y="504"/>
                    <a:pt x="685" y="504"/>
                  </a:cubicBezTo>
                  <a:cubicBezTo>
                    <a:pt x="684" y="507"/>
                    <a:pt x="682" y="509"/>
                    <a:pt x="679" y="510"/>
                  </a:cubicBezTo>
                  <a:cubicBezTo>
                    <a:pt x="676" y="511"/>
                    <a:pt x="673" y="511"/>
                    <a:pt x="670" y="510"/>
                  </a:cubicBezTo>
                  <a:cubicBezTo>
                    <a:pt x="652" y="499"/>
                    <a:pt x="652" y="499"/>
                    <a:pt x="652" y="499"/>
                  </a:cubicBezTo>
                  <a:cubicBezTo>
                    <a:pt x="650" y="498"/>
                    <a:pt x="649" y="496"/>
                    <a:pt x="648" y="493"/>
                  </a:cubicBezTo>
                  <a:cubicBezTo>
                    <a:pt x="635" y="451"/>
                    <a:pt x="635" y="451"/>
                    <a:pt x="635" y="451"/>
                  </a:cubicBezTo>
                  <a:cubicBezTo>
                    <a:pt x="623" y="428"/>
                    <a:pt x="623" y="428"/>
                    <a:pt x="623" y="428"/>
                  </a:cubicBezTo>
                  <a:cubicBezTo>
                    <a:pt x="602" y="408"/>
                    <a:pt x="602" y="408"/>
                    <a:pt x="602" y="408"/>
                  </a:cubicBezTo>
                  <a:cubicBezTo>
                    <a:pt x="602" y="408"/>
                    <a:pt x="601" y="408"/>
                    <a:pt x="601" y="407"/>
                  </a:cubicBezTo>
                  <a:cubicBezTo>
                    <a:pt x="583" y="384"/>
                    <a:pt x="583" y="384"/>
                    <a:pt x="583" y="384"/>
                  </a:cubicBezTo>
                  <a:cubicBezTo>
                    <a:pt x="534" y="359"/>
                    <a:pt x="534" y="359"/>
                    <a:pt x="534" y="359"/>
                  </a:cubicBezTo>
                  <a:cubicBezTo>
                    <a:pt x="469" y="346"/>
                    <a:pt x="469" y="346"/>
                    <a:pt x="469" y="346"/>
                  </a:cubicBezTo>
                  <a:cubicBezTo>
                    <a:pt x="464" y="350"/>
                    <a:pt x="464" y="350"/>
                    <a:pt x="464" y="350"/>
                  </a:cubicBezTo>
                  <a:cubicBezTo>
                    <a:pt x="484" y="372"/>
                    <a:pt x="484" y="372"/>
                    <a:pt x="484" y="372"/>
                  </a:cubicBezTo>
                  <a:cubicBezTo>
                    <a:pt x="508" y="372"/>
                    <a:pt x="508" y="372"/>
                    <a:pt x="508" y="372"/>
                  </a:cubicBezTo>
                  <a:cubicBezTo>
                    <a:pt x="509" y="372"/>
                    <a:pt x="511" y="372"/>
                    <a:pt x="512" y="373"/>
                  </a:cubicBezTo>
                  <a:cubicBezTo>
                    <a:pt x="542" y="386"/>
                    <a:pt x="542" y="386"/>
                    <a:pt x="542" y="386"/>
                  </a:cubicBezTo>
                  <a:cubicBezTo>
                    <a:pt x="545" y="387"/>
                    <a:pt x="547" y="390"/>
                    <a:pt x="547" y="393"/>
                  </a:cubicBezTo>
                  <a:cubicBezTo>
                    <a:pt x="548" y="396"/>
                    <a:pt x="547" y="399"/>
                    <a:pt x="545" y="402"/>
                  </a:cubicBezTo>
                  <a:cubicBezTo>
                    <a:pt x="510" y="442"/>
                    <a:pt x="510" y="442"/>
                    <a:pt x="510" y="442"/>
                  </a:cubicBezTo>
                  <a:cubicBezTo>
                    <a:pt x="508" y="443"/>
                    <a:pt x="507" y="444"/>
                    <a:pt x="505" y="445"/>
                  </a:cubicBezTo>
                  <a:cubicBezTo>
                    <a:pt x="440" y="461"/>
                    <a:pt x="440" y="461"/>
                    <a:pt x="440" y="461"/>
                  </a:cubicBezTo>
                  <a:cubicBezTo>
                    <a:pt x="436" y="462"/>
                    <a:pt x="431" y="460"/>
                    <a:pt x="428" y="456"/>
                  </a:cubicBezTo>
                  <a:cubicBezTo>
                    <a:pt x="379" y="362"/>
                    <a:pt x="379" y="362"/>
                    <a:pt x="379" y="362"/>
                  </a:cubicBezTo>
                  <a:cubicBezTo>
                    <a:pt x="366" y="370"/>
                    <a:pt x="366" y="370"/>
                    <a:pt x="366" y="370"/>
                  </a:cubicBezTo>
                  <a:cubicBezTo>
                    <a:pt x="433" y="476"/>
                    <a:pt x="433" y="476"/>
                    <a:pt x="433" y="476"/>
                  </a:cubicBezTo>
                  <a:cubicBezTo>
                    <a:pt x="487" y="459"/>
                    <a:pt x="487" y="459"/>
                    <a:pt x="487" y="459"/>
                  </a:cubicBezTo>
                  <a:cubicBezTo>
                    <a:pt x="490" y="458"/>
                    <a:pt x="494" y="458"/>
                    <a:pt x="496" y="460"/>
                  </a:cubicBezTo>
                  <a:cubicBezTo>
                    <a:pt x="499" y="462"/>
                    <a:pt x="501" y="465"/>
                    <a:pt x="501" y="468"/>
                  </a:cubicBezTo>
                  <a:cubicBezTo>
                    <a:pt x="501" y="477"/>
                    <a:pt x="501" y="477"/>
                    <a:pt x="501" y="477"/>
                  </a:cubicBezTo>
                  <a:cubicBezTo>
                    <a:pt x="501" y="478"/>
                    <a:pt x="500" y="480"/>
                    <a:pt x="500" y="481"/>
                  </a:cubicBezTo>
                  <a:cubicBezTo>
                    <a:pt x="480" y="539"/>
                    <a:pt x="480" y="539"/>
                    <a:pt x="480" y="539"/>
                  </a:cubicBezTo>
                  <a:cubicBezTo>
                    <a:pt x="479" y="542"/>
                    <a:pt x="477" y="544"/>
                    <a:pt x="475" y="545"/>
                  </a:cubicBezTo>
                  <a:cubicBezTo>
                    <a:pt x="443" y="563"/>
                    <a:pt x="443" y="563"/>
                    <a:pt x="443" y="563"/>
                  </a:cubicBezTo>
                  <a:cubicBezTo>
                    <a:pt x="417" y="610"/>
                    <a:pt x="417" y="610"/>
                    <a:pt x="417" y="610"/>
                  </a:cubicBezTo>
                  <a:cubicBezTo>
                    <a:pt x="420" y="631"/>
                    <a:pt x="420" y="631"/>
                    <a:pt x="420" y="631"/>
                  </a:cubicBezTo>
                  <a:cubicBezTo>
                    <a:pt x="429" y="676"/>
                    <a:pt x="429" y="676"/>
                    <a:pt x="429" y="676"/>
                  </a:cubicBezTo>
                  <a:cubicBezTo>
                    <a:pt x="429" y="680"/>
                    <a:pt x="428" y="683"/>
                    <a:pt x="426" y="686"/>
                  </a:cubicBezTo>
                  <a:cubicBezTo>
                    <a:pt x="389" y="720"/>
                    <a:pt x="389" y="720"/>
                    <a:pt x="389" y="720"/>
                  </a:cubicBezTo>
                  <a:cubicBezTo>
                    <a:pt x="394" y="729"/>
                    <a:pt x="394" y="729"/>
                    <a:pt x="394" y="729"/>
                  </a:cubicBezTo>
                  <a:cubicBezTo>
                    <a:pt x="396" y="733"/>
                    <a:pt x="395" y="738"/>
                    <a:pt x="392" y="741"/>
                  </a:cubicBezTo>
                  <a:cubicBezTo>
                    <a:pt x="313" y="826"/>
                    <a:pt x="313" y="826"/>
                    <a:pt x="313" y="826"/>
                  </a:cubicBezTo>
                  <a:cubicBezTo>
                    <a:pt x="311" y="828"/>
                    <a:pt x="308" y="829"/>
                    <a:pt x="306" y="829"/>
                  </a:cubicBezTo>
                  <a:moveTo>
                    <a:pt x="1054" y="135"/>
                  </a:moveTo>
                  <a:cubicBezTo>
                    <a:pt x="1062" y="139"/>
                    <a:pt x="1062" y="139"/>
                    <a:pt x="1062" y="139"/>
                  </a:cubicBezTo>
                  <a:cubicBezTo>
                    <a:pt x="1055" y="128"/>
                    <a:pt x="1055" y="128"/>
                    <a:pt x="1055" y="128"/>
                  </a:cubicBezTo>
                  <a:cubicBezTo>
                    <a:pt x="1054" y="135"/>
                    <a:pt x="1054" y="135"/>
                    <a:pt x="1054" y="13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7">
              <a:extLst>
                <a:ext uri="{FF2B5EF4-FFF2-40B4-BE49-F238E27FC236}">
                  <a16:creationId xmlns:a16="http://schemas.microsoft.com/office/drawing/2014/main" id="{1E17B100-DAAD-40C3-8019-95A562258CB9}"/>
                </a:ext>
              </a:extLst>
            </p:cNvPr>
            <p:cNvSpPr>
              <a:spLocks noEditPoints="1"/>
            </p:cNvSpPr>
            <p:nvPr/>
          </p:nvSpPr>
          <p:spPr bwMode="auto">
            <a:xfrm>
              <a:off x="3095757" y="5450213"/>
              <a:ext cx="70688" cy="91307"/>
            </a:xfrm>
            <a:custGeom>
              <a:avLst/>
              <a:gdLst>
                <a:gd name="T0" fmla="*/ 43 w 53"/>
                <a:gd name="T1" fmla="*/ 66 h 66"/>
                <a:gd name="T2" fmla="*/ 42 w 53"/>
                <a:gd name="T3" fmla="*/ 66 h 66"/>
                <a:gd name="T4" fmla="*/ 9 w 53"/>
                <a:gd name="T5" fmla="*/ 64 h 66"/>
                <a:gd name="T6" fmla="*/ 2 w 53"/>
                <a:gd name="T7" fmla="*/ 60 h 66"/>
                <a:gd name="T8" fmla="*/ 0 w 53"/>
                <a:gd name="T9" fmla="*/ 53 h 66"/>
                <a:gd name="T10" fmla="*/ 4 w 53"/>
                <a:gd name="T11" fmla="*/ 10 h 66"/>
                <a:gd name="T12" fmla="*/ 12 w 53"/>
                <a:gd name="T13" fmla="*/ 1 h 66"/>
                <a:gd name="T14" fmla="*/ 23 w 53"/>
                <a:gd name="T15" fmla="*/ 5 h 66"/>
                <a:gd name="T16" fmla="*/ 51 w 53"/>
                <a:gd name="T17" fmla="*/ 50 h 66"/>
                <a:gd name="T18" fmla="*/ 53 w 53"/>
                <a:gd name="T19" fmla="*/ 56 h 66"/>
                <a:gd name="T20" fmla="*/ 43 w 53"/>
                <a:gd name="T21" fmla="*/ 66 h 66"/>
                <a:gd name="T22" fmla="*/ 21 w 53"/>
                <a:gd name="T23" fmla="*/ 44 h 66"/>
                <a:gd name="T24" fmla="*/ 23 w 53"/>
                <a:gd name="T25" fmla="*/ 44 h 66"/>
                <a:gd name="T26" fmla="*/ 22 w 53"/>
                <a:gd name="T27" fmla="*/ 42 h 66"/>
                <a:gd name="T28" fmla="*/ 21 w 53"/>
                <a:gd name="T29" fmla="*/ 4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66">
                  <a:moveTo>
                    <a:pt x="43" y="66"/>
                  </a:moveTo>
                  <a:cubicBezTo>
                    <a:pt x="42" y="66"/>
                    <a:pt x="42" y="66"/>
                    <a:pt x="42" y="66"/>
                  </a:cubicBezTo>
                  <a:cubicBezTo>
                    <a:pt x="9" y="64"/>
                    <a:pt x="9" y="64"/>
                    <a:pt x="9" y="64"/>
                  </a:cubicBezTo>
                  <a:cubicBezTo>
                    <a:pt x="7" y="64"/>
                    <a:pt x="4" y="62"/>
                    <a:pt x="2" y="60"/>
                  </a:cubicBezTo>
                  <a:cubicBezTo>
                    <a:pt x="1" y="58"/>
                    <a:pt x="0" y="55"/>
                    <a:pt x="0" y="53"/>
                  </a:cubicBezTo>
                  <a:cubicBezTo>
                    <a:pt x="4" y="10"/>
                    <a:pt x="4" y="10"/>
                    <a:pt x="4" y="10"/>
                  </a:cubicBezTo>
                  <a:cubicBezTo>
                    <a:pt x="4" y="6"/>
                    <a:pt x="8" y="2"/>
                    <a:pt x="12" y="1"/>
                  </a:cubicBezTo>
                  <a:cubicBezTo>
                    <a:pt x="16" y="0"/>
                    <a:pt x="21" y="2"/>
                    <a:pt x="23" y="5"/>
                  </a:cubicBezTo>
                  <a:cubicBezTo>
                    <a:pt x="51" y="50"/>
                    <a:pt x="51" y="50"/>
                    <a:pt x="51" y="50"/>
                  </a:cubicBezTo>
                  <a:cubicBezTo>
                    <a:pt x="52" y="52"/>
                    <a:pt x="53" y="54"/>
                    <a:pt x="53" y="56"/>
                  </a:cubicBezTo>
                  <a:cubicBezTo>
                    <a:pt x="53" y="62"/>
                    <a:pt x="48" y="66"/>
                    <a:pt x="43" y="66"/>
                  </a:cubicBezTo>
                  <a:close/>
                  <a:moveTo>
                    <a:pt x="21" y="44"/>
                  </a:moveTo>
                  <a:cubicBezTo>
                    <a:pt x="23" y="44"/>
                    <a:pt x="23" y="44"/>
                    <a:pt x="23" y="44"/>
                  </a:cubicBezTo>
                  <a:cubicBezTo>
                    <a:pt x="22" y="42"/>
                    <a:pt x="22" y="42"/>
                    <a:pt x="22" y="42"/>
                  </a:cubicBezTo>
                  <a:lnTo>
                    <a:pt x="21" y="4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Shape 113">
              <a:extLst>
                <a:ext uri="{FF2B5EF4-FFF2-40B4-BE49-F238E27FC236}">
                  <a16:creationId xmlns:a16="http://schemas.microsoft.com/office/drawing/2014/main" id="{4F4B19D4-A889-466F-94BA-C84D2B4F353A}"/>
                </a:ext>
              </a:extLst>
            </p:cNvPr>
            <p:cNvSpPr>
              <a:spLocks/>
            </p:cNvSpPr>
            <p:nvPr/>
          </p:nvSpPr>
          <p:spPr bwMode="auto">
            <a:xfrm>
              <a:off x="1201900" y="5144740"/>
              <a:ext cx="2259925" cy="1038862"/>
            </a:xfrm>
            <a:custGeom>
              <a:avLst/>
              <a:gdLst>
                <a:gd name="connsiteX0" fmla="*/ 1974262 w 2259925"/>
                <a:gd name="connsiteY0" fmla="*/ 960697 h 1038862"/>
                <a:gd name="connsiteX1" fmla="*/ 1995469 w 2259925"/>
                <a:gd name="connsiteY1" fmla="*/ 963415 h 1038862"/>
                <a:gd name="connsiteX2" fmla="*/ 2006072 w 2259925"/>
                <a:gd name="connsiteY2" fmla="*/ 972931 h 1038862"/>
                <a:gd name="connsiteX3" fmla="*/ 2003421 w 2259925"/>
                <a:gd name="connsiteY3" fmla="*/ 987884 h 1038862"/>
                <a:gd name="connsiteX4" fmla="*/ 1983540 w 2259925"/>
                <a:gd name="connsiteY4" fmla="*/ 1008275 h 1038862"/>
                <a:gd name="connsiteX5" fmla="*/ 1972937 w 2259925"/>
                <a:gd name="connsiteY5" fmla="*/ 1012353 h 1038862"/>
                <a:gd name="connsiteX6" fmla="*/ 1968961 w 2259925"/>
                <a:gd name="connsiteY6" fmla="*/ 1010994 h 1038862"/>
                <a:gd name="connsiteX7" fmla="*/ 1959683 w 2259925"/>
                <a:gd name="connsiteY7" fmla="*/ 1000119 h 1038862"/>
                <a:gd name="connsiteX8" fmla="*/ 1955707 w 2259925"/>
                <a:gd name="connsiteY8" fmla="*/ 977009 h 1038862"/>
                <a:gd name="connsiteX9" fmla="*/ 1961008 w 2259925"/>
                <a:gd name="connsiteY9" fmla="*/ 963415 h 1038862"/>
                <a:gd name="connsiteX10" fmla="*/ 1974262 w 2259925"/>
                <a:gd name="connsiteY10" fmla="*/ 960697 h 1038862"/>
                <a:gd name="connsiteX11" fmla="*/ 2161818 w 2259925"/>
                <a:gd name="connsiteY11" fmla="*/ 954802 h 1038862"/>
                <a:gd name="connsiteX12" fmla="*/ 2169886 w 2259925"/>
                <a:gd name="connsiteY12" fmla="*/ 962937 h 1038862"/>
                <a:gd name="connsiteX13" fmla="*/ 2173920 w 2259925"/>
                <a:gd name="connsiteY13" fmla="*/ 979207 h 1038862"/>
                <a:gd name="connsiteX14" fmla="*/ 2167197 w 2259925"/>
                <a:gd name="connsiteY14" fmla="*/ 995476 h 1038862"/>
                <a:gd name="connsiteX15" fmla="*/ 2074419 w 2259925"/>
                <a:gd name="connsiteY15" fmla="*/ 1037506 h 1038862"/>
                <a:gd name="connsiteX16" fmla="*/ 2069040 w 2259925"/>
                <a:gd name="connsiteY16" fmla="*/ 1038862 h 1038862"/>
                <a:gd name="connsiteX17" fmla="*/ 2056939 w 2259925"/>
                <a:gd name="connsiteY17" fmla="*/ 1032083 h 1038862"/>
                <a:gd name="connsiteX18" fmla="*/ 2060973 w 2259925"/>
                <a:gd name="connsiteY18" fmla="*/ 1013102 h 1038862"/>
                <a:gd name="connsiteX19" fmla="*/ 2149717 w 2259925"/>
                <a:gd name="connsiteY19" fmla="*/ 956158 h 1038862"/>
                <a:gd name="connsiteX20" fmla="*/ 2161818 w 2259925"/>
                <a:gd name="connsiteY20" fmla="*/ 954802 h 1038862"/>
                <a:gd name="connsiteX21" fmla="*/ 2226681 w 2259925"/>
                <a:gd name="connsiteY21" fmla="*/ 892949 h 1038862"/>
                <a:gd name="connsiteX22" fmla="*/ 2238730 w 2259925"/>
                <a:gd name="connsiteY22" fmla="*/ 902439 h 1038862"/>
                <a:gd name="connsiteX23" fmla="*/ 2242747 w 2259925"/>
                <a:gd name="connsiteY23" fmla="*/ 917353 h 1038862"/>
                <a:gd name="connsiteX24" fmla="*/ 2254796 w 2259925"/>
                <a:gd name="connsiteY24" fmla="*/ 926844 h 1038862"/>
                <a:gd name="connsiteX25" fmla="*/ 2249441 w 2259925"/>
                <a:gd name="connsiteY25" fmla="*/ 943114 h 1038862"/>
                <a:gd name="connsiteX26" fmla="*/ 2205260 w 2259925"/>
                <a:gd name="connsiteY26" fmla="*/ 974298 h 1038862"/>
                <a:gd name="connsiteX27" fmla="*/ 2197227 w 2259925"/>
                <a:gd name="connsiteY27" fmla="*/ 977009 h 1038862"/>
                <a:gd name="connsiteX28" fmla="*/ 2189194 w 2259925"/>
                <a:gd name="connsiteY28" fmla="*/ 974298 h 1038862"/>
                <a:gd name="connsiteX29" fmla="*/ 2185178 w 2259925"/>
                <a:gd name="connsiteY29" fmla="*/ 956672 h 1038862"/>
                <a:gd name="connsiteX30" fmla="*/ 2213293 w 2259925"/>
                <a:gd name="connsiteY30" fmla="*/ 899728 h 1038862"/>
                <a:gd name="connsiteX31" fmla="*/ 2226681 w 2259925"/>
                <a:gd name="connsiteY31" fmla="*/ 892949 h 1038862"/>
                <a:gd name="connsiteX32" fmla="*/ 1932483 w 2259925"/>
                <a:gd name="connsiteY32" fmla="*/ 653021 h 1038862"/>
                <a:gd name="connsiteX33" fmla="*/ 1984111 w 2259925"/>
                <a:gd name="connsiteY33" fmla="*/ 657093 h 1038862"/>
                <a:gd name="connsiteX34" fmla="*/ 1993621 w 2259925"/>
                <a:gd name="connsiteY34" fmla="*/ 663879 h 1038862"/>
                <a:gd name="connsiteX35" fmla="*/ 1996338 w 2259925"/>
                <a:gd name="connsiteY35" fmla="*/ 676095 h 1038862"/>
                <a:gd name="connsiteX36" fmla="*/ 1992263 w 2259925"/>
                <a:gd name="connsiteY36" fmla="*/ 685596 h 1038862"/>
                <a:gd name="connsiteX37" fmla="*/ 2011283 w 2259925"/>
                <a:gd name="connsiteY37" fmla="*/ 692382 h 1038862"/>
                <a:gd name="connsiteX38" fmla="*/ 2028946 w 2259925"/>
                <a:gd name="connsiteY38" fmla="*/ 659807 h 1038862"/>
                <a:gd name="connsiteX39" fmla="*/ 2039815 w 2259925"/>
                <a:gd name="connsiteY39" fmla="*/ 653021 h 1038862"/>
                <a:gd name="connsiteX40" fmla="*/ 2050684 w 2259925"/>
                <a:gd name="connsiteY40" fmla="*/ 657093 h 1038862"/>
                <a:gd name="connsiteX41" fmla="*/ 2073780 w 2259925"/>
                <a:gd name="connsiteY41" fmla="*/ 677452 h 1038862"/>
                <a:gd name="connsiteX42" fmla="*/ 2079215 w 2259925"/>
                <a:gd name="connsiteY42" fmla="*/ 684239 h 1038862"/>
                <a:gd name="connsiteX43" fmla="*/ 2088725 w 2259925"/>
                <a:gd name="connsiteY43" fmla="*/ 734459 h 1038862"/>
                <a:gd name="connsiteX44" fmla="*/ 2125408 w 2259925"/>
                <a:gd name="connsiteY44" fmla="*/ 791465 h 1038862"/>
                <a:gd name="connsiteX45" fmla="*/ 2126767 w 2259925"/>
                <a:gd name="connsiteY45" fmla="*/ 806396 h 1038862"/>
                <a:gd name="connsiteX46" fmla="*/ 2087367 w 2259925"/>
                <a:gd name="connsiteY46" fmla="*/ 883762 h 1038862"/>
                <a:gd name="connsiteX47" fmla="*/ 2083291 w 2259925"/>
                <a:gd name="connsiteY47" fmla="*/ 887834 h 1038862"/>
                <a:gd name="connsiteX48" fmla="*/ 2034380 w 2259925"/>
                <a:gd name="connsiteY48" fmla="*/ 929910 h 1038862"/>
                <a:gd name="connsiteX49" fmla="*/ 2028946 w 2259925"/>
                <a:gd name="connsiteY49" fmla="*/ 932625 h 1038862"/>
                <a:gd name="connsiteX50" fmla="*/ 1982752 w 2259925"/>
                <a:gd name="connsiteY50" fmla="*/ 947555 h 1038862"/>
                <a:gd name="connsiteX51" fmla="*/ 1978676 w 2259925"/>
                <a:gd name="connsiteY51" fmla="*/ 947555 h 1038862"/>
                <a:gd name="connsiteX52" fmla="*/ 1973242 w 2259925"/>
                <a:gd name="connsiteY52" fmla="*/ 946198 h 1038862"/>
                <a:gd name="connsiteX53" fmla="*/ 1933841 w 2259925"/>
                <a:gd name="connsiteY53" fmla="*/ 919052 h 1038862"/>
                <a:gd name="connsiteX54" fmla="*/ 1917538 w 2259925"/>
                <a:gd name="connsiteY54" fmla="*/ 891905 h 1038862"/>
                <a:gd name="connsiteX55" fmla="*/ 1883572 w 2259925"/>
                <a:gd name="connsiteY55" fmla="*/ 864759 h 1038862"/>
                <a:gd name="connsiteX56" fmla="*/ 1814282 w 2259925"/>
                <a:gd name="connsiteY56" fmla="*/ 900050 h 1038862"/>
                <a:gd name="connsiteX57" fmla="*/ 1808847 w 2259925"/>
                <a:gd name="connsiteY57" fmla="*/ 901407 h 1038862"/>
                <a:gd name="connsiteX58" fmla="*/ 1740916 w 2259925"/>
                <a:gd name="connsiteY58" fmla="*/ 905479 h 1038862"/>
                <a:gd name="connsiteX59" fmla="*/ 1728688 w 2259925"/>
                <a:gd name="connsiteY59" fmla="*/ 898692 h 1038862"/>
                <a:gd name="connsiteX60" fmla="*/ 1727330 w 2259925"/>
                <a:gd name="connsiteY60" fmla="*/ 885119 h 1038862"/>
                <a:gd name="connsiteX61" fmla="*/ 1736840 w 2259925"/>
                <a:gd name="connsiteY61" fmla="*/ 867474 h 1038862"/>
                <a:gd name="connsiteX62" fmla="*/ 1743633 w 2259925"/>
                <a:gd name="connsiteY62" fmla="*/ 762962 h 1038862"/>
                <a:gd name="connsiteX63" fmla="*/ 1754502 w 2259925"/>
                <a:gd name="connsiteY63" fmla="*/ 750746 h 1038862"/>
                <a:gd name="connsiteX64" fmla="*/ 1810206 w 2259925"/>
                <a:gd name="connsiteY64" fmla="*/ 735816 h 1038862"/>
                <a:gd name="connsiteX65" fmla="*/ 1827868 w 2259925"/>
                <a:gd name="connsiteY65" fmla="*/ 716814 h 1038862"/>
                <a:gd name="connsiteX66" fmla="*/ 1829227 w 2259925"/>
                <a:gd name="connsiteY66" fmla="*/ 715457 h 1038862"/>
                <a:gd name="connsiteX67" fmla="*/ 1882213 w 2259925"/>
                <a:gd name="connsiteY67" fmla="*/ 676095 h 1038862"/>
                <a:gd name="connsiteX68" fmla="*/ 1897158 w 2259925"/>
                <a:gd name="connsiteY68" fmla="*/ 674738 h 1038862"/>
                <a:gd name="connsiteX69" fmla="*/ 1909386 w 2259925"/>
                <a:gd name="connsiteY69" fmla="*/ 681524 h 1038862"/>
                <a:gd name="connsiteX70" fmla="*/ 1917538 w 2259925"/>
                <a:gd name="connsiteY70" fmla="*/ 661165 h 1038862"/>
                <a:gd name="connsiteX71" fmla="*/ 1932483 w 2259925"/>
                <a:gd name="connsiteY71" fmla="*/ 653021 h 1038862"/>
                <a:gd name="connsiteX72" fmla="*/ 1240163 w 2259925"/>
                <a:gd name="connsiteY72" fmla="*/ 639645 h 1038862"/>
                <a:gd name="connsiteX73" fmla="*/ 1249426 w 2259925"/>
                <a:gd name="connsiteY73" fmla="*/ 650445 h 1038862"/>
                <a:gd name="connsiteX74" fmla="*/ 1254719 w 2259925"/>
                <a:gd name="connsiteY74" fmla="*/ 677444 h 1038862"/>
                <a:gd name="connsiteX75" fmla="*/ 1253396 w 2259925"/>
                <a:gd name="connsiteY75" fmla="*/ 684194 h 1038862"/>
                <a:gd name="connsiteX76" fmla="*/ 1220314 w 2259925"/>
                <a:gd name="connsiteY76" fmla="*/ 790841 h 1038862"/>
                <a:gd name="connsiteX77" fmla="*/ 1212374 w 2259925"/>
                <a:gd name="connsiteY77" fmla="*/ 800290 h 1038862"/>
                <a:gd name="connsiteX78" fmla="*/ 1207081 w 2259925"/>
                <a:gd name="connsiteY78" fmla="*/ 800290 h 1038862"/>
                <a:gd name="connsiteX79" fmla="*/ 1200464 w 2259925"/>
                <a:gd name="connsiteY79" fmla="*/ 798940 h 1038862"/>
                <a:gd name="connsiteX80" fmla="*/ 1171352 w 2259925"/>
                <a:gd name="connsiteY80" fmla="*/ 780041 h 1038862"/>
                <a:gd name="connsiteX81" fmla="*/ 1167382 w 2259925"/>
                <a:gd name="connsiteY81" fmla="*/ 762491 h 1038862"/>
                <a:gd name="connsiteX82" fmla="*/ 1173998 w 2259925"/>
                <a:gd name="connsiteY82" fmla="*/ 747642 h 1038862"/>
                <a:gd name="connsiteX83" fmla="*/ 1177968 w 2259925"/>
                <a:gd name="connsiteY83" fmla="*/ 708493 h 1038862"/>
                <a:gd name="connsiteX84" fmla="*/ 1180615 w 2259925"/>
                <a:gd name="connsiteY84" fmla="*/ 703093 h 1038862"/>
                <a:gd name="connsiteX85" fmla="*/ 1193848 w 2259925"/>
                <a:gd name="connsiteY85" fmla="*/ 681494 h 1038862"/>
                <a:gd name="connsiteX86" fmla="*/ 1195171 w 2259925"/>
                <a:gd name="connsiteY86" fmla="*/ 680144 h 1038862"/>
                <a:gd name="connsiteX87" fmla="*/ 1225607 w 2259925"/>
                <a:gd name="connsiteY87" fmla="*/ 643695 h 1038862"/>
                <a:gd name="connsiteX88" fmla="*/ 1240163 w 2259925"/>
                <a:gd name="connsiteY88" fmla="*/ 639645 h 1038862"/>
                <a:gd name="connsiteX89" fmla="*/ 1873160 w 2259925"/>
                <a:gd name="connsiteY89" fmla="*/ 595523 h 1038862"/>
                <a:gd name="connsiteX90" fmla="*/ 1892106 w 2259925"/>
                <a:gd name="connsiteY90" fmla="*/ 598340 h 1038862"/>
                <a:gd name="connsiteX91" fmla="*/ 1904286 w 2259925"/>
                <a:gd name="connsiteY91" fmla="*/ 613836 h 1038862"/>
                <a:gd name="connsiteX92" fmla="*/ 1890753 w 2259925"/>
                <a:gd name="connsiteY92" fmla="*/ 626514 h 1038862"/>
                <a:gd name="connsiteX93" fmla="*/ 1889399 w 2259925"/>
                <a:gd name="connsiteY93" fmla="*/ 626514 h 1038862"/>
                <a:gd name="connsiteX94" fmla="*/ 1869100 w 2259925"/>
                <a:gd name="connsiteY94" fmla="*/ 623697 h 1038862"/>
                <a:gd name="connsiteX95" fmla="*/ 1856920 w 2259925"/>
                <a:gd name="connsiteY95" fmla="*/ 608201 h 1038862"/>
                <a:gd name="connsiteX96" fmla="*/ 1873160 w 2259925"/>
                <a:gd name="connsiteY96" fmla="*/ 595523 h 1038862"/>
                <a:gd name="connsiteX97" fmla="*/ 1786237 w 2259925"/>
                <a:gd name="connsiteY97" fmla="*/ 576258 h 1038862"/>
                <a:gd name="connsiteX98" fmla="*/ 1843331 w 2259925"/>
                <a:gd name="connsiteY98" fmla="*/ 590064 h 1038862"/>
                <a:gd name="connsiteX99" fmla="*/ 1854206 w 2259925"/>
                <a:gd name="connsiteY99" fmla="*/ 606632 h 1038862"/>
                <a:gd name="connsiteX100" fmla="*/ 1840613 w 2259925"/>
                <a:gd name="connsiteY100" fmla="*/ 617677 h 1038862"/>
                <a:gd name="connsiteX101" fmla="*/ 1836534 w 2259925"/>
                <a:gd name="connsiteY101" fmla="*/ 617677 h 1038862"/>
                <a:gd name="connsiteX102" fmla="*/ 1779440 w 2259925"/>
                <a:gd name="connsiteY102" fmla="*/ 603871 h 1038862"/>
                <a:gd name="connsiteX103" fmla="*/ 1768565 w 2259925"/>
                <a:gd name="connsiteY103" fmla="*/ 585922 h 1038862"/>
                <a:gd name="connsiteX104" fmla="*/ 1786237 w 2259925"/>
                <a:gd name="connsiteY104" fmla="*/ 576258 h 1038862"/>
                <a:gd name="connsiteX105" fmla="*/ 2161884 w 2259925"/>
                <a:gd name="connsiteY105" fmla="*/ 536749 h 1038862"/>
                <a:gd name="connsiteX106" fmla="*/ 2172106 w 2259925"/>
                <a:gd name="connsiteY106" fmla="*/ 540687 h 1038862"/>
                <a:gd name="connsiteX107" fmla="*/ 2187353 w 2259925"/>
                <a:gd name="connsiteY107" fmla="*/ 553017 h 1038862"/>
                <a:gd name="connsiteX108" fmla="*/ 2190125 w 2259925"/>
                <a:gd name="connsiteY108" fmla="*/ 570826 h 1038862"/>
                <a:gd name="connsiteX109" fmla="*/ 2186633 w 2259925"/>
                <a:gd name="connsiteY109" fmla="*/ 577154 h 1038862"/>
                <a:gd name="connsiteX110" fmla="*/ 2196384 w 2259925"/>
                <a:gd name="connsiteY110" fmla="*/ 571875 h 1038862"/>
                <a:gd name="connsiteX111" fmla="*/ 2207181 w 2259925"/>
                <a:gd name="connsiteY111" fmla="*/ 574519 h 1038862"/>
                <a:gd name="connsiteX112" fmla="*/ 2253799 w 2259925"/>
                <a:gd name="connsiteY112" fmla="*/ 611547 h 1038862"/>
                <a:gd name="connsiteX113" fmla="*/ 2256542 w 2259925"/>
                <a:gd name="connsiteY113" fmla="*/ 630061 h 1038862"/>
                <a:gd name="connsiteX114" fmla="*/ 2245573 w 2259925"/>
                <a:gd name="connsiteY114" fmla="*/ 635350 h 1038862"/>
                <a:gd name="connsiteX115" fmla="*/ 2237346 w 2259925"/>
                <a:gd name="connsiteY115" fmla="*/ 632705 h 1038862"/>
                <a:gd name="connsiteX116" fmla="*/ 2189357 w 2259925"/>
                <a:gd name="connsiteY116" fmla="*/ 595678 h 1038862"/>
                <a:gd name="connsiteX117" fmla="*/ 2184386 w 2259925"/>
                <a:gd name="connsiteY117" fmla="*/ 586917 h 1038862"/>
                <a:gd name="connsiteX118" fmla="*/ 2186605 w 2259925"/>
                <a:gd name="connsiteY118" fmla="*/ 577204 h 1038862"/>
                <a:gd name="connsiteX119" fmla="*/ 2182848 w 2259925"/>
                <a:gd name="connsiteY119" fmla="*/ 584012 h 1038862"/>
                <a:gd name="connsiteX120" fmla="*/ 2181808 w 2259925"/>
                <a:gd name="connsiteY120" fmla="*/ 585896 h 1038862"/>
                <a:gd name="connsiteX121" fmla="*/ 2169334 w 2259925"/>
                <a:gd name="connsiteY121" fmla="*/ 594115 h 1038862"/>
                <a:gd name="connsiteX122" fmla="*/ 2162404 w 2259925"/>
                <a:gd name="connsiteY122" fmla="*/ 591375 h 1038862"/>
                <a:gd name="connsiteX123" fmla="*/ 2156859 w 2259925"/>
                <a:gd name="connsiteY123" fmla="*/ 572196 h 1038862"/>
                <a:gd name="connsiteX124" fmla="*/ 2159631 w 2259925"/>
                <a:gd name="connsiteY124" fmla="*/ 566716 h 1038862"/>
                <a:gd name="connsiteX125" fmla="*/ 2154087 w 2259925"/>
                <a:gd name="connsiteY125" fmla="*/ 561236 h 1038862"/>
                <a:gd name="connsiteX126" fmla="*/ 2152701 w 2259925"/>
                <a:gd name="connsiteY126" fmla="*/ 542057 h 1038862"/>
                <a:gd name="connsiteX127" fmla="*/ 2161884 w 2259925"/>
                <a:gd name="connsiteY127" fmla="*/ 536749 h 1038862"/>
                <a:gd name="connsiteX128" fmla="*/ 2000032 w 2259925"/>
                <a:gd name="connsiteY128" fmla="*/ 518887 h 1038862"/>
                <a:gd name="connsiteX129" fmla="*/ 2013736 w 2259925"/>
                <a:gd name="connsiteY129" fmla="*/ 522945 h 1038862"/>
                <a:gd name="connsiteX130" fmla="*/ 2024700 w 2259925"/>
                <a:gd name="connsiteY130" fmla="*/ 537822 h 1038862"/>
                <a:gd name="connsiteX131" fmla="*/ 2039774 w 2259925"/>
                <a:gd name="connsiteY131" fmla="*/ 531059 h 1038862"/>
                <a:gd name="connsiteX132" fmla="*/ 2052108 w 2259925"/>
                <a:gd name="connsiteY132" fmla="*/ 531059 h 1038862"/>
                <a:gd name="connsiteX133" fmla="*/ 2128851 w 2259925"/>
                <a:gd name="connsiteY133" fmla="*/ 570281 h 1038862"/>
                <a:gd name="connsiteX134" fmla="*/ 2132962 w 2259925"/>
                <a:gd name="connsiteY134" fmla="*/ 574339 h 1038862"/>
                <a:gd name="connsiteX135" fmla="*/ 2175445 w 2259925"/>
                <a:gd name="connsiteY135" fmla="*/ 628437 h 1038862"/>
                <a:gd name="connsiteX136" fmla="*/ 2174074 w 2259925"/>
                <a:gd name="connsiteY136" fmla="*/ 646019 h 1038862"/>
                <a:gd name="connsiteX137" fmla="*/ 2163111 w 2259925"/>
                <a:gd name="connsiteY137" fmla="*/ 650076 h 1038862"/>
                <a:gd name="connsiteX138" fmla="*/ 2156259 w 2259925"/>
                <a:gd name="connsiteY138" fmla="*/ 647371 h 1038862"/>
                <a:gd name="connsiteX139" fmla="*/ 2104183 w 2259925"/>
                <a:gd name="connsiteY139" fmla="*/ 613560 h 1038862"/>
                <a:gd name="connsiteX140" fmla="*/ 2093220 w 2259925"/>
                <a:gd name="connsiteY140" fmla="*/ 624380 h 1038862"/>
                <a:gd name="connsiteX141" fmla="*/ 2076775 w 2259925"/>
                <a:gd name="connsiteY141" fmla="*/ 627084 h 1038862"/>
                <a:gd name="connsiteX142" fmla="*/ 2038404 w 2259925"/>
                <a:gd name="connsiteY142" fmla="*/ 608150 h 1038862"/>
                <a:gd name="connsiteX143" fmla="*/ 2030181 w 2259925"/>
                <a:gd name="connsiteY143" fmla="*/ 593273 h 1038862"/>
                <a:gd name="connsiteX144" fmla="*/ 2031552 w 2259925"/>
                <a:gd name="connsiteY144" fmla="*/ 589216 h 1038862"/>
                <a:gd name="connsiteX145" fmla="*/ 1991810 w 2259925"/>
                <a:gd name="connsiteY145" fmla="*/ 572986 h 1038862"/>
                <a:gd name="connsiteX146" fmla="*/ 1983587 w 2259925"/>
                <a:gd name="connsiteY146" fmla="*/ 556756 h 1038862"/>
                <a:gd name="connsiteX147" fmla="*/ 1989069 w 2259925"/>
                <a:gd name="connsiteY147" fmla="*/ 529707 h 1038862"/>
                <a:gd name="connsiteX148" fmla="*/ 2000032 w 2259925"/>
                <a:gd name="connsiteY148" fmla="*/ 518887 h 1038862"/>
                <a:gd name="connsiteX149" fmla="*/ 1925562 w 2259925"/>
                <a:gd name="connsiteY149" fmla="*/ 502808 h 1038862"/>
                <a:gd name="connsiteX150" fmla="*/ 1947738 w 2259925"/>
                <a:gd name="connsiteY150" fmla="*/ 502808 h 1038862"/>
                <a:gd name="connsiteX151" fmla="*/ 1961599 w 2259925"/>
                <a:gd name="connsiteY151" fmla="*/ 516444 h 1038862"/>
                <a:gd name="connsiteX152" fmla="*/ 1947738 w 2259925"/>
                <a:gd name="connsiteY152" fmla="*/ 531444 h 1038862"/>
                <a:gd name="connsiteX153" fmla="*/ 1935264 w 2259925"/>
                <a:gd name="connsiteY153" fmla="*/ 531444 h 1038862"/>
                <a:gd name="connsiteX154" fmla="*/ 1920018 w 2259925"/>
                <a:gd name="connsiteY154" fmla="*/ 568261 h 1038862"/>
                <a:gd name="connsiteX155" fmla="*/ 1906157 w 2259925"/>
                <a:gd name="connsiteY155" fmla="*/ 576443 h 1038862"/>
                <a:gd name="connsiteX156" fmla="*/ 1900613 w 2259925"/>
                <a:gd name="connsiteY156" fmla="*/ 575080 h 1038862"/>
                <a:gd name="connsiteX157" fmla="*/ 1893683 w 2259925"/>
                <a:gd name="connsiteY157" fmla="*/ 557352 h 1038862"/>
                <a:gd name="connsiteX158" fmla="*/ 1911701 w 2259925"/>
                <a:gd name="connsiteY158" fmla="*/ 510989 h 1038862"/>
                <a:gd name="connsiteX159" fmla="*/ 1925562 w 2259925"/>
                <a:gd name="connsiteY159" fmla="*/ 502808 h 1038862"/>
                <a:gd name="connsiteX160" fmla="*/ 1690287 w 2259925"/>
                <a:gd name="connsiteY160" fmla="*/ 469187 h 1038862"/>
                <a:gd name="connsiteX161" fmla="*/ 1698783 w 2259925"/>
                <a:gd name="connsiteY161" fmla="*/ 472973 h 1038862"/>
                <a:gd name="connsiteX162" fmla="*/ 1757237 w 2259925"/>
                <a:gd name="connsiteY162" fmla="*/ 534922 h 1038862"/>
                <a:gd name="connsiteX163" fmla="*/ 1761315 w 2259925"/>
                <a:gd name="connsiteY163" fmla="*/ 547311 h 1038862"/>
                <a:gd name="connsiteX164" fmla="*/ 1754518 w 2259925"/>
                <a:gd name="connsiteY164" fmla="*/ 583104 h 1038862"/>
                <a:gd name="connsiteX165" fmla="*/ 1743643 w 2259925"/>
                <a:gd name="connsiteY165" fmla="*/ 594117 h 1038862"/>
                <a:gd name="connsiteX166" fmla="*/ 1740924 w 2259925"/>
                <a:gd name="connsiteY166" fmla="*/ 594117 h 1038862"/>
                <a:gd name="connsiteX167" fmla="*/ 1730049 w 2259925"/>
                <a:gd name="connsiteY167" fmla="*/ 589987 h 1038862"/>
                <a:gd name="connsiteX168" fmla="*/ 1713737 w 2259925"/>
                <a:gd name="connsiteY168" fmla="*/ 572091 h 1038862"/>
                <a:gd name="connsiteX169" fmla="*/ 1709659 w 2259925"/>
                <a:gd name="connsiteY169" fmla="*/ 566584 h 1038862"/>
                <a:gd name="connsiteX170" fmla="*/ 1697424 w 2259925"/>
                <a:gd name="connsiteY170" fmla="*/ 522532 h 1038862"/>
                <a:gd name="connsiteX171" fmla="*/ 1677033 w 2259925"/>
                <a:gd name="connsiteY171" fmla="*/ 490869 h 1038862"/>
                <a:gd name="connsiteX172" fmla="*/ 1679752 w 2259925"/>
                <a:gd name="connsiteY172" fmla="*/ 471596 h 1038862"/>
                <a:gd name="connsiteX173" fmla="*/ 1690287 w 2259925"/>
                <a:gd name="connsiteY173" fmla="*/ 469187 h 1038862"/>
                <a:gd name="connsiteX174" fmla="*/ 1876320 w 2259925"/>
                <a:gd name="connsiteY174" fmla="*/ 438012 h 1038862"/>
                <a:gd name="connsiteX175" fmla="*/ 1907467 w 2259925"/>
                <a:gd name="connsiteY175" fmla="*/ 468343 h 1038862"/>
                <a:gd name="connsiteX176" fmla="*/ 1910175 w 2259925"/>
                <a:gd name="connsiteY176" fmla="*/ 480751 h 1038862"/>
                <a:gd name="connsiteX177" fmla="*/ 1884445 w 2259925"/>
                <a:gd name="connsiteY177" fmla="*/ 557957 h 1038862"/>
                <a:gd name="connsiteX178" fmla="*/ 1870904 w 2259925"/>
                <a:gd name="connsiteY178" fmla="*/ 567607 h 1038862"/>
                <a:gd name="connsiteX179" fmla="*/ 1868195 w 2259925"/>
                <a:gd name="connsiteY179" fmla="*/ 567607 h 1038862"/>
                <a:gd name="connsiteX180" fmla="*/ 1815382 w 2259925"/>
                <a:gd name="connsiteY180" fmla="*/ 552442 h 1038862"/>
                <a:gd name="connsiteX181" fmla="*/ 1805903 w 2259925"/>
                <a:gd name="connsiteY181" fmla="*/ 544170 h 1038862"/>
                <a:gd name="connsiteX182" fmla="*/ 1795069 w 2259925"/>
                <a:gd name="connsiteY182" fmla="*/ 515218 h 1038862"/>
                <a:gd name="connsiteX183" fmla="*/ 1795069 w 2259925"/>
                <a:gd name="connsiteY183" fmla="*/ 504188 h 1038862"/>
                <a:gd name="connsiteX184" fmla="*/ 1803194 w 2259925"/>
                <a:gd name="connsiteY184" fmla="*/ 495916 h 1038862"/>
                <a:gd name="connsiteX185" fmla="*/ 1824861 w 2259925"/>
                <a:gd name="connsiteY185" fmla="*/ 487644 h 1038862"/>
                <a:gd name="connsiteX186" fmla="*/ 1843820 w 2259925"/>
                <a:gd name="connsiteY186" fmla="*/ 465585 h 1038862"/>
                <a:gd name="connsiteX187" fmla="*/ 1876320 w 2259925"/>
                <a:gd name="connsiteY187" fmla="*/ 438012 h 1038862"/>
                <a:gd name="connsiteX188" fmla="*/ 2043368 w 2259925"/>
                <a:gd name="connsiteY188" fmla="*/ 420340 h 1038862"/>
                <a:gd name="connsiteX189" fmla="*/ 2058796 w 2259925"/>
                <a:gd name="connsiteY189" fmla="*/ 433934 h 1038862"/>
                <a:gd name="connsiteX190" fmla="*/ 2058796 w 2259925"/>
                <a:gd name="connsiteY190" fmla="*/ 442090 h 1038862"/>
                <a:gd name="connsiteX191" fmla="*/ 2043368 w 2259925"/>
                <a:gd name="connsiteY191" fmla="*/ 455684 h 1038862"/>
                <a:gd name="connsiteX192" fmla="*/ 2029343 w 2259925"/>
                <a:gd name="connsiteY192" fmla="*/ 442090 h 1038862"/>
                <a:gd name="connsiteX193" fmla="*/ 2029343 w 2259925"/>
                <a:gd name="connsiteY193" fmla="*/ 433934 h 1038862"/>
                <a:gd name="connsiteX194" fmla="*/ 2043368 w 2259925"/>
                <a:gd name="connsiteY194" fmla="*/ 420340 h 1038862"/>
                <a:gd name="connsiteX195" fmla="*/ 1953568 w 2259925"/>
                <a:gd name="connsiteY195" fmla="*/ 411331 h 1038862"/>
                <a:gd name="connsiteX196" fmla="*/ 1969633 w 2259925"/>
                <a:gd name="connsiteY196" fmla="*/ 412717 h 1038862"/>
                <a:gd name="connsiteX197" fmla="*/ 1974988 w 2259925"/>
                <a:gd name="connsiteY197" fmla="*/ 427963 h 1038862"/>
                <a:gd name="connsiteX198" fmla="*/ 1962939 w 2259925"/>
                <a:gd name="connsiteY198" fmla="*/ 469545 h 1038862"/>
                <a:gd name="connsiteX199" fmla="*/ 1952229 w 2259925"/>
                <a:gd name="connsiteY199" fmla="*/ 479247 h 1038862"/>
                <a:gd name="connsiteX200" fmla="*/ 1949551 w 2259925"/>
                <a:gd name="connsiteY200" fmla="*/ 479247 h 1038862"/>
                <a:gd name="connsiteX201" fmla="*/ 1938841 w 2259925"/>
                <a:gd name="connsiteY201" fmla="*/ 475089 h 1038862"/>
                <a:gd name="connsiteX202" fmla="*/ 1921437 w 2259925"/>
                <a:gd name="connsiteY202" fmla="*/ 454298 h 1038862"/>
                <a:gd name="connsiteX203" fmla="*/ 1917420 w 2259925"/>
                <a:gd name="connsiteY203" fmla="*/ 443210 h 1038862"/>
                <a:gd name="connsiteX204" fmla="*/ 1924114 w 2259925"/>
                <a:gd name="connsiteY204" fmla="*/ 432121 h 1038862"/>
                <a:gd name="connsiteX205" fmla="*/ 1953568 w 2259925"/>
                <a:gd name="connsiteY205" fmla="*/ 411331 h 1038862"/>
                <a:gd name="connsiteX206" fmla="*/ 1905534 w 2259925"/>
                <a:gd name="connsiteY206" fmla="*/ 398157 h 1038862"/>
                <a:gd name="connsiteX207" fmla="*/ 1916407 w 2259925"/>
                <a:gd name="connsiteY207" fmla="*/ 400919 h 1038862"/>
                <a:gd name="connsiteX208" fmla="*/ 1917788 w 2259925"/>
                <a:gd name="connsiteY208" fmla="*/ 421629 h 1038862"/>
                <a:gd name="connsiteX209" fmla="*/ 1906742 w 2259925"/>
                <a:gd name="connsiteY209" fmla="*/ 435435 h 1038862"/>
                <a:gd name="connsiteX210" fmla="*/ 1895697 w 2259925"/>
                <a:gd name="connsiteY210" fmla="*/ 440958 h 1038862"/>
                <a:gd name="connsiteX211" fmla="*/ 1887413 w 2259925"/>
                <a:gd name="connsiteY211" fmla="*/ 436816 h 1038862"/>
                <a:gd name="connsiteX212" fmla="*/ 1884652 w 2259925"/>
                <a:gd name="connsiteY212" fmla="*/ 417487 h 1038862"/>
                <a:gd name="connsiteX213" fmla="*/ 1895697 w 2259925"/>
                <a:gd name="connsiteY213" fmla="*/ 403680 h 1038862"/>
                <a:gd name="connsiteX214" fmla="*/ 1905534 w 2259925"/>
                <a:gd name="connsiteY214" fmla="*/ 398157 h 1038862"/>
                <a:gd name="connsiteX215" fmla="*/ 225483 w 2259925"/>
                <a:gd name="connsiteY215" fmla="*/ 352344 h 1038862"/>
                <a:gd name="connsiteX216" fmla="*/ 242501 w 2259925"/>
                <a:gd name="connsiteY216" fmla="*/ 361769 h 1038862"/>
                <a:gd name="connsiteX217" fmla="*/ 249046 w 2259925"/>
                <a:gd name="connsiteY217" fmla="*/ 379273 h 1038862"/>
                <a:gd name="connsiteX218" fmla="*/ 239883 w 2259925"/>
                <a:gd name="connsiteY218" fmla="*/ 396777 h 1038862"/>
                <a:gd name="connsiteX219" fmla="*/ 235956 w 2259925"/>
                <a:gd name="connsiteY219" fmla="*/ 396777 h 1038862"/>
                <a:gd name="connsiteX220" fmla="*/ 222865 w 2259925"/>
                <a:gd name="connsiteY220" fmla="*/ 387352 h 1038862"/>
                <a:gd name="connsiteX221" fmla="*/ 217629 w 2259925"/>
                <a:gd name="connsiteY221" fmla="*/ 369848 h 1038862"/>
                <a:gd name="connsiteX222" fmla="*/ 225483 w 2259925"/>
                <a:gd name="connsiteY222" fmla="*/ 352344 h 1038862"/>
                <a:gd name="connsiteX223" fmla="*/ 161487 w 2259925"/>
                <a:gd name="connsiteY223" fmla="*/ 315725 h 1038862"/>
                <a:gd name="connsiteX224" fmla="*/ 209019 w 2259925"/>
                <a:gd name="connsiteY224" fmla="*/ 322816 h 1038862"/>
                <a:gd name="connsiteX225" fmla="*/ 219582 w 2259925"/>
                <a:gd name="connsiteY225" fmla="*/ 339834 h 1038862"/>
                <a:gd name="connsiteX226" fmla="*/ 206378 w 2259925"/>
                <a:gd name="connsiteY226" fmla="*/ 352597 h 1038862"/>
                <a:gd name="connsiteX227" fmla="*/ 205058 w 2259925"/>
                <a:gd name="connsiteY227" fmla="*/ 352597 h 1038862"/>
                <a:gd name="connsiteX228" fmla="*/ 157526 w 2259925"/>
                <a:gd name="connsiteY228" fmla="*/ 344088 h 1038862"/>
                <a:gd name="connsiteX229" fmla="*/ 145643 w 2259925"/>
                <a:gd name="connsiteY229" fmla="*/ 328489 h 1038862"/>
                <a:gd name="connsiteX230" fmla="*/ 161487 w 2259925"/>
                <a:gd name="connsiteY230" fmla="*/ 315725 h 1038862"/>
                <a:gd name="connsiteX231" fmla="*/ 13723 w 2259925"/>
                <a:gd name="connsiteY231" fmla="*/ 287800 h 1038862"/>
                <a:gd name="connsiteX232" fmla="*/ 56263 w 2259925"/>
                <a:gd name="connsiteY232" fmla="*/ 287800 h 1038862"/>
                <a:gd name="connsiteX233" fmla="*/ 63124 w 2259925"/>
                <a:gd name="connsiteY233" fmla="*/ 289165 h 1038862"/>
                <a:gd name="connsiteX234" fmla="*/ 82336 w 2259925"/>
                <a:gd name="connsiteY234" fmla="*/ 300085 h 1038862"/>
                <a:gd name="connsiteX235" fmla="*/ 111154 w 2259925"/>
                <a:gd name="connsiteY235" fmla="*/ 311004 h 1038862"/>
                <a:gd name="connsiteX236" fmla="*/ 119388 w 2259925"/>
                <a:gd name="connsiteY236" fmla="*/ 326018 h 1038862"/>
                <a:gd name="connsiteX237" fmla="*/ 107037 w 2259925"/>
                <a:gd name="connsiteY237" fmla="*/ 338303 h 1038862"/>
                <a:gd name="connsiteX238" fmla="*/ 53519 w 2259925"/>
                <a:gd name="connsiteY238" fmla="*/ 343762 h 1038862"/>
                <a:gd name="connsiteX239" fmla="*/ 52146 w 2259925"/>
                <a:gd name="connsiteY239" fmla="*/ 343762 h 1038862"/>
                <a:gd name="connsiteX240" fmla="*/ 38424 w 2259925"/>
                <a:gd name="connsiteY240" fmla="*/ 331478 h 1038862"/>
                <a:gd name="connsiteX241" fmla="*/ 50774 w 2259925"/>
                <a:gd name="connsiteY241" fmla="*/ 316464 h 1038862"/>
                <a:gd name="connsiteX242" fmla="*/ 53519 w 2259925"/>
                <a:gd name="connsiteY242" fmla="*/ 316464 h 1038862"/>
                <a:gd name="connsiteX243" fmla="*/ 52146 w 2259925"/>
                <a:gd name="connsiteY243" fmla="*/ 315099 h 1038862"/>
                <a:gd name="connsiteX244" fmla="*/ 13723 w 2259925"/>
                <a:gd name="connsiteY244" fmla="*/ 315099 h 1038862"/>
                <a:gd name="connsiteX245" fmla="*/ 0 w 2259925"/>
                <a:gd name="connsiteY245" fmla="*/ 301450 h 1038862"/>
                <a:gd name="connsiteX246" fmla="*/ 13723 w 2259925"/>
                <a:gd name="connsiteY246" fmla="*/ 287800 h 1038862"/>
                <a:gd name="connsiteX247" fmla="*/ 2026643 w 2259925"/>
                <a:gd name="connsiteY247" fmla="*/ 116970 h 1038862"/>
                <a:gd name="connsiteX248" fmla="*/ 2037770 w 2259925"/>
                <a:gd name="connsiteY248" fmla="*/ 125232 h 1038862"/>
                <a:gd name="connsiteX249" fmla="*/ 2054460 w 2259925"/>
                <a:gd name="connsiteY249" fmla="*/ 155527 h 1038862"/>
                <a:gd name="connsiteX250" fmla="*/ 2055851 w 2259925"/>
                <a:gd name="connsiteY250" fmla="*/ 161035 h 1038862"/>
                <a:gd name="connsiteX251" fmla="*/ 2030816 w 2259925"/>
                <a:gd name="connsiteY251" fmla="*/ 203724 h 1038862"/>
                <a:gd name="connsiteX252" fmla="*/ 1975181 w 2259925"/>
                <a:gd name="connsiteY252" fmla="*/ 223002 h 1038862"/>
                <a:gd name="connsiteX253" fmla="*/ 1971009 w 2259925"/>
                <a:gd name="connsiteY253" fmla="*/ 223002 h 1038862"/>
                <a:gd name="connsiteX254" fmla="*/ 1958491 w 2259925"/>
                <a:gd name="connsiteY254" fmla="*/ 217494 h 1038862"/>
                <a:gd name="connsiteX255" fmla="*/ 1959882 w 2259925"/>
                <a:gd name="connsiteY255" fmla="*/ 200970 h 1038862"/>
                <a:gd name="connsiteX256" fmla="*/ 1986308 w 2259925"/>
                <a:gd name="connsiteY256" fmla="*/ 169298 h 1038862"/>
                <a:gd name="connsiteX257" fmla="*/ 2012734 w 2259925"/>
                <a:gd name="connsiteY257" fmla="*/ 123855 h 1038862"/>
                <a:gd name="connsiteX258" fmla="*/ 2026643 w 2259925"/>
                <a:gd name="connsiteY258" fmla="*/ 116970 h 1038862"/>
                <a:gd name="connsiteX259" fmla="*/ 1998723 w 2259925"/>
                <a:gd name="connsiteY259" fmla="*/ 59433 h 1038862"/>
                <a:gd name="connsiteX260" fmla="*/ 2043182 w 2259925"/>
                <a:gd name="connsiteY260" fmla="*/ 74502 h 1038862"/>
                <a:gd name="connsiteX261" fmla="*/ 2052907 w 2259925"/>
                <a:gd name="connsiteY261" fmla="*/ 86831 h 1038862"/>
                <a:gd name="connsiteX262" fmla="*/ 2043182 w 2259925"/>
                <a:gd name="connsiteY262" fmla="*/ 100531 h 1038862"/>
                <a:gd name="connsiteX263" fmla="*/ 2009838 w 2259925"/>
                <a:gd name="connsiteY263" fmla="*/ 115600 h 1038862"/>
                <a:gd name="connsiteX264" fmla="*/ 2004280 w 2259925"/>
                <a:gd name="connsiteY264" fmla="*/ 116970 h 1038862"/>
                <a:gd name="connsiteX265" fmla="*/ 1998723 w 2259925"/>
                <a:gd name="connsiteY265" fmla="*/ 115600 h 1038862"/>
                <a:gd name="connsiteX266" fmla="*/ 1990387 w 2259925"/>
                <a:gd name="connsiteY266" fmla="*/ 106010 h 1038862"/>
                <a:gd name="connsiteX267" fmla="*/ 1980661 w 2259925"/>
                <a:gd name="connsiteY267" fmla="*/ 77242 h 1038862"/>
                <a:gd name="connsiteX268" fmla="*/ 1984829 w 2259925"/>
                <a:gd name="connsiteY268" fmla="*/ 63542 h 1038862"/>
                <a:gd name="connsiteX269" fmla="*/ 1998723 w 2259925"/>
                <a:gd name="connsiteY269" fmla="*/ 59433 h 1038862"/>
                <a:gd name="connsiteX270" fmla="*/ 365788 w 2259925"/>
                <a:gd name="connsiteY270" fmla="*/ 1938 h 1038862"/>
                <a:gd name="connsiteX271" fmla="*/ 371303 w 2259925"/>
                <a:gd name="connsiteY271" fmla="*/ 20020 h 1038862"/>
                <a:gd name="connsiteX272" fmla="*/ 365788 w 2259925"/>
                <a:gd name="connsiteY272" fmla="*/ 31147 h 1038862"/>
                <a:gd name="connsiteX273" fmla="*/ 371303 w 2259925"/>
                <a:gd name="connsiteY273" fmla="*/ 42274 h 1038862"/>
                <a:gd name="connsiteX274" fmla="*/ 371303 w 2259925"/>
                <a:gd name="connsiteY274" fmla="*/ 49228 h 1038862"/>
                <a:gd name="connsiteX275" fmla="*/ 312019 w 2259925"/>
                <a:gd name="connsiteY275" fmla="*/ 49228 h 1038862"/>
                <a:gd name="connsiteX276" fmla="*/ 310641 w 2259925"/>
                <a:gd name="connsiteY276" fmla="*/ 45056 h 1038862"/>
                <a:gd name="connsiteX277" fmla="*/ 316155 w 2259925"/>
                <a:gd name="connsiteY277" fmla="*/ 29756 h 1038862"/>
                <a:gd name="connsiteX278" fmla="*/ 349244 w 2259925"/>
                <a:gd name="connsiteY278" fmla="*/ 3329 h 1038862"/>
                <a:gd name="connsiteX279" fmla="*/ 365788 w 2259925"/>
                <a:gd name="connsiteY279" fmla="*/ 1938 h 103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2259925" h="1038862">
                  <a:moveTo>
                    <a:pt x="1974262" y="960697"/>
                  </a:moveTo>
                  <a:cubicBezTo>
                    <a:pt x="1976913" y="962056"/>
                    <a:pt x="1987516" y="962056"/>
                    <a:pt x="1995469" y="963415"/>
                  </a:cubicBezTo>
                  <a:cubicBezTo>
                    <a:pt x="2000770" y="963415"/>
                    <a:pt x="2004747" y="967494"/>
                    <a:pt x="2006072" y="972931"/>
                  </a:cubicBezTo>
                  <a:cubicBezTo>
                    <a:pt x="2008723" y="978369"/>
                    <a:pt x="2007397" y="983806"/>
                    <a:pt x="2003421" y="987884"/>
                  </a:cubicBezTo>
                  <a:cubicBezTo>
                    <a:pt x="1983540" y="1008275"/>
                    <a:pt x="1983540" y="1008275"/>
                    <a:pt x="1983540" y="1008275"/>
                  </a:cubicBezTo>
                  <a:cubicBezTo>
                    <a:pt x="1980889" y="1010994"/>
                    <a:pt x="1976913" y="1012353"/>
                    <a:pt x="1972937" y="1012353"/>
                  </a:cubicBezTo>
                  <a:cubicBezTo>
                    <a:pt x="1971612" y="1012353"/>
                    <a:pt x="1970286" y="1012353"/>
                    <a:pt x="1968961" y="1010994"/>
                  </a:cubicBezTo>
                  <a:cubicBezTo>
                    <a:pt x="1964985" y="1009634"/>
                    <a:pt x="1961008" y="1005556"/>
                    <a:pt x="1959683" y="1000119"/>
                  </a:cubicBezTo>
                  <a:cubicBezTo>
                    <a:pt x="1955707" y="977009"/>
                    <a:pt x="1955707" y="977009"/>
                    <a:pt x="1955707" y="977009"/>
                  </a:cubicBezTo>
                  <a:cubicBezTo>
                    <a:pt x="1955707" y="971572"/>
                    <a:pt x="1957032" y="966134"/>
                    <a:pt x="1961008" y="963415"/>
                  </a:cubicBezTo>
                  <a:cubicBezTo>
                    <a:pt x="1964985" y="960697"/>
                    <a:pt x="1970286" y="959337"/>
                    <a:pt x="1974262" y="960697"/>
                  </a:cubicBezTo>
                  <a:close/>
                  <a:moveTo>
                    <a:pt x="2161818" y="954802"/>
                  </a:moveTo>
                  <a:cubicBezTo>
                    <a:pt x="2165852" y="956158"/>
                    <a:pt x="2168541" y="958869"/>
                    <a:pt x="2169886" y="962937"/>
                  </a:cubicBezTo>
                  <a:cubicBezTo>
                    <a:pt x="2173920" y="979207"/>
                    <a:pt x="2173920" y="979207"/>
                    <a:pt x="2173920" y="979207"/>
                  </a:cubicBezTo>
                  <a:cubicBezTo>
                    <a:pt x="2176609" y="984630"/>
                    <a:pt x="2173920" y="992765"/>
                    <a:pt x="2167197" y="995476"/>
                  </a:cubicBezTo>
                  <a:cubicBezTo>
                    <a:pt x="2074419" y="1037506"/>
                    <a:pt x="2074419" y="1037506"/>
                    <a:pt x="2074419" y="1037506"/>
                  </a:cubicBezTo>
                  <a:cubicBezTo>
                    <a:pt x="2073074" y="1038862"/>
                    <a:pt x="2070385" y="1038862"/>
                    <a:pt x="2069040" y="1038862"/>
                  </a:cubicBezTo>
                  <a:cubicBezTo>
                    <a:pt x="2063662" y="1038862"/>
                    <a:pt x="2059628" y="1036151"/>
                    <a:pt x="2056939" y="1032083"/>
                  </a:cubicBezTo>
                  <a:cubicBezTo>
                    <a:pt x="2052905" y="1025304"/>
                    <a:pt x="2055594" y="1017169"/>
                    <a:pt x="2060973" y="1013102"/>
                  </a:cubicBezTo>
                  <a:cubicBezTo>
                    <a:pt x="2149717" y="956158"/>
                    <a:pt x="2149717" y="956158"/>
                    <a:pt x="2149717" y="956158"/>
                  </a:cubicBezTo>
                  <a:cubicBezTo>
                    <a:pt x="2152406" y="953446"/>
                    <a:pt x="2157785" y="953446"/>
                    <a:pt x="2161818" y="954802"/>
                  </a:cubicBezTo>
                  <a:close/>
                  <a:moveTo>
                    <a:pt x="2226681" y="892949"/>
                  </a:moveTo>
                  <a:cubicBezTo>
                    <a:pt x="2232036" y="892949"/>
                    <a:pt x="2237392" y="897016"/>
                    <a:pt x="2238730" y="902439"/>
                  </a:cubicBezTo>
                  <a:cubicBezTo>
                    <a:pt x="2242747" y="917353"/>
                    <a:pt x="2242747" y="917353"/>
                    <a:pt x="2242747" y="917353"/>
                  </a:cubicBezTo>
                  <a:cubicBezTo>
                    <a:pt x="2248102" y="917353"/>
                    <a:pt x="2252119" y="921421"/>
                    <a:pt x="2254796" y="926844"/>
                  </a:cubicBezTo>
                  <a:cubicBezTo>
                    <a:pt x="2256135" y="932267"/>
                    <a:pt x="2254796" y="939046"/>
                    <a:pt x="2249441" y="943114"/>
                  </a:cubicBezTo>
                  <a:cubicBezTo>
                    <a:pt x="2205260" y="974298"/>
                    <a:pt x="2205260" y="974298"/>
                    <a:pt x="2205260" y="974298"/>
                  </a:cubicBezTo>
                  <a:cubicBezTo>
                    <a:pt x="2202582" y="975653"/>
                    <a:pt x="2199905" y="977009"/>
                    <a:pt x="2197227" y="977009"/>
                  </a:cubicBezTo>
                  <a:cubicBezTo>
                    <a:pt x="2194549" y="977009"/>
                    <a:pt x="2190533" y="975653"/>
                    <a:pt x="2189194" y="974298"/>
                  </a:cubicBezTo>
                  <a:cubicBezTo>
                    <a:pt x="2183839" y="970230"/>
                    <a:pt x="2182500" y="963451"/>
                    <a:pt x="2185178" y="956672"/>
                  </a:cubicBezTo>
                  <a:cubicBezTo>
                    <a:pt x="2213293" y="899728"/>
                    <a:pt x="2213293" y="899728"/>
                    <a:pt x="2213293" y="899728"/>
                  </a:cubicBezTo>
                  <a:cubicBezTo>
                    <a:pt x="2214632" y="894304"/>
                    <a:pt x="2221326" y="891593"/>
                    <a:pt x="2226681" y="892949"/>
                  </a:cubicBezTo>
                  <a:close/>
                  <a:moveTo>
                    <a:pt x="1932483" y="653021"/>
                  </a:moveTo>
                  <a:cubicBezTo>
                    <a:pt x="1984111" y="657093"/>
                    <a:pt x="1984111" y="657093"/>
                    <a:pt x="1984111" y="657093"/>
                  </a:cubicBezTo>
                  <a:cubicBezTo>
                    <a:pt x="1988187" y="658450"/>
                    <a:pt x="1992263" y="659807"/>
                    <a:pt x="1993621" y="663879"/>
                  </a:cubicBezTo>
                  <a:cubicBezTo>
                    <a:pt x="1996338" y="667951"/>
                    <a:pt x="1997697" y="672023"/>
                    <a:pt x="1996338" y="676095"/>
                  </a:cubicBezTo>
                  <a:cubicBezTo>
                    <a:pt x="1992263" y="685596"/>
                    <a:pt x="1992263" y="685596"/>
                    <a:pt x="1992263" y="685596"/>
                  </a:cubicBezTo>
                  <a:cubicBezTo>
                    <a:pt x="2011283" y="692382"/>
                    <a:pt x="2011283" y="692382"/>
                    <a:pt x="2011283" y="692382"/>
                  </a:cubicBezTo>
                  <a:cubicBezTo>
                    <a:pt x="2028946" y="659807"/>
                    <a:pt x="2028946" y="659807"/>
                    <a:pt x="2028946" y="659807"/>
                  </a:cubicBezTo>
                  <a:cubicBezTo>
                    <a:pt x="2031663" y="655735"/>
                    <a:pt x="2035739" y="654378"/>
                    <a:pt x="2039815" y="653021"/>
                  </a:cubicBezTo>
                  <a:cubicBezTo>
                    <a:pt x="2043890" y="653021"/>
                    <a:pt x="2047966" y="653021"/>
                    <a:pt x="2050684" y="657093"/>
                  </a:cubicBezTo>
                  <a:cubicBezTo>
                    <a:pt x="2073780" y="677452"/>
                    <a:pt x="2073780" y="677452"/>
                    <a:pt x="2073780" y="677452"/>
                  </a:cubicBezTo>
                  <a:cubicBezTo>
                    <a:pt x="2076498" y="678809"/>
                    <a:pt x="2077856" y="681524"/>
                    <a:pt x="2079215" y="684239"/>
                  </a:cubicBezTo>
                  <a:cubicBezTo>
                    <a:pt x="2088725" y="734459"/>
                    <a:pt x="2088725" y="734459"/>
                    <a:pt x="2088725" y="734459"/>
                  </a:cubicBezTo>
                  <a:cubicBezTo>
                    <a:pt x="2125408" y="791465"/>
                    <a:pt x="2125408" y="791465"/>
                    <a:pt x="2125408" y="791465"/>
                  </a:cubicBezTo>
                  <a:cubicBezTo>
                    <a:pt x="2128126" y="795537"/>
                    <a:pt x="2129484" y="800966"/>
                    <a:pt x="2126767" y="806396"/>
                  </a:cubicBezTo>
                  <a:cubicBezTo>
                    <a:pt x="2087367" y="883762"/>
                    <a:pt x="2087367" y="883762"/>
                    <a:pt x="2087367" y="883762"/>
                  </a:cubicBezTo>
                  <a:cubicBezTo>
                    <a:pt x="2086008" y="885119"/>
                    <a:pt x="2084649" y="886476"/>
                    <a:pt x="2083291" y="887834"/>
                  </a:cubicBezTo>
                  <a:cubicBezTo>
                    <a:pt x="2034380" y="929910"/>
                    <a:pt x="2034380" y="929910"/>
                    <a:pt x="2034380" y="929910"/>
                  </a:cubicBezTo>
                  <a:cubicBezTo>
                    <a:pt x="2033021" y="931268"/>
                    <a:pt x="2031663" y="931268"/>
                    <a:pt x="2028946" y="932625"/>
                  </a:cubicBezTo>
                  <a:cubicBezTo>
                    <a:pt x="1982752" y="947555"/>
                    <a:pt x="1982752" y="947555"/>
                    <a:pt x="1982752" y="947555"/>
                  </a:cubicBezTo>
                  <a:cubicBezTo>
                    <a:pt x="1981394" y="947555"/>
                    <a:pt x="1980035" y="947555"/>
                    <a:pt x="1978676" y="947555"/>
                  </a:cubicBezTo>
                  <a:cubicBezTo>
                    <a:pt x="1977318" y="947555"/>
                    <a:pt x="1974600" y="947555"/>
                    <a:pt x="1973242" y="946198"/>
                  </a:cubicBezTo>
                  <a:cubicBezTo>
                    <a:pt x="1946069" y="935340"/>
                    <a:pt x="1935200" y="928553"/>
                    <a:pt x="1933841" y="919052"/>
                  </a:cubicBezTo>
                  <a:cubicBezTo>
                    <a:pt x="1931124" y="914980"/>
                    <a:pt x="1924331" y="902764"/>
                    <a:pt x="1917538" y="891905"/>
                  </a:cubicBezTo>
                  <a:cubicBezTo>
                    <a:pt x="1883572" y="864759"/>
                    <a:pt x="1883572" y="864759"/>
                    <a:pt x="1883572" y="864759"/>
                  </a:cubicBezTo>
                  <a:cubicBezTo>
                    <a:pt x="1814282" y="900050"/>
                    <a:pt x="1814282" y="900050"/>
                    <a:pt x="1814282" y="900050"/>
                  </a:cubicBezTo>
                  <a:cubicBezTo>
                    <a:pt x="1812923" y="901407"/>
                    <a:pt x="1811565" y="901407"/>
                    <a:pt x="1808847" y="901407"/>
                  </a:cubicBezTo>
                  <a:cubicBezTo>
                    <a:pt x="1740916" y="905479"/>
                    <a:pt x="1740916" y="905479"/>
                    <a:pt x="1740916" y="905479"/>
                  </a:cubicBezTo>
                  <a:cubicBezTo>
                    <a:pt x="1735481" y="905479"/>
                    <a:pt x="1731405" y="902764"/>
                    <a:pt x="1728688" y="898692"/>
                  </a:cubicBezTo>
                  <a:cubicBezTo>
                    <a:pt x="1725971" y="894621"/>
                    <a:pt x="1725971" y="889191"/>
                    <a:pt x="1727330" y="885119"/>
                  </a:cubicBezTo>
                  <a:cubicBezTo>
                    <a:pt x="1736840" y="867474"/>
                    <a:pt x="1736840" y="867474"/>
                    <a:pt x="1736840" y="867474"/>
                  </a:cubicBezTo>
                  <a:cubicBezTo>
                    <a:pt x="1743633" y="762962"/>
                    <a:pt x="1743633" y="762962"/>
                    <a:pt x="1743633" y="762962"/>
                  </a:cubicBezTo>
                  <a:cubicBezTo>
                    <a:pt x="1743633" y="756176"/>
                    <a:pt x="1747709" y="752104"/>
                    <a:pt x="1754502" y="750746"/>
                  </a:cubicBezTo>
                  <a:cubicBezTo>
                    <a:pt x="1810206" y="735816"/>
                    <a:pt x="1810206" y="735816"/>
                    <a:pt x="1810206" y="735816"/>
                  </a:cubicBezTo>
                  <a:cubicBezTo>
                    <a:pt x="1827868" y="716814"/>
                    <a:pt x="1827868" y="716814"/>
                    <a:pt x="1827868" y="716814"/>
                  </a:cubicBezTo>
                  <a:cubicBezTo>
                    <a:pt x="1827868" y="716814"/>
                    <a:pt x="1827868" y="715457"/>
                    <a:pt x="1829227" y="715457"/>
                  </a:cubicBezTo>
                  <a:cubicBezTo>
                    <a:pt x="1882213" y="676095"/>
                    <a:pt x="1882213" y="676095"/>
                    <a:pt x="1882213" y="676095"/>
                  </a:cubicBezTo>
                  <a:cubicBezTo>
                    <a:pt x="1886289" y="672023"/>
                    <a:pt x="1891724" y="672023"/>
                    <a:pt x="1897158" y="674738"/>
                  </a:cubicBezTo>
                  <a:cubicBezTo>
                    <a:pt x="1909386" y="681524"/>
                    <a:pt x="1909386" y="681524"/>
                    <a:pt x="1909386" y="681524"/>
                  </a:cubicBezTo>
                  <a:cubicBezTo>
                    <a:pt x="1917538" y="661165"/>
                    <a:pt x="1917538" y="661165"/>
                    <a:pt x="1917538" y="661165"/>
                  </a:cubicBezTo>
                  <a:cubicBezTo>
                    <a:pt x="1920255" y="655735"/>
                    <a:pt x="1925689" y="653021"/>
                    <a:pt x="1932483" y="653021"/>
                  </a:cubicBezTo>
                  <a:close/>
                  <a:moveTo>
                    <a:pt x="1240163" y="639645"/>
                  </a:moveTo>
                  <a:cubicBezTo>
                    <a:pt x="1245456" y="640995"/>
                    <a:pt x="1248103" y="645045"/>
                    <a:pt x="1249426" y="650445"/>
                  </a:cubicBezTo>
                  <a:cubicBezTo>
                    <a:pt x="1254719" y="677444"/>
                    <a:pt x="1254719" y="677444"/>
                    <a:pt x="1254719" y="677444"/>
                  </a:cubicBezTo>
                  <a:cubicBezTo>
                    <a:pt x="1254719" y="680144"/>
                    <a:pt x="1254719" y="681494"/>
                    <a:pt x="1253396" y="684194"/>
                  </a:cubicBezTo>
                  <a:cubicBezTo>
                    <a:pt x="1220314" y="790841"/>
                    <a:pt x="1220314" y="790841"/>
                    <a:pt x="1220314" y="790841"/>
                  </a:cubicBezTo>
                  <a:cubicBezTo>
                    <a:pt x="1218990" y="794890"/>
                    <a:pt x="1216344" y="798940"/>
                    <a:pt x="1212374" y="800290"/>
                  </a:cubicBezTo>
                  <a:cubicBezTo>
                    <a:pt x="1209727" y="800290"/>
                    <a:pt x="1208404" y="800290"/>
                    <a:pt x="1207081" y="800290"/>
                  </a:cubicBezTo>
                  <a:cubicBezTo>
                    <a:pt x="1204434" y="800290"/>
                    <a:pt x="1201788" y="800290"/>
                    <a:pt x="1200464" y="798940"/>
                  </a:cubicBezTo>
                  <a:cubicBezTo>
                    <a:pt x="1171352" y="780041"/>
                    <a:pt x="1171352" y="780041"/>
                    <a:pt x="1171352" y="780041"/>
                  </a:cubicBezTo>
                  <a:cubicBezTo>
                    <a:pt x="1166059" y="777341"/>
                    <a:pt x="1163412" y="769241"/>
                    <a:pt x="1167382" y="762491"/>
                  </a:cubicBezTo>
                  <a:cubicBezTo>
                    <a:pt x="1173998" y="747642"/>
                    <a:pt x="1173998" y="747642"/>
                    <a:pt x="1173998" y="747642"/>
                  </a:cubicBezTo>
                  <a:cubicBezTo>
                    <a:pt x="1177968" y="708493"/>
                    <a:pt x="1177968" y="708493"/>
                    <a:pt x="1177968" y="708493"/>
                  </a:cubicBezTo>
                  <a:cubicBezTo>
                    <a:pt x="1177968" y="707143"/>
                    <a:pt x="1179292" y="704443"/>
                    <a:pt x="1180615" y="703093"/>
                  </a:cubicBezTo>
                  <a:cubicBezTo>
                    <a:pt x="1193848" y="681494"/>
                    <a:pt x="1193848" y="681494"/>
                    <a:pt x="1193848" y="681494"/>
                  </a:cubicBezTo>
                  <a:cubicBezTo>
                    <a:pt x="1195171" y="680144"/>
                    <a:pt x="1195171" y="680144"/>
                    <a:pt x="1195171" y="680144"/>
                  </a:cubicBezTo>
                  <a:cubicBezTo>
                    <a:pt x="1225607" y="643695"/>
                    <a:pt x="1225607" y="643695"/>
                    <a:pt x="1225607" y="643695"/>
                  </a:cubicBezTo>
                  <a:cubicBezTo>
                    <a:pt x="1229577" y="639645"/>
                    <a:pt x="1234870" y="638295"/>
                    <a:pt x="1240163" y="639645"/>
                  </a:cubicBezTo>
                  <a:close/>
                  <a:moveTo>
                    <a:pt x="1873160" y="595523"/>
                  </a:moveTo>
                  <a:cubicBezTo>
                    <a:pt x="1892106" y="598340"/>
                    <a:pt x="1892106" y="598340"/>
                    <a:pt x="1892106" y="598340"/>
                  </a:cubicBezTo>
                  <a:cubicBezTo>
                    <a:pt x="1900226" y="598340"/>
                    <a:pt x="1905639" y="606793"/>
                    <a:pt x="1904286" y="613836"/>
                  </a:cubicBezTo>
                  <a:cubicBezTo>
                    <a:pt x="1904286" y="620879"/>
                    <a:pt x="1897519" y="626514"/>
                    <a:pt x="1890753" y="626514"/>
                  </a:cubicBezTo>
                  <a:cubicBezTo>
                    <a:pt x="1890753" y="626514"/>
                    <a:pt x="1889399" y="626514"/>
                    <a:pt x="1889399" y="626514"/>
                  </a:cubicBezTo>
                  <a:cubicBezTo>
                    <a:pt x="1869100" y="623697"/>
                    <a:pt x="1869100" y="623697"/>
                    <a:pt x="1869100" y="623697"/>
                  </a:cubicBezTo>
                  <a:cubicBezTo>
                    <a:pt x="1860980" y="622288"/>
                    <a:pt x="1855567" y="615245"/>
                    <a:pt x="1856920" y="608201"/>
                  </a:cubicBezTo>
                  <a:cubicBezTo>
                    <a:pt x="1858273" y="599749"/>
                    <a:pt x="1865040" y="594114"/>
                    <a:pt x="1873160" y="595523"/>
                  </a:cubicBezTo>
                  <a:close/>
                  <a:moveTo>
                    <a:pt x="1786237" y="576258"/>
                  </a:moveTo>
                  <a:cubicBezTo>
                    <a:pt x="1843331" y="590064"/>
                    <a:pt x="1843331" y="590064"/>
                    <a:pt x="1843331" y="590064"/>
                  </a:cubicBezTo>
                  <a:cubicBezTo>
                    <a:pt x="1851488" y="591445"/>
                    <a:pt x="1855566" y="599729"/>
                    <a:pt x="1854206" y="606632"/>
                  </a:cubicBezTo>
                  <a:cubicBezTo>
                    <a:pt x="1852847" y="613535"/>
                    <a:pt x="1846050" y="617677"/>
                    <a:pt x="1840613" y="617677"/>
                  </a:cubicBezTo>
                  <a:cubicBezTo>
                    <a:pt x="1839253" y="617677"/>
                    <a:pt x="1837894" y="617677"/>
                    <a:pt x="1836534" y="617677"/>
                  </a:cubicBezTo>
                  <a:cubicBezTo>
                    <a:pt x="1779440" y="603871"/>
                    <a:pt x="1779440" y="603871"/>
                    <a:pt x="1779440" y="603871"/>
                  </a:cubicBezTo>
                  <a:cubicBezTo>
                    <a:pt x="1771284" y="601109"/>
                    <a:pt x="1767206" y="594206"/>
                    <a:pt x="1768565" y="585922"/>
                  </a:cubicBezTo>
                  <a:cubicBezTo>
                    <a:pt x="1771284" y="579019"/>
                    <a:pt x="1778081" y="573496"/>
                    <a:pt x="1786237" y="576258"/>
                  </a:cubicBezTo>
                  <a:close/>
                  <a:moveTo>
                    <a:pt x="2161884" y="536749"/>
                  </a:moveTo>
                  <a:cubicBezTo>
                    <a:pt x="2165522" y="536578"/>
                    <a:pt x="2169334" y="537948"/>
                    <a:pt x="2172106" y="540687"/>
                  </a:cubicBezTo>
                  <a:cubicBezTo>
                    <a:pt x="2187353" y="553017"/>
                    <a:pt x="2187353" y="553017"/>
                    <a:pt x="2187353" y="553017"/>
                  </a:cubicBezTo>
                  <a:cubicBezTo>
                    <a:pt x="2192897" y="557127"/>
                    <a:pt x="2194283" y="563976"/>
                    <a:pt x="2190125" y="570826"/>
                  </a:cubicBezTo>
                  <a:lnTo>
                    <a:pt x="2186633" y="577154"/>
                  </a:lnTo>
                  <a:lnTo>
                    <a:pt x="2196384" y="571875"/>
                  </a:lnTo>
                  <a:cubicBezTo>
                    <a:pt x="2199983" y="571544"/>
                    <a:pt x="2203753" y="572536"/>
                    <a:pt x="2207181" y="574519"/>
                  </a:cubicBezTo>
                  <a:cubicBezTo>
                    <a:pt x="2253799" y="611547"/>
                    <a:pt x="2253799" y="611547"/>
                    <a:pt x="2253799" y="611547"/>
                  </a:cubicBezTo>
                  <a:cubicBezTo>
                    <a:pt x="2260655" y="615514"/>
                    <a:pt x="2262026" y="624771"/>
                    <a:pt x="2256542" y="630061"/>
                  </a:cubicBezTo>
                  <a:cubicBezTo>
                    <a:pt x="2253799" y="634028"/>
                    <a:pt x="2249686" y="635350"/>
                    <a:pt x="2245573" y="635350"/>
                  </a:cubicBezTo>
                  <a:cubicBezTo>
                    <a:pt x="2242830" y="635350"/>
                    <a:pt x="2240088" y="634028"/>
                    <a:pt x="2237346" y="632705"/>
                  </a:cubicBezTo>
                  <a:cubicBezTo>
                    <a:pt x="2189357" y="595678"/>
                    <a:pt x="2189357" y="595678"/>
                    <a:pt x="2189357" y="595678"/>
                  </a:cubicBezTo>
                  <a:cubicBezTo>
                    <a:pt x="2186614" y="593695"/>
                    <a:pt x="2184900" y="590388"/>
                    <a:pt x="2184386" y="586917"/>
                  </a:cubicBezTo>
                  <a:lnTo>
                    <a:pt x="2186605" y="577204"/>
                  </a:lnTo>
                  <a:lnTo>
                    <a:pt x="2182848" y="584012"/>
                  </a:lnTo>
                  <a:cubicBezTo>
                    <a:pt x="2181808" y="585896"/>
                    <a:pt x="2181808" y="585896"/>
                    <a:pt x="2181808" y="585896"/>
                  </a:cubicBezTo>
                  <a:cubicBezTo>
                    <a:pt x="2179036" y="591375"/>
                    <a:pt x="2173492" y="594115"/>
                    <a:pt x="2169334" y="594115"/>
                  </a:cubicBezTo>
                  <a:cubicBezTo>
                    <a:pt x="2166562" y="594115"/>
                    <a:pt x="2163790" y="592745"/>
                    <a:pt x="2162404" y="591375"/>
                  </a:cubicBezTo>
                  <a:cubicBezTo>
                    <a:pt x="2155473" y="588636"/>
                    <a:pt x="2152701" y="579046"/>
                    <a:pt x="2156859" y="572196"/>
                  </a:cubicBezTo>
                  <a:cubicBezTo>
                    <a:pt x="2159631" y="566716"/>
                    <a:pt x="2159631" y="566716"/>
                    <a:pt x="2159631" y="566716"/>
                  </a:cubicBezTo>
                  <a:cubicBezTo>
                    <a:pt x="2154087" y="561236"/>
                    <a:pt x="2154087" y="561236"/>
                    <a:pt x="2154087" y="561236"/>
                  </a:cubicBezTo>
                  <a:cubicBezTo>
                    <a:pt x="2147157" y="555757"/>
                    <a:pt x="2147157" y="547537"/>
                    <a:pt x="2152701" y="542057"/>
                  </a:cubicBezTo>
                  <a:cubicBezTo>
                    <a:pt x="2154780" y="538633"/>
                    <a:pt x="2158245" y="536920"/>
                    <a:pt x="2161884" y="536749"/>
                  </a:cubicBezTo>
                  <a:close/>
                  <a:moveTo>
                    <a:pt x="2000032" y="518887"/>
                  </a:moveTo>
                  <a:cubicBezTo>
                    <a:pt x="2005514" y="517535"/>
                    <a:pt x="2010995" y="518887"/>
                    <a:pt x="2013736" y="522945"/>
                  </a:cubicBezTo>
                  <a:cubicBezTo>
                    <a:pt x="2024700" y="537822"/>
                    <a:pt x="2024700" y="537822"/>
                    <a:pt x="2024700" y="537822"/>
                  </a:cubicBezTo>
                  <a:cubicBezTo>
                    <a:pt x="2039774" y="531059"/>
                    <a:pt x="2039774" y="531059"/>
                    <a:pt x="2039774" y="531059"/>
                  </a:cubicBezTo>
                  <a:cubicBezTo>
                    <a:pt x="2043885" y="529707"/>
                    <a:pt x="2047997" y="529707"/>
                    <a:pt x="2052108" y="531059"/>
                  </a:cubicBezTo>
                  <a:cubicBezTo>
                    <a:pt x="2128851" y="570281"/>
                    <a:pt x="2128851" y="570281"/>
                    <a:pt x="2128851" y="570281"/>
                  </a:cubicBezTo>
                  <a:cubicBezTo>
                    <a:pt x="2130221" y="570281"/>
                    <a:pt x="2131592" y="571634"/>
                    <a:pt x="2132962" y="574339"/>
                  </a:cubicBezTo>
                  <a:cubicBezTo>
                    <a:pt x="2175445" y="628437"/>
                    <a:pt x="2175445" y="628437"/>
                    <a:pt x="2175445" y="628437"/>
                  </a:cubicBezTo>
                  <a:cubicBezTo>
                    <a:pt x="2179556" y="633847"/>
                    <a:pt x="2178185" y="640609"/>
                    <a:pt x="2174074" y="646019"/>
                  </a:cubicBezTo>
                  <a:cubicBezTo>
                    <a:pt x="2171333" y="648724"/>
                    <a:pt x="2167222" y="650076"/>
                    <a:pt x="2163111" y="650076"/>
                  </a:cubicBezTo>
                  <a:cubicBezTo>
                    <a:pt x="2160370" y="650076"/>
                    <a:pt x="2157629" y="650076"/>
                    <a:pt x="2156259" y="647371"/>
                  </a:cubicBezTo>
                  <a:cubicBezTo>
                    <a:pt x="2104183" y="613560"/>
                    <a:pt x="2104183" y="613560"/>
                    <a:pt x="2104183" y="613560"/>
                  </a:cubicBezTo>
                  <a:cubicBezTo>
                    <a:pt x="2093220" y="624380"/>
                    <a:pt x="2093220" y="624380"/>
                    <a:pt x="2093220" y="624380"/>
                  </a:cubicBezTo>
                  <a:cubicBezTo>
                    <a:pt x="2089109" y="628437"/>
                    <a:pt x="2082257" y="629789"/>
                    <a:pt x="2076775" y="627084"/>
                  </a:cubicBezTo>
                  <a:cubicBezTo>
                    <a:pt x="2038404" y="608150"/>
                    <a:pt x="2038404" y="608150"/>
                    <a:pt x="2038404" y="608150"/>
                  </a:cubicBezTo>
                  <a:cubicBezTo>
                    <a:pt x="2032922" y="605445"/>
                    <a:pt x="2028811" y="598683"/>
                    <a:pt x="2030181" y="593273"/>
                  </a:cubicBezTo>
                  <a:cubicBezTo>
                    <a:pt x="2031552" y="589216"/>
                    <a:pt x="2031552" y="589216"/>
                    <a:pt x="2031552" y="589216"/>
                  </a:cubicBezTo>
                  <a:cubicBezTo>
                    <a:pt x="1991810" y="572986"/>
                    <a:pt x="1991810" y="572986"/>
                    <a:pt x="1991810" y="572986"/>
                  </a:cubicBezTo>
                  <a:cubicBezTo>
                    <a:pt x="1984958" y="570281"/>
                    <a:pt x="1982217" y="563518"/>
                    <a:pt x="1983587" y="556756"/>
                  </a:cubicBezTo>
                  <a:cubicBezTo>
                    <a:pt x="1989069" y="529707"/>
                    <a:pt x="1989069" y="529707"/>
                    <a:pt x="1989069" y="529707"/>
                  </a:cubicBezTo>
                  <a:cubicBezTo>
                    <a:pt x="1990439" y="524297"/>
                    <a:pt x="1994551" y="520240"/>
                    <a:pt x="2000032" y="518887"/>
                  </a:cubicBezTo>
                  <a:close/>
                  <a:moveTo>
                    <a:pt x="1925562" y="502808"/>
                  </a:moveTo>
                  <a:cubicBezTo>
                    <a:pt x="1947738" y="502808"/>
                    <a:pt x="1947738" y="502808"/>
                    <a:pt x="1947738" y="502808"/>
                  </a:cubicBezTo>
                  <a:cubicBezTo>
                    <a:pt x="1954669" y="502808"/>
                    <a:pt x="1961599" y="509626"/>
                    <a:pt x="1961599" y="516444"/>
                  </a:cubicBezTo>
                  <a:cubicBezTo>
                    <a:pt x="1961599" y="524626"/>
                    <a:pt x="1954669" y="531444"/>
                    <a:pt x="1947738" y="531444"/>
                  </a:cubicBezTo>
                  <a:cubicBezTo>
                    <a:pt x="1935264" y="531444"/>
                    <a:pt x="1935264" y="531444"/>
                    <a:pt x="1935264" y="531444"/>
                  </a:cubicBezTo>
                  <a:cubicBezTo>
                    <a:pt x="1920018" y="568261"/>
                    <a:pt x="1920018" y="568261"/>
                    <a:pt x="1920018" y="568261"/>
                  </a:cubicBezTo>
                  <a:cubicBezTo>
                    <a:pt x="1917246" y="573716"/>
                    <a:pt x="1911701" y="576443"/>
                    <a:pt x="1906157" y="576443"/>
                  </a:cubicBezTo>
                  <a:cubicBezTo>
                    <a:pt x="1904771" y="576443"/>
                    <a:pt x="1903385" y="576443"/>
                    <a:pt x="1900613" y="575080"/>
                  </a:cubicBezTo>
                  <a:cubicBezTo>
                    <a:pt x="1893683" y="572352"/>
                    <a:pt x="1890911" y="564170"/>
                    <a:pt x="1893683" y="557352"/>
                  </a:cubicBezTo>
                  <a:cubicBezTo>
                    <a:pt x="1911701" y="510989"/>
                    <a:pt x="1911701" y="510989"/>
                    <a:pt x="1911701" y="510989"/>
                  </a:cubicBezTo>
                  <a:cubicBezTo>
                    <a:pt x="1914474" y="506899"/>
                    <a:pt x="1920018" y="502808"/>
                    <a:pt x="1925562" y="502808"/>
                  </a:cubicBezTo>
                  <a:close/>
                  <a:moveTo>
                    <a:pt x="1690287" y="469187"/>
                  </a:moveTo>
                  <a:cubicBezTo>
                    <a:pt x="1693686" y="469531"/>
                    <a:pt x="1696744" y="470908"/>
                    <a:pt x="1698783" y="472973"/>
                  </a:cubicBezTo>
                  <a:cubicBezTo>
                    <a:pt x="1757237" y="534922"/>
                    <a:pt x="1757237" y="534922"/>
                    <a:pt x="1757237" y="534922"/>
                  </a:cubicBezTo>
                  <a:cubicBezTo>
                    <a:pt x="1759956" y="539052"/>
                    <a:pt x="1761315" y="543182"/>
                    <a:pt x="1761315" y="547311"/>
                  </a:cubicBezTo>
                  <a:cubicBezTo>
                    <a:pt x="1754518" y="583104"/>
                    <a:pt x="1754518" y="583104"/>
                    <a:pt x="1754518" y="583104"/>
                  </a:cubicBezTo>
                  <a:cubicBezTo>
                    <a:pt x="1753159" y="588611"/>
                    <a:pt x="1749081" y="592741"/>
                    <a:pt x="1743643" y="594117"/>
                  </a:cubicBezTo>
                  <a:cubicBezTo>
                    <a:pt x="1742284" y="594117"/>
                    <a:pt x="1740924" y="594117"/>
                    <a:pt x="1740924" y="594117"/>
                  </a:cubicBezTo>
                  <a:cubicBezTo>
                    <a:pt x="1736846" y="594117"/>
                    <a:pt x="1732768" y="592741"/>
                    <a:pt x="1730049" y="589987"/>
                  </a:cubicBezTo>
                  <a:cubicBezTo>
                    <a:pt x="1713737" y="572091"/>
                    <a:pt x="1713737" y="572091"/>
                    <a:pt x="1713737" y="572091"/>
                  </a:cubicBezTo>
                  <a:cubicBezTo>
                    <a:pt x="1712377" y="570714"/>
                    <a:pt x="1711018" y="569338"/>
                    <a:pt x="1709659" y="566584"/>
                  </a:cubicBezTo>
                  <a:cubicBezTo>
                    <a:pt x="1705580" y="551441"/>
                    <a:pt x="1698783" y="528038"/>
                    <a:pt x="1697424" y="522532"/>
                  </a:cubicBezTo>
                  <a:cubicBezTo>
                    <a:pt x="1694705" y="518402"/>
                    <a:pt x="1685190" y="503259"/>
                    <a:pt x="1677033" y="490869"/>
                  </a:cubicBezTo>
                  <a:cubicBezTo>
                    <a:pt x="1672955" y="485363"/>
                    <a:pt x="1674315" y="477103"/>
                    <a:pt x="1679752" y="471596"/>
                  </a:cubicBezTo>
                  <a:cubicBezTo>
                    <a:pt x="1683151" y="469531"/>
                    <a:pt x="1686889" y="468843"/>
                    <a:pt x="1690287" y="469187"/>
                  </a:cubicBezTo>
                  <a:close/>
                  <a:moveTo>
                    <a:pt x="1876320" y="438012"/>
                  </a:moveTo>
                  <a:cubicBezTo>
                    <a:pt x="1883091" y="438012"/>
                    <a:pt x="1887154" y="439390"/>
                    <a:pt x="1907467" y="468343"/>
                  </a:cubicBezTo>
                  <a:cubicBezTo>
                    <a:pt x="1910175" y="471100"/>
                    <a:pt x="1911529" y="476615"/>
                    <a:pt x="1910175" y="480751"/>
                  </a:cubicBezTo>
                  <a:cubicBezTo>
                    <a:pt x="1884445" y="557957"/>
                    <a:pt x="1884445" y="557957"/>
                    <a:pt x="1884445" y="557957"/>
                  </a:cubicBezTo>
                  <a:cubicBezTo>
                    <a:pt x="1883091" y="563471"/>
                    <a:pt x="1877675" y="567607"/>
                    <a:pt x="1870904" y="567607"/>
                  </a:cubicBezTo>
                  <a:cubicBezTo>
                    <a:pt x="1870904" y="567607"/>
                    <a:pt x="1869549" y="567607"/>
                    <a:pt x="1868195" y="567607"/>
                  </a:cubicBezTo>
                  <a:cubicBezTo>
                    <a:pt x="1815382" y="552442"/>
                    <a:pt x="1815382" y="552442"/>
                    <a:pt x="1815382" y="552442"/>
                  </a:cubicBezTo>
                  <a:cubicBezTo>
                    <a:pt x="1809965" y="552442"/>
                    <a:pt x="1807257" y="548306"/>
                    <a:pt x="1805903" y="544170"/>
                  </a:cubicBezTo>
                  <a:cubicBezTo>
                    <a:pt x="1795069" y="515218"/>
                    <a:pt x="1795069" y="515218"/>
                    <a:pt x="1795069" y="515218"/>
                  </a:cubicBezTo>
                  <a:cubicBezTo>
                    <a:pt x="1793715" y="511082"/>
                    <a:pt x="1793715" y="506946"/>
                    <a:pt x="1795069" y="504188"/>
                  </a:cubicBezTo>
                  <a:cubicBezTo>
                    <a:pt x="1796423" y="500052"/>
                    <a:pt x="1799132" y="497295"/>
                    <a:pt x="1803194" y="495916"/>
                  </a:cubicBezTo>
                  <a:cubicBezTo>
                    <a:pt x="1811320" y="493159"/>
                    <a:pt x="1820799" y="490402"/>
                    <a:pt x="1824861" y="487644"/>
                  </a:cubicBezTo>
                  <a:cubicBezTo>
                    <a:pt x="1828924" y="482130"/>
                    <a:pt x="1838403" y="471100"/>
                    <a:pt x="1843820" y="465585"/>
                  </a:cubicBezTo>
                  <a:cubicBezTo>
                    <a:pt x="1865487" y="439390"/>
                    <a:pt x="1869549" y="438012"/>
                    <a:pt x="1876320" y="438012"/>
                  </a:cubicBezTo>
                  <a:close/>
                  <a:moveTo>
                    <a:pt x="2043368" y="420340"/>
                  </a:moveTo>
                  <a:cubicBezTo>
                    <a:pt x="2051784" y="420340"/>
                    <a:pt x="2058796" y="427137"/>
                    <a:pt x="2058796" y="433934"/>
                  </a:cubicBezTo>
                  <a:cubicBezTo>
                    <a:pt x="2058796" y="442090"/>
                    <a:pt x="2058796" y="442090"/>
                    <a:pt x="2058796" y="442090"/>
                  </a:cubicBezTo>
                  <a:cubicBezTo>
                    <a:pt x="2058796" y="450246"/>
                    <a:pt x="2051784" y="455684"/>
                    <a:pt x="2043368" y="455684"/>
                  </a:cubicBezTo>
                  <a:cubicBezTo>
                    <a:pt x="2036356" y="455684"/>
                    <a:pt x="2029343" y="450246"/>
                    <a:pt x="2029343" y="442090"/>
                  </a:cubicBezTo>
                  <a:cubicBezTo>
                    <a:pt x="2029343" y="433934"/>
                    <a:pt x="2029343" y="433934"/>
                    <a:pt x="2029343" y="433934"/>
                  </a:cubicBezTo>
                  <a:cubicBezTo>
                    <a:pt x="2029343" y="427137"/>
                    <a:pt x="2036356" y="420340"/>
                    <a:pt x="2043368" y="420340"/>
                  </a:cubicBezTo>
                  <a:close/>
                  <a:moveTo>
                    <a:pt x="1953568" y="411331"/>
                  </a:moveTo>
                  <a:cubicBezTo>
                    <a:pt x="1958923" y="408559"/>
                    <a:pt x="1964278" y="408559"/>
                    <a:pt x="1969633" y="412717"/>
                  </a:cubicBezTo>
                  <a:cubicBezTo>
                    <a:pt x="1973650" y="415489"/>
                    <a:pt x="1976327" y="422419"/>
                    <a:pt x="1974988" y="427963"/>
                  </a:cubicBezTo>
                  <a:cubicBezTo>
                    <a:pt x="1962939" y="469545"/>
                    <a:pt x="1962939" y="469545"/>
                    <a:pt x="1962939" y="469545"/>
                  </a:cubicBezTo>
                  <a:cubicBezTo>
                    <a:pt x="1961600" y="473703"/>
                    <a:pt x="1957584" y="477861"/>
                    <a:pt x="1952229" y="479247"/>
                  </a:cubicBezTo>
                  <a:cubicBezTo>
                    <a:pt x="1952229" y="479247"/>
                    <a:pt x="1950890" y="479247"/>
                    <a:pt x="1949551" y="479247"/>
                  </a:cubicBezTo>
                  <a:cubicBezTo>
                    <a:pt x="1945535" y="479247"/>
                    <a:pt x="1941518" y="477861"/>
                    <a:pt x="1938841" y="475089"/>
                  </a:cubicBezTo>
                  <a:cubicBezTo>
                    <a:pt x="1921437" y="454298"/>
                    <a:pt x="1921437" y="454298"/>
                    <a:pt x="1921437" y="454298"/>
                  </a:cubicBezTo>
                  <a:cubicBezTo>
                    <a:pt x="1918759" y="451526"/>
                    <a:pt x="1917420" y="447368"/>
                    <a:pt x="1917420" y="443210"/>
                  </a:cubicBezTo>
                  <a:cubicBezTo>
                    <a:pt x="1918759" y="439052"/>
                    <a:pt x="1920098" y="434893"/>
                    <a:pt x="1924114" y="432121"/>
                  </a:cubicBezTo>
                  <a:cubicBezTo>
                    <a:pt x="1953568" y="411331"/>
                    <a:pt x="1953568" y="411331"/>
                    <a:pt x="1953568" y="411331"/>
                  </a:cubicBezTo>
                  <a:close/>
                  <a:moveTo>
                    <a:pt x="1905534" y="398157"/>
                  </a:moveTo>
                  <a:cubicBezTo>
                    <a:pt x="1909158" y="397812"/>
                    <a:pt x="1912955" y="398848"/>
                    <a:pt x="1916407" y="400919"/>
                  </a:cubicBezTo>
                  <a:cubicBezTo>
                    <a:pt x="1921929" y="406441"/>
                    <a:pt x="1923310" y="414725"/>
                    <a:pt x="1917788" y="421629"/>
                  </a:cubicBezTo>
                  <a:cubicBezTo>
                    <a:pt x="1906742" y="435435"/>
                    <a:pt x="1906742" y="435435"/>
                    <a:pt x="1906742" y="435435"/>
                  </a:cubicBezTo>
                  <a:cubicBezTo>
                    <a:pt x="1903981" y="438196"/>
                    <a:pt x="1899839" y="440958"/>
                    <a:pt x="1895697" y="440958"/>
                  </a:cubicBezTo>
                  <a:cubicBezTo>
                    <a:pt x="1892936" y="440958"/>
                    <a:pt x="1888794" y="439577"/>
                    <a:pt x="1887413" y="436816"/>
                  </a:cubicBezTo>
                  <a:cubicBezTo>
                    <a:pt x="1880510" y="432674"/>
                    <a:pt x="1879129" y="423009"/>
                    <a:pt x="1884652" y="417487"/>
                  </a:cubicBezTo>
                  <a:cubicBezTo>
                    <a:pt x="1895697" y="403680"/>
                    <a:pt x="1895697" y="403680"/>
                    <a:pt x="1895697" y="403680"/>
                  </a:cubicBezTo>
                  <a:cubicBezTo>
                    <a:pt x="1898458" y="400229"/>
                    <a:pt x="1901910" y="398503"/>
                    <a:pt x="1905534" y="398157"/>
                  </a:cubicBezTo>
                  <a:close/>
                  <a:moveTo>
                    <a:pt x="225483" y="352344"/>
                  </a:moveTo>
                  <a:cubicBezTo>
                    <a:pt x="233337" y="349651"/>
                    <a:pt x="239883" y="353691"/>
                    <a:pt x="242501" y="361769"/>
                  </a:cubicBezTo>
                  <a:cubicBezTo>
                    <a:pt x="249046" y="379273"/>
                    <a:pt x="249046" y="379273"/>
                    <a:pt x="249046" y="379273"/>
                  </a:cubicBezTo>
                  <a:cubicBezTo>
                    <a:pt x="250355" y="386006"/>
                    <a:pt x="246428" y="394084"/>
                    <a:pt x="239883" y="396777"/>
                  </a:cubicBezTo>
                  <a:cubicBezTo>
                    <a:pt x="238574" y="396777"/>
                    <a:pt x="237265" y="396777"/>
                    <a:pt x="235956" y="396777"/>
                  </a:cubicBezTo>
                  <a:cubicBezTo>
                    <a:pt x="229410" y="396777"/>
                    <a:pt x="224174" y="394084"/>
                    <a:pt x="222865" y="387352"/>
                  </a:cubicBezTo>
                  <a:cubicBezTo>
                    <a:pt x="217629" y="369848"/>
                    <a:pt x="217629" y="369848"/>
                    <a:pt x="217629" y="369848"/>
                  </a:cubicBezTo>
                  <a:cubicBezTo>
                    <a:pt x="215011" y="363116"/>
                    <a:pt x="218938" y="355037"/>
                    <a:pt x="225483" y="352344"/>
                  </a:cubicBezTo>
                  <a:close/>
                  <a:moveTo>
                    <a:pt x="161487" y="315725"/>
                  </a:moveTo>
                  <a:cubicBezTo>
                    <a:pt x="209019" y="322816"/>
                    <a:pt x="209019" y="322816"/>
                    <a:pt x="209019" y="322816"/>
                  </a:cubicBezTo>
                  <a:cubicBezTo>
                    <a:pt x="215621" y="324234"/>
                    <a:pt x="220902" y="331325"/>
                    <a:pt x="219582" y="339834"/>
                  </a:cubicBezTo>
                  <a:cubicBezTo>
                    <a:pt x="219582" y="346925"/>
                    <a:pt x="212980" y="352597"/>
                    <a:pt x="206378" y="352597"/>
                  </a:cubicBezTo>
                  <a:cubicBezTo>
                    <a:pt x="206378" y="352597"/>
                    <a:pt x="205058" y="352597"/>
                    <a:pt x="205058" y="352597"/>
                  </a:cubicBezTo>
                  <a:cubicBezTo>
                    <a:pt x="157526" y="344088"/>
                    <a:pt x="157526" y="344088"/>
                    <a:pt x="157526" y="344088"/>
                  </a:cubicBezTo>
                  <a:cubicBezTo>
                    <a:pt x="149604" y="344088"/>
                    <a:pt x="144323" y="335579"/>
                    <a:pt x="145643" y="328489"/>
                  </a:cubicBezTo>
                  <a:cubicBezTo>
                    <a:pt x="146964" y="319980"/>
                    <a:pt x="153565" y="314307"/>
                    <a:pt x="161487" y="315725"/>
                  </a:cubicBezTo>
                  <a:close/>
                  <a:moveTo>
                    <a:pt x="13723" y="287800"/>
                  </a:moveTo>
                  <a:cubicBezTo>
                    <a:pt x="56263" y="287800"/>
                    <a:pt x="56263" y="287800"/>
                    <a:pt x="56263" y="287800"/>
                  </a:cubicBezTo>
                  <a:cubicBezTo>
                    <a:pt x="57635" y="287800"/>
                    <a:pt x="60380" y="287800"/>
                    <a:pt x="63124" y="289165"/>
                  </a:cubicBezTo>
                  <a:cubicBezTo>
                    <a:pt x="82336" y="300085"/>
                    <a:pt x="82336" y="300085"/>
                    <a:pt x="82336" y="300085"/>
                  </a:cubicBezTo>
                  <a:cubicBezTo>
                    <a:pt x="111154" y="311004"/>
                    <a:pt x="111154" y="311004"/>
                    <a:pt x="111154" y="311004"/>
                  </a:cubicBezTo>
                  <a:cubicBezTo>
                    <a:pt x="116643" y="313734"/>
                    <a:pt x="120760" y="320558"/>
                    <a:pt x="119388" y="326018"/>
                  </a:cubicBezTo>
                  <a:cubicBezTo>
                    <a:pt x="118015" y="332843"/>
                    <a:pt x="113899" y="338303"/>
                    <a:pt x="107037" y="338303"/>
                  </a:cubicBezTo>
                  <a:cubicBezTo>
                    <a:pt x="53519" y="343762"/>
                    <a:pt x="53519" y="343762"/>
                    <a:pt x="53519" y="343762"/>
                  </a:cubicBezTo>
                  <a:cubicBezTo>
                    <a:pt x="53519" y="343762"/>
                    <a:pt x="52146" y="343762"/>
                    <a:pt x="52146" y="343762"/>
                  </a:cubicBezTo>
                  <a:cubicBezTo>
                    <a:pt x="45285" y="343762"/>
                    <a:pt x="38424" y="339667"/>
                    <a:pt x="38424" y="331478"/>
                  </a:cubicBezTo>
                  <a:cubicBezTo>
                    <a:pt x="37051" y="324653"/>
                    <a:pt x="42540" y="317829"/>
                    <a:pt x="50774" y="316464"/>
                  </a:cubicBezTo>
                  <a:cubicBezTo>
                    <a:pt x="53519" y="316464"/>
                    <a:pt x="53519" y="316464"/>
                    <a:pt x="53519" y="316464"/>
                  </a:cubicBezTo>
                  <a:cubicBezTo>
                    <a:pt x="52146" y="315099"/>
                    <a:pt x="52146" y="315099"/>
                    <a:pt x="52146" y="315099"/>
                  </a:cubicBezTo>
                  <a:cubicBezTo>
                    <a:pt x="13723" y="315099"/>
                    <a:pt x="13723" y="315099"/>
                    <a:pt x="13723" y="315099"/>
                  </a:cubicBezTo>
                  <a:cubicBezTo>
                    <a:pt x="5489" y="315099"/>
                    <a:pt x="0" y="309639"/>
                    <a:pt x="0" y="301450"/>
                  </a:cubicBezTo>
                  <a:cubicBezTo>
                    <a:pt x="0" y="293260"/>
                    <a:pt x="5489" y="287800"/>
                    <a:pt x="13723" y="287800"/>
                  </a:cubicBezTo>
                  <a:close/>
                  <a:moveTo>
                    <a:pt x="2026643" y="116970"/>
                  </a:moveTo>
                  <a:cubicBezTo>
                    <a:pt x="2030816" y="116970"/>
                    <a:pt x="2036379" y="119724"/>
                    <a:pt x="2037770" y="125232"/>
                  </a:cubicBezTo>
                  <a:cubicBezTo>
                    <a:pt x="2054460" y="155527"/>
                    <a:pt x="2054460" y="155527"/>
                    <a:pt x="2054460" y="155527"/>
                  </a:cubicBezTo>
                  <a:cubicBezTo>
                    <a:pt x="2054460" y="156904"/>
                    <a:pt x="2055851" y="159658"/>
                    <a:pt x="2055851" y="161035"/>
                  </a:cubicBezTo>
                  <a:cubicBezTo>
                    <a:pt x="2055851" y="165167"/>
                    <a:pt x="2054460" y="194084"/>
                    <a:pt x="2030816" y="203724"/>
                  </a:cubicBezTo>
                  <a:cubicBezTo>
                    <a:pt x="2015516" y="210609"/>
                    <a:pt x="1976572" y="223002"/>
                    <a:pt x="1975181" y="223002"/>
                  </a:cubicBezTo>
                  <a:cubicBezTo>
                    <a:pt x="1973790" y="223002"/>
                    <a:pt x="1972399" y="223002"/>
                    <a:pt x="1971009" y="223002"/>
                  </a:cubicBezTo>
                  <a:cubicBezTo>
                    <a:pt x="1966836" y="223002"/>
                    <a:pt x="1961273" y="221625"/>
                    <a:pt x="1958491" y="217494"/>
                  </a:cubicBezTo>
                  <a:cubicBezTo>
                    <a:pt x="1955709" y="211986"/>
                    <a:pt x="1955709" y="205101"/>
                    <a:pt x="1959882" y="200970"/>
                  </a:cubicBezTo>
                  <a:cubicBezTo>
                    <a:pt x="1986308" y="169298"/>
                    <a:pt x="1986308" y="169298"/>
                    <a:pt x="1986308" y="169298"/>
                  </a:cubicBezTo>
                  <a:cubicBezTo>
                    <a:pt x="2012734" y="123855"/>
                    <a:pt x="2012734" y="123855"/>
                    <a:pt x="2012734" y="123855"/>
                  </a:cubicBezTo>
                  <a:cubicBezTo>
                    <a:pt x="2015516" y="119724"/>
                    <a:pt x="2021080" y="116970"/>
                    <a:pt x="2026643" y="116970"/>
                  </a:cubicBezTo>
                  <a:close/>
                  <a:moveTo>
                    <a:pt x="1998723" y="59433"/>
                  </a:moveTo>
                  <a:cubicBezTo>
                    <a:pt x="2043182" y="74502"/>
                    <a:pt x="2043182" y="74502"/>
                    <a:pt x="2043182" y="74502"/>
                  </a:cubicBezTo>
                  <a:cubicBezTo>
                    <a:pt x="2048739" y="75872"/>
                    <a:pt x="2051518" y="81352"/>
                    <a:pt x="2052907" y="86831"/>
                  </a:cubicBezTo>
                  <a:cubicBezTo>
                    <a:pt x="2052907" y="93681"/>
                    <a:pt x="2048739" y="97791"/>
                    <a:pt x="2043182" y="100531"/>
                  </a:cubicBezTo>
                  <a:cubicBezTo>
                    <a:pt x="2009838" y="115600"/>
                    <a:pt x="2009838" y="115600"/>
                    <a:pt x="2009838" y="115600"/>
                  </a:cubicBezTo>
                  <a:cubicBezTo>
                    <a:pt x="2008448" y="115600"/>
                    <a:pt x="2005670" y="116970"/>
                    <a:pt x="2004280" y="116970"/>
                  </a:cubicBezTo>
                  <a:cubicBezTo>
                    <a:pt x="2001502" y="116970"/>
                    <a:pt x="2000112" y="115600"/>
                    <a:pt x="1998723" y="115600"/>
                  </a:cubicBezTo>
                  <a:cubicBezTo>
                    <a:pt x="1994555" y="112860"/>
                    <a:pt x="1991776" y="110120"/>
                    <a:pt x="1990387" y="106010"/>
                  </a:cubicBezTo>
                  <a:cubicBezTo>
                    <a:pt x="1980661" y="77242"/>
                    <a:pt x="1980661" y="77242"/>
                    <a:pt x="1980661" y="77242"/>
                  </a:cubicBezTo>
                  <a:cubicBezTo>
                    <a:pt x="1979272" y="73132"/>
                    <a:pt x="1980661" y="67652"/>
                    <a:pt x="1984829" y="63542"/>
                  </a:cubicBezTo>
                  <a:cubicBezTo>
                    <a:pt x="1988998" y="59433"/>
                    <a:pt x="1994555" y="58063"/>
                    <a:pt x="1998723" y="59433"/>
                  </a:cubicBezTo>
                  <a:close/>
                  <a:moveTo>
                    <a:pt x="365788" y="1938"/>
                  </a:moveTo>
                  <a:cubicBezTo>
                    <a:pt x="371303" y="6111"/>
                    <a:pt x="374060" y="13065"/>
                    <a:pt x="371303" y="20020"/>
                  </a:cubicBezTo>
                  <a:cubicBezTo>
                    <a:pt x="371303" y="20020"/>
                    <a:pt x="371303" y="20020"/>
                    <a:pt x="365788" y="31147"/>
                  </a:cubicBezTo>
                  <a:cubicBezTo>
                    <a:pt x="365788" y="31147"/>
                    <a:pt x="365788" y="31147"/>
                    <a:pt x="371303" y="42274"/>
                  </a:cubicBezTo>
                  <a:cubicBezTo>
                    <a:pt x="371303" y="43665"/>
                    <a:pt x="372681" y="46446"/>
                    <a:pt x="371303" y="49228"/>
                  </a:cubicBezTo>
                  <a:cubicBezTo>
                    <a:pt x="371303" y="49228"/>
                    <a:pt x="371303" y="49228"/>
                    <a:pt x="312019" y="49228"/>
                  </a:cubicBezTo>
                  <a:cubicBezTo>
                    <a:pt x="312019" y="47837"/>
                    <a:pt x="310641" y="46446"/>
                    <a:pt x="310641" y="45056"/>
                  </a:cubicBezTo>
                  <a:cubicBezTo>
                    <a:pt x="309262" y="39492"/>
                    <a:pt x="310641" y="33928"/>
                    <a:pt x="316155" y="29756"/>
                  </a:cubicBezTo>
                  <a:cubicBezTo>
                    <a:pt x="316155" y="29756"/>
                    <a:pt x="316155" y="29756"/>
                    <a:pt x="349244" y="3329"/>
                  </a:cubicBezTo>
                  <a:cubicBezTo>
                    <a:pt x="353380" y="-844"/>
                    <a:pt x="361652" y="-844"/>
                    <a:pt x="365788" y="1938"/>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9" name="Freeform: Shape 99"/>
          <p:cNvSpPr/>
          <p:nvPr/>
        </p:nvSpPr>
        <p:spPr>
          <a:xfrm>
            <a:off x="1349" y="5112426"/>
            <a:ext cx="12189302" cy="17455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31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2" name="Group 11">
            <a:extLst>
              <a:ext uri="{FF2B5EF4-FFF2-40B4-BE49-F238E27FC236}">
                <a16:creationId xmlns:a16="http://schemas.microsoft.com/office/drawing/2014/main" id="{077A2346-E711-49EA-BD8F-F81EC99B99BD}"/>
              </a:ext>
            </a:extLst>
          </p:cNvPr>
          <p:cNvGrpSpPr/>
          <p:nvPr/>
        </p:nvGrpSpPr>
        <p:grpSpPr>
          <a:xfrm>
            <a:off x="9278176" y="6154848"/>
            <a:ext cx="223240" cy="433634"/>
            <a:chOff x="9576336" y="6019901"/>
            <a:chExt cx="223240" cy="433634"/>
          </a:xfrm>
        </p:grpSpPr>
        <p:grpSp>
          <p:nvGrpSpPr>
            <p:cNvPr id="14" name="Group 13">
              <a:extLst>
                <a:ext uri="{FF2B5EF4-FFF2-40B4-BE49-F238E27FC236}">
                  <a16:creationId xmlns:a16="http://schemas.microsoft.com/office/drawing/2014/main" id="{ADB8B183-CB92-45C8-8AA4-0C6911395AEB}"/>
                </a:ext>
              </a:extLst>
            </p:cNvPr>
            <p:cNvGrpSpPr/>
            <p:nvPr/>
          </p:nvGrpSpPr>
          <p:grpSpPr>
            <a:xfrm>
              <a:off x="9576336" y="6019901"/>
              <a:ext cx="223240" cy="357070"/>
              <a:chOff x="9523117" y="5842588"/>
              <a:chExt cx="329677" cy="527319"/>
            </a:xfrm>
          </p:grpSpPr>
          <p:sp>
            <p:nvSpPr>
              <p:cNvPr id="15" name="Oval 903"/>
              <p:cNvSpPr/>
              <p:nvPr/>
            </p:nvSpPr>
            <p:spPr>
              <a:xfrm>
                <a:off x="9591504" y="5905106"/>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6" name="Freeform 5">
                <a:extLst>
                  <a:ext uri="{FF2B5EF4-FFF2-40B4-BE49-F238E27FC236}">
                    <a16:creationId xmlns:a16="http://schemas.microsoft.com/office/drawing/2014/main" id="{F804D774-20F1-42F0-A01E-2FA593BF563D}"/>
                  </a:ext>
                </a:extLst>
              </p:cNvPr>
              <p:cNvSpPr>
                <a:spLocks noEditPoints="1"/>
              </p:cNvSpPr>
              <p:nvPr/>
            </p:nvSpPr>
            <p:spPr bwMode="auto">
              <a:xfrm>
                <a:off x="9523117"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13" name="Freeform: Shape 411"/>
            <p:cNvSpPr/>
            <p:nvPr/>
          </p:nvSpPr>
          <p:spPr>
            <a:xfrm>
              <a:off x="9620313"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E5A7D07E-75FB-4559-875F-262AB2467085}"/>
              </a:ext>
            </a:extLst>
          </p:cNvPr>
          <p:cNvGrpSpPr/>
          <p:nvPr/>
        </p:nvGrpSpPr>
        <p:grpSpPr>
          <a:xfrm>
            <a:off x="7468054" y="6382515"/>
            <a:ext cx="223240" cy="431604"/>
            <a:chOff x="7468054" y="6382515"/>
            <a:chExt cx="223240" cy="431604"/>
          </a:xfrm>
        </p:grpSpPr>
        <p:grpSp>
          <p:nvGrpSpPr>
            <p:cNvPr id="19" name="Group 18">
              <a:extLst>
                <a:ext uri="{FF2B5EF4-FFF2-40B4-BE49-F238E27FC236}">
                  <a16:creationId xmlns:a16="http://schemas.microsoft.com/office/drawing/2014/main" id="{BEDAB537-5CA0-4293-B11E-515BEC693AD6}"/>
                </a:ext>
              </a:extLst>
            </p:cNvPr>
            <p:cNvGrpSpPr/>
            <p:nvPr/>
          </p:nvGrpSpPr>
          <p:grpSpPr>
            <a:xfrm>
              <a:off x="7468054" y="6382515"/>
              <a:ext cx="223240" cy="357070"/>
              <a:chOff x="7414835" y="6205202"/>
              <a:chExt cx="329677" cy="527319"/>
            </a:xfrm>
          </p:grpSpPr>
          <p:sp>
            <p:nvSpPr>
              <p:cNvPr id="20" name="Oval 17"/>
              <p:cNvSpPr/>
              <p:nvPr/>
            </p:nvSpPr>
            <p:spPr>
              <a:xfrm>
                <a:off x="7483222" y="6265690"/>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1" name="Freeform 5">
                <a:extLst>
                  <a:ext uri="{FF2B5EF4-FFF2-40B4-BE49-F238E27FC236}">
                    <a16:creationId xmlns:a16="http://schemas.microsoft.com/office/drawing/2014/main" id="{086FE07A-63F7-4835-A848-587ABFEEF617}"/>
                  </a:ext>
                </a:extLst>
              </p:cNvPr>
              <p:cNvSpPr>
                <a:spLocks noEditPoints="1"/>
              </p:cNvSpPr>
              <p:nvPr/>
            </p:nvSpPr>
            <p:spPr bwMode="auto">
              <a:xfrm>
                <a:off x="7414835" y="6205202"/>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18" name="Freeform: Shape 411"/>
            <p:cNvSpPr/>
            <p:nvPr/>
          </p:nvSpPr>
          <p:spPr>
            <a:xfrm>
              <a:off x="7512031" y="6678832"/>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2" name="Group 21">
            <a:extLst>
              <a:ext uri="{FF2B5EF4-FFF2-40B4-BE49-F238E27FC236}">
                <a16:creationId xmlns:a16="http://schemas.microsoft.com/office/drawing/2014/main" id="{C182DA2D-3B7F-4476-B9EE-CEE70342A7F7}"/>
              </a:ext>
            </a:extLst>
          </p:cNvPr>
          <p:cNvGrpSpPr/>
          <p:nvPr/>
        </p:nvGrpSpPr>
        <p:grpSpPr>
          <a:xfrm>
            <a:off x="6207483" y="5803084"/>
            <a:ext cx="223240" cy="433634"/>
            <a:chOff x="6393022" y="6019901"/>
            <a:chExt cx="223240" cy="433634"/>
          </a:xfrm>
        </p:grpSpPr>
        <p:grpSp>
          <p:nvGrpSpPr>
            <p:cNvPr id="24" name="Group 23">
              <a:extLst>
                <a:ext uri="{FF2B5EF4-FFF2-40B4-BE49-F238E27FC236}">
                  <a16:creationId xmlns:a16="http://schemas.microsoft.com/office/drawing/2014/main" id="{A0DFD2A5-02C2-49DA-A254-731165E3974B}"/>
                </a:ext>
              </a:extLst>
            </p:cNvPr>
            <p:cNvGrpSpPr/>
            <p:nvPr/>
          </p:nvGrpSpPr>
          <p:grpSpPr>
            <a:xfrm>
              <a:off x="6393022" y="6019901"/>
              <a:ext cx="223240" cy="357070"/>
              <a:chOff x="6339803" y="5842588"/>
              <a:chExt cx="329677" cy="527319"/>
            </a:xfrm>
          </p:grpSpPr>
          <p:sp>
            <p:nvSpPr>
              <p:cNvPr id="25" name="Oval 27"/>
              <p:cNvSpPr/>
              <p:nvPr/>
            </p:nvSpPr>
            <p:spPr>
              <a:xfrm>
                <a:off x="6408190" y="5905106"/>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6" name="Freeform 5">
                <a:extLst>
                  <a:ext uri="{FF2B5EF4-FFF2-40B4-BE49-F238E27FC236}">
                    <a16:creationId xmlns:a16="http://schemas.microsoft.com/office/drawing/2014/main" id="{9043C574-91E2-427D-99B1-FBE3A22DA0D2}"/>
                  </a:ext>
                </a:extLst>
              </p:cNvPr>
              <p:cNvSpPr>
                <a:spLocks noEditPoints="1"/>
              </p:cNvSpPr>
              <p:nvPr/>
            </p:nvSpPr>
            <p:spPr bwMode="auto">
              <a:xfrm>
                <a:off x="6339803"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23" name="Freeform: Shape 411"/>
            <p:cNvSpPr/>
            <p:nvPr/>
          </p:nvSpPr>
          <p:spPr>
            <a:xfrm>
              <a:off x="6436999"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7" name="Group 26">
            <a:extLst>
              <a:ext uri="{FF2B5EF4-FFF2-40B4-BE49-F238E27FC236}">
                <a16:creationId xmlns:a16="http://schemas.microsoft.com/office/drawing/2014/main" id="{81905357-76B3-46A9-A2AA-C02068C8EEDB}"/>
              </a:ext>
            </a:extLst>
          </p:cNvPr>
          <p:cNvGrpSpPr/>
          <p:nvPr/>
        </p:nvGrpSpPr>
        <p:grpSpPr>
          <a:xfrm>
            <a:off x="2183561" y="6187406"/>
            <a:ext cx="223240" cy="450322"/>
            <a:chOff x="2418475" y="6242316"/>
            <a:chExt cx="223240" cy="450322"/>
          </a:xfrm>
        </p:grpSpPr>
        <p:grpSp>
          <p:nvGrpSpPr>
            <p:cNvPr id="29" name="Group 28">
              <a:extLst>
                <a:ext uri="{FF2B5EF4-FFF2-40B4-BE49-F238E27FC236}">
                  <a16:creationId xmlns:a16="http://schemas.microsoft.com/office/drawing/2014/main" id="{54BA13A7-CAA3-4B66-82A0-72CCA35E705A}"/>
                </a:ext>
              </a:extLst>
            </p:cNvPr>
            <p:cNvGrpSpPr/>
            <p:nvPr/>
          </p:nvGrpSpPr>
          <p:grpSpPr>
            <a:xfrm>
              <a:off x="2418475" y="6242316"/>
              <a:ext cx="223240" cy="357070"/>
              <a:chOff x="2365256" y="6065003"/>
              <a:chExt cx="329677" cy="527319"/>
            </a:xfrm>
          </p:grpSpPr>
          <p:sp>
            <p:nvSpPr>
              <p:cNvPr id="30" name="Oval 6"/>
              <p:cNvSpPr/>
              <p:nvPr/>
            </p:nvSpPr>
            <p:spPr>
              <a:xfrm>
                <a:off x="2433643" y="6144209"/>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31" name="Freeform 5">
                <a:extLst>
                  <a:ext uri="{FF2B5EF4-FFF2-40B4-BE49-F238E27FC236}">
                    <a16:creationId xmlns:a16="http://schemas.microsoft.com/office/drawing/2014/main" id="{7D527200-0FD3-4A64-9A97-DAA493271096}"/>
                  </a:ext>
                </a:extLst>
              </p:cNvPr>
              <p:cNvSpPr>
                <a:spLocks noEditPoints="1"/>
              </p:cNvSpPr>
              <p:nvPr/>
            </p:nvSpPr>
            <p:spPr bwMode="auto">
              <a:xfrm>
                <a:off x="2365256" y="6065003"/>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28" name="Freeform: Shape 411"/>
            <p:cNvSpPr/>
            <p:nvPr/>
          </p:nvSpPr>
          <p:spPr>
            <a:xfrm>
              <a:off x="2462452" y="6557351"/>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sp>
        <p:nvSpPr>
          <p:cNvPr id="37" name="Freeform: Shape 99"/>
          <p:cNvSpPr/>
          <p:nvPr/>
        </p:nvSpPr>
        <p:spPr>
          <a:xfrm>
            <a:off x="-435801" y="3990142"/>
            <a:ext cx="13056343"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8" name="Freeform: Shape 99"/>
          <p:cNvSpPr/>
          <p:nvPr/>
        </p:nvSpPr>
        <p:spPr>
          <a:xfrm>
            <a:off x="-762516" y="2593251"/>
            <a:ext cx="13709774"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9" name="Rectangle 38"/>
          <p:cNvSpPr/>
          <p:nvPr/>
        </p:nvSpPr>
        <p:spPr bwMode="auto">
          <a:xfrm>
            <a:off x="0" y="0"/>
            <a:ext cx="12190651" cy="6858000"/>
          </a:xfrm>
          <a:prstGeom prst="rect">
            <a:avLst/>
          </a:prstGeom>
          <a:solidFill>
            <a:srgbClr val="0177D7">
              <a:alpha val="71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1512978" y="3165173"/>
            <a:ext cx="9169691" cy="871008"/>
          </a:xfrm>
          <a:prstGeom prst="rect">
            <a:avLst/>
          </a:prstGeom>
          <a:noFill/>
        </p:spPr>
        <p:txBody>
          <a:bodyPr wrap="none" lIns="182880" tIns="146304" rIns="182880" bIns="146304" rtlCol="0">
            <a:spAutoFit/>
          </a:bodyPr>
          <a:lstStyle/>
          <a:p>
            <a:pPr algn="ctr">
              <a:lnSpc>
                <a:spcPct val="90000"/>
              </a:lnSpc>
              <a:spcAft>
                <a:spcPts val="600"/>
              </a:spcAft>
            </a:pPr>
            <a:r>
              <a:rPr lang="en-US">
                <a:solidFill>
                  <a:schemeClr val="bg1"/>
                </a:solidFill>
                <a:latin typeface="Segoe UI Semilight" charset="0"/>
                <a:ea typeface="Segoe UI Semilight" charset="0"/>
                <a:cs typeface="Segoe UI Semilight" charset="0"/>
              </a:rPr>
              <a:t>A FULLY-MANAGED GLOBALLY DISTRIBUTED DATABASE SERVICE BUILT TO GUARANTEE </a:t>
            </a:r>
          </a:p>
          <a:p>
            <a:pPr algn="ctr">
              <a:lnSpc>
                <a:spcPct val="90000"/>
              </a:lnSpc>
              <a:spcAft>
                <a:spcPts val="600"/>
              </a:spcAft>
            </a:pPr>
            <a:r>
              <a:rPr lang="en-US">
                <a:solidFill>
                  <a:schemeClr val="bg1"/>
                </a:solidFill>
                <a:latin typeface="Segoe UI Semilight" charset="0"/>
                <a:ea typeface="Segoe UI Semilight" charset="0"/>
                <a:cs typeface="Segoe UI Semilight" charset="0"/>
              </a:rPr>
              <a:t>EXTREMELY LOW LATENCY AND MASSIVE SCALE FOR MODERN APPS </a:t>
            </a:r>
          </a:p>
        </p:txBody>
      </p:sp>
      <p:sp>
        <p:nvSpPr>
          <p:cNvPr id="4" name="Title 3">
            <a:extLst>
              <a:ext uri="{FF2B5EF4-FFF2-40B4-BE49-F238E27FC236}">
                <a16:creationId xmlns:a16="http://schemas.microsoft.com/office/drawing/2014/main" id="{F65548C1-CF4F-45CD-BCD2-3E7D9ACE3612}"/>
              </a:ext>
            </a:extLst>
          </p:cNvPr>
          <p:cNvSpPr>
            <a:spLocks noGrp="1"/>
          </p:cNvSpPr>
          <p:nvPr>
            <p:ph type="title"/>
          </p:nvPr>
        </p:nvSpPr>
        <p:spPr>
          <a:xfrm>
            <a:off x="1562109" y="2712367"/>
            <a:ext cx="9071428" cy="665464"/>
          </a:xfrm>
        </p:spPr>
        <p:txBody>
          <a:bodyPr/>
          <a:lstStyle/>
          <a:p>
            <a:r>
              <a:rPr lang="en-US">
                <a:solidFill>
                  <a:schemeClr val="bg1"/>
                </a:solidFill>
                <a:ea typeface="Segoe UI Semilight" charset="0"/>
              </a:rPr>
              <a:t>Azure Cosmos DB</a:t>
            </a:r>
            <a:br>
              <a:rPr lang="en-US">
                <a:solidFill>
                  <a:schemeClr val="bg1"/>
                </a:solidFill>
                <a:ea typeface="Segoe UI Semilight" charset="0"/>
              </a:rPr>
            </a:br>
            <a:r>
              <a:rPr lang="en-US" spc="250">
                <a:solidFill>
                  <a:schemeClr val="bg1"/>
                </a:solidFill>
                <a:ea typeface="Segoe UI Semilight" charset="0"/>
              </a:rPr>
              <a:t> </a:t>
            </a:r>
            <a:br>
              <a:rPr lang="en-US" spc="250">
                <a:solidFill>
                  <a:schemeClr val="bg1"/>
                </a:solidFill>
                <a:ea typeface="Segoe UI Semilight" charset="0"/>
              </a:rPr>
            </a:br>
            <a:br>
              <a:rPr lang="en-US" sz="1800" b="1">
                <a:solidFill>
                  <a:schemeClr val="bg1"/>
                </a:solidFill>
              </a:rPr>
            </a:br>
            <a:br>
              <a:rPr lang="en-US" sz="1800" b="1">
                <a:solidFill>
                  <a:schemeClr val="bg1"/>
                </a:solidFill>
              </a:rPr>
            </a:br>
            <a:endParaRPr lang="en-US" sz="1800" cap="none">
              <a:solidFill>
                <a:schemeClr val="bg1"/>
              </a:solidFill>
            </a:endParaRPr>
          </a:p>
        </p:txBody>
      </p:sp>
      <p:sp>
        <p:nvSpPr>
          <p:cNvPr id="40" name="Freeform: Shape 99"/>
          <p:cNvSpPr/>
          <p:nvPr/>
        </p:nvSpPr>
        <p:spPr>
          <a:xfrm>
            <a:off x="-959761" y="1144558"/>
            <a:ext cx="14104262"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 name="Freeform: Shape 99"/>
          <p:cNvSpPr/>
          <p:nvPr/>
        </p:nvSpPr>
        <p:spPr>
          <a:xfrm>
            <a:off x="-1237349" y="-159705"/>
            <a:ext cx="14659436"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753874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0">
            <a:extLst>
              <a:ext uri="{FF2B5EF4-FFF2-40B4-BE49-F238E27FC236}">
                <a16:creationId xmlns:a16="http://schemas.microsoft.com/office/drawing/2014/main" id="{0E8213A7-609E-4BCC-A0D9-1430910CE3D7}"/>
              </a:ext>
            </a:extLst>
          </p:cNvPr>
          <p:cNvSpPr>
            <a:spLocks noGrp="1"/>
          </p:cNvSpPr>
          <p:nvPr>
            <p:ph type="title"/>
          </p:nvPr>
        </p:nvSpPr>
        <p:spPr>
          <a:xfrm>
            <a:off x="268080" y="335608"/>
            <a:ext cx="11655840" cy="899665"/>
          </a:xfrm>
          <a:noFill/>
          <a:ln>
            <a:noFill/>
          </a:ln>
        </p:spPr>
        <p:txBody>
          <a:bodyPr/>
          <a:lstStyle/>
          <a:p>
            <a:pPr lvl="0"/>
            <a:r>
              <a:rPr lang="en-US" dirty="0"/>
              <a:t>Turnkey global distribution</a:t>
            </a:r>
          </a:p>
        </p:txBody>
      </p:sp>
      <p:sp>
        <p:nvSpPr>
          <p:cNvPr id="3" name="Text Placeholder 2">
            <a:extLst>
              <a:ext uri="{FF2B5EF4-FFF2-40B4-BE49-F238E27FC236}">
                <a16:creationId xmlns:a16="http://schemas.microsoft.com/office/drawing/2014/main" id="{B574CAA1-FFA2-4A42-BEB5-61B1D76726BE}"/>
              </a:ext>
            </a:extLst>
          </p:cNvPr>
          <p:cNvSpPr>
            <a:spLocks noGrp="1"/>
          </p:cNvSpPr>
          <p:nvPr>
            <p:ph type="body" sz="quarter" idx="10"/>
          </p:nvPr>
        </p:nvSpPr>
        <p:spPr>
          <a:xfrm>
            <a:off x="320042" y="1574277"/>
            <a:ext cx="4963160" cy="1631216"/>
          </a:xfrm>
        </p:spPr>
        <p:txBody>
          <a:bodyPr/>
          <a:lstStyle/>
          <a:p>
            <a:r>
              <a:rPr lang="en-US" sz="1600" dirty="0"/>
              <a:t>PUT YOUR DATA WHERE YOUR USERS ARE IN MINUTES </a:t>
            </a:r>
          </a:p>
          <a:p>
            <a:endParaRPr lang="en-US" dirty="0"/>
          </a:p>
          <a:p>
            <a:r>
              <a:rPr lang="en-US" sz="1600" b="0" dirty="0">
                <a:solidFill>
                  <a:schemeClr val="tx1"/>
                </a:solidFill>
                <a:latin typeface="Segoe UI Semilight" charset="0"/>
                <a:ea typeface="Segoe UI Semilight" charset="0"/>
                <a:cs typeface="Segoe UI Semilight" charset="0"/>
              </a:rPr>
              <a:t>Automatically replicate all your data around the world, and across more regions than AWS and Google Cloud Platform combined.</a:t>
            </a:r>
          </a:p>
        </p:txBody>
      </p:sp>
      <p:sp>
        <p:nvSpPr>
          <p:cNvPr id="47" name="Content Placeholder 2">
            <a:extLst>
              <a:ext uri="{FF2B5EF4-FFF2-40B4-BE49-F238E27FC236}">
                <a16:creationId xmlns:a16="http://schemas.microsoft.com/office/drawing/2014/main" id="{43F16E5B-CB15-4BD8-8B72-A7466CE5085E}"/>
              </a:ext>
            </a:extLst>
          </p:cNvPr>
          <p:cNvSpPr txBox="1">
            <a:spLocks/>
          </p:cNvSpPr>
          <p:nvPr/>
        </p:nvSpPr>
        <p:spPr>
          <a:xfrm>
            <a:off x="331785" y="3406579"/>
            <a:ext cx="4171394" cy="123521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lr>
                <a:schemeClr val="tx2"/>
              </a:buClr>
              <a:buFont typeface="Arial" charset="0"/>
              <a:buChar char="•"/>
            </a:pPr>
            <a:r>
              <a:rPr lang="en-US" sz="1600" spc="50" dirty="0">
                <a:latin typeface="Segoe UI Semilight" charset="0"/>
                <a:ea typeface="Segoe UI Semilight" charset="0"/>
                <a:cs typeface="Segoe UI Semilight" charset="0"/>
              </a:rPr>
              <a:t>Available in </a:t>
            </a:r>
            <a:r>
              <a:rPr lang="en-US" sz="1600" spc="50" dirty="0">
                <a:latin typeface="Segoe UI Semilight" charset="0"/>
                <a:ea typeface="Segoe UI Semilight" charset="0"/>
                <a:cs typeface="Segoe UI Semilight" charset="0"/>
                <a:hlinkClick r:id="rId3"/>
              </a:rPr>
              <a:t>all Azure regions</a:t>
            </a:r>
            <a:endParaRPr lang="en-US" sz="1600" spc="50" dirty="0">
              <a:latin typeface="Segoe UI Semilight" charset="0"/>
              <a:ea typeface="Segoe UI Semilight" charset="0"/>
              <a:cs typeface="Segoe UI Semilight" charset="0"/>
            </a:endParaRPr>
          </a:p>
          <a:p>
            <a:pPr marL="285750" indent="-285750">
              <a:buClr>
                <a:schemeClr val="tx2"/>
              </a:buClr>
              <a:buFont typeface="Arial" charset="0"/>
              <a:buChar char="•"/>
            </a:pPr>
            <a:r>
              <a:rPr lang="en-US" sz="1600" spc="50" dirty="0">
                <a:latin typeface="Segoe UI Semilight" charset="0"/>
                <a:ea typeface="Segoe UI Semilight" charset="0"/>
                <a:cs typeface="Segoe UI Semilight" charset="0"/>
              </a:rPr>
              <a:t>Manual and automatic failover</a:t>
            </a:r>
          </a:p>
          <a:p>
            <a:pPr marL="285750" indent="-285750">
              <a:buClr>
                <a:schemeClr val="tx2"/>
              </a:buClr>
              <a:buFont typeface="Arial" charset="0"/>
              <a:buChar char="•"/>
            </a:pPr>
            <a:r>
              <a:rPr lang="en-US" sz="1600" spc="50" dirty="0">
                <a:latin typeface="Segoe UI Semilight" charset="0"/>
                <a:ea typeface="Segoe UI Semilight" charset="0"/>
                <a:cs typeface="Segoe UI Semilight" charset="0"/>
              </a:rPr>
              <a:t>Automatic &amp; synchronous multi-region replication</a:t>
            </a:r>
          </a:p>
        </p:txBody>
      </p:sp>
      <p:grpSp>
        <p:nvGrpSpPr>
          <p:cNvPr id="275" name="Group 274">
            <a:extLst>
              <a:ext uri="{FF2B5EF4-FFF2-40B4-BE49-F238E27FC236}">
                <a16:creationId xmlns:a16="http://schemas.microsoft.com/office/drawing/2014/main" id="{60830E49-56BB-4558-91F9-F7D88BE6ED81}"/>
              </a:ext>
            </a:extLst>
          </p:cNvPr>
          <p:cNvGrpSpPr/>
          <p:nvPr/>
        </p:nvGrpSpPr>
        <p:grpSpPr>
          <a:xfrm>
            <a:off x="6822429" y="1988492"/>
            <a:ext cx="3363615" cy="3363615"/>
            <a:chOff x="6423231" y="2630244"/>
            <a:chExt cx="3987098" cy="3987098"/>
          </a:xfrm>
          <a:solidFill>
            <a:schemeClr val="tx2"/>
          </a:solidFill>
        </p:grpSpPr>
        <p:sp>
          <p:nvSpPr>
            <p:cNvPr id="449" name="Freeform: Shape 962">
              <a:extLst>
                <a:ext uri="{FF2B5EF4-FFF2-40B4-BE49-F238E27FC236}">
                  <a16:creationId xmlns:a16="http://schemas.microsoft.com/office/drawing/2014/main" id="{11159680-1FF3-4CD8-87FA-B247926EE639}"/>
                </a:ext>
              </a:extLst>
            </p:cNvPr>
            <p:cNvSpPr/>
            <p:nvPr/>
          </p:nvSpPr>
          <p:spPr>
            <a:xfrm>
              <a:off x="6423231" y="2630244"/>
              <a:ext cx="3987098" cy="3987098"/>
            </a:xfrm>
            <a:prstGeom prst="ellipse">
              <a:avLst/>
            </a:prstGeom>
            <a:solidFill>
              <a:srgbClr val="F3F3F3"/>
            </a:solidFill>
            <a:ln w="12700" cap="flat" cmpd="sng" algn="ctr">
              <a:solidFill>
                <a:schemeClr val="bg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276" name="Freeform: Shape 260">
              <a:extLst>
                <a:ext uri="{FF2B5EF4-FFF2-40B4-BE49-F238E27FC236}">
                  <a16:creationId xmlns:a16="http://schemas.microsoft.com/office/drawing/2014/main" id="{AAF35BB7-00A3-41C1-906C-25186818DB38}"/>
                </a:ext>
              </a:extLst>
            </p:cNvPr>
            <p:cNvSpPr>
              <a:spLocks/>
            </p:cNvSpPr>
            <p:nvPr/>
          </p:nvSpPr>
          <p:spPr bwMode="auto">
            <a:xfrm>
              <a:off x="6545835" y="2829815"/>
              <a:ext cx="3862373" cy="3682908"/>
            </a:xfrm>
            <a:custGeom>
              <a:avLst/>
              <a:gdLst>
                <a:gd name="connsiteX0" fmla="*/ 1142662 w 3862373"/>
                <a:gd name="connsiteY0" fmla="*/ 3605757 h 3682908"/>
                <a:gd name="connsiteX1" fmla="*/ 1181749 w 3862373"/>
                <a:gd name="connsiteY1" fmla="*/ 3644844 h 3682908"/>
                <a:gd name="connsiteX2" fmla="*/ 1175073 w 3862373"/>
                <a:gd name="connsiteY2" fmla="*/ 3660960 h 3682908"/>
                <a:gd name="connsiteX3" fmla="*/ 1107191 w 3862373"/>
                <a:gd name="connsiteY3" fmla="*/ 3636115 h 3682908"/>
                <a:gd name="connsiteX4" fmla="*/ 1115023 w 3862373"/>
                <a:gd name="connsiteY4" fmla="*/ 3617205 h 3682908"/>
                <a:gd name="connsiteX5" fmla="*/ 1142662 w 3862373"/>
                <a:gd name="connsiteY5" fmla="*/ 3605757 h 3682908"/>
                <a:gd name="connsiteX6" fmla="*/ 1232571 w 3862373"/>
                <a:gd name="connsiteY6" fmla="*/ 3605756 h 3682908"/>
                <a:gd name="connsiteX7" fmla="*/ 1271658 w 3862373"/>
                <a:gd name="connsiteY7" fmla="*/ 3644843 h 3682908"/>
                <a:gd name="connsiteX8" fmla="*/ 1260210 w 3862373"/>
                <a:gd name="connsiteY8" fmla="*/ 3672482 h 3682908"/>
                <a:gd name="connsiteX9" fmla="*/ 1235039 w 3862373"/>
                <a:gd name="connsiteY9" fmla="*/ 3682908 h 3682908"/>
                <a:gd name="connsiteX10" fmla="*/ 1204643 w 3862373"/>
                <a:gd name="connsiteY10" fmla="*/ 3671783 h 3682908"/>
                <a:gd name="connsiteX11" fmla="*/ 1193484 w 3862373"/>
                <a:gd name="connsiteY11" fmla="*/ 3644843 h 3682908"/>
                <a:gd name="connsiteX12" fmla="*/ 1232571 w 3862373"/>
                <a:gd name="connsiteY12" fmla="*/ 3605756 h 3682908"/>
                <a:gd name="connsiteX13" fmla="*/ 1232571 w 3862373"/>
                <a:gd name="connsiteY13" fmla="*/ 3520580 h 3682908"/>
                <a:gd name="connsiteX14" fmla="*/ 1271658 w 3862373"/>
                <a:gd name="connsiteY14" fmla="*/ 3559667 h 3682908"/>
                <a:gd name="connsiteX15" fmla="*/ 1232571 w 3862373"/>
                <a:gd name="connsiteY15" fmla="*/ 3598754 h 3682908"/>
                <a:gd name="connsiteX16" fmla="*/ 1193484 w 3862373"/>
                <a:gd name="connsiteY16" fmla="*/ 3559667 h 3682908"/>
                <a:gd name="connsiteX17" fmla="*/ 1232571 w 3862373"/>
                <a:gd name="connsiteY17" fmla="*/ 3520580 h 3682908"/>
                <a:gd name="connsiteX18" fmla="*/ 1142662 w 3862373"/>
                <a:gd name="connsiteY18" fmla="*/ 3520580 h 3682908"/>
                <a:gd name="connsiteX19" fmla="*/ 1181749 w 3862373"/>
                <a:gd name="connsiteY19" fmla="*/ 3559667 h 3682908"/>
                <a:gd name="connsiteX20" fmla="*/ 1142662 w 3862373"/>
                <a:gd name="connsiteY20" fmla="*/ 3598754 h 3682908"/>
                <a:gd name="connsiteX21" fmla="*/ 1103575 w 3862373"/>
                <a:gd name="connsiteY21" fmla="*/ 3559667 h 3682908"/>
                <a:gd name="connsiteX22" fmla="*/ 1142662 w 3862373"/>
                <a:gd name="connsiteY22" fmla="*/ 3520580 h 3682908"/>
                <a:gd name="connsiteX23" fmla="*/ 1232572 w 3862373"/>
                <a:gd name="connsiteY23" fmla="*/ 3435404 h 3682908"/>
                <a:gd name="connsiteX24" fmla="*/ 1271659 w 3862373"/>
                <a:gd name="connsiteY24" fmla="*/ 3474491 h 3682908"/>
                <a:gd name="connsiteX25" fmla="*/ 1232572 w 3862373"/>
                <a:gd name="connsiteY25" fmla="*/ 3513578 h 3682908"/>
                <a:gd name="connsiteX26" fmla="*/ 1193485 w 3862373"/>
                <a:gd name="connsiteY26" fmla="*/ 3474491 h 3682908"/>
                <a:gd name="connsiteX27" fmla="*/ 1232572 w 3862373"/>
                <a:gd name="connsiteY27" fmla="*/ 3435404 h 3682908"/>
                <a:gd name="connsiteX28" fmla="*/ 1142662 w 3862373"/>
                <a:gd name="connsiteY28" fmla="*/ 3435404 h 3682908"/>
                <a:gd name="connsiteX29" fmla="*/ 1181749 w 3862373"/>
                <a:gd name="connsiteY29" fmla="*/ 3474491 h 3682908"/>
                <a:gd name="connsiteX30" fmla="*/ 1142662 w 3862373"/>
                <a:gd name="connsiteY30" fmla="*/ 3513578 h 3682908"/>
                <a:gd name="connsiteX31" fmla="*/ 1103575 w 3862373"/>
                <a:gd name="connsiteY31" fmla="*/ 3474491 h 3682908"/>
                <a:gd name="connsiteX32" fmla="*/ 1142662 w 3862373"/>
                <a:gd name="connsiteY32" fmla="*/ 3435404 h 3682908"/>
                <a:gd name="connsiteX33" fmla="*/ 1329578 w 3862373"/>
                <a:gd name="connsiteY33" fmla="*/ 3347862 h 3682908"/>
                <a:gd name="connsiteX34" fmla="*/ 1368665 w 3862373"/>
                <a:gd name="connsiteY34" fmla="*/ 3386950 h 3682908"/>
                <a:gd name="connsiteX35" fmla="*/ 1329578 w 3862373"/>
                <a:gd name="connsiteY35" fmla="*/ 3426037 h 3682908"/>
                <a:gd name="connsiteX36" fmla="*/ 1290490 w 3862373"/>
                <a:gd name="connsiteY36" fmla="*/ 3386950 h 3682908"/>
                <a:gd name="connsiteX37" fmla="*/ 1329578 w 3862373"/>
                <a:gd name="connsiteY37" fmla="*/ 3347862 h 3682908"/>
                <a:gd name="connsiteX38" fmla="*/ 1142664 w 3862373"/>
                <a:gd name="connsiteY38" fmla="*/ 3347862 h 3682908"/>
                <a:gd name="connsiteX39" fmla="*/ 1181751 w 3862373"/>
                <a:gd name="connsiteY39" fmla="*/ 3386950 h 3682908"/>
                <a:gd name="connsiteX40" fmla="*/ 1142664 w 3862373"/>
                <a:gd name="connsiteY40" fmla="*/ 3426037 h 3682908"/>
                <a:gd name="connsiteX41" fmla="*/ 1103576 w 3862373"/>
                <a:gd name="connsiteY41" fmla="*/ 3386950 h 3682908"/>
                <a:gd name="connsiteX42" fmla="*/ 1142664 w 3862373"/>
                <a:gd name="connsiteY42" fmla="*/ 3347862 h 3682908"/>
                <a:gd name="connsiteX43" fmla="*/ 1232572 w 3862373"/>
                <a:gd name="connsiteY43" fmla="*/ 3347861 h 3682908"/>
                <a:gd name="connsiteX44" fmla="*/ 1271660 w 3862373"/>
                <a:gd name="connsiteY44" fmla="*/ 3386948 h 3682908"/>
                <a:gd name="connsiteX45" fmla="*/ 1232572 w 3862373"/>
                <a:gd name="connsiteY45" fmla="*/ 3426035 h 3682908"/>
                <a:gd name="connsiteX46" fmla="*/ 1193485 w 3862373"/>
                <a:gd name="connsiteY46" fmla="*/ 3386948 h 3682908"/>
                <a:gd name="connsiteX47" fmla="*/ 1232572 w 3862373"/>
                <a:gd name="connsiteY47" fmla="*/ 3347861 h 3682908"/>
                <a:gd name="connsiteX48" fmla="*/ 2924263 w 3862373"/>
                <a:gd name="connsiteY48" fmla="*/ 3265052 h 3682908"/>
                <a:gd name="connsiteX49" fmla="*/ 2963349 w 3862373"/>
                <a:gd name="connsiteY49" fmla="*/ 3304139 h 3682908"/>
                <a:gd name="connsiteX50" fmla="*/ 2924263 w 3862373"/>
                <a:gd name="connsiteY50" fmla="*/ 3343226 h 3682908"/>
                <a:gd name="connsiteX51" fmla="*/ 2885175 w 3862373"/>
                <a:gd name="connsiteY51" fmla="*/ 3304139 h 3682908"/>
                <a:gd name="connsiteX52" fmla="*/ 2924263 w 3862373"/>
                <a:gd name="connsiteY52" fmla="*/ 3265052 h 3682908"/>
                <a:gd name="connsiteX53" fmla="*/ 1419487 w 3862373"/>
                <a:gd name="connsiteY53" fmla="*/ 3265052 h 3682908"/>
                <a:gd name="connsiteX54" fmla="*/ 1458574 w 3862373"/>
                <a:gd name="connsiteY54" fmla="*/ 3304139 h 3682908"/>
                <a:gd name="connsiteX55" fmla="*/ 1419487 w 3862373"/>
                <a:gd name="connsiteY55" fmla="*/ 3343226 h 3682908"/>
                <a:gd name="connsiteX56" fmla="*/ 1380399 w 3862373"/>
                <a:gd name="connsiteY56" fmla="*/ 3304139 h 3682908"/>
                <a:gd name="connsiteX57" fmla="*/ 1419487 w 3862373"/>
                <a:gd name="connsiteY57" fmla="*/ 3265052 h 3682908"/>
                <a:gd name="connsiteX58" fmla="*/ 1329578 w 3862373"/>
                <a:gd name="connsiteY58" fmla="*/ 3265052 h 3682908"/>
                <a:gd name="connsiteX59" fmla="*/ 1368666 w 3862373"/>
                <a:gd name="connsiteY59" fmla="*/ 3304139 h 3682908"/>
                <a:gd name="connsiteX60" fmla="*/ 1329578 w 3862373"/>
                <a:gd name="connsiteY60" fmla="*/ 3343226 h 3682908"/>
                <a:gd name="connsiteX61" fmla="*/ 1290491 w 3862373"/>
                <a:gd name="connsiteY61" fmla="*/ 3304139 h 3682908"/>
                <a:gd name="connsiteX62" fmla="*/ 1329578 w 3862373"/>
                <a:gd name="connsiteY62" fmla="*/ 3265052 h 3682908"/>
                <a:gd name="connsiteX63" fmla="*/ 1232574 w 3862373"/>
                <a:gd name="connsiteY63" fmla="*/ 3265052 h 3682908"/>
                <a:gd name="connsiteX64" fmla="*/ 1271661 w 3862373"/>
                <a:gd name="connsiteY64" fmla="*/ 3304139 h 3682908"/>
                <a:gd name="connsiteX65" fmla="*/ 1232574 w 3862373"/>
                <a:gd name="connsiteY65" fmla="*/ 3343226 h 3682908"/>
                <a:gd name="connsiteX66" fmla="*/ 1193487 w 3862373"/>
                <a:gd name="connsiteY66" fmla="*/ 3304139 h 3682908"/>
                <a:gd name="connsiteX67" fmla="*/ 1232574 w 3862373"/>
                <a:gd name="connsiteY67" fmla="*/ 3265052 h 3682908"/>
                <a:gd name="connsiteX68" fmla="*/ 1142665 w 3862373"/>
                <a:gd name="connsiteY68" fmla="*/ 3265052 h 3682908"/>
                <a:gd name="connsiteX69" fmla="*/ 1181752 w 3862373"/>
                <a:gd name="connsiteY69" fmla="*/ 3304139 h 3682908"/>
                <a:gd name="connsiteX70" fmla="*/ 1142665 w 3862373"/>
                <a:gd name="connsiteY70" fmla="*/ 3343226 h 3682908"/>
                <a:gd name="connsiteX71" fmla="*/ 1103578 w 3862373"/>
                <a:gd name="connsiteY71" fmla="*/ 3304139 h 3682908"/>
                <a:gd name="connsiteX72" fmla="*/ 1142665 w 3862373"/>
                <a:gd name="connsiteY72" fmla="*/ 3265052 h 3682908"/>
                <a:gd name="connsiteX73" fmla="*/ 3111177 w 3862373"/>
                <a:gd name="connsiteY73" fmla="*/ 3177510 h 3682908"/>
                <a:gd name="connsiteX74" fmla="*/ 3150264 w 3862373"/>
                <a:gd name="connsiteY74" fmla="*/ 3216597 h 3682908"/>
                <a:gd name="connsiteX75" fmla="*/ 3111177 w 3862373"/>
                <a:gd name="connsiteY75" fmla="*/ 3255684 h 3682908"/>
                <a:gd name="connsiteX76" fmla="*/ 3072089 w 3862373"/>
                <a:gd name="connsiteY76" fmla="*/ 3216597 h 3682908"/>
                <a:gd name="connsiteX77" fmla="*/ 3111177 w 3862373"/>
                <a:gd name="connsiteY77" fmla="*/ 3177510 h 3682908"/>
                <a:gd name="connsiteX78" fmla="*/ 3018903 w 3862373"/>
                <a:gd name="connsiteY78" fmla="*/ 3177510 h 3682908"/>
                <a:gd name="connsiteX79" fmla="*/ 3057989 w 3862373"/>
                <a:gd name="connsiteY79" fmla="*/ 3216597 h 3682908"/>
                <a:gd name="connsiteX80" fmla="*/ 3018903 w 3862373"/>
                <a:gd name="connsiteY80" fmla="*/ 3255684 h 3682908"/>
                <a:gd name="connsiteX81" fmla="*/ 2979815 w 3862373"/>
                <a:gd name="connsiteY81" fmla="*/ 3216597 h 3682908"/>
                <a:gd name="connsiteX82" fmla="*/ 3018903 w 3862373"/>
                <a:gd name="connsiteY82" fmla="*/ 3177510 h 3682908"/>
                <a:gd name="connsiteX83" fmla="*/ 1516493 w 3862373"/>
                <a:gd name="connsiteY83" fmla="*/ 3177510 h 3682908"/>
                <a:gd name="connsiteX84" fmla="*/ 1555581 w 3862373"/>
                <a:gd name="connsiteY84" fmla="*/ 3216597 h 3682908"/>
                <a:gd name="connsiteX85" fmla="*/ 1516493 w 3862373"/>
                <a:gd name="connsiteY85" fmla="*/ 3255684 h 3682908"/>
                <a:gd name="connsiteX86" fmla="*/ 1477406 w 3862373"/>
                <a:gd name="connsiteY86" fmla="*/ 3216597 h 3682908"/>
                <a:gd name="connsiteX87" fmla="*/ 1516493 w 3862373"/>
                <a:gd name="connsiteY87" fmla="*/ 3177510 h 3682908"/>
                <a:gd name="connsiteX88" fmla="*/ 1329579 w 3862373"/>
                <a:gd name="connsiteY88" fmla="*/ 3177510 h 3682908"/>
                <a:gd name="connsiteX89" fmla="*/ 1368667 w 3862373"/>
                <a:gd name="connsiteY89" fmla="*/ 3216597 h 3682908"/>
                <a:gd name="connsiteX90" fmla="*/ 1329579 w 3862373"/>
                <a:gd name="connsiteY90" fmla="*/ 3255684 h 3682908"/>
                <a:gd name="connsiteX91" fmla="*/ 1290493 w 3862373"/>
                <a:gd name="connsiteY91" fmla="*/ 3216597 h 3682908"/>
                <a:gd name="connsiteX92" fmla="*/ 1329579 w 3862373"/>
                <a:gd name="connsiteY92" fmla="*/ 3177510 h 3682908"/>
                <a:gd name="connsiteX93" fmla="*/ 1142666 w 3862373"/>
                <a:gd name="connsiteY93" fmla="*/ 3177510 h 3682908"/>
                <a:gd name="connsiteX94" fmla="*/ 1181753 w 3862373"/>
                <a:gd name="connsiteY94" fmla="*/ 3216597 h 3682908"/>
                <a:gd name="connsiteX95" fmla="*/ 1142666 w 3862373"/>
                <a:gd name="connsiteY95" fmla="*/ 3255684 h 3682908"/>
                <a:gd name="connsiteX96" fmla="*/ 1103578 w 3862373"/>
                <a:gd name="connsiteY96" fmla="*/ 3216597 h 3682908"/>
                <a:gd name="connsiteX97" fmla="*/ 1142666 w 3862373"/>
                <a:gd name="connsiteY97" fmla="*/ 3177510 h 3682908"/>
                <a:gd name="connsiteX98" fmla="*/ 2924263 w 3862373"/>
                <a:gd name="connsiteY98" fmla="*/ 3177510 h 3682908"/>
                <a:gd name="connsiteX99" fmla="*/ 2963349 w 3862373"/>
                <a:gd name="connsiteY99" fmla="*/ 3216597 h 3682908"/>
                <a:gd name="connsiteX100" fmla="*/ 2924263 w 3862373"/>
                <a:gd name="connsiteY100" fmla="*/ 3255684 h 3682908"/>
                <a:gd name="connsiteX101" fmla="*/ 2885175 w 3862373"/>
                <a:gd name="connsiteY101" fmla="*/ 3216597 h 3682908"/>
                <a:gd name="connsiteX102" fmla="*/ 2924263 w 3862373"/>
                <a:gd name="connsiteY102" fmla="*/ 3177510 h 3682908"/>
                <a:gd name="connsiteX103" fmla="*/ 1419488 w 3862373"/>
                <a:gd name="connsiteY103" fmla="*/ 3177510 h 3682908"/>
                <a:gd name="connsiteX104" fmla="*/ 1458575 w 3862373"/>
                <a:gd name="connsiteY104" fmla="*/ 3216597 h 3682908"/>
                <a:gd name="connsiteX105" fmla="*/ 1419488 w 3862373"/>
                <a:gd name="connsiteY105" fmla="*/ 3255684 h 3682908"/>
                <a:gd name="connsiteX106" fmla="*/ 1380401 w 3862373"/>
                <a:gd name="connsiteY106" fmla="*/ 3216597 h 3682908"/>
                <a:gd name="connsiteX107" fmla="*/ 1419488 w 3862373"/>
                <a:gd name="connsiteY107" fmla="*/ 3177510 h 3682908"/>
                <a:gd name="connsiteX108" fmla="*/ 1232575 w 3862373"/>
                <a:gd name="connsiteY108" fmla="*/ 3177510 h 3682908"/>
                <a:gd name="connsiteX109" fmla="*/ 1271661 w 3862373"/>
                <a:gd name="connsiteY109" fmla="*/ 3216597 h 3682908"/>
                <a:gd name="connsiteX110" fmla="*/ 1232575 w 3862373"/>
                <a:gd name="connsiteY110" fmla="*/ 3255684 h 3682908"/>
                <a:gd name="connsiteX111" fmla="*/ 1193488 w 3862373"/>
                <a:gd name="connsiteY111" fmla="*/ 3216597 h 3682908"/>
                <a:gd name="connsiteX112" fmla="*/ 1232575 w 3862373"/>
                <a:gd name="connsiteY112" fmla="*/ 3177510 h 3682908"/>
                <a:gd name="connsiteX113" fmla="*/ 3111177 w 3862373"/>
                <a:gd name="connsiteY113" fmla="*/ 3092334 h 3682908"/>
                <a:gd name="connsiteX114" fmla="*/ 3150264 w 3862373"/>
                <a:gd name="connsiteY114" fmla="*/ 3131421 h 3682908"/>
                <a:gd name="connsiteX115" fmla="*/ 3111177 w 3862373"/>
                <a:gd name="connsiteY115" fmla="*/ 3170508 h 3682908"/>
                <a:gd name="connsiteX116" fmla="*/ 3072089 w 3862373"/>
                <a:gd name="connsiteY116" fmla="*/ 3131421 h 3682908"/>
                <a:gd name="connsiteX117" fmla="*/ 3111177 w 3862373"/>
                <a:gd name="connsiteY117" fmla="*/ 3092334 h 3682908"/>
                <a:gd name="connsiteX118" fmla="*/ 3018903 w 3862373"/>
                <a:gd name="connsiteY118" fmla="*/ 3092334 h 3682908"/>
                <a:gd name="connsiteX119" fmla="*/ 3057989 w 3862373"/>
                <a:gd name="connsiteY119" fmla="*/ 3131421 h 3682908"/>
                <a:gd name="connsiteX120" fmla="*/ 3018903 w 3862373"/>
                <a:gd name="connsiteY120" fmla="*/ 3170508 h 3682908"/>
                <a:gd name="connsiteX121" fmla="*/ 2979815 w 3862373"/>
                <a:gd name="connsiteY121" fmla="*/ 3131421 h 3682908"/>
                <a:gd name="connsiteX122" fmla="*/ 3018903 w 3862373"/>
                <a:gd name="connsiteY122" fmla="*/ 3092334 h 3682908"/>
                <a:gd name="connsiteX123" fmla="*/ 2831988 w 3862373"/>
                <a:gd name="connsiteY123" fmla="*/ 3092334 h 3682908"/>
                <a:gd name="connsiteX124" fmla="*/ 2871075 w 3862373"/>
                <a:gd name="connsiteY124" fmla="*/ 3131421 h 3682908"/>
                <a:gd name="connsiteX125" fmla="*/ 2831988 w 3862373"/>
                <a:gd name="connsiteY125" fmla="*/ 3170508 h 3682908"/>
                <a:gd name="connsiteX126" fmla="*/ 2792901 w 3862373"/>
                <a:gd name="connsiteY126" fmla="*/ 3131421 h 3682908"/>
                <a:gd name="connsiteX127" fmla="*/ 2831988 w 3862373"/>
                <a:gd name="connsiteY127" fmla="*/ 3092334 h 3682908"/>
                <a:gd name="connsiteX128" fmla="*/ 1516495 w 3862373"/>
                <a:gd name="connsiteY128" fmla="*/ 3092334 h 3682908"/>
                <a:gd name="connsiteX129" fmla="*/ 1555583 w 3862373"/>
                <a:gd name="connsiteY129" fmla="*/ 3131421 h 3682908"/>
                <a:gd name="connsiteX130" fmla="*/ 1516495 w 3862373"/>
                <a:gd name="connsiteY130" fmla="*/ 3170508 h 3682908"/>
                <a:gd name="connsiteX131" fmla="*/ 1477407 w 3862373"/>
                <a:gd name="connsiteY131" fmla="*/ 3131421 h 3682908"/>
                <a:gd name="connsiteX132" fmla="*/ 1516495 w 3862373"/>
                <a:gd name="connsiteY132" fmla="*/ 3092334 h 3682908"/>
                <a:gd name="connsiteX133" fmla="*/ 1329581 w 3862373"/>
                <a:gd name="connsiteY133" fmla="*/ 3092334 h 3682908"/>
                <a:gd name="connsiteX134" fmla="*/ 1368669 w 3862373"/>
                <a:gd name="connsiteY134" fmla="*/ 3131421 h 3682908"/>
                <a:gd name="connsiteX135" fmla="*/ 1329581 w 3862373"/>
                <a:gd name="connsiteY135" fmla="*/ 3170508 h 3682908"/>
                <a:gd name="connsiteX136" fmla="*/ 1290494 w 3862373"/>
                <a:gd name="connsiteY136" fmla="*/ 3131421 h 3682908"/>
                <a:gd name="connsiteX137" fmla="*/ 1329581 w 3862373"/>
                <a:gd name="connsiteY137" fmla="*/ 3092334 h 3682908"/>
                <a:gd name="connsiteX138" fmla="*/ 1142668 w 3862373"/>
                <a:gd name="connsiteY138" fmla="*/ 3092334 h 3682908"/>
                <a:gd name="connsiteX139" fmla="*/ 1181756 w 3862373"/>
                <a:gd name="connsiteY139" fmla="*/ 3131421 h 3682908"/>
                <a:gd name="connsiteX140" fmla="*/ 1142668 w 3862373"/>
                <a:gd name="connsiteY140" fmla="*/ 3170508 h 3682908"/>
                <a:gd name="connsiteX141" fmla="*/ 1103581 w 3862373"/>
                <a:gd name="connsiteY141" fmla="*/ 3131421 h 3682908"/>
                <a:gd name="connsiteX142" fmla="*/ 1142668 w 3862373"/>
                <a:gd name="connsiteY142" fmla="*/ 3092334 h 3682908"/>
                <a:gd name="connsiteX143" fmla="*/ 2924263 w 3862373"/>
                <a:gd name="connsiteY143" fmla="*/ 3092334 h 3682908"/>
                <a:gd name="connsiteX144" fmla="*/ 2963349 w 3862373"/>
                <a:gd name="connsiteY144" fmla="*/ 3131421 h 3682908"/>
                <a:gd name="connsiteX145" fmla="*/ 2924263 w 3862373"/>
                <a:gd name="connsiteY145" fmla="*/ 3170508 h 3682908"/>
                <a:gd name="connsiteX146" fmla="*/ 2885175 w 3862373"/>
                <a:gd name="connsiteY146" fmla="*/ 3131421 h 3682908"/>
                <a:gd name="connsiteX147" fmla="*/ 2924263 w 3862373"/>
                <a:gd name="connsiteY147" fmla="*/ 3092334 h 3682908"/>
                <a:gd name="connsiteX148" fmla="*/ 1419490 w 3862373"/>
                <a:gd name="connsiteY148" fmla="*/ 3092334 h 3682908"/>
                <a:gd name="connsiteX149" fmla="*/ 1458576 w 3862373"/>
                <a:gd name="connsiteY149" fmla="*/ 3131421 h 3682908"/>
                <a:gd name="connsiteX150" fmla="*/ 1419490 w 3862373"/>
                <a:gd name="connsiteY150" fmla="*/ 3170508 h 3682908"/>
                <a:gd name="connsiteX151" fmla="*/ 1380402 w 3862373"/>
                <a:gd name="connsiteY151" fmla="*/ 3131421 h 3682908"/>
                <a:gd name="connsiteX152" fmla="*/ 1419490 w 3862373"/>
                <a:gd name="connsiteY152" fmla="*/ 3092334 h 3682908"/>
                <a:gd name="connsiteX153" fmla="*/ 1232576 w 3862373"/>
                <a:gd name="connsiteY153" fmla="*/ 3092334 h 3682908"/>
                <a:gd name="connsiteX154" fmla="*/ 1271664 w 3862373"/>
                <a:gd name="connsiteY154" fmla="*/ 3131421 h 3682908"/>
                <a:gd name="connsiteX155" fmla="*/ 1232576 w 3862373"/>
                <a:gd name="connsiteY155" fmla="*/ 3170508 h 3682908"/>
                <a:gd name="connsiteX156" fmla="*/ 1193489 w 3862373"/>
                <a:gd name="connsiteY156" fmla="*/ 3131421 h 3682908"/>
                <a:gd name="connsiteX157" fmla="*/ 1232576 w 3862373"/>
                <a:gd name="connsiteY157" fmla="*/ 3092334 h 3682908"/>
                <a:gd name="connsiteX158" fmla="*/ 3205817 w 3862373"/>
                <a:gd name="connsiteY158" fmla="*/ 3007157 h 3682908"/>
                <a:gd name="connsiteX159" fmla="*/ 3244904 w 3862373"/>
                <a:gd name="connsiteY159" fmla="*/ 3046245 h 3682908"/>
                <a:gd name="connsiteX160" fmla="*/ 3205817 w 3862373"/>
                <a:gd name="connsiteY160" fmla="*/ 3085332 h 3682908"/>
                <a:gd name="connsiteX161" fmla="*/ 3166729 w 3862373"/>
                <a:gd name="connsiteY161" fmla="*/ 3046245 h 3682908"/>
                <a:gd name="connsiteX162" fmla="*/ 3205817 w 3862373"/>
                <a:gd name="connsiteY162" fmla="*/ 3007157 h 3682908"/>
                <a:gd name="connsiteX163" fmla="*/ 3111177 w 3862373"/>
                <a:gd name="connsiteY163" fmla="*/ 3007157 h 3682908"/>
                <a:gd name="connsiteX164" fmla="*/ 3150264 w 3862373"/>
                <a:gd name="connsiteY164" fmla="*/ 3046245 h 3682908"/>
                <a:gd name="connsiteX165" fmla="*/ 3111177 w 3862373"/>
                <a:gd name="connsiteY165" fmla="*/ 3085332 h 3682908"/>
                <a:gd name="connsiteX166" fmla="*/ 3072089 w 3862373"/>
                <a:gd name="connsiteY166" fmla="*/ 3046245 h 3682908"/>
                <a:gd name="connsiteX167" fmla="*/ 3111177 w 3862373"/>
                <a:gd name="connsiteY167" fmla="*/ 3007157 h 3682908"/>
                <a:gd name="connsiteX168" fmla="*/ 3018903 w 3862373"/>
                <a:gd name="connsiteY168" fmla="*/ 3007157 h 3682908"/>
                <a:gd name="connsiteX169" fmla="*/ 3057989 w 3862373"/>
                <a:gd name="connsiteY169" fmla="*/ 3046245 h 3682908"/>
                <a:gd name="connsiteX170" fmla="*/ 3018903 w 3862373"/>
                <a:gd name="connsiteY170" fmla="*/ 3085332 h 3682908"/>
                <a:gd name="connsiteX171" fmla="*/ 2979815 w 3862373"/>
                <a:gd name="connsiteY171" fmla="*/ 3046245 h 3682908"/>
                <a:gd name="connsiteX172" fmla="*/ 3018903 w 3862373"/>
                <a:gd name="connsiteY172" fmla="*/ 3007157 h 3682908"/>
                <a:gd name="connsiteX173" fmla="*/ 2924263 w 3862373"/>
                <a:gd name="connsiteY173" fmla="*/ 3007157 h 3682908"/>
                <a:gd name="connsiteX174" fmla="*/ 2963349 w 3862373"/>
                <a:gd name="connsiteY174" fmla="*/ 3046245 h 3682908"/>
                <a:gd name="connsiteX175" fmla="*/ 2924263 w 3862373"/>
                <a:gd name="connsiteY175" fmla="*/ 3085332 h 3682908"/>
                <a:gd name="connsiteX176" fmla="*/ 2885175 w 3862373"/>
                <a:gd name="connsiteY176" fmla="*/ 3046245 h 3682908"/>
                <a:gd name="connsiteX177" fmla="*/ 2924263 w 3862373"/>
                <a:gd name="connsiteY177" fmla="*/ 3007157 h 3682908"/>
                <a:gd name="connsiteX178" fmla="*/ 2831988 w 3862373"/>
                <a:gd name="connsiteY178" fmla="*/ 3007157 h 3682908"/>
                <a:gd name="connsiteX179" fmla="*/ 2871075 w 3862373"/>
                <a:gd name="connsiteY179" fmla="*/ 3046245 h 3682908"/>
                <a:gd name="connsiteX180" fmla="*/ 2831988 w 3862373"/>
                <a:gd name="connsiteY180" fmla="*/ 3085332 h 3682908"/>
                <a:gd name="connsiteX181" fmla="*/ 2792901 w 3862373"/>
                <a:gd name="connsiteY181" fmla="*/ 3046245 h 3682908"/>
                <a:gd name="connsiteX182" fmla="*/ 2831988 w 3862373"/>
                <a:gd name="connsiteY182" fmla="*/ 3007157 h 3682908"/>
                <a:gd name="connsiteX183" fmla="*/ 1611133 w 3862373"/>
                <a:gd name="connsiteY183" fmla="*/ 3007157 h 3682908"/>
                <a:gd name="connsiteX184" fmla="*/ 1650221 w 3862373"/>
                <a:gd name="connsiteY184" fmla="*/ 3046245 h 3682908"/>
                <a:gd name="connsiteX185" fmla="*/ 1611133 w 3862373"/>
                <a:gd name="connsiteY185" fmla="*/ 3085332 h 3682908"/>
                <a:gd name="connsiteX186" fmla="*/ 1572051 w 3862373"/>
                <a:gd name="connsiteY186" fmla="*/ 3046245 h 3682908"/>
                <a:gd name="connsiteX187" fmla="*/ 1611133 w 3862373"/>
                <a:gd name="connsiteY187" fmla="*/ 3007157 h 3682908"/>
                <a:gd name="connsiteX188" fmla="*/ 1516497 w 3862373"/>
                <a:gd name="connsiteY188" fmla="*/ 3007157 h 3682908"/>
                <a:gd name="connsiteX189" fmla="*/ 1555584 w 3862373"/>
                <a:gd name="connsiteY189" fmla="*/ 3046245 h 3682908"/>
                <a:gd name="connsiteX190" fmla="*/ 1516497 w 3862373"/>
                <a:gd name="connsiteY190" fmla="*/ 3085332 h 3682908"/>
                <a:gd name="connsiteX191" fmla="*/ 1477409 w 3862373"/>
                <a:gd name="connsiteY191" fmla="*/ 3046245 h 3682908"/>
                <a:gd name="connsiteX192" fmla="*/ 1516497 w 3862373"/>
                <a:gd name="connsiteY192" fmla="*/ 3007157 h 3682908"/>
                <a:gd name="connsiteX193" fmla="*/ 1419492 w 3862373"/>
                <a:gd name="connsiteY193" fmla="*/ 3007157 h 3682908"/>
                <a:gd name="connsiteX194" fmla="*/ 1458579 w 3862373"/>
                <a:gd name="connsiteY194" fmla="*/ 3046245 h 3682908"/>
                <a:gd name="connsiteX195" fmla="*/ 1419492 w 3862373"/>
                <a:gd name="connsiteY195" fmla="*/ 3085332 h 3682908"/>
                <a:gd name="connsiteX196" fmla="*/ 1380404 w 3862373"/>
                <a:gd name="connsiteY196" fmla="*/ 3046245 h 3682908"/>
                <a:gd name="connsiteX197" fmla="*/ 1419492 w 3862373"/>
                <a:gd name="connsiteY197" fmla="*/ 3007157 h 3682908"/>
                <a:gd name="connsiteX198" fmla="*/ 1329583 w 3862373"/>
                <a:gd name="connsiteY198" fmla="*/ 3007157 h 3682908"/>
                <a:gd name="connsiteX199" fmla="*/ 1368670 w 3862373"/>
                <a:gd name="connsiteY199" fmla="*/ 3046245 h 3682908"/>
                <a:gd name="connsiteX200" fmla="*/ 1329583 w 3862373"/>
                <a:gd name="connsiteY200" fmla="*/ 3085332 h 3682908"/>
                <a:gd name="connsiteX201" fmla="*/ 1290496 w 3862373"/>
                <a:gd name="connsiteY201" fmla="*/ 3046245 h 3682908"/>
                <a:gd name="connsiteX202" fmla="*/ 1329583 w 3862373"/>
                <a:gd name="connsiteY202" fmla="*/ 3007157 h 3682908"/>
                <a:gd name="connsiteX203" fmla="*/ 1232579 w 3862373"/>
                <a:gd name="connsiteY203" fmla="*/ 3007157 h 3682908"/>
                <a:gd name="connsiteX204" fmla="*/ 1271666 w 3862373"/>
                <a:gd name="connsiteY204" fmla="*/ 3046245 h 3682908"/>
                <a:gd name="connsiteX205" fmla="*/ 1232579 w 3862373"/>
                <a:gd name="connsiteY205" fmla="*/ 3085332 h 3682908"/>
                <a:gd name="connsiteX206" fmla="*/ 1193493 w 3862373"/>
                <a:gd name="connsiteY206" fmla="*/ 3046245 h 3682908"/>
                <a:gd name="connsiteX207" fmla="*/ 1232579 w 3862373"/>
                <a:gd name="connsiteY207" fmla="*/ 3007157 h 3682908"/>
                <a:gd name="connsiteX208" fmla="*/ 1142670 w 3862373"/>
                <a:gd name="connsiteY208" fmla="*/ 3007157 h 3682908"/>
                <a:gd name="connsiteX209" fmla="*/ 1181758 w 3862373"/>
                <a:gd name="connsiteY209" fmla="*/ 3046245 h 3682908"/>
                <a:gd name="connsiteX210" fmla="*/ 1142670 w 3862373"/>
                <a:gd name="connsiteY210" fmla="*/ 3085332 h 3682908"/>
                <a:gd name="connsiteX211" fmla="*/ 1103582 w 3862373"/>
                <a:gd name="connsiteY211" fmla="*/ 3046245 h 3682908"/>
                <a:gd name="connsiteX212" fmla="*/ 1142670 w 3862373"/>
                <a:gd name="connsiteY212" fmla="*/ 3007157 h 3682908"/>
                <a:gd name="connsiteX213" fmla="*/ 3111177 w 3862373"/>
                <a:gd name="connsiteY213" fmla="*/ 2919617 h 3682908"/>
                <a:gd name="connsiteX214" fmla="*/ 3150264 w 3862373"/>
                <a:gd name="connsiteY214" fmla="*/ 2958704 h 3682908"/>
                <a:gd name="connsiteX215" fmla="*/ 3111177 w 3862373"/>
                <a:gd name="connsiteY215" fmla="*/ 2997791 h 3682908"/>
                <a:gd name="connsiteX216" fmla="*/ 3072089 w 3862373"/>
                <a:gd name="connsiteY216" fmla="*/ 2958704 h 3682908"/>
                <a:gd name="connsiteX217" fmla="*/ 3111177 w 3862373"/>
                <a:gd name="connsiteY217" fmla="*/ 2919617 h 3682908"/>
                <a:gd name="connsiteX218" fmla="*/ 3018902 w 3862373"/>
                <a:gd name="connsiteY218" fmla="*/ 2919617 h 3682908"/>
                <a:gd name="connsiteX219" fmla="*/ 3057989 w 3862373"/>
                <a:gd name="connsiteY219" fmla="*/ 2958704 h 3682908"/>
                <a:gd name="connsiteX220" fmla="*/ 3018902 w 3862373"/>
                <a:gd name="connsiteY220" fmla="*/ 2997791 h 3682908"/>
                <a:gd name="connsiteX221" fmla="*/ 2979815 w 3862373"/>
                <a:gd name="connsiteY221" fmla="*/ 2958704 h 3682908"/>
                <a:gd name="connsiteX222" fmla="*/ 3018902 w 3862373"/>
                <a:gd name="connsiteY222" fmla="*/ 2919617 h 3682908"/>
                <a:gd name="connsiteX223" fmla="*/ 2831988 w 3862373"/>
                <a:gd name="connsiteY223" fmla="*/ 2919617 h 3682908"/>
                <a:gd name="connsiteX224" fmla="*/ 2871075 w 3862373"/>
                <a:gd name="connsiteY224" fmla="*/ 2958704 h 3682908"/>
                <a:gd name="connsiteX225" fmla="*/ 2831988 w 3862373"/>
                <a:gd name="connsiteY225" fmla="*/ 2997791 h 3682908"/>
                <a:gd name="connsiteX226" fmla="*/ 2792901 w 3862373"/>
                <a:gd name="connsiteY226" fmla="*/ 2958704 h 3682908"/>
                <a:gd name="connsiteX227" fmla="*/ 2831988 w 3862373"/>
                <a:gd name="connsiteY227" fmla="*/ 2919617 h 3682908"/>
                <a:gd name="connsiteX228" fmla="*/ 1611133 w 3862373"/>
                <a:gd name="connsiteY228" fmla="*/ 2919617 h 3682908"/>
                <a:gd name="connsiteX229" fmla="*/ 1650221 w 3862373"/>
                <a:gd name="connsiteY229" fmla="*/ 2958704 h 3682908"/>
                <a:gd name="connsiteX230" fmla="*/ 1611133 w 3862373"/>
                <a:gd name="connsiteY230" fmla="*/ 2997791 h 3682908"/>
                <a:gd name="connsiteX231" fmla="*/ 1572053 w 3862373"/>
                <a:gd name="connsiteY231" fmla="*/ 2958704 h 3682908"/>
                <a:gd name="connsiteX232" fmla="*/ 1611133 w 3862373"/>
                <a:gd name="connsiteY232" fmla="*/ 2919617 h 3682908"/>
                <a:gd name="connsiteX233" fmla="*/ 1516498 w 3862373"/>
                <a:gd name="connsiteY233" fmla="*/ 2919617 h 3682908"/>
                <a:gd name="connsiteX234" fmla="*/ 1555586 w 3862373"/>
                <a:gd name="connsiteY234" fmla="*/ 2958704 h 3682908"/>
                <a:gd name="connsiteX235" fmla="*/ 1516498 w 3862373"/>
                <a:gd name="connsiteY235" fmla="*/ 2997791 h 3682908"/>
                <a:gd name="connsiteX236" fmla="*/ 1477411 w 3862373"/>
                <a:gd name="connsiteY236" fmla="*/ 2958704 h 3682908"/>
                <a:gd name="connsiteX237" fmla="*/ 1516498 w 3862373"/>
                <a:gd name="connsiteY237" fmla="*/ 2919617 h 3682908"/>
                <a:gd name="connsiteX238" fmla="*/ 1329585 w 3862373"/>
                <a:gd name="connsiteY238" fmla="*/ 2919617 h 3682908"/>
                <a:gd name="connsiteX239" fmla="*/ 1368672 w 3862373"/>
                <a:gd name="connsiteY239" fmla="*/ 2958704 h 3682908"/>
                <a:gd name="connsiteX240" fmla="*/ 1329585 w 3862373"/>
                <a:gd name="connsiteY240" fmla="*/ 2997791 h 3682908"/>
                <a:gd name="connsiteX241" fmla="*/ 1290499 w 3862373"/>
                <a:gd name="connsiteY241" fmla="*/ 2958704 h 3682908"/>
                <a:gd name="connsiteX242" fmla="*/ 1329585 w 3862373"/>
                <a:gd name="connsiteY242" fmla="*/ 2919617 h 3682908"/>
                <a:gd name="connsiteX243" fmla="*/ 3489737 w 3862373"/>
                <a:gd name="connsiteY243" fmla="*/ 2919616 h 3682908"/>
                <a:gd name="connsiteX244" fmla="*/ 3508003 w 3862373"/>
                <a:gd name="connsiteY244" fmla="*/ 2927183 h 3682908"/>
                <a:gd name="connsiteX245" fmla="*/ 3463371 w 3862373"/>
                <a:gd name="connsiteY245" fmla="*/ 2986869 h 3682908"/>
                <a:gd name="connsiteX246" fmla="*/ 3462097 w 3862373"/>
                <a:gd name="connsiteY246" fmla="*/ 2986342 h 3682908"/>
                <a:gd name="connsiteX247" fmla="*/ 3450649 w 3862373"/>
                <a:gd name="connsiteY247" fmla="*/ 2958703 h 3682908"/>
                <a:gd name="connsiteX248" fmla="*/ 3489737 w 3862373"/>
                <a:gd name="connsiteY248" fmla="*/ 2919616 h 3682908"/>
                <a:gd name="connsiteX249" fmla="*/ 3205817 w 3862373"/>
                <a:gd name="connsiteY249" fmla="*/ 2919616 h 3682908"/>
                <a:gd name="connsiteX250" fmla="*/ 3244904 w 3862373"/>
                <a:gd name="connsiteY250" fmla="*/ 2958703 h 3682908"/>
                <a:gd name="connsiteX251" fmla="*/ 3205817 w 3862373"/>
                <a:gd name="connsiteY251" fmla="*/ 2997790 h 3682908"/>
                <a:gd name="connsiteX252" fmla="*/ 3166729 w 3862373"/>
                <a:gd name="connsiteY252" fmla="*/ 2958703 h 3682908"/>
                <a:gd name="connsiteX253" fmla="*/ 3205817 w 3862373"/>
                <a:gd name="connsiteY253" fmla="*/ 2919616 h 3682908"/>
                <a:gd name="connsiteX254" fmla="*/ 2924263 w 3862373"/>
                <a:gd name="connsiteY254" fmla="*/ 2919616 h 3682908"/>
                <a:gd name="connsiteX255" fmla="*/ 2963349 w 3862373"/>
                <a:gd name="connsiteY255" fmla="*/ 2958703 h 3682908"/>
                <a:gd name="connsiteX256" fmla="*/ 2924263 w 3862373"/>
                <a:gd name="connsiteY256" fmla="*/ 2997790 h 3682908"/>
                <a:gd name="connsiteX257" fmla="*/ 2885175 w 3862373"/>
                <a:gd name="connsiteY257" fmla="*/ 2958703 h 3682908"/>
                <a:gd name="connsiteX258" fmla="*/ 2924263 w 3862373"/>
                <a:gd name="connsiteY258" fmla="*/ 2919616 h 3682908"/>
                <a:gd name="connsiteX259" fmla="*/ 1703408 w 3862373"/>
                <a:gd name="connsiteY259" fmla="*/ 2919616 h 3682908"/>
                <a:gd name="connsiteX260" fmla="*/ 1742495 w 3862373"/>
                <a:gd name="connsiteY260" fmla="*/ 2958703 h 3682908"/>
                <a:gd name="connsiteX261" fmla="*/ 1703408 w 3862373"/>
                <a:gd name="connsiteY261" fmla="*/ 2997790 h 3682908"/>
                <a:gd name="connsiteX262" fmla="*/ 1664321 w 3862373"/>
                <a:gd name="connsiteY262" fmla="*/ 2958703 h 3682908"/>
                <a:gd name="connsiteX263" fmla="*/ 1703408 w 3862373"/>
                <a:gd name="connsiteY263" fmla="*/ 2919616 h 3682908"/>
                <a:gd name="connsiteX264" fmla="*/ 1419494 w 3862373"/>
                <a:gd name="connsiteY264" fmla="*/ 2919616 h 3682908"/>
                <a:gd name="connsiteX265" fmla="*/ 1458581 w 3862373"/>
                <a:gd name="connsiteY265" fmla="*/ 2958703 h 3682908"/>
                <a:gd name="connsiteX266" fmla="*/ 1419494 w 3862373"/>
                <a:gd name="connsiteY266" fmla="*/ 2997790 h 3682908"/>
                <a:gd name="connsiteX267" fmla="*/ 1380407 w 3862373"/>
                <a:gd name="connsiteY267" fmla="*/ 2958703 h 3682908"/>
                <a:gd name="connsiteX268" fmla="*/ 1419494 w 3862373"/>
                <a:gd name="connsiteY268" fmla="*/ 2919616 h 3682908"/>
                <a:gd name="connsiteX269" fmla="*/ 1232582 w 3862373"/>
                <a:gd name="connsiteY269" fmla="*/ 2919616 h 3682908"/>
                <a:gd name="connsiteX270" fmla="*/ 1271667 w 3862373"/>
                <a:gd name="connsiteY270" fmla="*/ 2958703 h 3682908"/>
                <a:gd name="connsiteX271" fmla="*/ 1232582 w 3862373"/>
                <a:gd name="connsiteY271" fmla="*/ 2997790 h 3682908"/>
                <a:gd name="connsiteX272" fmla="*/ 1193494 w 3862373"/>
                <a:gd name="connsiteY272" fmla="*/ 2958703 h 3682908"/>
                <a:gd name="connsiteX273" fmla="*/ 1232582 w 3862373"/>
                <a:gd name="connsiteY273" fmla="*/ 2919616 h 3682908"/>
                <a:gd name="connsiteX274" fmla="*/ 3489737 w 3862373"/>
                <a:gd name="connsiteY274" fmla="*/ 2832075 h 3682908"/>
                <a:gd name="connsiteX275" fmla="*/ 3528823 w 3862373"/>
                <a:gd name="connsiteY275" fmla="*/ 2871162 h 3682908"/>
                <a:gd name="connsiteX276" fmla="*/ 3489737 w 3862373"/>
                <a:gd name="connsiteY276" fmla="*/ 2910249 h 3682908"/>
                <a:gd name="connsiteX277" fmla="*/ 3450649 w 3862373"/>
                <a:gd name="connsiteY277" fmla="*/ 2871162 h 3682908"/>
                <a:gd name="connsiteX278" fmla="*/ 3489737 w 3862373"/>
                <a:gd name="connsiteY278" fmla="*/ 2832075 h 3682908"/>
                <a:gd name="connsiteX279" fmla="*/ 3300457 w 3862373"/>
                <a:gd name="connsiteY279" fmla="*/ 2832075 h 3682908"/>
                <a:gd name="connsiteX280" fmla="*/ 3339544 w 3862373"/>
                <a:gd name="connsiteY280" fmla="*/ 2871162 h 3682908"/>
                <a:gd name="connsiteX281" fmla="*/ 3300457 w 3862373"/>
                <a:gd name="connsiteY281" fmla="*/ 2910249 h 3682908"/>
                <a:gd name="connsiteX282" fmla="*/ 3261369 w 3862373"/>
                <a:gd name="connsiteY282" fmla="*/ 2871162 h 3682908"/>
                <a:gd name="connsiteX283" fmla="*/ 3300457 w 3862373"/>
                <a:gd name="connsiteY283" fmla="*/ 2832075 h 3682908"/>
                <a:gd name="connsiteX284" fmla="*/ 3205817 w 3862373"/>
                <a:gd name="connsiteY284" fmla="*/ 2832075 h 3682908"/>
                <a:gd name="connsiteX285" fmla="*/ 3244904 w 3862373"/>
                <a:gd name="connsiteY285" fmla="*/ 2871162 h 3682908"/>
                <a:gd name="connsiteX286" fmla="*/ 3205817 w 3862373"/>
                <a:gd name="connsiteY286" fmla="*/ 2910249 h 3682908"/>
                <a:gd name="connsiteX287" fmla="*/ 3166729 w 3862373"/>
                <a:gd name="connsiteY287" fmla="*/ 2871162 h 3682908"/>
                <a:gd name="connsiteX288" fmla="*/ 3205817 w 3862373"/>
                <a:gd name="connsiteY288" fmla="*/ 2832075 h 3682908"/>
                <a:gd name="connsiteX289" fmla="*/ 3111177 w 3862373"/>
                <a:gd name="connsiteY289" fmla="*/ 2832075 h 3682908"/>
                <a:gd name="connsiteX290" fmla="*/ 3150264 w 3862373"/>
                <a:gd name="connsiteY290" fmla="*/ 2871162 h 3682908"/>
                <a:gd name="connsiteX291" fmla="*/ 3111177 w 3862373"/>
                <a:gd name="connsiteY291" fmla="*/ 2910249 h 3682908"/>
                <a:gd name="connsiteX292" fmla="*/ 3072089 w 3862373"/>
                <a:gd name="connsiteY292" fmla="*/ 2871162 h 3682908"/>
                <a:gd name="connsiteX293" fmla="*/ 3111177 w 3862373"/>
                <a:gd name="connsiteY293" fmla="*/ 2832075 h 3682908"/>
                <a:gd name="connsiteX294" fmla="*/ 3018902 w 3862373"/>
                <a:gd name="connsiteY294" fmla="*/ 2832075 h 3682908"/>
                <a:gd name="connsiteX295" fmla="*/ 3057989 w 3862373"/>
                <a:gd name="connsiteY295" fmla="*/ 2871162 h 3682908"/>
                <a:gd name="connsiteX296" fmla="*/ 3018902 w 3862373"/>
                <a:gd name="connsiteY296" fmla="*/ 2910249 h 3682908"/>
                <a:gd name="connsiteX297" fmla="*/ 2979815 w 3862373"/>
                <a:gd name="connsiteY297" fmla="*/ 2871162 h 3682908"/>
                <a:gd name="connsiteX298" fmla="*/ 3018902 w 3862373"/>
                <a:gd name="connsiteY298" fmla="*/ 2832075 h 3682908"/>
                <a:gd name="connsiteX299" fmla="*/ 2924263 w 3862373"/>
                <a:gd name="connsiteY299" fmla="*/ 2832075 h 3682908"/>
                <a:gd name="connsiteX300" fmla="*/ 2963349 w 3862373"/>
                <a:gd name="connsiteY300" fmla="*/ 2871162 h 3682908"/>
                <a:gd name="connsiteX301" fmla="*/ 2924263 w 3862373"/>
                <a:gd name="connsiteY301" fmla="*/ 2910249 h 3682908"/>
                <a:gd name="connsiteX302" fmla="*/ 2885175 w 3862373"/>
                <a:gd name="connsiteY302" fmla="*/ 2871162 h 3682908"/>
                <a:gd name="connsiteX303" fmla="*/ 2924263 w 3862373"/>
                <a:gd name="connsiteY303" fmla="*/ 2832075 h 3682908"/>
                <a:gd name="connsiteX304" fmla="*/ 2831988 w 3862373"/>
                <a:gd name="connsiteY304" fmla="*/ 2832075 h 3682908"/>
                <a:gd name="connsiteX305" fmla="*/ 2871075 w 3862373"/>
                <a:gd name="connsiteY305" fmla="*/ 2871162 h 3682908"/>
                <a:gd name="connsiteX306" fmla="*/ 2831988 w 3862373"/>
                <a:gd name="connsiteY306" fmla="*/ 2910249 h 3682908"/>
                <a:gd name="connsiteX307" fmla="*/ 2792901 w 3862373"/>
                <a:gd name="connsiteY307" fmla="*/ 2871162 h 3682908"/>
                <a:gd name="connsiteX308" fmla="*/ 2831988 w 3862373"/>
                <a:gd name="connsiteY308" fmla="*/ 2832075 h 3682908"/>
                <a:gd name="connsiteX309" fmla="*/ 1703409 w 3862373"/>
                <a:gd name="connsiteY309" fmla="*/ 2832075 h 3682908"/>
                <a:gd name="connsiteX310" fmla="*/ 1742495 w 3862373"/>
                <a:gd name="connsiteY310" fmla="*/ 2871162 h 3682908"/>
                <a:gd name="connsiteX311" fmla="*/ 1703409 w 3862373"/>
                <a:gd name="connsiteY311" fmla="*/ 2910249 h 3682908"/>
                <a:gd name="connsiteX312" fmla="*/ 1664321 w 3862373"/>
                <a:gd name="connsiteY312" fmla="*/ 2871162 h 3682908"/>
                <a:gd name="connsiteX313" fmla="*/ 1703409 w 3862373"/>
                <a:gd name="connsiteY313" fmla="*/ 2832075 h 3682908"/>
                <a:gd name="connsiteX314" fmla="*/ 1611133 w 3862373"/>
                <a:gd name="connsiteY314" fmla="*/ 2832075 h 3682908"/>
                <a:gd name="connsiteX315" fmla="*/ 1650221 w 3862373"/>
                <a:gd name="connsiteY315" fmla="*/ 2871162 h 3682908"/>
                <a:gd name="connsiteX316" fmla="*/ 1611133 w 3862373"/>
                <a:gd name="connsiteY316" fmla="*/ 2910249 h 3682908"/>
                <a:gd name="connsiteX317" fmla="*/ 1572054 w 3862373"/>
                <a:gd name="connsiteY317" fmla="*/ 2871162 h 3682908"/>
                <a:gd name="connsiteX318" fmla="*/ 1611133 w 3862373"/>
                <a:gd name="connsiteY318" fmla="*/ 2832075 h 3682908"/>
                <a:gd name="connsiteX319" fmla="*/ 1516501 w 3862373"/>
                <a:gd name="connsiteY319" fmla="*/ 2832075 h 3682908"/>
                <a:gd name="connsiteX320" fmla="*/ 1555588 w 3862373"/>
                <a:gd name="connsiteY320" fmla="*/ 2871162 h 3682908"/>
                <a:gd name="connsiteX321" fmla="*/ 1516501 w 3862373"/>
                <a:gd name="connsiteY321" fmla="*/ 2910249 h 3682908"/>
                <a:gd name="connsiteX322" fmla="*/ 1477413 w 3862373"/>
                <a:gd name="connsiteY322" fmla="*/ 2871162 h 3682908"/>
                <a:gd name="connsiteX323" fmla="*/ 1516501 w 3862373"/>
                <a:gd name="connsiteY323" fmla="*/ 2832075 h 3682908"/>
                <a:gd name="connsiteX324" fmla="*/ 1419496 w 3862373"/>
                <a:gd name="connsiteY324" fmla="*/ 2832075 h 3682908"/>
                <a:gd name="connsiteX325" fmla="*/ 1458583 w 3862373"/>
                <a:gd name="connsiteY325" fmla="*/ 2871162 h 3682908"/>
                <a:gd name="connsiteX326" fmla="*/ 1419496 w 3862373"/>
                <a:gd name="connsiteY326" fmla="*/ 2910249 h 3682908"/>
                <a:gd name="connsiteX327" fmla="*/ 1380408 w 3862373"/>
                <a:gd name="connsiteY327" fmla="*/ 2871162 h 3682908"/>
                <a:gd name="connsiteX328" fmla="*/ 1419496 w 3862373"/>
                <a:gd name="connsiteY328" fmla="*/ 2832075 h 3682908"/>
                <a:gd name="connsiteX329" fmla="*/ 1329587 w 3862373"/>
                <a:gd name="connsiteY329" fmla="*/ 2832075 h 3682908"/>
                <a:gd name="connsiteX330" fmla="*/ 1368674 w 3862373"/>
                <a:gd name="connsiteY330" fmla="*/ 2871162 h 3682908"/>
                <a:gd name="connsiteX331" fmla="*/ 1329587 w 3862373"/>
                <a:gd name="connsiteY331" fmla="*/ 2910249 h 3682908"/>
                <a:gd name="connsiteX332" fmla="*/ 1290500 w 3862373"/>
                <a:gd name="connsiteY332" fmla="*/ 2871162 h 3682908"/>
                <a:gd name="connsiteX333" fmla="*/ 1329587 w 3862373"/>
                <a:gd name="connsiteY333" fmla="*/ 2832075 h 3682908"/>
                <a:gd name="connsiteX334" fmla="*/ 1232583 w 3862373"/>
                <a:gd name="connsiteY334" fmla="*/ 2832075 h 3682908"/>
                <a:gd name="connsiteX335" fmla="*/ 1271669 w 3862373"/>
                <a:gd name="connsiteY335" fmla="*/ 2871162 h 3682908"/>
                <a:gd name="connsiteX336" fmla="*/ 1232583 w 3862373"/>
                <a:gd name="connsiteY336" fmla="*/ 2910249 h 3682908"/>
                <a:gd name="connsiteX337" fmla="*/ 1193496 w 3862373"/>
                <a:gd name="connsiteY337" fmla="*/ 2871162 h 3682908"/>
                <a:gd name="connsiteX338" fmla="*/ 1232583 w 3862373"/>
                <a:gd name="connsiteY338" fmla="*/ 2832075 h 3682908"/>
                <a:gd name="connsiteX339" fmla="*/ 3489737 w 3862373"/>
                <a:gd name="connsiteY339" fmla="*/ 2742165 h 3682908"/>
                <a:gd name="connsiteX340" fmla="*/ 3528823 w 3862373"/>
                <a:gd name="connsiteY340" fmla="*/ 2781252 h 3682908"/>
                <a:gd name="connsiteX341" fmla="*/ 3489737 w 3862373"/>
                <a:gd name="connsiteY341" fmla="*/ 2820339 h 3682908"/>
                <a:gd name="connsiteX342" fmla="*/ 3450649 w 3862373"/>
                <a:gd name="connsiteY342" fmla="*/ 2781252 h 3682908"/>
                <a:gd name="connsiteX343" fmla="*/ 3489737 w 3862373"/>
                <a:gd name="connsiteY343" fmla="*/ 2742165 h 3682908"/>
                <a:gd name="connsiteX344" fmla="*/ 3300457 w 3862373"/>
                <a:gd name="connsiteY344" fmla="*/ 2664088 h 3682908"/>
                <a:gd name="connsiteX345" fmla="*/ 3339544 w 3862373"/>
                <a:gd name="connsiteY345" fmla="*/ 2703175 h 3682908"/>
                <a:gd name="connsiteX346" fmla="*/ 3315671 w 3862373"/>
                <a:gd name="connsiteY346" fmla="*/ 2739190 h 3682908"/>
                <a:gd name="connsiteX347" fmla="*/ 3300696 w 3862373"/>
                <a:gd name="connsiteY347" fmla="*/ 2742214 h 3682908"/>
                <a:gd name="connsiteX348" fmla="*/ 3315671 w 3862373"/>
                <a:gd name="connsiteY348" fmla="*/ 2745237 h 3682908"/>
                <a:gd name="connsiteX349" fmla="*/ 3339544 w 3862373"/>
                <a:gd name="connsiteY349" fmla="*/ 2781252 h 3682908"/>
                <a:gd name="connsiteX350" fmla="*/ 3300457 w 3862373"/>
                <a:gd name="connsiteY350" fmla="*/ 2820339 h 3682908"/>
                <a:gd name="connsiteX351" fmla="*/ 3261369 w 3862373"/>
                <a:gd name="connsiteY351" fmla="*/ 2781252 h 3682908"/>
                <a:gd name="connsiteX352" fmla="*/ 3285242 w 3862373"/>
                <a:gd name="connsiteY352" fmla="*/ 2745237 h 3682908"/>
                <a:gd name="connsiteX353" fmla="*/ 3300217 w 3862373"/>
                <a:gd name="connsiteY353" fmla="*/ 2742214 h 3682908"/>
                <a:gd name="connsiteX354" fmla="*/ 3285242 w 3862373"/>
                <a:gd name="connsiteY354" fmla="*/ 2739190 h 3682908"/>
                <a:gd name="connsiteX355" fmla="*/ 3261369 w 3862373"/>
                <a:gd name="connsiteY355" fmla="*/ 2703175 h 3682908"/>
                <a:gd name="connsiteX356" fmla="*/ 3300457 w 3862373"/>
                <a:gd name="connsiteY356" fmla="*/ 2664088 h 3682908"/>
                <a:gd name="connsiteX357" fmla="*/ 3111177 w 3862373"/>
                <a:gd name="connsiteY357" fmla="*/ 2664088 h 3682908"/>
                <a:gd name="connsiteX358" fmla="*/ 3150264 w 3862373"/>
                <a:gd name="connsiteY358" fmla="*/ 2703175 h 3682908"/>
                <a:gd name="connsiteX359" fmla="*/ 3126391 w 3862373"/>
                <a:gd name="connsiteY359" fmla="*/ 2739190 h 3682908"/>
                <a:gd name="connsiteX360" fmla="*/ 3111417 w 3862373"/>
                <a:gd name="connsiteY360" fmla="*/ 2742214 h 3682908"/>
                <a:gd name="connsiteX361" fmla="*/ 3126391 w 3862373"/>
                <a:gd name="connsiteY361" fmla="*/ 2745237 h 3682908"/>
                <a:gd name="connsiteX362" fmla="*/ 3150264 w 3862373"/>
                <a:gd name="connsiteY362" fmla="*/ 2781252 h 3682908"/>
                <a:gd name="connsiteX363" fmla="*/ 3111177 w 3862373"/>
                <a:gd name="connsiteY363" fmla="*/ 2820339 h 3682908"/>
                <a:gd name="connsiteX364" fmla="*/ 3072089 w 3862373"/>
                <a:gd name="connsiteY364" fmla="*/ 2781252 h 3682908"/>
                <a:gd name="connsiteX365" fmla="*/ 3095962 w 3862373"/>
                <a:gd name="connsiteY365" fmla="*/ 2745237 h 3682908"/>
                <a:gd name="connsiteX366" fmla="*/ 3110937 w 3862373"/>
                <a:gd name="connsiteY366" fmla="*/ 2742214 h 3682908"/>
                <a:gd name="connsiteX367" fmla="*/ 3095962 w 3862373"/>
                <a:gd name="connsiteY367" fmla="*/ 2739190 h 3682908"/>
                <a:gd name="connsiteX368" fmla="*/ 3072089 w 3862373"/>
                <a:gd name="connsiteY368" fmla="*/ 2703175 h 3682908"/>
                <a:gd name="connsiteX369" fmla="*/ 3111177 w 3862373"/>
                <a:gd name="connsiteY369" fmla="*/ 2664088 h 3682908"/>
                <a:gd name="connsiteX370" fmla="*/ 3018902 w 3862373"/>
                <a:gd name="connsiteY370" fmla="*/ 2664088 h 3682908"/>
                <a:gd name="connsiteX371" fmla="*/ 3057989 w 3862373"/>
                <a:gd name="connsiteY371" fmla="*/ 2703175 h 3682908"/>
                <a:gd name="connsiteX372" fmla="*/ 3034117 w 3862373"/>
                <a:gd name="connsiteY372" fmla="*/ 2739190 h 3682908"/>
                <a:gd name="connsiteX373" fmla="*/ 3019142 w 3862373"/>
                <a:gd name="connsiteY373" fmla="*/ 2742214 h 3682908"/>
                <a:gd name="connsiteX374" fmla="*/ 3034117 w 3862373"/>
                <a:gd name="connsiteY374" fmla="*/ 2745237 h 3682908"/>
                <a:gd name="connsiteX375" fmla="*/ 3057989 w 3862373"/>
                <a:gd name="connsiteY375" fmla="*/ 2781252 h 3682908"/>
                <a:gd name="connsiteX376" fmla="*/ 3018902 w 3862373"/>
                <a:gd name="connsiteY376" fmla="*/ 2820339 h 3682908"/>
                <a:gd name="connsiteX377" fmla="*/ 2979815 w 3862373"/>
                <a:gd name="connsiteY377" fmla="*/ 2781252 h 3682908"/>
                <a:gd name="connsiteX378" fmla="*/ 3003687 w 3862373"/>
                <a:gd name="connsiteY378" fmla="*/ 2745237 h 3682908"/>
                <a:gd name="connsiteX379" fmla="*/ 3018663 w 3862373"/>
                <a:gd name="connsiteY379" fmla="*/ 2742214 h 3682908"/>
                <a:gd name="connsiteX380" fmla="*/ 3003687 w 3862373"/>
                <a:gd name="connsiteY380" fmla="*/ 2739190 h 3682908"/>
                <a:gd name="connsiteX381" fmla="*/ 2979815 w 3862373"/>
                <a:gd name="connsiteY381" fmla="*/ 2703175 h 3682908"/>
                <a:gd name="connsiteX382" fmla="*/ 3018902 w 3862373"/>
                <a:gd name="connsiteY382" fmla="*/ 2664088 h 3682908"/>
                <a:gd name="connsiteX383" fmla="*/ 2831988 w 3862373"/>
                <a:gd name="connsiteY383" fmla="*/ 2664088 h 3682908"/>
                <a:gd name="connsiteX384" fmla="*/ 2871075 w 3862373"/>
                <a:gd name="connsiteY384" fmla="*/ 2703175 h 3682908"/>
                <a:gd name="connsiteX385" fmla="*/ 2847202 w 3862373"/>
                <a:gd name="connsiteY385" fmla="*/ 2739190 h 3682908"/>
                <a:gd name="connsiteX386" fmla="*/ 2832228 w 3862373"/>
                <a:gd name="connsiteY386" fmla="*/ 2742214 h 3682908"/>
                <a:gd name="connsiteX387" fmla="*/ 2847202 w 3862373"/>
                <a:gd name="connsiteY387" fmla="*/ 2745237 h 3682908"/>
                <a:gd name="connsiteX388" fmla="*/ 2871075 w 3862373"/>
                <a:gd name="connsiteY388" fmla="*/ 2781252 h 3682908"/>
                <a:gd name="connsiteX389" fmla="*/ 2831988 w 3862373"/>
                <a:gd name="connsiteY389" fmla="*/ 2820339 h 3682908"/>
                <a:gd name="connsiteX390" fmla="*/ 2792901 w 3862373"/>
                <a:gd name="connsiteY390" fmla="*/ 2781252 h 3682908"/>
                <a:gd name="connsiteX391" fmla="*/ 2816773 w 3862373"/>
                <a:gd name="connsiteY391" fmla="*/ 2745237 h 3682908"/>
                <a:gd name="connsiteX392" fmla="*/ 2831748 w 3862373"/>
                <a:gd name="connsiteY392" fmla="*/ 2742214 h 3682908"/>
                <a:gd name="connsiteX393" fmla="*/ 2816773 w 3862373"/>
                <a:gd name="connsiteY393" fmla="*/ 2739190 h 3682908"/>
                <a:gd name="connsiteX394" fmla="*/ 2792901 w 3862373"/>
                <a:gd name="connsiteY394" fmla="*/ 2703175 h 3682908"/>
                <a:gd name="connsiteX395" fmla="*/ 2831988 w 3862373"/>
                <a:gd name="connsiteY395" fmla="*/ 2664088 h 3682908"/>
                <a:gd name="connsiteX396" fmla="*/ 1798047 w 3862373"/>
                <a:gd name="connsiteY396" fmla="*/ 2664088 h 3682908"/>
                <a:gd name="connsiteX397" fmla="*/ 1837135 w 3862373"/>
                <a:gd name="connsiteY397" fmla="*/ 2703175 h 3682908"/>
                <a:gd name="connsiteX398" fmla="*/ 1798047 w 3862373"/>
                <a:gd name="connsiteY398" fmla="*/ 2742262 h 3682908"/>
                <a:gd name="connsiteX399" fmla="*/ 1758959 w 3862373"/>
                <a:gd name="connsiteY399" fmla="*/ 2703175 h 3682908"/>
                <a:gd name="connsiteX400" fmla="*/ 1798047 w 3862373"/>
                <a:gd name="connsiteY400" fmla="*/ 2664088 h 3682908"/>
                <a:gd name="connsiteX401" fmla="*/ 1611133 w 3862373"/>
                <a:gd name="connsiteY401" fmla="*/ 2664088 h 3682908"/>
                <a:gd name="connsiteX402" fmla="*/ 1650221 w 3862373"/>
                <a:gd name="connsiteY402" fmla="*/ 2703175 h 3682908"/>
                <a:gd name="connsiteX403" fmla="*/ 1626349 w 3862373"/>
                <a:gd name="connsiteY403" fmla="*/ 2739190 h 3682908"/>
                <a:gd name="connsiteX404" fmla="*/ 1611371 w 3862373"/>
                <a:gd name="connsiteY404" fmla="*/ 2742214 h 3682908"/>
                <a:gd name="connsiteX405" fmla="*/ 1626347 w 3862373"/>
                <a:gd name="connsiteY405" fmla="*/ 2745237 h 3682908"/>
                <a:gd name="connsiteX406" fmla="*/ 1650221 w 3862373"/>
                <a:gd name="connsiteY406" fmla="*/ 2781252 h 3682908"/>
                <a:gd name="connsiteX407" fmla="*/ 1611133 w 3862373"/>
                <a:gd name="connsiteY407" fmla="*/ 2820339 h 3682908"/>
                <a:gd name="connsiteX408" fmla="*/ 1572057 w 3862373"/>
                <a:gd name="connsiteY408" fmla="*/ 2781252 h 3682908"/>
                <a:gd name="connsiteX409" fmla="*/ 1595929 w 3862373"/>
                <a:gd name="connsiteY409" fmla="*/ 2745237 h 3682908"/>
                <a:gd name="connsiteX410" fmla="*/ 1610892 w 3862373"/>
                <a:gd name="connsiteY410" fmla="*/ 2742214 h 3682908"/>
                <a:gd name="connsiteX411" fmla="*/ 1595930 w 3862373"/>
                <a:gd name="connsiteY411" fmla="*/ 2739190 h 3682908"/>
                <a:gd name="connsiteX412" fmla="*/ 1572058 w 3862373"/>
                <a:gd name="connsiteY412" fmla="*/ 2703175 h 3682908"/>
                <a:gd name="connsiteX413" fmla="*/ 1611133 w 3862373"/>
                <a:gd name="connsiteY413" fmla="*/ 2664088 h 3682908"/>
                <a:gd name="connsiteX414" fmla="*/ 1516504 w 3862373"/>
                <a:gd name="connsiteY414" fmla="*/ 2664088 h 3682908"/>
                <a:gd name="connsiteX415" fmla="*/ 1555592 w 3862373"/>
                <a:gd name="connsiteY415" fmla="*/ 2703175 h 3682908"/>
                <a:gd name="connsiteX416" fmla="*/ 1531719 w 3862373"/>
                <a:gd name="connsiteY416" fmla="*/ 2739190 h 3682908"/>
                <a:gd name="connsiteX417" fmla="*/ 1516743 w 3862373"/>
                <a:gd name="connsiteY417" fmla="*/ 2742214 h 3682908"/>
                <a:gd name="connsiteX418" fmla="*/ 1531717 w 3862373"/>
                <a:gd name="connsiteY418" fmla="*/ 2745237 h 3682908"/>
                <a:gd name="connsiteX419" fmla="*/ 1555589 w 3862373"/>
                <a:gd name="connsiteY419" fmla="*/ 2781252 h 3682908"/>
                <a:gd name="connsiteX420" fmla="*/ 1516503 w 3862373"/>
                <a:gd name="connsiteY420" fmla="*/ 2820339 h 3682908"/>
                <a:gd name="connsiteX421" fmla="*/ 1477414 w 3862373"/>
                <a:gd name="connsiteY421" fmla="*/ 2781252 h 3682908"/>
                <a:gd name="connsiteX422" fmla="*/ 1501288 w 3862373"/>
                <a:gd name="connsiteY422" fmla="*/ 2745237 h 3682908"/>
                <a:gd name="connsiteX423" fmla="*/ 1516264 w 3862373"/>
                <a:gd name="connsiteY423" fmla="*/ 2742214 h 3682908"/>
                <a:gd name="connsiteX424" fmla="*/ 1501289 w 3862373"/>
                <a:gd name="connsiteY424" fmla="*/ 2739190 h 3682908"/>
                <a:gd name="connsiteX425" fmla="*/ 1477416 w 3862373"/>
                <a:gd name="connsiteY425" fmla="*/ 2703175 h 3682908"/>
                <a:gd name="connsiteX426" fmla="*/ 1516504 w 3862373"/>
                <a:gd name="connsiteY426" fmla="*/ 2664088 h 3682908"/>
                <a:gd name="connsiteX427" fmla="*/ 1329588 w 3862373"/>
                <a:gd name="connsiteY427" fmla="*/ 2664088 h 3682908"/>
                <a:gd name="connsiteX428" fmla="*/ 1368676 w 3862373"/>
                <a:gd name="connsiteY428" fmla="*/ 2703175 h 3682908"/>
                <a:gd name="connsiteX429" fmla="*/ 1344802 w 3862373"/>
                <a:gd name="connsiteY429" fmla="*/ 2739190 h 3682908"/>
                <a:gd name="connsiteX430" fmla="*/ 1329828 w 3862373"/>
                <a:gd name="connsiteY430" fmla="*/ 2742214 h 3682908"/>
                <a:gd name="connsiteX431" fmla="*/ 1344802 w 3862373"/>
                <a:gd name="connsiteY431" fmla="*/ 2745237 h 3682908"/>
                <a:gd name="connsiteX432" fmla="*/ 1368676 w 3862373"/>
                <a:gd name="connsiteY432" fmla="*/ 2781252 h 3682908"/>
                <a:gd name="connsiteX433" fmla="*/ 1329588 w 3862373"/>
                <a:gd name="connsiteY433" fmla="*/ 2820339 h 3682908"/>
                <a:gd name="connsiteX434" fmla="*/ 1290502 w 3862373"/>
                <a:gd name="connsiteY434" fmla="*/ 2781252 h 3682908"/>
                <a:gd name="connsiteX435" fmla="*/ 1314375 w 3862373"/>
                <a:gd name="connsiteY435" fmla="*/ 2745237 h 3682908"/>
                <a:gd name="connsiteX436" fmla="*/ 1329349 w 3862373"/>
                <a:gd name="connsiteY436" fmla="*/ 2742214 h 3682908"/>
                <a:gd name="connsiteX437" fmla="*/ 1314375 w 3862373"/>
                <a:gd name="connsiteY437" fmla="*/ 2739190 h 3682908"/>
                <a:gd name="connsiteX438" fmla="*/ 1290503 w 3862373"/>
                <a:gd name="connsiteY438" fmla="*/ 2703175 h 3682908"/>
                <a:gd name="connsiteX439" fmla="*/ 1329588 w 3862373"/>
                <a:gd name="connsiteY439" fmla="*/ 2664088 h 3682908"/>
                <a:gd name="connsiteX440" fmla="*/ 1142676 w 3862373"/>
                <a:gd name="connsiteY440" fmla="*/ 2664088 h 3682908"/>
                <a:gd name="connsiteX441" fmla="*/ 1181763 w 3862373"/>
                <a:gd name="connsiteY441" fmla="*/ 2703175 h 3682908"/>
                <a:gd name="connsiteX442" fmla="*/ 1157890 w 3862373"/>
                <a:gd name="connsiteY442" fmla="*/ 2739190 h 3682908"/>
                <a:gd name="connsiteX443" fmla="*/ 1142916 w 3862373"/>
                <a:gd name="connsiteY443" fmla="*/ 2742214 h 3682908"/>
                <a:gd name="connsiteX444" fmla="*/ 1157891 w 3862373"/>
                <a:gd name="connsiteY444" fmla="*/ 2745237 h 3682908"/>
                <a:gd name="connsiteX445" fmla="*/ 1181764 w 3862373"/>
                <a:gd name="connsiteY445" fmla="*/ 2781252 h 3682908"/>
                <a:gd name="connsiteX446" fmla="*/ 1142676 w 3862373"/>
                <a:gd name="connsiteY446" fmla="*/ 2820339 h 3682908"/>
                <a:gd name="connsiteX447" fmla="*/ 1103587 w 3862373"/>
                <a:gd name="connsiteY447" fmla="*/ 2781252 h 3682908"/>
                <a:gd name="connsiteX448" fmla="*/ 1127461 w 3862373"/>
                <a:gd name="connsiteY448" fmla="*/ 2745237 h 3682908"/>
                <a:gd name="connsiteX449" fmla="*/ 1142436 w 3862373"/>
                <a:gd name="connsiteY449" fmla="*/ 2742214 h 3682908"/>
                <a:gd name="connsiteX450" fmla="*/ 1127460 w 3862373"/>
                <a:gd name="connsiteY450" fmla="*/ 2739190 h 3682908"/>
                <a:gd name="connsiteX451" fmla="*/ 1103585 w 3862373"/>
                <a:gd name="connsiteY451" fmla="*/ 2703175 h 3682908"/>
                <a:gd name="connsiteX452" fmla="*/ 1142676 w 3862373"/>
                <a:gd name="connsiteY452" fmla="*/ 2664088 h 3682908"/>
                <a:gd name="connsiteX453" fmla="*/ 3205817 w 3862373"/>
                <a:gd name="connsiteY453" fmla="*/ 2664086 h 3682908"/>
                <a:gd name="connsiteX454" fmla="*/ 3244904 w 3862373"/>
                <a:gd name="connsiteY454" fmla="*/ 2703174 h 3682908"/>
                <a:gd name="connsiteX455" fmla="*/ 3221031 w 3862373"/>
                <a:gd name="connsiteY455" fmla="*/ 2739189 h 3682908"/>
                <a:gd name="connsiteX456" fmla="*/ 3206053 w 3862373"/>
                <a:gd name="connsiteY456" fmla="*/ 2742213 h 3682908"/>
                <a:gd name="connsiteX457" fmla="*/ 3221031 w 3862373"/>
                <a:gd name="connsiteY457" fmla="*/ 2745237 h 3682908"/>
                <a:gd name="connsiteX458" fmla="*/ 3244904 w 3862373"/>
                <a:gd name="connsiteY458" fmla="*/ 2781252 h 3682908"/>
                <a:gd name="connsiteX459" fmla="*/ 3205817 w 3862373"/>
                <a:gd name="connsiteY459" fmla="*/ 2820339 h 3682908"/>
                <a:gd name="connsiteX460" fmla="*/ 3166729 w 3862373"/>
                <a:gd name="connsiteY460" fmla="*/ 2781252 h 3682908"/>
                <a:gd name="connsiteX461" fmla="*/ 3190602 w 3862373"/>
                <a:gd name="connsiteY461" fmla="*/ 2745237 h 3682908"/>
                <a:gd name="connsiteX462" fmla="*/ 3205580 w 3862373"/>
                <a:gd name="connsiteY462" fmla="*/ 2742213 h 3682908"/>
                <a:gd name="connsiteX463" fmla="*/ 3190602 w 3862373"/>
                <a:gd name="connsiteY463" fmla="*/ 2739189 h 3682908"/>
                <a:gd name="connsiteX464" fmla="*/ 3166729 w 3862373"/>
                <a:gd name="connsiteY464" fmla="*/ 2703174 h 3682908"/>
                <a:gd name="connsiteX465" fmla="*/ 3205817 w 3862373"/>
                <a:gd name="connsiteY465" fmla="*/ 2664086 h 3682908"/>
                <a:gd name="connsiteX466" fmla="*/ 2924263 w 3862373"/>
                <a:gd name="connsiteY466" fmla="*/ 2664086 h 3682908"/>
                <a:gd name="connsiteX467" fmla="*/ 2963349 w 3862373"/>
                <a:gd name="connsiteY467" fmla="*/ 2703174 h 3682908"/>
                <a:gd name="connsiteX468" fmla="*/ 2939477 w 3862373"/>
                <a:gd name="connsiteY468" fmla="*/ 2739189 h 3682908"/>
                <a:gd name="connsiteX469" fmla="*/ 2924499 w 3862373"/>
                <a:gd name="connsiteY469" fmla="*/ 2742213 h 3682908"/>
                <a:gd name="connsiteX470" fmla="*/ 2939477 w 3862373"/>
                <a:gd name="connsiteY470" fmla="*/ 2745237 h 3682908"/>
                <a:gd name="connsiteX471" fmla="*/ 2963349 w 3862373"/>
                <a:gd name="connsiteY471" fmla="*/ 2781252 h 3682908"/>
                <a:gd name="connsiteX472" fmla="*/ 2924263 w 3862373"/>
                <a:gd name="connsiteY472" fmla="*/ 2820339 h 3682908"/>
                <a:gd name="connsiteX473" fmla="*/ 2885175 w 3862373"/>
                <a:gd name="connsiteY473" fmla="*/ 2781252 h 3682908"/>
                <a:gd name="connsiteX474" fmla="*/ 2909048 w 3862373"/>
                <a:gd name="connsiteY474" fmla="*/ 2745237 h 3682908"/>
                <a:gd name="connsiteX475" fmla="*/ 2924026 w 3862373"/>
                <a:gd name="connsiteY475" fmla="*/ 2742213 h 3682908"/>
                <a:gd name="connsiteX476" fmla="*/ 2909048 w 3862373"/>
                <a:gd name="connsiteY476" fmla="*/ 2739189 h 3682908"/>
                <a:gd name="connsiteX477" fmla="*/ 2885175 w 3862373"/>
                <a:gd name="connsiteY477" fmla="*/ 2703174 h 3682908"/>
                <a:gd name="connsiteX478" fmla="*/ 2924263 w 3862373"/>
                <a:gd name="connsiteY478" fmla="*/ 2664086 h 3682908"/>
                <a:gd name="connsiteX479" fmla="*/ 1703410 w 3862373"/>
                <a:gd name="connsiteY479" fmla="*/ 2664086 h 3682908"/>
                <a:gd name="connsiteX480" fmla="*/ 1742497 w 3862373"/>
                <a:gd name="connsiteY480" fmla="*/ 2703174 h 3682908"/>
                <a:gd name="connsiteX481" fmla="*/ 1718624 w 3862373"/>
                <a:gd name="connsiteY481" fmla="*/ 2739189 h 3682908"/>
                <a:gd name="connsiteX482" fmla="*/ 1703646 w 3862373"/>
                <a:gd name="connsiteY482" fmla="*/ 2742213 h 3682908"/>
                <a:gd name="connsiteX483" fmla="*/ 1718624 w 3862373"/>
                <a:gd name="connsiteY483" fmla="*/ 2745237 h 3682908"/>
                <a:gd name="connsiteX484" fmla="*/ 1742495 w 3862373"/>
                <a:gd name="connsiteY484" fmla="*/ 2781252 h 3682908"/>
                <a:gd name="connsiteX485" fmla="*/ 1703409 w 3862373"/>
                <a:gd name="connsiteY485" fmla="*/ 2820339 h 3682908"/>
                <a:gd name="connsiteX486" fmla="*/ 1664323 w 3862373"/>
                <a:gd name="connsiteY486" fmla="*/ 2781252 h 3682908"/>
                <a:gd name="connsiteX487" fmla="*/ 1688193 w 3862373"/>
                <a:gd name="connsiteY487" fmla="*/ 2745237 h 3682908"/>
                <a:gd name="connsiteX488" fmla="*/ 1703173 w 3862373"/>
                <a:gd name="connsiteY488" fmla="*/ 2742213 h 3682908"/>
                <a:gd name="connsiteX489" fmla="*/ 1688194 w 3862373"/>
                <a:gd name="connsiteY489" fmla="*/ 2739189 h 3682908"/>
                <a:gd name="connsiteX490" fmla="*/ 1664323 w 3862373"/>
                <a:gd name="connsiteY490" fmla="*/ 2703174 h 3682908"/>
                <a:gd name="connsiteX491" fmla="*/ 1703410 w 3862373"/>
                <a:gd name="connsiteY491" fmla="*/ 2664086 h 3682908"/>
                <a:gd name="connsiteX492" fmla="*/ 1419499 w 3862373"/>
                <a:gd name="connsiteY492" fmla="*/ 2664086 h 3682908"/>
                <a:gd name="connsiteX493" fmla="*/ 1458586 w 3862373"/>
                <a:gd name="connsiteY493" fmla="*/ 2703174 h 3682908"/>
                <a:gd name="connsiteX494" fmla="*/ 1434713 w 3862373"/>
                <a:gd name="connsiteY494" fmla="*/ 2739189 h 3682908"/>
                <a:gd name="connsiteX495" fmla="*/ 1419735 w 3862373"/>
                <a:gd name="connsiteY495" fmla="*/ 2742214 h 3682908"/>
                <a:gd name="connsiteX496" fmla="*/ 1434712 w 3862373"/>
                <a:gd name="connsiteY496" fmla="*/ 2745237 h 3682908"/>
                <a:gd name="connsiteX497" fmla="*/ 1458584 w 3862373"/>
                <a:gd name="connsiteY497" fmla="*/ 2781252 h 3682908"/>
                <a:gd name="connsiteX498" fmla="*/ 1419497 w 3862373"/>
                <a:gd name="connsiteY498" fmla="*/ 2820339 h 3682908"/>
                <a:gd name="connsiteX499" fmla="*/ 1380409 w 3862373"/>
                <a:gd name="connsiteY499" fmla="*/ 2781252 h 3682908"/>
                <a:gd name="connsiteX500" fmla="*/ 1404282 w 3862373"/>
                <a:gd name="connsiteY500" fmla="*/ 2745237 h 3682908"/>
                <a:gd name="connsiteX501" fmla="*/ 1419262 w 3862373"/>
                <a:gd name="connsiteY501" fmla="*/ 2742213 h 3682908"/>
                <a:gd name="connsiteX502" fmla="*/ 1404283 w 3862373"/>
                <a:gd name="connsiteY502" fmla="*/ 2739189 h 3682908"/>
                <a:gd name="connsiteX503" fmla="*/ 1380411 w 3862373"/>
                <a:gd name="connsiteY503" fmla="*/ 2703174 h 3682908"/>
                <a:gd name="connsiteX504" fmla="*/ 1419499 w 3862373"/>
                <a:gd name="connsiteY504" fmla="*/ 2664086 h 3682908"/>
                <a:gd name="connsiteX505" fmla="*/ 1232585 w 3862373"/>
                <a:gd name="connsiteY505" fmla="*/ 2664086 h 3682908"/>
                <a:gd name="connsiteX506" fmla="*/ 1271670 w 3862373"/>
                <a:gd name="connsiteY506" fmla="*/ 2703174 h 3682908"/>
                <a:gd name="connsiteX507" fmla="*/ 1247799 w 3862373"/>
                <a:gd name="connsiteY507" fmla="*/ 2739189 h 3682908"/>
                <a:gd name="connsiteX508" fmla="*/ 1232822 w 3862373"/>
                <a:gd name="connsiteY508" fmla="*/ 2742213 h 3682908"/>
                <a:gd name="connsiteX509" fmla="*/ 1247798 w 3862373"/>
                <a:gd name="connsiteY509" fmla="*/ 2745237 h 3682908"/>
                <a:gd name="connsiteX510" fmla="*/ 1271670 w 3862373"/>
                <a:gd name="connsiteY510" fmla="*/ 2781252 h 3682908"/>
                <a:gd name="connsiteX511" fmla="*/ 1232585 w 3862373"/>
                <a:gd name="connsiteY511" fmla="*/ 2820339 h 3682908"/>
                <a:gd name="connsiteX512" fmla="*/ 1193499 w 3862373"/>
                <a:gd name="connsiteY512" fmla="*/ 2781252 h 3682908"/>
                <a:gd name="connsiteX513" fmla="*/ 1217369 w 3862373"/>
                <a:gd name="connsiteY513" fmla="*/ 2745237 h 3682908"/>
                <a:gd name="connsiteX514" fmla="*/ 1232349 w 3862373"/>
                <a:gd name="connsiteY514" fmla="*/ 2742213 h 3682908"/>
                <a:gd name="connsiteX515" fmla="*/ 1217369 w 3862373"/>
                <a:gd name="connsiteY515" fmla="*/ 2739189 h 3682908"/>
                <a:gd name="connsiteX516" fmla="*/ 1193499 w 3862373"/>
                <a:gd name="connsiteY516" fmla="*/ 2703174 h 3682908"/>
                <a:gd name="connsiteX517" fmla="*/ 1232585 w 3862373"/>
                <a:gd name="connsiteY517" fmla="*/ 2664086 h 3682908"/>
                <a:gd name="connsiteX518" fmla="*/ 1045666 w 3862373"/>
                <a:gd name="connsiteY518" fmla="*/ 2664086 h 3682908"/>
                <a:gd name="connsiteX519" fmla="*/ 1084754 w 3862373"/>
                <a:gd name="connsiteY519" fmla="*/ 2703174 h 3682908"/>
                <a:gd name="connsiteX520" fmla="*/ 1045666 w 3862373"/>
                <a:gd name="connsiteY520" fmla="*/ 2742261 h 3682908"/>
                <a:gd name="connsiteX521" fmla="*/ 1006580 w 3862373"/>
                <a:gd name="connsiteY521" fmla="*/ 2703174 h 3682908"/>
                <a:gd name="connsiteX522" fmla="*/ 1045666 w 3862373"/>
                <a:gd name="connsiteY522" fmla="*/ 2664086 h 3682908"/>
                <a:gd name="connsiteX523" fmla="*/ 3300455 w 3862373"/>
                <a:gd name="connsiteY523" fmla="*/ 2578910 h 3682908"/>
                <a:gd name="connsiteX524" fmla="*/ 3339543 w 3862373"/>
                <a:gd name="connsiteY524" fmla="*/ 2617997 h 3682908"/>
                <a:gd name="connsiteX525" fmla="*/ 3300455 w 3862373"/>
                <a:gd name="connsiteY525" fmla="*/ 2657085 h 3682908"/>
                <a:gd name="connsiteX526" fmla="*/ 3261368 w 3862373"/>
                <a:gd name="connsiteY526" fmla="*/ 2617997 h 3682908"/>
                <a:gd name="connsiteX527" fmla="*/ 3300455 w 3862373"/>
                <a:gd name="connsiteY527" fmla="*/ 2578910 h 3682908"/>
                <a:gd name="connsiteX528" fmla="*/ 3205815 w 3862373"/>
                <a:gd name="connsiteY528" fmla="*/ 2578910 h 3682908"/>
                <a:gd name="connsiteX529" fmla="*/ 3244903 w 3862373"/>
                <a:gd name="connsiteY529" fmla="*/ 2617997 h 3682908"/>
                <a:gd name="connsiteX530" fmla="*/ 3205815 w 3862373"/>
                <a:gd name="connsiteY530" fmla="*/ 2657085 h 3682908"/>
                <a:gd name="connsiteX531" fmla="*/ 3166728 w 3862373"/>
                <a:gd name="connsiteY531" fmla="*/ 2617997 h 3682908"/>
                <a:gd name="connsiteX532" fmla="*/ 3205815 w 3862373"/>
                <a:gd name="connsiteY532" fmla="*/ 2578910 h 3682908"/>
                <a:gd name="connsiteX533" fmla="*/ 3111175 w 3862373"/>
                <a:gd name="connsiteY533" fmla="*/ 2578910 h 3682908"/>
                <a:gd name="connsiteX534" fmla="*/ 3150262 w 3862373"/>
                <a:gd name="connsiteY534" fmla="*/ 2617997 h 3682908"/>
                <a:gd name="connsiteX535" fmla="*/ 3111175 w 3862373"/>
                <a:gd name="connsiteY535" fmla="*/ 2657085 h 3682908"/>
                <a:gd name="connsiteX536" fmla="*/ 3072088 w 3862373"/>
                <a:gd name="connsiteY536" fmla="*/ 2617997 h 3682908"/>
                <a:gd name="connsiteX537" fmla="*/ 3111175 w 3862373"/>
                <a:gd name="connsiteY537" fmla="*/ 2578910 h 3682908"/>
                <a:gd name="connsiteX538" fmla="*/ 3018901 w 3862373"/>
                <a:gd name="connsiteY538" fmla="*/ 2578910 h 3682908"/>
                <a:gd name="connsiteX539" fmla="*/ 3057988 w 3862373"/>
                <a:gd name="connsiteY539" fmla="*/ 2617997 h 3682908"/>
                <a:gd name="connsiteX540" fmla="*/ 3018901 w 3862373"/>
                <a:gd name="connsiteY540" fmla="*/ 2657085 h 3682908"/>
                <a:gd name="connsiteX541" fmla="*/ 2979813 w 3862373"/>
                <a:gd name="connsiteY541" fmla="*/ 2617997 h 3682908"/>
                <a:gd name="connsiteX542" fmla="*/ 3018901 w 3862373"/>
                <a:gd name="connsiteY542" fmla="*/ 2578910 h 3682908"/>
                <a:gd name="connsiteX543" fmla="*/ 2924262 w 3862373"/>
                <a:gd name="connsiteY543" fmla="*/ 2578910 h 3682908"/>
                <a:gd name="connsiteX544" fmla="*/ 2963349 w 3862373"/>
                <a:gd name="connsiteY544" fmla="*/ 2617997 h 3682908"/>
                <a:gd name="connsiteX545" fmla="*/ 2924262 w 3862373"/>
                <a:gd name="connsiteY545" fmla="*/ 2657085 h 3682908"/>
                <a:gd name="connsiteX546" fmla="*/ 2885175 w 3862373"/>
                <a:gd name="connsiteY546" fmla="*/ 2617997 h 3682908"/>
                <a:gd name="connsiteX547" fmla="*/ 2924262 w 3862373"/>
                <a:gd name="connsiteY547" fmla="*/ 2578910 h 3682908"/>
                <a:gd name="connsiteX548" fmla="*/ 2831987 w 3862373"/>
                <a:gd name="connsiteY548" fmla="*/ 2578910 h 3682908"/>
                <a:gd name="connsiteX549" fmla="*/ 2871074 w 3862373"/>
                <a:gd name="connsiteY549" fmla="*/ 2617997 h 3682908"/>
                <a:gd name="connsiteX550" fmla="*/ 2831987 w 3862373"/>
                <a:gd name="connsiteY550" fmla="*/ 2657085 h 3682908"/>
                <a:gd name="connsiteX551" fmla="*/ 2792900 w 3862373"/>
                <a:gd name="connsiteY551" fmla="*/ 2617997 h 3682908"/>
                <a:gd name="connsiteX552" fmla="*/ 2831987 w 3862373"/>
                <a:gd name="connsiteY552" fmla="*/ 2578910 h 3682908"/>
                <a:gd name="connsiteX553" fmla="*/ 1798047 w 3862373"/>
                <a:gd name="connsiteY553" fmla="*/ 2578910 h 3682908"/>
                <a:gd name="connsiteX554" fmla="*/ 1837133 w 3862373"/>
                <a:gd name="connsiteY554" fmla="*/ 2617997 h 3682908"/>
                <a:gd name="connsiteX555" fmla="*/ 1798047 w 3862373"/>
                <a:gd name="connsiteY555" fmla="*/ 2657085 h 3682908"/>
                <a:gd name="connsiteX556" fmla="*/ 1758959 w 3862373"/>
                <a:gd name="connsiteY556" fmla="*/ 2617997 h 3682908"/>
                <a:gd name="connsiteX557" fmla="*/ 1798047 w 3862373"/>
                <a:gd name="connsiteY557" fmla="*/ 2578910 h 3682908"/>
                <a:gd name="connsiteX558" fmla="*/ 1703409 w 3862373"/>
                <a:gd name="connsiteY558" fmla="*/ 2578910 h 3682908"/>
                <a:gd name="connsiteX559" fmla="*/ 1742497 w 3862373"/>
                <a:gd name="connsiteY559" fmla="*/ 2617997 h 3682908"/>
                <a:gd name="connsiteX560" fmla="*/ 1703409 w 3862373"/>
                <a:gd name="connsiteY560" fmla="*/ 2657085 h 3682908"/>
                <a:gd name="connsiteX561" fmla="*/ 1664323 w 3862373"/>
                <a:gd name="connsiteY561" fmla="*/ 2617997 h 3682908"/>
                <a:gd name="connsiteX562" fmla="*/ 1703409 w 3862373"/>
                <a:gd name="connsiteY562" fmla="*/ 2578910 h 3682908"/>
                <a:gd name="connsiteX563" fmla="*/ 1611131 w 3862373"/>
                <a:gd name="connsiteY563" fmla="*/ 2578910 h 3682908"/>
                <a:gd name="connsiteX564" fmla="*/ 1650221 w 3862373"/>
                <a:gd name="connsiteY564" fmla="*/ 2617997 h 3682908"/>
                <a:gd name="connsiteX565" fmla="*/ 1611131 w 3862373"/>
                <a:gd name="connsiteY565" fmla="*/ 2657085 h 3682908"/>
                <a:gd name="connsiteX566" fmla="*/ 1572058 w 3862373"/>
                <a:gd name="connsiteY566" fmla="*/ 2617997 h 3682908"/>
                <a:gd name="connsiteX567" fmla="*/ 1611131 w 3862373"/>
                <a:gd name="connsiteY567" fmla="*/ 2578910 h 3682908"/>
                <a:gd name="connsiteX568" fmla="*/ 1516504 w 3862373"/>
                <a:gd name="connsiteY568" fmla="*/ 2578910 h 3682908"/>
                <a:gd name="connsiteX569" fmla="*/ 1555592 w 3862373"/>
                <a:gd name="connsiteY569" fmla="*/ 2617997 h 3682908"/>
                <a:gd name="connsiteX570" fmla="*/ 1516504 w 3862373"/>
                <a:gd name="connsiteY570" fmla="*/ 2657085 h 3682908"/>
                <a:gd name="connsiteX571" fmla="*/ 1477417 w 3862373"/>
                <a:gd name="connsiteY571" fmla="*/ 2617997 h 3682908"/>
                <a:gd name="connsiteX572" fmla="*/ 1516504 w 3862373"/>
                <a:gd name="connsiteY572" fmla="*/ 2578910 h 3682908"/>
                <a:gd name="connsiteX573" fmla="*/ 1419499 w 3862373"/>
                <a:gd name="connsiteY573" fmla="*/ 2578910 h 3682908"/>
                <a:gd name="connsiteX574" fmla="*/ 1458586 w 3862373"/>
                <a:gd name="connsiteY574" fmla="*/ 2617997 h 3682908"/>
                <a:gd name="connsiteX575" fmla="*/ 1419499 w 3862373"/>
                <a:gd name="connsiteY575" fmla="*/ 2657085 h 3682908"/>
                <a:gd name="connsiteX576" fmla="*/ 1380410 w 3862373"/>
                <a:gd name="connsiteY576" fmla="*/ 2617997 h 3682908"/>
                <a:gd name="connsiteX577" fmla="*/ 1419499 w 3862373"/>
                <a:gd name="connsiteY577" fmla="*/ 2578910 h 3682908"/>
                <a:gd name="connsiteX578" fmla="*/ 1329590 w 3862373"/>
                <a:gd name="connsiteY578" fmla="*/ 2578910 h 3682908"/>
                <a:gd name="connsiteX579" fmla="*/ 1368677 w 3862373"/>
                <a:gd name="connsiteY579" fmla="*/ 2617997 h 3682908"/>
                <a:gd name="connsiteX580" fmla="*/ 1329590 w 3862373"/>
                <a:gd name="connsiteY580" fmla="*/ 2657085 h 3682908"/>
                <a:gd name="connsiteX581" fmla="*/ 1290504 w 3862373"/>
                <a:gd name="connsiteY581" fmla="*/ 2617997 h 3682908"/>
                <a:gd name="connsiteX582" fmla="*/ 1329590 w 3862373"/>
                <a:gd name="connsiteY582" fmla="*/ 2578910 h 3682908"/>
                <a:gd name="connsiteX583" fmla="*/ 1232588 w 3862373"/>
                <a:gd name="connsiteY583" fmla="*/ 2578910 h 3682908"/>
                <a:gd name="connsiteX584" fmla="*/ 1271672 w 3862373"/>
                <a:gd name="connsiteY584" fmla="*/ 2617997 h 3682908"/>
                <a:gd name="connsiteX585" fmla="*/ 1232588 w 3862373"/>
                <a:gd name="connsiteY585" fmla="*/ 2657085 h 3682908"/>
                <a:gd name="connsiteX586" fmla="*/ 1193502 w 3862373"/>
                <a:gd name="connsiteY586" fmla="*/ 2617997 h 3682908"/>
                <a:gd name="connsiteX587" fmla="*/ 1232588 w 3862373"/>
                <a:gd name="connsiteY587" fmla="*/ 2578910 h 3682908"/>
                <a:gd name="connsiteX588" fmla="*/ 1142677 w 3862373"/>
                <a:gd name="connsiteY588" fmla="*/ 2578910 h 3682908"/>
                <a:gd name="connsiteX589" fmla="*/ 1181764 w 3862373"/>
                <a:gd name="connsiteY589" fmla="*/ 2617997 h 3682908"/>
                <a:gd name="connsiteX590" fmla="*/ 1142677 w 3862373"/>
                <a:gd name="connsiteY590" fmla="*/ 2657085 h 3682908"/>
                <a:gd name="connsiteX591" fmla="*/ 1103588 w 3862373"/>
                <a:gd name="connsiteY591" fmla="*/ 2617997 h 3682908"/>
                <a:gd name="connsiteX592" fmla="*/ 1142677 w 3862373"/>
                <a:gd name="connsiteY592" fmla="*/ 2578910 h 3682908"/>
                <a:gd name="connsiteX593" fmla="*/ 1045667 w 3862373"/>
                <a:gd name="connsiteY593" fmla="*/ 2578910 h 3682908"/>
                <a:gd name="connsiteX594" fmla="*/ 1084755 w 3862373"/>
                <a:gd name="connsiteY594" fmla="*/ 2617997 h 3682908"/>
                <a:gd name="connsiteX595" fmla="*/ 1045667 w 3862373"/>
                <a:gd name="connsiteY595" fmla="*/ 2657085 h 3682908"/>
                <a:gd name="connsiteX596" fmla="*/ 1006581 w 3862373"/>
                <a:gd name="connsiteY596" fmla="*/ 2617997 h 3682908"/>
                <a:gd name="connsiteX597" fmla="*/ 1045667 w 3862373"/>
                <a:gd name="connsiteY597" fmla="*/ 2578910 h 3682908"/>
                <a:gd name="connsiteX598" fmla="*/ 3300455 w 3862373"/>
                <a:gd name="connsiteY598" fmla="*/ 2486637 h 3682908"/>
                <a:gd name="connsiteX599" fmla="*/ 3339543 w 3862373"/>
                <a:gd name="connsiteY599" fmla="*/ 2525724 h 3682908"/>
                <a:gd name="connsiteX600" fmla="*/ 3300455 w 3862373"/>
                <a:gd name="connsiteY600" fmla="*/ 2564811 h 3682908"/>
                <a:gd name="connsiteX601" fmla="*/ 3261368 w 3862373"/>
                <a:gd name="connsiteY601" fmla="*/ 2525724 h 3682908"/>
                <a:gd name="connsiteX602" fmla="*/ 3300455 w 3862373"/>
                <a:gd name="connsiteY602" fmla="*/ 2486637 h 3682908"/>
                <a:gd name="connsiteX603" fmla="*/ 3205815 w 3862373"/>
                <a:gd name="connsiteY603" fmla="*/ 2486637 h 3682908"/>
                <a:gd name="connsiteX604" fmla="*/ 3244903 w 3862373"/>
                <a:gd name="connsiteY604" fmla="*/ 2525724 h 3682908"/>
                <a:gd name="connsiteX605" fmla="*/ 3205815 w 3862373"/>
                <a:gd name="connsiteY605" fmla="*/ 2564811 h 3682908"/>
                <a:gd name="connsiteX606" fmla="*/ 3166728 w 3862373"/>
                <a:gd name="connsiteY606" fmla="*/ 2525724 h 3682908"/>
                <a:gd name="connsiteX607" fmla="*/ 3205815 w 3862373"/>
                <a:gd name="connsiteY607" fmla="*/ 2486637 h 3682908"/>
                <a:gd name="connsiteX608" fmla="*/ 3111175 w 3862373"/>
                <a:gd name="connsiteY608" fmla="*/ 2486637 h 3682908"/>
                <a:gd name="connsiteX609" fmla="*/ 3150262 w 3862373"/>
                <a:gd name="connsiteY609" fmla="*/ 2525724 h 3682908"/>
                <a:gd name="connsiteX610" fmla="*/ 3111175 w 3862373"/>
                <a:gd name="connsiteY610" fmla="*/ 2564811 h 3682908"/>
                <a:gd name="connsiteX611" fmla="*/ 3072088 w 3862373"/>
                <a:gd name="connsiteY611" fmla="*/ 2525724 h 3682908"/>
                <a:gd name="connsiteX612" fmla="*/ 3111175 w 3862373"/>
                <a:gd name="connsiteY612" fmla="*/ 2486637 h 3682908"/>
                <a:gd name="connsiteX613" fmla="*/ 3018901 w 3862373"/>
                <a:gd name="connsiteY613" fmla="*/ 2486637 h 3682908"/>
                <a:gd name="connsiteX614" fmla="*/ 3057988 w 3862373"/>
                <a:gd name="connsiteY614" fmla="*/ 2525724 h 3682908"/>
                <a:gd name="connsiteX615" fmla="*/ 3018901 w 3862373"/>
                <a:gd name="connsiteY615" fmla="*/ 2564811 h 3682908"/>
                <a:gd name="connsiteX616" fmla="*/ 2979813 w 3862373"/>
                <a:gd name="connsiteY616" fmla="*/ 2525724 h 3682908"/>
                <a:gd name="connsiteX617" fmla="*/ 3018901 w 3862373"/>
                <a:gd name="connsiteY617" fmla="*/ 2486637 h 3682908"/>
                <a:gd name="connsiteX618" fmla="*/ 2924262 w 3862373"/>
                <a:gd name="connsiteY618" fmla="*/ 2486637 h 3682908"/>
                <a:gd name="connsiteX619" fmla="*/ 2963349 w 3862373"/>
                <a:gd name="connsiteY619" fmla="*/ 2525724 h 3682908"/>
                <a:gd name="connsiteX620" fmla="*/ 2924262 w 3862373"/>
                <a:gd name="connsiteY620" fmla="*/ 2564811 h 3682908"/>
                <a:gd name="connsiteX621" fmla="*/ 2885175 w 3862373"/>
                <a:gd name="connsiteY621" fmla="*/ 2525724 h 3682908"/>
                <a:gd name="connsiteX622" fmla="*/ 2924262 w 3862373"/>
                <a:gd name="connsiteY622" fmla="*/ 2486637 h 3682908"/>
                <a:gd name="connsiteX623" fmla="*/ 2831987 w 3862373"/>
                <a:gd name="connsiteY623" fmla="*/ 2486637 h 3682908"/>
                <a:gd name="connsiteX624" fmla="*/ 2871074 w 3862373"/>
                <a:gd name="connsiteY624" fmla="*/ 2525724 h 3682908"/>
                <a:gd name="connsiteX625" fmla="*/ 2831987 w 3862373"/>
                <a:gd name="connsiteY625" fmla="*/ 2564811 h 3682908"/>
                <a:gd name="connsiteX626" fmla="*/ 2792900 w 3862373"/>
                <a:gd name="connsiteY626" fmla="*/ 2525724 h 3682908"/>
                <a:gd name="connsiteX627" fmla="*/ 2831987 w 3862373"/>
                <a:gd name="connsiteY627" fmla="*/ 2486637 h 3682908"/>
                <a:gd name="connsiteX628" fmla="*/ 1798047 w 3862373"/>
                <a:gd name="connsiteY628" fmla="*/ 2486637 h 3682908"/>
                <a:gd name="connsiteX629" fmla="*/ 1837133 w 3862373"/>
                <a:gd name="connsiteY629" fmla="*/ 2525724 h 3682908"/>
                <a:gd name="connsiteX630" fmla="*/ 1798047 w 3862373"/>
                <a:gd name="connsiteY630" fmla="*/ 2564811 h 3682908"/>
                <a:gd name="connsiteX631" fmla="*/ 1758962 w 3862373"/>
                <a:gd name="connsiteY631" fmla="*/ 2525724 h 3682908"/>
                <a:gd name="connsiteX632" fmla="*/ 1798047 w 3862373"/>
                <a:gd name="connsiteY632" fmla="*/ 2486637 h 3682908"/>
                <a:gd name="connsiteX633" fmla="*/ 1703410 w 3862373"/>
                <a:gd name="connsiteY633" fmla="*/ 2486637 h 3682908"/>
                <a:gd name="connsiteX634" fmla="*/ 1742497 w 3862373"/>
                <a:gd name="connsiteY634" fmla="*/ 2525724 h 3682908"/>
                <a:gd name="connsiteX635" fmla="*/ 1703410 w 3862373"/>
                <a:gd name="connsiteY635" fmla="*/ 2564811 h 3682908"/>
                <a:gd name="connsiteX636" fmla="*/ 1664323 w 3862373"/>
                <a:gd name="connsiteY636" fmla="*/ 2525724 h 3682908"/>
                <a:gd name="connsiteX637" fmla="*/ 1703410 w 3862373"/>
                <a:gd name="connsiteY637" fmla="*/ 2486637 h 3682908"/>
                <a:gd name="connsiteX638" fmla="*/ 1611133 w 3862373"/>
                <a:gd name="connsiteY638" fmla="*/ 2486637 h 3682908"/>
                <a:gd name="connsiteX639" fmla="*/ 1650221 w 3862373"/>
                <a:gd name="connsiteY639" fmla="*/ 2525724 h 3682908"/>
                <a:gd name="connsiteX640" fmla="*/ 1611133 w 3862373"/>
                <a:gd name="connsiteY640" fmla="*/ 2564811 h 3682908"/>
                <a:gd name="connsiteX641" fmla="*/ 1572059 w 3862373"/>
                <a:gd name="connsiteY641" fmla="*/ 2525724 h 3682908"/>
                <a:gd name="connsiteX642" fmla="*/ 1611133 w 3862373"/>
                <a:gd name="connsiteY642" fmla="*/ 2486637 h 3682908"/>
                <a:gd name="connsiteX643" fmla="*/ 1516507 w 3862373"/>
                <a:gd name="connsiteY643" fmla="*/ 2486637 h 3682908"/>
                <a:gd name="connsiteX644" fmla="*/ 1555594 w 3862373"/>
                <a:gd name="connsiteY644" fmla="*/ 2525724 h 3682908"/>
                <a:gd name="connsiteX645" fmla="*/ 1516507 w 3862373"/>
                <a:gd name="connsiteY645" fmla="*/ 2564811 h 3682908"/>
                <a:gd name="connsiteX646" fmla="*/ 1477419 w 3862373"/>
                <a:gd name="connsiteY646" fmla="*/ 2525724 h 3682908"/>
                <a:gd name="connsiteX647" fmla="*/ 1516507 w 3862373"/>
                <a:gd name="connsiteY647" fmla="*/ 2486637 h 3682908"/>
                <a:gd name="connsiteX648" fmla="*/ 1419502 w 3862373"/>
                <a:gd name="connsiteY648" fmla="*/ 2486637 h 3682908"/>
                <a:gd name="connsiteX649" fmla="*/ 1458588 w 3862373"/>
                <a:gd name="connsiteY649" fmla="*/ 2525724 h 3682908"/>
                <a:gd name="connsiteX650" fmla="*/ 1419502 w 3862373"/>
                <a:gd name="connsiteY650" fmla="*/ 2564811 h 3682908"/>
                <a:gd name="connsiteX651" fmla="*/ 1380412 w 3862373"/>
                <a:gd name="connsiteY651" fmla="*/ 2525724 h 3682908"/>
                <a:gd name="connsiteX652" fmla="*/ 1419502 w 3862373"/>
                <a:gd name="connsiteY652" fmla="*/ 2486637 h 3682908"/>
                <a:gd name="connsiteX653" fmla="*/ 1329592 w 3862373"/>
                <a:gd name="connsiteY653" fmla="*/ 2486637 h 3682908"/>
                <a:gd name="connsiteX654" fmla="*/ 1368679 w 3862373"/>
                <a:gd name="connsiteY654" fmla="*/ 2525724 h 3682908"/>
                <a:gd name="connsiteX655" fmla="*/ 1329592 w 3862373"/>
                <a:gd name="connsiteY655" fmla="*/ 2564811 h 3682908"/>
                <a:gd name="connsiteX656" fmla="*/ 1290506 w 3862373"/>
                <a:gd name="connsiteY656" fmla="*/ 2525724 h 3682908"/>
                <a:gd name="connsiteX657" fmla="*/ 1329592 w 3862373"/>
                <a:gd name="connsiteY657" fmla="*/ 2486637 h 3682908"/>
                <a:gd name="connsiteX658" fmla="*/ 1232589 w 3862373"/>
                <a:gd name="connsiteY658" fmla="*/ 2486637 h 3682908"/>
                <a:gd name="connsiteX659" fmla="*/ 1271673 w 3862373"/>
                <a:gd name="connsiteY659" fmla="*/ 2525724 h 3682908"/>
                <a:gd name="connsiteX660" fmla="*/ 1232589 w 3862373"/>
                <a:gd name="connsiteY660" fmla="*/ 2564811 h 3682908"/>
                <a:gd name="connsiteX661" fmla="*/ 1193504 w 3862373"/>
                <a:gd name="connsiteY661" fmla="*/ 2525724 h 3682908"/>
                <a:gd name="connsiteX662" fmla="*/ 1232589 w 3862373"/>
                <a:gd name="connsiteY662" fmla="*/ 2486637 h 3682908"/>
                <a:gd name="connsiteX663" fmla="*/ 1142679 w 3862373"/>
                <a:gd name="connsiteY663" fmla="*/ 2486637 h 3682908"/>
                <a:gd name="connsiteX664" fmla="*/ 1181766 w 3862373"/>
                <a:gd name="connsiteY664" fmla="*/ 2525724 h 3682908"/>
                <a:gd name="connsiteX665" fmla="*/ 1142679 w 3862373"/>
                <a:gd name="connsiteY665" fmla="*/ 2564811 h 3682908"/>
                <a:gd name="connsiteX666" fmla="*/ 1103589 w 3862373"/>
                <a:gd name="connsiteY666" fmla="*/ 2525724 h 3682908"/>
                <a:gd name="connsiteX667" fmla="*/ 1142679 w 3862373"/>
                <a:gd name="connsiteY667" fmla="*/ 2486637 h 3682908"/>
                <a:gd name="connsiteX668" fmla="*/ 1045669 w 3862373"/>
                <a:gd name="connsiteY668" fmla="*/ 2486637 h 3682908"/>
                <a:gd name="connsiteX669" fmla="*/ 1084757 w 3862373"/>
                <a:gd name="connsiteY669" fmla="*/ 2525724 h 3682908"/>
                <a:gd name="connsiteX670" fmla="*/ 1045669 w 3862373"/>
                <a:gd name="connsiteY670" fmla="*/ 2564811 h 3682908"/>
                <a:gd name="connsiteX671" fmla="*/ 1006583 w 3862373"/>
                <a:gd name="connsiteY671" fmla="*/ 2525724 h 3682908"/>
                <a:gd name="connsiteX672" fmla="*/ 1045669 w 3862373"/>
                <a:gd name="connsiteY672" fmla="*/ 2486637 h 3682908"/>
                <a:gd name="connsiteX673" fmla="*/ 951032 w 3862373"/>
                <a:gd name="connsiteY673" fmla="*/ 2486637 h 3682908"/>
                <a:gd name="connsiteX674" fmla="*/ 990118 w 3862373"/>
                <a:gd name="connsiteY674" fmla="*/ 2525724 h 3682908"/>
                <a:gd name="connsiteX675" fmla="*/ 951032 w 3862373"/>
                <a:gd name="connsiteY675" fmla="*/ 2564811 h 3682908"/>
                <a:gd name="connsiteX676" fmla="*/ 911947 w 3862373"/>
                <a:gd name="connsiteY676" fmla="*/ 2525724 h 3682908"/>
                <a:gd name="connsiteX677" fmla="*/ 951032 w 3862373"/>
                <a:gd name="connsiteY677" fmla="*/ 2486637 h 3682908"/>
                <a:gd name="connsiteX678" fmla="*/ 3392730 w 3862373"/>
                <a:gd name="connsiteY678" fmla="*/ 2401461 h 3682908"/>
                <a:gd name="connsiteX679" fmla="*/ 3431817 w 3862373"/>
                <a:gd name="connsiteY679" fmla="*/ 2440548 h 3682908"/>
                <a:gd name="connsiteX680" fmla="*/ 3392730 w 3862373"/>
                <a:gd name="connsiteY680" fmla="*/ 2479635 h 3682908"/>
                <a:gd name="connsiteX681" fmla="*/ 3353643 w 3862373"/>
                <a:gd name="connsiteY681" fmla="*/ 2440548 h 3682908"/>
                <a:gd name="connsiteX682" fmla="*/ 3392730 w 3862373"/>
                <a:gd name="connsiteY682" fmla="*/ 2401461 h 3682908"/>
                <a:gd name="connsiteX683" fmla="*/ 3300455 w 3862373"/>
                <a:gd name="connsiteY683" fmla="*/ 2401461 h 3682908"/>
                <a:gd name="connsiteX684" fmla="*/ 3339543 w 3862373"/>
                <a:gd name="connsiteY684" fmla="*/ 2440548 h 3682908"/>
                <a:gd name="connsiteX685" fmla="*/ 3300455 w 3862373"/>
                <a:gd name="connsiteY685" fmla="*/ 2479635 h 3682908"/>
                <a:gd name="connsiteX686" fmla="*/ 3261368 w 3862373"/>
                <a:gd name="connsiteY686" fmla="*/ 2440548 h 3682908"/>
                <a:gd name="connsiteX687" fmla="*/ 3300455 w 3862373"/>
                <a:gd name="connsiteY687" fmla="*/ 2401461 h 3682908"/>
                <a:gd name="connsiteX688" fmla="*/ 3205815 w 3862373"/>
                <a:gd name="connsiteY688" fmla="*/ 2401461 h 3682908"/>
                <a:gd name="connsiteX689" fmla="*/ 3244903 w 3862373"/>
                <a:gd name="connsiteY689" fmla="*/ 2440548 h 3682908"/>
                <a:gd name="connsiteX690" fmla="*/ 3205815 w 3862373"/>
                <a:gd name="connsiteY690" fmla="*/ 2479635 h 3682908"/>
                <a:gd name="connsiteX691" fmla="*/ 3166728 w 3862373"/>
                <a:gd name="connsiteY691" fmla="*/ 2440548 h 3682908"/>
                <a:gd name="connsiteX692" fmla="*/ 3205815 w 3862373"/>
                <a:gd name="connsiteY692" fmla="*/ 2401461 h 3682908"/>
                <a:gd name="connsiteX693" fmla="*/ 3111175 w 3862373"/>
                <a:gd name="connsiteY693" fmla="*/ 2401461 h 3682908"/>
                <a:gd name="connsiteX694" fmla="*/ 3150262 w 3862373"/>
                <a:gd name="connsiteY694" fmla="*/ 2440548 h 3682908"/>
                <a:gd name="connsiteX695" fmla="*/ 3111175 w 3862373"/>
                <a:gd name="connsiteY695" fmla="*/ 2479635 h 3682908"/>
                <a:gd name="connsiteX696" fmla="*/ 3072088 w 3862373"/>
                <a:gd name="connsiteY696" fmla="*/ 2440548 h 3682908"/>
                <a:gd name="connsiteX697" fmla="*/ 3111175 w 3862373"/>
                <a:gd name="connsiteY697" fmla="*/ 2401461 h 3682908"/>
                <a:gd name="connsiteX698" fmla="*/ 3018901 w 3862373"/>
                <a:gd name="connsiteY698" fmla="*/ 2401461 h 3682908"/>
                <a:gd name="connsiteX699" fmla="*/ 3057988 w 3862373"/>
                <a:gd name="connsiteY699" fmla="*/ 2440548 h 3682908"/>
                <a:gd name="connsiteX700" fmla="*/ 3018901 w 3862373"/>
                <a:gd name="connsiteY700" fmla="*/ 2479635 h 3682908"/>
                <a:gd name="connsiteX701" fmla="*/ 2979813 w 3862373"/>
                <a:gd name="connsiteY701" fmla="*/ 2440548 h 3682908"/>
                <a:gd name="connsiteX702" fmla="*/ 3018901 w 3862373"/>
                <a:gd name="connsiteY702" fmla="*/ 2401461 h 3682908"/>
                <a:gd name="connsiteX703" fmla="*/ 2924262 w 3862373"/>
                <a:gd name="connsiteY703" fmla="*/ 2401461 h 3682908"/>
                <a:gd name="connsiteX704" fmla="*/ 2963349 w 3862373"/>
                <a:gd name="connsiteY704" fmla="*/ 2440548 h 3682908"/>
                <a:gd name="connsiteX705" fmla="*/ 2924262 w 3862373"/>
                <a:gd name="connsiteY705" fmla="*/ 2479635 h 3682908"/>
                <a:gd name="connsiteX706" fmla="*/ 2885175 w 3862373"/>
                <a:gd name="connsiteY706" fmla="*/ 2440548 h 3682908"/>
                <a:gd name="connsiteX707" fmla="*/ 2924262 w 3862373"/>
                <a:gd name="connsiteY707" fmla="*/ 2401461 h 3682908"/>
                <a:gd name="connsiteX708" fmla="*/ 2831987 w 3862373"/>
                <a:gd name="connsiteY708" fmla="*/ 2401461 h 3682908"/>
                <a:gd name="connsiteX709" fmla="*/ 2871074 w 3862373"/>
                <a:gd name="connsiteY709" fmla="*/ 2440548 h 3682908"/>
                <a:gd name="connsiteX710" fmla="*/ 2831987 w 3862373"/>
                <a:gd name="connsiteY710" fmla="*/ 2479635 h 3682908"/>
                <a:gd name="connsiteX711" fmla="*/ 2792900 w 3862373"/>
                <a:gd name="connsiteY711" fmla="*/ 2440548 h 3682908"/>
                <a:gd name="connsiteX712" fmla="*/ 2831987 w 3862373"/>
                <a:gd name="connsiteY712" fmla="*/ 2401461 h 3682908"/>
                <a:gd name="connsiteX713" fmla="*/ 2737353 w 3862373"/>
                <a:gd name="connsiteY713" fmla="*/ 2401461 h 3682908"/>
                <a:gd name="connsiteX714" fmla="*/ 2776434 w 3862373"/>
                <a:gd name="connsiteY714" fmla="*/ 2440548 h 3682908"/>
                <a:gd name="connsiteX715" fmla="*/ 2737353 w 3862373"/>
                <a:gd name="connsiteY715" fmla="*/ 2479635 h 3682908"/>
                <a:gd name="connsiteX716" fmla="*/ 2698263 w 3862373"/>
                <a:gd name="connsiteY716" fmla="*/ 2440548 h 3682908"/>
                <a:gd name="connsiteX717" fmla="*/ 2737353 w 3862373"/>
                <a:gd name="connsiteY717" fmla="*/ 2401461 h 3682908"/>
                <a:gd name="connsiteX718" fmla="*/ 1611133 w 3862373"/>
                <a:gd name="connsiteY718" fmla="*/ 2401461 h 3682908"/>
                <a:gd name="connsiteX719" fmla="*/ 1650223 w 3862373"/>
                <a:gd name="connsiteY719" fmla="*/ 2440548 h 3682908"/>
                <a:gd name="connsiteX720" fmla="*/ 1611133 w 3862373"/>
                <a:gd name="connsiteY720" fmla="*/ 2479635 h 3682908"/>
                <a:gd name="connsiteX721" fmla="*/ 1572061 w 3862373"/>
                <a:gd name="connsiteY721" fmla="*/ 2440548 h 3682908"/>
                <a:gd name="connsiteX722" fmla="*/ 1611133 w 3862373"/>
                <a:gd name="connsiteY722" fmla="*/ 2401461 h 3682908"/>
                <a:gd name="connsiteX723" fmla="*/ 1516509 w 3862373"/>
                <a:gd name="connsiteY723" fmla="*/ 2401461 h 3682908"/>
                <a:gd name="connsiteX724" fmla="*/ 1555596 w 3862373"/>
                <a:gd name="connsiteY724" fmla="*/ 2440548 h 3682908"/>
                <a:gd name="connsiteX725" fmla="*/ 1516509 w 3862373"/>
                <a:gd name="connsiteY725" fmla="*/ 2479635 h 3682908"/>
                <a:gd name="connsiteX726" fmla="*/ 1477421 w 3862373"/>
                <a:gd name="connsiteY726" fmla="*/ 2440548 h 3682908"/>
                <a:gd name="connsiteX727" fmla="*/ 1516509 w 3862373"/>
                <a:gd name="connsiteY727" fmla="*/ 2401461 h 3682908"/>
                <a:gd name="connsiteX728" fmla="*/ 1419503 w 3862373"/>
                <a:gd name="connsiteY728" fmla="*/ 2401461 h 3682908"/>
                <a:gd name="connsiteX729" fmla="*/ 1458589 w 3862373"/>
                <a:gd name="connsiteY729" fmla="*/ 2440548 h 3682908"/>
                <a:gd name="connsiteX730" fmla="*/ 1419503 w 3862373"/>
                <a:gd name="connsiteY730" fmla="*/ 2479635 h 3682908"/>
                <a:gd name="connsiteX731" fmla="*/ 1380413 w 3862373"/>
                <a:gd name="connsiteY731" fmla="*/ 2440548 h 3682908"/>
                <a:gd name="connsiteX732" fmla="*/ 1419503 w 3862373"/>
                <a:gd name="connsiteY732" fmla="*/ 2401461 h 3682908"/>
                <a:gd name="connsiteX733" fmla="*/ 1329593 w 3862373"/>
                <a:gd name="connsiteY733" fmla="*/ 2401461 h 3682908"/>
                <a:gd name="connsiteX734" fmla="*/ 1368682 w 3862373"/>
                <a:gd name="connsiteY734" fmla="*/ 2440548 h 3682908"/>
                <a:gd name="connsiteX735" fmla="*/ 1329593 w 3862373"/>
                <a:gd name="connsiteY735" fmla="*/ 2479635 h 3682908"/>
                <a:gd name="connsiteX736" fmla="*/ 1290509 w 3862373"/>
                <a:gd name="connsiteY736" fmla="*/ 2440548 h 3682908"/>
                <a:gd name="connsiteX737" fmla="*/ 1329593 w 3862373"/>
                <a:gd name="connsiteY737" fmla="*/ 2401461 h 3682908"/>
                <a:gd name="connsiteX738" fmla="*/ 1232592 w 3862373"/>
                <a:gd name="connsiteY738" fmla="*/ 2401461 h 3682908"/>
                <a:gd name="connsiteX739" fmla="*/ 1271676 w 3862373"/>
                <a:gd name="connsiteY739" fmla="*/ 2440548 h 3682908"/>
                <a:gd name="connsiteX740" fmla="*/ 1232592 w 3862373"/>
                <a:gd name="connsiteY740" fmla="*/ 2479635 h 3682908"/>
                <a:gd name="connsiteX741" fmla="*/ 1193507 w 3862373"/>
                <a:gd name="connsiteY741" fmla="*/ 2440548 h 3682908"/>
                <a:gd name="connsiteX742" fmla="*/ 1232592 w 3862373"/>
                <a:gd name="connsiteY742" fmla="*/ 2401461 h 3682908"/>
                <a:gd name="connsiteX743" fmla="*/ 1142682 w 3862373"/>
                <a:gd name="connsiteY743" fmla="*/ 2401461 h 3682908"/>
                <a:gd name="connsiteX744" fmla="*/ 1181770 w 3862373"/>
                <a:gd name="connsiteY744" fmla="*/ 2440548 h 3682908"/>
                <a:gd name="connsiteX745" fmla="*/ 1142682 w 3862373"/>
                <a:gd name="connsiteY745" fmla="*/ 2479635 h 3682908"/>
                <a:gd name="connsiteX746" fmla="*/ 1103591 w 3862373"/>
                <a:gd name="connsiteY746" fmla="*/ 2440548 h 3682908"/>
                <a:gd name="connsiteX747" fmla="*/ 1142682 w 3862373"/>
                <a:gd name="connsiteY747" fmla="*/ 2401461 h 3682908"/>
                <a:gd name="connsiteX748" fmla="*/ 1045671 w 3862373"/>
                <a:gd name="connsiteY748" fmla="*/ 2401461 h 3682908"/>
                <a:gd name="connsiteX749" fmla="*/ 1084758 w 3862373"/>
                <a:gd name="connsiteY749" fmla="*/ 2440548 h 3682908"/>
                <a:gd name="connsiteX750" fmla="*/ 1045671 w 3862373"/>
                <a:gd name="connsiteY750" fmla="*/ 2479635 h 3682908"/>
                <a:gd name="connsiteX751" fmla="*/ 1006585 w 3862373"/>
                <a:gd name="connsiteY751" fmla="*/ 2440548 h 3682908"/>
                <a:gd name="connsiteX752" fmla="*/ 1045671 w 3862373"/>
                <a:gd name="connsiteY752" fmla="*/ 2401461 h 3682908"/>
                <a:gd name="connsiteX753" fmla="*/ 951035 w 3862373"/>
                <a:gd name="connsiteY753" fmla="*/ 2401461 h 3682908"/>
                <a:gd name="connsiteX754" fmla="*/ 990120 w 3862373"/>
                <a:gd name="connsiteY754" fmla="*/ 2440548 h 3682908"/>
                <a:gd name="connsiteX755" fmla="*/ 951035 w 3862373"/>
                <a:gd name="connsiteY755" fmla="*/ 2479635 h 3682908"/>
                <a:gd name="connsiteX756" fmla="*/ 911949 w 3862373"/>
                <a:gd name="connsiteY756" fmla="*/ 2440548 h 3682908"/>
                <a:gd name="connsiteX757" fmla="*/ 951035 w 3862373"/>
                <a:gd name="connsiteY757" fmla="*/ 2401461 h 3682908"/>
                <a:gd name="connsiteX758" fmla="*/ 3300457 w 3862373"/>
                <a:gd name="connsiteY758" fmla="*/ 2318653 h 3682908"/>
                <a:gd name="connsiteX759" fmla="*/ 3339544 w 3862373"/>
                <a:gd name="connsiteY759" fmla="*/ 2357740 h 3682908"/>
                <a:gd name="connsiteX760" fmla="*/ 3300457 w 3862373"/>
                <a:gd name="connsiteY760" fmla="*/ 2396827 h 3682908"/>
                <a:gd name="connsiteX761" fmla="*/ 3261369 w 3862373"/>
                <a:gd name="connsiteY761" fmla="*/ 2357740 h 3682908"/>
                <a:gd name="connsiteX762" fmla="*/ 3300457 w 3862373"/>
                <a:gd name="connsiteY762" fmla="*/ 2318653 h 3682908"/>
                <a:gd name="connsiteX763" fmla="*/ 3205817 w 3862373"/>
                <a:gd name="connsiteY763" fmla="*/ 2318653 h 3682908"/>
                <a:gd name="connsiteX764" fmla="*/ 3244904 w 3862373"/>
                <a:gd name="connsiteY764" fmla="*/ 2357740 h 3682908"/>
                <a:gd name="connsiteX765" fmla="*/ 3205817 w 3862373"/>
                <a:gd name="connsiteY765" fmla="*/ 2396827 h 3682908"/>
                <a:gd name="connsiteX766" fmla="*/ 3166729 w 3862373"/>
                <a:gd name="connsiteY766" fmla="*/ 2357740 h 3682908"/>
                <a:gd name="connsiteX767" fmla="*/ 3205817 w 3862373"/>
                <a:gd name="connsiteY767" fmla="*/ 2318653 h 3682908"/>
                <a:gd name="connsiteX768" fmla="*/ 3111177 w 3862373"/>
                <a:gd name="connsiteY768" fmla="*/ 2318653 h 3682908"/>
                <a:gd name="connsiteX769" fmla="*/ 3150264 w 3862373"/>
                <a:gd name="connsiteY769" fmla="*/ 2357740 h 3682908"/>
                <a:gd name="connsiteX770" fmla="*/ 3111177 w 3862373"/>
                <a:gd name="connsiteY770" fmla="*/ 2396827 h 3682908"/>
                <a:gd name="connsiteX771" fmla="*/ 3072089 w 3862373"/>
                <a:gd name="connsiteY771" fmla="*/ 2357740 h 3682908"/>
                <a:gd name="connsiteX772" fmla="*/ 3111177 w 3862373"/>
                <a:gd name="connsiteY772" fmla="*/ 2318653 h 3682908"/>
                <a:gd name="connsiteX773" fmla="*/ 3018902 w 3862373"/>
                <a:gd name="connsiteY773" fmla="*/ 2318653 h 3682908"/>
                <a:gd name="connsiteX774" fmla="*/ 3057989 w 3862373"/>
                <a:gd name="connsiteY774" fmla="*/ 2357740 h 3682908"/>
                <a:gd name="connsiteX775" fmla="*/ 3018902 w 3862373"/>
                <a:gd name="connsiteY775" fmla="*/ 2396827 h 3682908"/>
                <a:gd name="connsiteX776" fmla="*/ 2979815 w 3862373"/>
                <a:gd name="connsiteY776" fmla="*/ 2357740 h 3682908"/>
                <a:gd name="connsiteX777" fmla="*/ 3018902 w 3862373"/>
                <a:gd name="connsiteY777" fmla="*/ 2318653 h 3682908"/>
                <a:gd name="connsiteX778" fmla="*/ 2924263 w 3862373"/>
                <a:gd name="connsiteY778" fmla="*/ 2318653 h 3682908"/>
                <a:gd name="connsiteX779" fmla="*/ 2963349 w 3862373"/>
                <a:gd name="connsiteY779" fmla="*/ 2357740 h 3682908"/>
                <a:gd name="connsiteX780" fmla="*/ 2924263 w 3862373"/>
                <a:gd name="connsiteY780" fmla="*/ 2396827 h 3682908"/>
                <a:gd name="connsiteX781" fmla="*/ 2885175 w 3862373"/>
                <a:gd name="connsiteY781" fmla="*/ 2357740 h 3682908"/>
                <a:gd name="connsiteX782" fmla="*/ 2924263 w 3862373"/>
                <a:gd name="connsiteY782" fmla="*/ 2318653 h 3682908"/>
                <a:gd name="connsiteX783" fmla="*/ 2831988 w 3862373"/>
                <a:gd name="connsiteY783" fmla="*/ 2318653 h 3682908"/>
                <a:gd name="connsiteX784" fmla="*/ 2871075 w 3862373"/>
                <a:gd name="connsiteY784" fmla="*/ 2357740 h 3682908"/>
                <a:gd name="connsiteX785" fmla="*/ 2831988 w 3862373"/>
                <a:gd name="connsiteY785" fmla="*/ 2396827 h 3682908"/>
                <a:gd name="connsiteX786" fmla="*/ 2792901 w 3862373"/>
                <a:gd name="connsiteY786" fmla="*/ 2357740 h 3682908"/>
                <a:gd name="connsiteX787" fmla="*/ 2831988 w 3862373"/>
                <a:gd name="connsiteY787" fmla="*/ 2318653 h 3682908"/>
                <a:gd name="connsiteX788" fmla="*/ 2737354 w 3862373"/>
                <a:gd name="connsiteY788" fmla="*/ 2318653 h 3682908"/>
                <a:gd name="connsiteX789" fmla="*/ 2776435 w 3862373"/>
                <a:gd name="connsiteY789" fmla="*/ 2357740 h 3682908"/>
                <a:gd name="connsiteX790" fmla="*/ 2737354 w 3862373"/>
                <a:gd name="connsiteY790" fmla="*/ 2396827 h 3682908"/>
                <a:gd name="connsiteX791" fmla="*/ 2698264 w 3862373"/>
                <a:gd name="connsiteY791" fmla="*/ 2357740 h 3682908"/>
                <a:gd name="connsiteX792" fmla="*/ 2737354 w 3862373"/>
                <a:gd name="connsiteY792" fmla="*/ 2318653 h 3682908"/>
                <a:gd name="connsiteX793" fmla="*/ 1516512 w 3862373"/>
                <a:gd name="connsiteY793" fmla="*/ 2318653 h 3682908"/>
                <a:gd name="connsiteX794" fmla="*/ 1555598 w 3862373"/>
                <a:gd name="connsiteY794" fmla="*/ 2357740 h 3682908"/>
                <a:gd name="connsiteX795" fmla="*/ 1516512 w 3862373"/>
                <a:gd name="connsiteY795" fmla="*/ 2396827 h 3682908"/>
                <a:gd name="connsiteX796" fmla="*/ 1477423 w 3862373"/>
                <a:gd name="connsiteY796" fmla="*/ 2357740 h 3682908"/>
                <a:gd name="connsiteX797" fmla="*/ 1516512 w 3862373"/>
                <a:gd name="connsiteY797" fmla="*/ 2318653 h 3682908"/>
                <a:gd name="connsiteX798" fmla="*/ 1419506 w 3862373"/>
                <a:gd name="connsiteY798" fmla="*/ 2318653 h 3682908"/>
                <a:gd name="connsiteX799" fmla="*/ 1458594 w 3862373"/>
                <a:gd name="connsiteY799" fmla="*/ 2357740 h 3682908"/>
                <a:gd name="connsiteX800" fmla="*/ 1419506 w 3862373"/>
                <a:gd name="connsiteY800" fmla="*/ 2396827 h 3682908"/>
                <a:gd name="connsiteX801" fmla="*/ 1380417 w 3862373"/>
                <a:gd name="connsiteY801" fmla="*/ 2357740 h 3682908"/>
                <a:gd name="connsiteX802" fmla="*/ 1419506 w 3862373"/>
                <a:gd name="connsiteY802" fmla="*/ 2318653 h 3682908"/>
                <a:gd name="connsiteX803" fmla="*/ 1329595 w 3862373"/>
                <a:gd name="connsiteY803" fmla="*/ 2318653 h 3682908"/>
                <a:gd name="connsiteX804" fmla="*/ 1368683 w 3862373"/>
                <a:gd name="connsiteY804" fmla="*/ 2357740 h 3682908"/>
                <a:gd name="connsiteX805" fmla="*/ 1329595 w 3862373"/>
                <a:gd name="connsiteY805" fmla="*/ 2396827 h 3682908"/>
                <a:gd name="connsiteX806" fmla="*/ 1290510 w 3862373"/>
                <a:gd name="connsiteY806" fmla="*/ 2357740 h 3682908"/>
                <a:gd name="connsiteX807" fmla="*/ 1329595 w 3862373"/>
                <a:gd name="connsiteY807" fmla="*/ 2318653 h 3682908"/>
                <a:gd name="connsiteX808" fmla="*/ 1232594 w 3862373"/>
                <a:gd name="connsiteY808" fmla="*/ 2318653 h 3682908"/>
                <a:gd name="connsiteX809" fmla="*/ 1271677 w 3862373"/>
                <a:gd name="connsiteY809" fmla="*/ 2357740 h 3682908"/>
                <a:gd name="connsiteX810" fmla="*/ 1232594 w 3862373"/>
                <a:gd name="connsiteY810" fmla="*/ 2396827 h 3682908"/>
                <a:gd name="connsiteX811" fmla="*/ 1193507 w 3862373"/>
                <a:gd name="connsiteY811" fmla="*/ 2357740 h 3682908"/>
                <a:gd name="connsiteX812" fmla="*/ 1232594 w 3862373"/>
                <a:gd name="connsiteY812" fmla="*/ 2318653 h 3682908"/>
                <a:gd name="connsiteX813" fmla="*/ 1142684 w 3862373"/>
                <a:gd name="connsiteY813" fmla="*/ 2318653 h 3682908"/>
                <a:gd name="connsiteX814" fmla="*/ 1181772 w 3862373"/>
                <a:gd name="connsiteY814" fmla="*/ 2357740 h 3682908"/>
                <a:gd name="connsiteX815" fmla="*/ 1142684 w 3862373"/>
                <a:gd name="connsiteY815" fmla="*/ 2396827 h 3682908"/>
                <a:gd name="connsiteX816" fmla="*/ 1103594 w 3862373"/>
                <a:gd name="connsiteY816" fmla="*/ 2357740 h 3682908"/>
                <a:gd name="connsiteX817" fmla="*/ 1142684 w 3862373"/>
                <a:gd name="connsiteY817" fmla="*/ 2318653 h 3682908"/>
                <a:gd name="connsiteX818" fmla="*/ 1045673 w 3862373"/>
                <a:gd name="connsiteY818" fmla="*/ 2318653 h 3682908"/>
                <a:gd name="connsiteX819" fmla="*/ 1084760 w 3862373"/>
                <a:gd name="connsiteY819" fmla="*/ 2357740 h 3682908"/>
                <a:gd name="connsiteX820" fmla="*/ 1045673 w 3862373"/>
                <a:gd name="connsiteY820" fmla="*/ 2396827 h 3682908"/>
                <a:gd name="connsiteX821" fmla="*/ 1006587 w 3862373"/>
                <a:gd name="connsiteY821" fmla="*/ 2357740 h 3682908"/>
                <a:gd name="connsiteX822" fmla="*/ 1045673 w 3862373"/>
                <a:gd name="connsiteY822" fmla="*/ 2318653 h 3682908"/>
                <a:gd name="connsiteX823" fmla="*/ 3489735 w 3862373"/>
                <a:gd name="connsiteY823" fmla="*/ 2318651 h 3682908"/>
                <a:gd name="connsiteX824" fmla="*/ 3528823 w 3862373"/>
                <a:gd name="connsiteY824" fmla="*/ 2357738 h 3682908"/>
                <a:gd name="connsiteX825" fmla="*/ 3489735 w 3862373"/>
                <a:gd name="connsiteY825" fmla="*/ 2396825 h 3682908"/>
                <a:gd name="connsiteX826" fmla="*/ 3450649 w 3862373"/>
                <a:gd name="connsiteY826" fmla="*/ 2357738 h 3682908"/>
                <a:gd name="connsiteX827" fmla="*/ 3489735 w 3862373"/>
                <a:gd name="connsiteY827" fmla="*/ 2318651 h 3682908"/>
                <a:gd name="connsiteX828" fmla="*/ 3392730 w 3862373"/>
                <a:gd name="connsiteY828" fmla="*/ 2318651 h 3682908"/>
                <a:gd name="connsiteX829" fmla="*/ 3431817 w 3862373"/>
                <a:gd name="connsiteY829" fmla="*/ 2357738 h 3682908"/>
                <a:gd name="connsiteX830" fmla="*/ 3392730 w 3862373"/>
                <a:gd name="connsiteY830" fmla="*/ 2396825 h 3682908"/>
                <a:gd name="connsiteX831" fmla="*/ 3353643 w 3862373"/>
                <a:gd name="connsiteY831" fmla="*/ 2357738 h 3682908"/>
                <a:gd name="connsiteX832" fmla="*/ 3392730 w 3862373"/>
                <a:gd name="connsiteY832" fmla="*/ 2318651 h 3682908"/>
                <a:gd name="connsiteX833" fmla="*/ 3489737 w 3862373"/>
                <a:gd name="connsiteY833" fmla="*/ 2233477 h 3682908"/>
                <a:gd name="connsiteX834" fmla="*/ 3528823 w 3862373"/>
                <a:gd name="connsiteY834" fmla="*/ 2272564 h 3682908"/>
                <a:gd name="connsiteX835" fmla="*/ 3489737 w 3862373"/>
                <a:gd name="connsiteY835" fmla="*/ 2311651 h 3682908"/>
                <a:gd name="connsiteX836" fmla="*/ 3450649 w 3862373"/>
                <a:gd name="connsiteY836" fmla="*/ 2272564 h 3682908"/>
                <a:gd name="connsiteX837" fmla="*/ 3489737 w 3862373"/>
                <a:gd name="connsiteY837" fmla="*/ 2233477 h 3682908"/>
                <a:gd name="connsiteX838" fmla="*/ 3392731 w 3862373"/>
                <a:gd name="connsiteY838" fmla="*/ 2233477 h 3682908"/>
                <a:gd name="connsiteX839" fmla="*/ 3431819 w 3862373"/>
                <a:gd name="connsiteY839" fmla="*/ 2272564 h 3682908"/>
                <a:gd name="connsiteX840" fmla="*/ 3392731 w 3862373"/>
                <a:gd name="connsiteY840" fmla="*/ 2311651 h 3682908"/>
                <a:gd name="connsiteX841" fmla="*/ 3353644 w 3862373"/>
                <a:gd name="connsiteY841" fmla="*/ 2272564 h 3682908"/>
                <a:gd name="connsiteX842" fmla="*/ 3392731 w 3862373"/>
                <a:gd name="connsiteY842" fmla="*/ 2233477 h 3682908"/>
                <a:gd name="connsiteX843" fmla="*/ 3300457 w 3862373"/>
                <a:gd name="connsiteY843" fmla="*/ 2233477 h 3682908"/>
                <a:gd name="connsiteX844" fmla="*/ 3339544 w 3862373"/>
                <a:gd name="connsiteY844" fmla="*/ 2272564 h 3682908"/>
                <a:gd name="connsiteX845" fmla="*/ 3300457 w 3862373"/>
                <a:gd name="connsiteY845" fmla="*/ 2311651 h 3682908"/>
                <a:gd name="connsiteX846" fmla="*/ 3261369 w 3862373"/>
                <a:gd name="connsiteY846" fmla="*/ 2272564 h 3682908"/>
                <a:gd name="connsiteX847" fmla="*/ 3300457 w 3862373"/>
                <a:gd name="connsiteY847" fmla="*/ 2233477 h 3682908"/>
                <a:gd name="connsiteX848" fmla="*/ 3205817 w 3862373"/>
                <a:gd name="connsiteY848" fmla="*/ 2233477 h 3682908"/>
                <a:gd name="connsiteX849" fmla="*/ 3244904 w 3862373"/>
                <a:gd name="connsiteY849" fmla="*/ 2272564 h 3682908"/>
                <a:gd name="connsiteX850" fmla="*/ 3205817 w 3862373"/>
                <a:gd name="connsiteY850" fmla="*/ 2311651 h 3682908"/>
                <a:gd name="connsiteX851" fmla="*/ 3166729 w 3862373"/>
                <a:gd name="connsiteY851" fmla="*/ 2272564 h 3682908"/>
                <a:gd name="connsiteX852" fmla="*/ 3205817 w 3862373"/>
                <a:gd name="connsiteY852" fmla="*/ 2233477 h 3682908"/>
                <a:gd name="connsiteX853" fmla="*/ 3111177 w 3862373"/>
                <a:gd name="connsiteY853" fmla="*/ 2233477 h 3682908"/>
                <a:gd name="connsiteX854" fmla="*/ 3150264 w 3862373"/>
                <a:gd name="connsiteY854" fmla="*/ 2272564 h 3682908"/>
                <a:gd name="connsiteX855" fmla="*/ 3111177 w 3862373"/>
                <a:gd name="connsiteY855" fmla="*/ 2311651 h 3682908"/>
                <a:gd name="connsiteX856" fmla="*/ 3072089 w 3862373"/>
                <a:gd name="connsiteY856" fmla="*/ 2272564 h 3682908"/>
                <a:gd name="connsiteX857" fmla="*/ 3111177 w 3862373"/>
                <a:gd name="connsiteY857" fmla="*/ 2233477 h 3682908"/>
                <a:gd name="connsiteX858" fmla="*/ 3018902 w 3862373"/>
                <a:gd name="connsiteY858" fmla="*/ 2233477 h 3682908"/>
                <a:gd name="connsiteX859" fmla="*/ 3057989 w 3862373"/>
                <a:gd name="connsiteY859" fmla="*/ 2272564 h 3682908"/>
                <a:gd name="connsiteX860" fmla="*/ 3018902 w 3862373"/>
                <a:gd name="connsiteY860" fmla="*/ 2311651 h 3682908"/>
                <a:gd name="connsiteX861" fmla="*/ 2979815 w 3862373"/>
                <a:gd name="connsiteY861" fmla="*/ 2272564 h 3682908"/>
                <a:gd name="connsiteX862" fmla="*/ 3018902 w 3862373"/>
                <a:gd name="connsiteY862" fmla="*/ 2233477 h 3682908"/>
                <a:gd name="connsiteX863" fmla="*/ 2924263 w 3862373"/>
                <a:gd name="connsiteY863" fmla="*/ 2233477 h 3682908"/>
                <a:gd name="connsiteX864" fmla="*/ 2963349 w 3862373"/>
                <a:gd name="connsiteY864" fmla="*/ 2272564 h 3682908"/>
                <a:gd name="connsiteX865" fmla="*/ 2924263 w 3862373"/>
                <a:gd name="connsiteY865" fmla="*/ 2311651 h 3682908"/>
                <a:gd name="connsiteX866" fmla="*/ 2885175 w 3862373"/>
                <a:gd name="connsiteY866" fmla="*/ 2272564 h 3682908"/>
                <a:gd name="connsiteX867" fmla="*/ 2924263 w 3862373"/>
                <a:gd name="connsiteY867" fmla="*/ 2233477 h 3682908"/>
                <a:gd name="connsiteX868" fmla="*/ 2831988 w 3862373"/>
                <a:gd name="connsiteY868" fmla="*/ 2233477 h 3682908"/>
                <a:gd name="connsiteX869" fmla="*/ 2871075 w 3862373"/>
                <a:gd name="connsiteY869" fmla="*/ 2272564 h 3682908"/>
                <a:gd name="connsiteX870" fmla="*/ 2831988 w 3862373"/>
                <a:gd name="connsiteY870" fmla="*/ 2311651 h 3682908"/>
                <a:gd name="connsiteX871" fmla="*/ 2792901 w 3862373"/>
                <a:gd name="connsiteY871" fmla="*/ 2272564 h 3682908"/>
                <a:gd name="connsiteX872" fmla="*/ 2831988 w 3862373"/>
                <a:gd name="connsiteY872" fmla="*/ 2233477 h 3682908"/>
                <a:gd name="connsiteX873" fmla="*/ 2737354 w 3862373"/>
                <a:gd name="connsiteY873" fmla="*/ 2233477 h 3682908"/>
                <a:gd name="connsiteX874" fmla="*/ 2776435 w 3862373"/>
                <a:gd name="connsiteY874" fmla="*/ 2272564 h 3682908"/>
                <a:gd name="connsiteX875" fmla="*/ 2737354 w 3862373"/>
                <a:gd name="connsiteY875" fmla="*/ 2311651 h 3682908"/>
                <a:gd name="connsiteX876" fmla="*/ 2698264 w 3862373"/>
                <a:gd name="connsiteY876" fmla="*/ 2272564 h 3682908"/>
                <a:gd name="connsiteX877" fmla="*/ 2737354 w 3862373"/>
                <a:gd name="connsiteY877" fmla="*/ 2233477 h 3682908"/>
                <a:gd name="connsiteX878" fmla="*/ 2645073 w 3862373"/>
                <a:gd name="connsiteY878" fmla="*/ 2233477 h 3682908"/>
                <a:gd name="connsiteX879" fmla="*/ 2684163 w 3862373"/>
                <a:gd name="connsiteY879" fmla="*/ 2272564 h 3682908"/>
                <a:gd name="connsiteX880" fmla="*/ 2645073 w 3862373"/>
                <a:gd name="connsiteY880" fmla="*/ 2311651 h 3682908"/>
                <a:gd name="connsiteX881" fmla="*/ 2605987 w 3862373"/>
                <a:gd name="connsiteY881" fmla="*/ 2272564 h 3682908"/>
                <a:gd name="connsiteX882" fmla="*/ 2645073 w 3862373"/>
                <a:gd name="connsiteY882" fmla="*/ 2233477 h 3682908"/>
                <a:gd name="connsiteX883" fmla="*/ 2550435 w 3862373"/>
                <a:gd name="connsiteY883" fmla="*/ 2233477 h 3682908"/>
                <a:gd name="connsiteX884" fmla="*/ 2589521 w 3862373"/>
                <a:gd name="connsiteY884" fmla="*/ 2272564 h 3682908"/>
                <a:gd name="connsiteX885" fmla="*/ 2550435 w 3862373"/>
                <a:gd name="connsiteY885" fmla="*/ 2311651 h 3682908"/>
                <a:gd name="connsiteX886" fmla="*/ 2511349 w 3862373"/>
                <a:gd name="connsiteY886" fmla="*/ 2272564 h 3682908"/>
                <a:gd name="connsiteX887" fmla="*/ 2550435 w 3862373"/>
                <a:gd name="connsiteY887" fmla="*/ 2233477 h 3682908"/>
                <a:gd name="connsiteX888" fmla="*/ 2458164 w 3862373"/>
                <a:gd name="connsiteY888" fmla="*/ 2233477 h 3682908"/>
                <a:gd name="connsiteX889" fmla="*/ 2497250 w 3862373"/>
                <a:gd name="connsiteY889" fmla="*/ 2272564 h 3682908"/>
                <a:gd name="connsiteX890" fmla="*/ 2458164 w 3862373"/>
                <a:gd name="connsiteY890" fmla="*/ 2311651 h 3682908"/>
                <a:gd name="connsiteX891" fmla="*/ 2419078 w 3862373"/>
                <a:gd name="connsiteY891" fmla="*/ 2272564 h 3682908"/>
                <a:gd name="connsiteX892" fmla="*/ 2458164 w 3862373"/>
                <a:gd name="connsiteY892" fmla="*/ 2233477 h 3682908"/>
                <a:gd name="connsiteX893" fmla="*/ 2363524 w 3862373"/>
                <a:gd name="connsiteY893" fmla="*/ 2233477 h 3682908"/>
                <a:gd name="connsiteX894" fmla="*/ 2402611 w 3862373"/>
                <a:gd name="connsiteY894" fmla="*/ 2272564 h 3682908"/>
                <a:gd name="connsiteX895" fmla="*/ 2363524 w 3862373"/>
                <a:gd name="connsiteY895" fmla="*/ 2311651 h 3682908"/>
                <a:gd name="connsiteX896" fmla="*/ 2324437 w 3862373"/>
                <a:gd name="connsiteY896" fmla="*/ 2272564 h 3682908"/>
                <a:gd name="connsiteX897" fmla="*/ 2363524 w 3862373"/>
                <a:gd name="connsiteY897" fmla="*/ 2233477 h 3682908"/>
                <a:gd name="connsiteX898" fmla="*/ 1329597 w 3862373"/>
                <a:gd name="connsiteY898" fmla="*/ 2233477 h 3682908"/>
                <a:gd name="connsiteX899" fmla="*/ 1368685 w 3862373"/>
                <a:gd name="connsiteY899" fmla="*/ 2272564 h 3682908"/>
                <a:gd name="connsiteX900" fmla="*/ 1329597 w 3862373"/>
                <a:gd name="connsiteY900" fmla="*/ 2311651 h 3682908"/>
                <a:gd name="connsiteX901" fmla="*/ 1290512 w 3862373"/>
                <a:gd name="connsiteY901" fmla="*/ 2272564 h 3682908"/>
                <a:gd name="connsiteX902" fmla="*/ 1329597 w 3862373"/>
                <a:gd name="connsiteY902" fmla="*/ 2233477 h 3682908"/>
                <a:gd name="connsiteX903" fmla="*/ 1232596 w 3862373"/>
                <a:gd name="connsiteY903" fmla="*/ 2233477 h 3682908"/>
                <a:gd name="connsiteX904" fmla="*/ 1271678 w 3862373"/>
                <a:gd name="connsiteY904" fmla="*/ 2272564 h 3682908"/>
                <a:gd name="connsiteX905" fmla="*/ 1232596 w 3862373"/>
                <a:gd name="connsiteY905" fmla="*/ 2311651 h 3682908"/>
                <a:gd name="connsiteX906" fmla="*/ 1193508 w 3862373"/>
                <a:gd name="connsiteY906" fmla="*/ 2272564 h 3682908"/>
                <a:gd name="connsiteX907" fmla="*/ 1232596 w 3862373"/>
                <a:gd name="connsiteY907" fmla="*/ 2233477 h 3682908"/>
                <a:gd name="connsiteX908" fmla="*/ 1142686 w 3862373"/>
                <a:gd name="connsiteY908" fmla="*/ 2233477 h 3682908"/>
                <a:gd name="connsiteX909" fmla="*/ 1181776 w 3862373"/>
                <a:gd name="connsiteY909" fmla="*/ 2272564 h 3682908"/>
                <a:gd name="connsiteX910" fmla="*/ 1142686 w 3862373"/>
                <a:gd name="connsiteY910" fmla="*/ 2311651 h 3682908"/>
                <a:gd name="connsiteX911" fmla="*/ 1103596 w 3862373"/>
                <a:gd name="connsiteY911" fmla="*/ 2272564 h 3682908"/>
                <a:gd name="connsiteX912" fmla="*/ 1142686 w 3862373"/>
                <a:gd name="connsiteY912" fmla="*/ 2233477 h 3682908"/>
                <a:gd name="connsiteX913" fmla="*/ 1045675 w 3862373"/>
                <a:gd name="connsiteY913" fmla="*/ 2233477 h 3682908"/>
                <a:gd name="connsiteX914" fmla="*/ 1084762 w 3862373"/>
                <a:gd name="connsiteY914" fmla="*/ 2272564 h 3682908"/>
                <a:gd name="connsiteX915" fmla="*/ 1045675 w 3862373"/>
                <a:gd name="connsiteY915" fmla="*/ 2311651 h 3682908"/>
                <a:gd name="connsiteX916" fmla="*/ 1006589 w 3862373"/>
                <a:gd name="connsiteY916" fmla="*/ 2272564 h 3682908"/>
                <a:gd name="connsiteX917" fmla="*/ 1045675 w 3862373"/>
                <a:gd name="connsiteY917" fmla="*/ 2233477 h 3682908"/>
                <a:gd name="connsiteX918" fmla="*/ 3584377 w 3862373"/>
                <a:gd name="connsiteY918" fmla="*/ 2145935 h 3682908"/>
                <a:gd name="connsiteX919" fmla="*/ 3623463 w 3862373"/>
                <a:gd name="connsiteY919" fmla="*/ 2185022 h 3682908"/>
                <a:gd name="connsiteX920" fmla="*/ 3584377 w 3862373"/>
                <a:gd name="connsiteY920" fmla="*/ 2224109 h 3682908"/>
                <a:gd name="connsiteX921" fmla="*/ 3545289 w 3862373"/>
                <a:gd name="connsiteY921" fmla="*/ 2185022 h 3682908"/>
                <a:gd name="connsiteX922" fmla="*/ 3584377 w 3862373"/>
                <a:gd name="connsiteY922" fmla="*/ 2145935 h 3682908"/>
                <a:gd name="connsiteX923" fmla="*/ 3489737 w 3862373"/>
                <a:gd name="connsiteY923" fmla="*/ 2145935 h 3682908"/>
                <a:gd name="connsiteX924" fmla="*/ 3528823 w 3862373"/>
                <a:gd name="connsiteY924" fmla="*/ 2185022 h 3682908"/>
                <a:gd name="connsiteX925" fmla="*/ 3489737 w 3862373"/>
                <a:gd name="connsiteY925" fmla="*/ 2224109 h 3682908"/>
                <a:gd name="connsiteX926" fmla="*/ 3450649 w 3862373"/>
                <a:gd name="connsiteY926" fmla="*/ 2185022 h 3682908"/>
                <a:gd name="connsiteX927" fmla="*/ 3489737 w 3862373"/>
                <a:gd name="connsiteY927" fmla="*/ 2145935 h 3682908"/>
                <a:gd name="connsiteX928" fmla="*/ 3392731 w 3862373"/>
                <a:gd name="connsiteY928" fmla="*/ 2145935 h 3682908"/>
                <a:gd name="connsiteX929" fmla="*/ 3431819 w 3862373"/>
                <a:gd name="connsiteY929" fmla="*/ 2185022 h 3682908"/>
                <a:gd name="connsiteX930" fmla="*/ 3392731 w 3862373"/>
                <a:gd name="connsiteY930" fmla="*/ 2224109 h 3682908"/>
                <a:gd name="connsiteX931" fmla="*/ 3353644 w 3862373"/>
                <a:gd name="connsiteY931" fmla="*/ 2185022 h 3682908"/>
                <a:gd name="connsiteX932" fmla="*/ 3392731 w 3862373"/>
                <a:gd name="connsiteY932" fmla="*/ 2145935 h 3682908"/>
                <a:gd name="connsiteX933" fmla="*/ 3300457 w 3862373"/>
                <a:gd name="connsiteY933" fmla="*/ 2145935 h 3682908"/>
                <a:gd name="connsiteX934" fmla="*/ 3339544 w 3862373"/>
                <a:gd name="connsiteY934" fmla="*/ 2185022 h 3682908"/>
                <a:gd name="connsiteX935" fmla="*/ 3300457 w 3862373"/>
                <a:gd name="connsiteY935" fmla="*/ 2224109 h 3682908"/>
                <a:gd name="connsiteX936" fmla="*/ 3261369 w 3862373"/>
                <a:gd name="connsiteY936" fmla="*/ 2185022 h 3682908"/>
                <a:gd name="connsiteX937" fmla="*/ 3300457 w 3862373"/>
                <a:gd name="connsiteY937" fmla="*/ 2145935 h 3682908"/>
                <a:gd name="connsiteX938" fmla="*/ 3205817 w 3862373"/>
                <a:gd name="connsiteY938" fmla="*/ 2145935 h 3682908"/>
                <a:gd name="connsiteX939" fmla="*/ 3244904 w 3862373"/>
                <a:gd name="connsiteY939" fmla="*/ 2185022 h 3682908"/>
                <a:gd name="connsiteX940" fmla="*/ 3205817 w 3862373"/>
                <a:gd name="connsiteY940" fmla="*/ 2224109 h 3682908"/>
                <a:gd name="connsiteX941" fmla="*/ 3166729 w 3862373"/>
                <a:gd name="connsiteY941" fmla="*/ 2185022 h 3682908"/>
                <a:gd name="connsiteX942" fmla="*/ 3205817 w 3862373"/>
                <a:gd name="connsiteY942" fmla="*/ 2145935 h 3682908"/>
                <a:gd name="connsiteX943" fmla="*/ 3111177 w 3862373"/>
                <a:gd name="connsiteY943" fmla="*/ 2145935 h 3682908"/>
                <a:gd name="connsiteX944" fmla="*/ 3150264 w 3862373"/>
                <a:gd name="connsiteY944" fmla="*/ 2185022 h 3682908"/>
                <a:gd name="connsiteX945" fmla="*/ 3111177 w 3862373"/>
                <a:gd name="connsiteY945" fmla="*/ 2224109 h 3682908"/>
                <a:gd name="connsiteX946" fmla="*/ 3072089 w 3862373"/>
                <a:gd name="connsiteY946" fmla="*/ 2185022 h 3682908"/>
                <a:gd name="connsiteX947" fmla="*/ 3111177 w 3862373"/>
                <a:gd name="connsiteY947" fmla="*/ 2145935 h 3682908"/>
                <a:gd name="connsiteX948" fmla="*/ 3018902 w 3862373"/>
                <a:gd name="connsiteY948" fmla="*/ 2145935 h 3682908"/>
                <a:gd name="connsiteX949" fmla="*/ 3057989 w 3862373"/>
                <a:gd name="connsiteY949" fmla="*/ 2185022 h 3682908"/>
                <a:gd name="connsiteX950" fmla="*/ 3018902 w 3862373"/>
                <a:gd name="connsiteY950" fmla="*/ 2224109 h 3682908"/>
                <a:gd name="connsiteX951" fmla="*/ 2979815 w 3862373"/>
                <a:gd name="connsiteY951" fmla="*/ 2185022 h 3682908"/>
                <a:gd name="connsiteX952" fmla="*/ 3018902 w 3862373"/>
                <a:gd name="connsiteY952" fmla="*/ 2145935 h 3682908"/>
                <a:gd name="connsiteX953" fmla="*/ 2924263 w 3862373"/>
                <a:gd name="connsiteY953" fmla="*/ 2145935 h 3682908"/>
                <a:gd name="connsiteX954" fmla="*/ 2963349 w 3862373"/>
                <a:gd name="connsiteY954" fmla="*/ 2185022 h 3682908"/>
                <a:gd name="connsiteX955" fmla="*/ 2924263 w 3862373"/>
                <a:gd name="connsiteY955" fmla="*/ 2224109 h 3682908"/>
                <a:gd name="connsiteX956" fmla="*/ 2885175 w 3862373"/>
                <a:gd name="connsiteY956" fmla="*/ 2185022 h 3682908"/>
                <a:gd name="connsiteX957" fmla="*/ 2924263 w 3862373"/>
                <a:gd name="connsiteY957" fmla="*/ 2145935 h 3682908"/>
                <a:gd name="connsiteX958" fmla="*/ 2831988 w 3862373"/>
                <a:gd name="connsiteY958" fmla="*/ 2145935 h 3682908"/>
                <a:gd name="connsiteX959" fmla="*/ 2871075 w 3862373"/>
                <a:gd name="connsiteY959" fmla="*/ 2185022 h 3682908"/>
                <a:gd name="connsiteX960" fmla="*/ 2831988 w 3862373"/>
                <a:gd name="connsiteY960" fmla="*/ 2224109 h 3682908"/>
                <a:gd name="connsiteX961" fmla="*/ 2792901 w 3862373"/>
                <a:gd name="connsiteY961" fmla="*/ 2185022 h 3682908"/>
                <a:gd name="connsiteX962" fmla="*/ 2831988 w 3862373"/>
                <a:gd name="connsiteY962" fmla="*/ 2145935 h 3682908"/>
                <a:gd name="connsiteX963" fmla="*/ 2737355 w 3862373"/>
                <a:gd name="connsiteY963" fmla="*/ 2145935 h 3682908"/>
                <a:gd name="connsiteX964" fmla="*/ 2776435 w 3862373"/>
                <a:gd name="connsiteY964" fmla="*/ 2185022 h 3682908"/>
                <a:gd name="connsiteX965" fmla="*/ 2737355 w 3862373"/>
                <a:gd name="connsiteY965" fmla="*/ 2224109 h 3682908"/>
                <a:gd name="connsiteX966" fmla="*/ 2698264 w 3862373"/>
                <a:gd name="connsiteY966" fmla="*/ 2185022 h 3682908"/>
                <a:gd name="connsiteX967" fmla="*/ 2737355 w 3862373"/>
                <a:gd name="connsiteY967" fmla="*/ 2145935 h 3682908"/>
                <a:gd name="connsiteX968" fmla="*/ 2645073 w 3862373"/>
                <a:gd name="connsiteY968" fmla="*/ 2145935 h 3682908"/>
                <a:gd name="connsiteX969" fmla="*/ 2684163 w 3862373"/>
                <a:gd name="connsiteY969" fmla="*/ 2185022 h 3682908"/>
                <a:gd name="connsiteX970" fmla="*/ 2645073 w 3862373"/>
                <a:gd name="connsiteY970" fmla="*/ 2224109 h 3682908"/>
                <a:gd name="connsiteX971" fmla="*/ 2605987 w 3862373"/>
                <a:gd name="connsiteY971" fmla="*/ 2185022 h 3682908"/>
                <a:gd name="connsiteX972" fmla="*/ 2645073 w 3862373"/>
                <a:gd name="connsiteY972" fmla="*/ 2145935 h 3682908"/>
                <a:gd name="connsiteX973" fmla="*/ 2550435 w 3862373"/>
                <a:gd name="connsiteY973" fmla="*/ 2145935 h 3682908"/>
                <a:gd name="connsiteX974" fmla="*/ 2589521 w 3862373"/>
                <a:gd name="connsiteY974" fmla="*/ 2185022 h 3682908"/>
                <a:gd name="connsiteX975" fmla="*/ 2550435 w 3862373"/>
                <a:gd name="connsiteY975" fmla="*/ 2224109 h 3682908"/>
                <a:gd name="connsiteX976" fmla="*/ 2511350 w 3862373"/>
                <a:gd name="connsiteY976" fmla="*/ 2185022 h 3682908"/>
                <a:gd name="connsiteX977" fmla="*/ 2550435 w 3862373"/>
                <a:gd name="connsiteY977" fmla="*/ 2145935 h 3682908"/>
                <a:gd name="connsiteX978" fmla="*/ 2458164 w 3862373"/>
                <a:gd name="connsiteY978" fmla="*/ 2145935 h 3682908"/>
                <a:gd name="connsiteX979" fmla="*/ 2497250 w 3862373"/>
                <a:gd name="connsiteY979" fmla="*/ 2185022 h 3682908"/>
                <a:gd name="connsiteX980" fmla="*/ 2458164 w 3862373"/>
                <a:gd name="connsiteY980" fmla="*/ 2224109 h 3682908"/>
                <a:gd name="connsiteX981" fmla="*/ 2419078 w 3862373"/>
                <a:gd name="connsiteY981" fmla="*/ 2185022 h 3682908"/>
                <a:gd name="connsiteX982" fmla="*/ 2458164 w 3862373"/>
                <a:gd name="connsiteY982" fmla="*/ 2145935 h 3682908"/>
                <a:gd name="connsiteX983" fmla="*/ 2363524 w 3862373"/>
                <a:gd name="connsiteY983" fmla="*/ 2145935 h 3682908"/>
                <a:gd name="connsiteX984" fmla="*/ 2402611 w 3862373"/>
                <a:gd name="connsiteY984" fmla="*/ 2185022 h 3682908"/>
                <a:gd name="connsiteX985" fmla="*/ 2363524 w 3862373"/>
                <a:gd name="connsiteY985" fmla="*/ 2224109 h 3682908"/>
                <a:gd name="connsiteX986" fmla="*/ 2324437 w 3862373"/>
                <a:gd name="connsiteY986" fmla="*/ 2185022 h 3682908"/>
                <a:gd name="connsiteX987" fmla="*/ 2363524 w 3862373"/>
                <a:gd name="connsiteY987" fmla="*/ 2145935 h 3682908"/>
                <a:gd name="connsiteX988" fmla="*/ 2266521 w 3862373"/>
                <a:gd name="connsiteY988" fmla="*/ 2145935 h 3682908"/>
                <a:gd name="connsiteX989" fmla="*/ 2305606 w 3862373"/>
                <a:gd name="connsiteY989" fmla="*/ 2185022 h 3682908"/>
                <a:gd name="connsiteX990" fmla="*/ 2266521 w 3862373"/>
                <a:gd name="connsiteY990" fmla="*/ 2224109 h 3682908"/>
                <a:gd name="connsiteX991" fmla="*/ 2227432 w 3862373"/>
                <a:gd name="connsiteY991" fmla="*/ 2185022 h 3682908"/>
                <a:gd name="connsiteX992" fmla="*/ 2266521 w 3862373"/>
                <a:gd name="connsiteY992" fmla="*/ 2145935 h 3682908"/>
                <a:gd name="connsiteX993" fmla="*/ 1232598 w 3862373"/>
                <a:gd name="connsiteY993" fmla="*/ 2145935 h 3682908"/>
                <a:gd name="connsiteX994" fmla="*/ 1271681 w 3862373"/>
                <a:gd name="connsiteY994" fmla="*/ 2185022 h 3682908"/>
                <a:gd name="connsiteX995" fmla="*/ 1232598 w 3862373"/>
                <a:gd name="connsiteY995" fmla="*/ 2224109 h 3682908"/>
                <a:gd name="connsiteX996" fmla="*/ 1193510 w 3862373"/>
                <a:gd name="connsiteY996" fmla="*/ 2185022 h 3682908"/>
                <a:gd name="connsiteX997" fmla="*/ 1232598 w 3862373"/>
                <a:gd name="connsiteY997" fmla="*/ 2145935 h 3682908"/>
                <a:gd name="connsiteX998" fmla="*/ 1142689 w 3862373"/>
                <a:gd name="connsiteY998" fmla="*/ 2145935 h 3682908"/>
                <a:gd name="connsiteX999" fmla="*/ 1181778 w 3862373"/>
                <a:gd name="connsiteY999" fmla="*/ 2185022 h 3682908"/>
                <a:gd name="connsiteX1000" fmla="*/ 1142689 w 3862373"/>
                <a:gd name="connsiteY1000" fmla="*/ 2224109 h 3682908"/>
                <a:gd name="connsiteX1001" fmla="*/ 1103598 w 3862373"/>
                <a:gd name="connsiteY1001" fmla="*/ 2185022 h 3682908"/>
                <a:gd name="connsiteX1002" fmla="*/ 1142689 w 3862373"/>
                <a:gd name="connsiteY1002" fmla="*/ 2145935 h 3682908"/>
                <a:gd name="connsiteX1003" fmla="*/ 1045676 w 3862373"/>
                <a:gd name="connsiteY1003" fmla="*/ 2145935 h 3682908"/>
                <a:gd name="connsiteX1004" fmla="*/ 1084764 w 3862373"/>
                <a:gd name="connsiteY1004" fmla="*/ 2185022 h 3682908"/>
                <a:gd name="connsiteX1005" fmla="*/ 1045676 w 3862373"/>
                <a:gd name="connsiteY1005" fmla="*/ 2224109 h 3682908"/>
                <a:gd name="connsiteX1006" fmla="*/ 1006591 w 3862373"/>
                <a:gd name="connsiteY1006" fmla="*/ 2185022 h 3682908"/>
                <a:gd name="connsiteX1007" fmla="*/ 1045676 w 3862373"/>
                <a:gd name="connsiteY1007" fmla="*/ 2145935 h 3682908"/>
                <a:gd name="connsiteX1008" fmla="*/ 951041 w 3862373"/>
                <a:gd name="connsiteY1008" fmla="*/ 2145935 h 3682908"/>
                <a:gd name="connsiteX1009" fmla="*/ 990126 w 3862373"/>
                <a:gd name="connsiteY1009" fmla="*/ 2185022 h 3682908"/>
                <a:gd name="connsiteX1010" fmla="*/ 951041 w 3862373"/>
                <a:gd name="connsiteY1010" fmla="*/ 2224109 h 3682908"/>
                <a:gd name="connsiteX1011" fmla="*/ 911956 w 3862373"/>
                <a:gd name="connsiteY1011" fmla="*/ 2185022 h 3682908"/>
                <a:gd name="connsiteX1012" fmla="*/ 951041 w 3862373"/>
                <a:gd name="connsiteY1012" fmla="*/ 2145935 h 3682908"/>
                <a:gd name="connsiteX1013" fmla="*/ 856406 w 3862373"/>
                <a:gd name="connsiteY1013" fmla="*/ 2145935 h 3682908"/>
                <a:gd name="connsiteX1014" fmla="*/ 895491 w 3862373"/>
                <a:gd name="connsiteY1014" fmla="*/ 2185022 h 3682908"/>
                <a:gd name="connsiteX1015" fmla="*/ 856406 w 3862373"/>
                <a:gd name="connsiteY1015" fmla="*/ 2224109 h 3682908"/>
                <a:gd name="connsiteX1016" fmla="*/ 817321 w 3862373"/>
                <a:gd name="connsiteY1016" fmla="*/ 2185022 h 3682908"/>
                <a:gd name="connsiteX1017" fmla="*/ 856406 w 3862373"/>
                <a:gd name="connsiteY1017" fmla="*/ 2145935 h 3682908"/>
                <a:gd name="connsiteX1018" fmla="*/ 3300457 w 3862373"/>
                <a:gd name="connsiteY1018" fmla="*/ 2056027 h 3682908"/>
                <a:gd name="connsiteX1019" fmla="*/ 3339544 w 3862373"/>
                <a:gd name="connsiteY1019" fmla="*/ 2095114 h 3682908"/>
                <a:gd name="connsiteX1020" fmla="*/ 3300457 w 3862373"/>
                <a:gd name="connsiteY1020" fmla="*/ 2134201 h 3682908"/>
                <a:gd name="connsiteX1021" fmla="*/ 3261369 w 3862373"/>
                <a:gd name="connsiteY1021" fmla="*/ 2095114 h 3682908"/>
                <a:gd name="connsiteX1022" fmla="*/ 3300457 w 3862373"/>
                <a:gd name="connsiteY1022" fmla="*/ 2056027 h 3682908"/>
                <a:gd name="connsiteX1023" fmla="*/ 3205817 w 3862373"/>
                <a:gd name="connsiteY1023" fmla="*/ 2056027 h 3682908"/>
                <a:gd name="connsiteX1024" fmla="*/ 3244904 w 3862373"/>
                <a:gd name="connsiteY1024" fmla="*/ 2095114 h 3682908"/>
                <a:gd name="connsiteX1025" fmla="*/ 3205817 w 3862373"/>
                <a:gd name="connsiteY1025" fmla="*/ 2134201 h 3682908"/>
                <a:gd name="connsiteX1026" fmla="*/ 3166729 w 3862373"/>
                <a:gd name="connsiteY1026" fmla="*/ 2095114 h 3682908"/>
                <a:gd name="connsiteX1027" fmla="*/ 3205817 w 3862373"/>
                <a:gd name="connsiteY1027" fmla="*/ 2056027 h 3682908"/>
                <a:gd name="connsiteX1028" fmla="*/ 3111177 w 3862373"/>
                <a:gd name="connsiteY1028" fmla="*/ 2056027 h 3682908"/>
                <a:gd name="connsiteX1029" fmla="*/ 3150264 w 3862373"/>
                <a:gd name="connsiteY1029" fmla="*/ 2095114 h 3682908"/>
                <a:gd name="connsiteX1030" fmla="*/ 3111177 w 3862373"/>
                <a:gd name="connsiteY1030" fmla="*/ 2134201 h 3682908"/>
                <a:gd name="connsiteX1031" fmla="*/ 3072089 w 3862373"/>
                <a:gd name="connsiteY1031" fmla="*/ 2095114 h 3682908"/>
                <a:gd name="connsiteX1032" fmla="*/ 3111177 w 3862373"/>
                <a:gd name="connsiteY1032" fmla="*/ 2056027 h 3682908"/>
                <a:gd name="connsiteX1033" fmla="*/ 3018902 w 3862373"/>
                <a:gd name="connsiteY1033" fmla="*/ 2056027 h 3682908"/>
                <a:gd name="connsiteX1034" fmla="*/ 3057989 w 3862373"/>
                <a:gd name="connsiteY1034" fmla="*/ 2095114 h 3682908"/>
                <a:gd name="connsiteX1035" fmla="*/ 3018902 w 3862373"/>
                <a:gd name="connsiteY1035" fmla="*/ 2134201 h 3682908"/>
                <a:gd name="connsiteX1036" fmla="*/ 2979815 w 3862373"/>
                <a:gd name="connsiteY1036" fmla="*/ 2095114 h 3682908"/>
                <a:gd name="connsiteX1037" fmla="*/ 3018902 w 3862373"/>
                <a:gd name="connsiteY1037" fmla="*/ 2056027 h 3682908"/>
                <a:gd name="connsiteX1038" fmla="*/ 2924263 w 3862373"/>
                <a:gd name="connsiteY1038" fmla="*/ 2056027 h 3682908"/>
                <a:gd name="connsiteX1039" fmla="*/ 2963349 w 3862373"/>
                <a:gd name="connsiteY1039" fmla="*/ 2095114 h 3682908"/>
                <a:gd name="connsiteX1040" fmla="*/ 2924263 w 3862373"/>
                <a:gd name="connsiteY1040" fmla="*/ 2134201 h 3682908"/>
                <a:gd name="connsiteX1041" fmla="*/ 2885175 w 3862373"/>
                <a:gd name="connsiteY1041" fmla="*/ 2095114 h 3682908"/>
                <a:gd name="connsiteX1042" fmla="*/ 2924263 w 3862373"/>
                <a:gd name="connsiteY1042" fmla="*/ 2056027 h 3682908"/>
                <a:gd name="connsiteX1043" fmla="*/ 2831987 w 3862373"/>
                <a:gd name="connsiteY1043" fmla="*/ 2056026 h 3682908"/>
                <a:gd name="connsiteX1044" fmla="*/ 2871074 w 3862373"/>
                <a:gd name="connsiteY1044" fmla="*/ 2095113 h 3682908"/>
                <a:gd name="connsiteX1045" fmla="*/ 2831987 w 3862373"/>
                <a:gd name="connsiteY1045" fmla="*/ 2134200 h 3682908"/>
                <a:gd name="connsiteX1046" fmla="*/ 2792900 w 3862373"/>
                <a:gd name="connsiteY1046" fmla="*/ 2095113 h 3682908"/>
                <a:gd name="connsiteX1047" fmla="*/ 2831987 w 3862373"/>
                <a:gd name="connsiteY1047" fmla="*/ 2056026 h 3682908"/>
                <a:gd name="connsiteX1048" fmla="*/ 2737355 w 3862373"/>
                <a:gd name="connsiteY1048" fmla="*/ 2056026 h 3682908"/>
                <a:gd name="connsiteX1049" fmla="*/ 2776434 w 3862373"/>
                <a:gd name="connsiteY1049" fmla="*/ 2095113 h 3682908"/>
                <a:gd name="connsiteX1050" fmla="*/ 2737355 w 3862373"/>
                <a:gd name="connsiteY1050" fmla="*/ 2134200 h 3682908"/>
                <a:gd name="connsiteX1051" fmla="*/ 2698264 w 3862373"/>
                <a:gd name="connsiteY1051" fmla="*/ 2095113 h 3682908"/>
                <a:gd name="connsiteX1052" fmla="*/ 2737355 w 3862373"/>
                <a:gd name="connsiteY1052" fmla="*/ 2056026 h 3682908"/>
                <a:gd name="connsiteX1053" fmla="*/ 2645073 w 3862373"/>
                <a:gd name="connsiteY1053" fmla="*/ 2056026 h 3682908"/>
                <a:gd name="connsiteX1054" fmla="*/ 2684163 w 3862373"/>
                <a:gd name="connsiteY1054" fmla="*/ 2095113 h 3682908"/>
                <a:gd name="connsiteX1055" fmla="*/ 2645073 w 3862373"/>
                <a:gd name="connsiteY1055" fmla="*/ 2134200 h 3682908"/>
                <a:gd name="connsiteX1056" fmla="*/ 2605987 w 3862373"/>
                <a:gd name="connsiteY1056" fmla="*/ 2095113 h 3682908"/>
                <a:gd name="connsiteX1057" fmla="*/ 2645073 w 3862373"/>
                <a:gd name="connsiteY1057" fmla="*/ 2056026 h 3682908"/>
                <a:gd name="connsiteX1058" fmla="*/ 2550435 w 3862373"/>
                <a:gd name="connsiteY1058" fmla="*/ 2056026 h 3682908"/>
                <a:gd name="connsiteX1059" fmla="*/ 2589522 w 3862373"/>
                <a:gd name="connsiteY1059" fmla="*/ 2095113 h 3682908"/>
                <a:gd name="connsiteX1060" fmla="*/ 2550435 w 3862373"/>
                <a:gd name="connsiteY1060" fmla="*/ 2134200 h 3682908"/>
                <a:gd name="connsiteX1061" fmla="*/ 2511350 w 3862373"/>
                <a:gd name="connsiteY1061" fmla="*/ 2095113 h 3682908"/>
                <a:gd name="connsiteX1062" fmla="*/ 2550435 w 3862373"/>
                <a:gd name="connsiteY1062" fmla="*/ 2056026 h 3682908"/>
                <a:gd name="connsiteX1063" fmla="*/ 2458164 w 3862373"/>
                <a:gd name="connsiteY1063" fmla="*/ 2056026 h 3682908"/>
                <a:gd name="connsiteX1064" fmla="*/ 2497250 w 3862373"/>
                <a:gd name="connsiteY1064" fmla="*/ 2095113 h 3682908"/>
                <a:gd name="connsiteX1065" fmla="*/ 2458164 w 3862373"/>
                <a:gd name="connsiteY1065" fmla="*/ 2134200 h 3682908"/>
                <a:gd name="connsiteX1066" fmla="*/ 2419078 w 3862373"/>
                <a:gd name="connsiteY1066" fmla="*/ 2095113 h 3682908"/>
                <a:gd name="connsiteX1067" fmla="*/ 2458164 w 3862373"/>
                <a:gd name="connsiteY1067" fmla="*/ 2056026 h 3682908"/>
                <a:gd name="connsiteX1068" fmla="*/ 2363524 w 3862373"/>
                <a:gd name="connsiteY1068" fmla="*/ 2056026 h 3682908"/>
                <a:gd name="connsiteX1069" fmla="*/ 2402609 w 3862373"/>
                <a:gd name="connsiteY1069" fmla="*/ 2095113 h 3682908"/>
                <a:gd name="connsiteX1070" fmla="*/ 2363524 w 3862373"/>
                <a:gd name="connsiteY1070" fmla="*/ 2134200 h 3682908"/>
                <a:gd name="connsiteX1071" fmla="*/ 2324437 w 3862373"/>
                <a:gd name="connsiteY1071" fmla="*/ 2095113 h 3682908"/>
                <a:gd name="connsiteX1072" fmla="*/ 2363524 w 3862373"/>
                <a:gd name="connsiteY1072" fmla="*/ 2056026 h 3682908"/>
                <a:gd name="connsiteX1073" fmla="*/ 2266520 w 3862373"/>
                <a:gd name="connsiteY1073" fmla="*/ 2056026 h 3682908"/>
                <a:gd name="connsiteX1074" fmla="*/ 2305606 w 3862373"/>
                <a:gd name="connsiteY1074" fmla="*/ 2095113 h 3682908"/>
                <a:gd name="connsiteX1075" fmla="*/ 2266520 w 3862373"/>
                <a:gd name="connsiteY1075" fmla="*/ 2134200 h 3682908"/>
                <a:gd name="connsiteX1076" fmla="*/ 2227431 w 3862373"/>
                <a:gd name="connsiteY1076" fmla="*/ 2095113 h 3682908"/>
                <a:gd name="connsiteX1077" fmla="*/ 2266520 w 3862373"/>
                <a:gd name="connsiteY1077" fmla="*/ 2056026 h 3682908"/>
                <a:gd name="connsiteX1078" fmla="*/ 856407 w 3862373"/>
                <a:gd name="connsiteY1078" fmla="*/ 2056026 h 3682908"/>
                <a:gd name="connsiteX1079" fmla="*/ 895492 w 3862373"/>
                <a:gd name="connsiteY1079" fmla="*/ 2095113 h 3682908"/>
                <a:gd name="connsiteX1080" fmla="*/ 856407 w 3862373"/>
                <a:gd name="connsiteY1080" fmla="*/ 2134200 h 3682908"/>
                <a:gd name="connsiteX1081" fmla="*/ 817323 w 3862373"/>
                <a:gd name="connsiteY1081" fmla="*/ 2095113 h 3682908"/>
                <a:gd name="connsiteX1082" fmla="*/ 856407 w 3862373"/>
                <a:gd name="connsiteY1082" fmla="*/ 2056026 h 3682908"/>
                <a:gd name="connsiteX1083" fmla="*/ 764138 w 3862373"/>
                <a:gd name="connsiteY1083" fmla="*/ 2056026 h 3682908"/>
                <a:gd name="connsiteX1084" fmla="*/ 803223 w 3862373"/>
                <a:gd name="connsiteY1084" fmla="*/ 2095113 h 3682908"/>
                <a:gd name="connsiteX1085" fmla="*/ 764138 w 3862373"/>
                <a:gd name="connsiteY1085" fmla="*/ 2134200 h 3682908"/>
                <a:gd name="connsiteX1086" fmla="*/ 725053 w 3862373"/>
                <a:gd name="connsiteY1086" fmla="*/ 2095113 h 3682908"/>
                <a:gd name="connsiteX1087" fmla="*/ 764138 w 3862373"/>
                <a:gd name="connsiteY1087" fmla="*/ 2056026 h 3682908"/>
                <a:gd name="connsiteX1088" fmla="*/ 3584377 w 3862373"/>
                <a:gd name="connsiteY1088" fmla="*/ 1973215 h 3682908"/>
                <a:gd name="connsiteX1089" fmla="*/ 3623463 w 3862373"/>
                <a:gd name="connsiteY1089" fmla="*/ 2012302 h 3682908"/>
                <a:gd name="connsiteX1090" fmla="*/ 3584377 w 3862373"/>
                <a:gd name="connsiteY1090" fmla="*/ 2051389 h 3682908"/>
                <a:gd name="connsiteX1091" fmla="*/ 3545289 w 3862373"/>
                <a:gd name="connsiteY1091" fmla="*/ 2012302 h 3682908"/>
                <a:gd name="connsiteX1092" fmla="*/ 3584377 w 3862373"/>
                <a:gd name="connsiteY1092" fmla="*/ 1973215 h 3682908"/>
                <a:gd name="connsiteX1093" fmla="*/ 3489737 w 3862373"/>
                <a:gd name="connsiteY1093" fmla="*/ 1973215 h 3682908"/>
                <a:gd name="connsiteX1094" fmla="*/ 3528823 w 3862373"/>
                <a:gd name="connsiteY1094" fmla="*/ 2012302 h 3682908"/>
                <a:gd name="connsiteX1095" fmla="*/ 3489737 w 3862373"/>
                <a:gd name="connsiteY1095" fmla="*/ 2051389 h 3682908"/>
                <a:gd name="connsiteX1096" fmla="*/ 3450649 w 3862373"/>
                <a:gd name="connsiteY1096" fmla="*/ 2012302 h 3682908"/>
                <a:gd name="connsiteX1097" fmla="*/ 3489737 w 3862373"/>
                <a:gd name="connsiteY1097" fmla="*/ 1973215 h 3682908"/>
                <a:gd name="connsiteX1098" fmla="*/ 3392731 w 3862373"/>
                <a:gd name="connsiteY1098" fmla="*/ 1973215 h 3682908"/>
                <a:gd name="connsiteX1099" fmla="*/ 3431819 w 3862373"/>
                <a:gd name="connsiteY1099" fmla="*/ 2012302 h 3682908"/>
                <a:gd name="connsiteX1100" fmla="*/ 3392731 w 3862373"/>
                <a:gd name="connsiteY1100" fmla="*/ 2051389 h 3682908"/>
                <a:gd name="connsiteX1101" fmla="*/ 3353644 w 3862373"/>
                <a:gd name="connsiteY1101" fmla="*/ 2012302 h 3682908"/>
                <a:gd name="connsiteX1102" fmla="*/ 3392731 w 3862373"/>
                <a:gd name="connsiteY1102" fmla="*/ 1973215 h 3682908"/>
                <a:gd name="connsiteX1103" fmla="*/ 3205815 w 3862373"/>
                <a:gd name="connsiteY1103" fmla="*/ 1973215 h 3682908"/>
                <a:gd name="connsiteX1104" fmla="*/ 3244903 w 3862373"/>
                <a:gd name="connsiteY1104" fmla="*/ 2012302 h 3682908"/>
                <a:gd name="connsiteX1105" fmla="*/ 3205815 w 3862373"/>
                <a:gd name="connsiteY1105" fmla="*/ 2051389 h 3682908"/>
                <a:gd name="connsiteX1106" fmla="*/ 3166728 w 3862373"/>
                <a:gd name="connsiteY1106" fmla="*/ 2012302 h 3682908"/>
                <a:gd name="connsiteX1107" fmla="*/ 3205815 w 3862373"/>
                <a:gd name="connsiteY1107" fmla="*/ 1973215 h 3682908"/>
                <a:gd name="connsiteX1108" fmla="*/ 3111175 w 3862373"/>
                <a:gd name="connsiteY1108" fmla="*/ 1973215 h 3682908"/>
                <a:gd name="connsiteX1109" fmla="*/ 3150263 w 3862373"/>
                <a:gd name="connsiteY1109" fmla="*/ 2012302 h 3682908"/>
                <a:gd name="connsiteX1110" fmla="*/ 3111175 w 3862373"/>
                <a:gd name="connsiteY1110" fmla="*/ 2051389 h 3682908"/>
                <a:gd name="connsiteX1111" fmla="*/ 3072088 w 3862373"/>
                <a:gd name="connsiteY1111" fmla="*/ 2012302 h 3682908"/>
                <a:gd name="connsiteX1112" fmla="*/ 3111175 w 3862373"/>
                <a:gd name="connsiteY1112" fmla="*/ 1973215 h 3682908"/>
                <a:gd name="connsiteX1113" fmla="*/ 3018902 w 3862373"/>
                <a:gd name="connsiteY1113" fmla="*/ 1973215 h 3682908"/>
                <a:gd name="connsiteX1114" fmla="*/ 3057989 w 3862373"/>
                <a:gd name="connsiteY1114" fmla="*/ 2012302 h 3682908"/>
                <a:gd name="connsiteX1115" fmla="*/ 3018902 w 3862373"/>
                <a:gd name="connsiteY1115" fmla="*/ 2051389 h 3682908"/>
                <a:gd name="connsiteX1116" fmla="*/ 2979815 w 3862373"/>
                <a:gd name="connsiteY1116" fmla="*/ 2012302 h 3682908"/>
                <a:gd name="connsiteX1117" fmla="*/ 3018902 w 3862373"/>
                <a:gd name="connsiteY1117" fmla="*/ 1973215 h 3682908"/>
                <a:gd name="connsiteX1118" fmla="*/ 2924263 w 3862373"/>
                <a:gd name="connsiteY1118" fmla="*/ 1973215 h 3682908"/>
                <a:gd name="connsiteX1119" fmla="*/ 2963349 w 3862373"/>
                <a:gd name="connsiteY1119" fmla="*/ 2012302 h 3682908"/>
                <a:gd name="connsiteX1120" fmla="*/ 2924263 w 3862373"/>
                <a:gd name="connsiteY1120" fmla="*/ 2051389 h 3682908"/>
                <a:gd name="connsiteX1121" fmla="*/ 2885175 w 3862373"/>
                <a:gd name="connsiteY1121" fmla="*/ 2012302 h 3682908"/>
                <a:gd name="connsiteX1122" fmla="*/ 2924263 w 3862373"/>
                <a:gd name="connsiteY1122" fmla="*/ 1973215 h 3682908"/>
                <a:gd name="connsiteX1123" fmla="*/ 2831987 w 3862373"/>
                <a:gd name="connsiteY1123" fmla="*/ 1973215 h 3682908"/>
                <a:gd name="connsiteX1124" fmla="*/ 2871074 w 3862373"/>
                <a:gd name="connsiteY1124" fmla="*/ 2012302 h 3682908"/>
                <a:gd name="connsiteX1125" fmla="*/ 2831987 w 3862373"/>
                <a:gd name="connsiteY1125" fmla="*/ 2051389 h 3682908"/>
                <a:gd name="connsiteX1126" fmla="*/ 2792900 w 3862373"/>
                <a:gd name="connsiteY1126" fmla="*/ 2012302 h 3682908"/>
                <a:gd name="connsiteX1127" fmla="*/ 2831987 w 3862373"/>
                <a:gd name="connsiteY1127" fmla="*/ 1973215 h 3682908"/>
                <a:gd name="connsiteX1128" fmla="*/ 2737356 w 3862373"/>
                <a:gd name="connsiteY1128" fmla="*/ 1973215 h 3682908"/>
                <a:gd name="connsiteX1129" fmla="*/ 2776434 w 3862373"/>
                <a:gd name="connsiteY1129" fmla="*/ 2012302 h 3682908"/>
                <a:gd name="connsiteX1130" fmla="*/ 2737356 w 3862373"/>
                <a:gd name="connsiteY1130" fmla="*/ 2051389 h 3682908"/>
                <a:gd name="connsiteX1131" fmla="*/ 2698264 w 3862373"/>
                <a:gd name="connsiteY1131" fmla="*/ 2012302 h 3682908"/>
                <a:gd name="connsiteX1132" fmla="*/ 2737356 w 3862373"/>
                <a:gd name="connsiteY1132" fmla="*/ 1973215 h 3682908"/>
                <a:gd name="connsiteX1133" fmla="*/ 2645073 w 3862373"/>
                <a:gd name="connsiteY1133" fmla="*/ 1973215 h 3682908"/>
                <a:gd name="connsiteX1134" fmla="*/ 2684163 w 3862373"/>
                <a:gd name="connsiteY1134" fmla="*/ 2012302 h 3682908"/>
                <a:gd name="connsiteX1135" fmla="*/ 2645073 w 3862373"/>
                <a:gd name="connsiteY1135" fmla="*/ 2051389 h 3682908"/>
                <a:gd name="connsiteX1136" fmla="*/ 2605987 w 3862373"/>
                <a:gd name="connsiteY1136" fmla="*/ 2012302 h 3682908"/>
                <a:gd name="connsiteX1137" fmla="*/ 2645073 w 3862373"/>
                <a:gd name="connsiteY1137" fmla="*/ 1973215 h 3682908"/>
                <a:gd name="connsiteX1138" fmla="*/ 2550435 w 3862373"/>
                <a:gd name="connsiteY1138" fmla="*/ 1973215 h 3682908"/>
                <a:gd name="connsiteX1139" fmla="*/ 2589522 w 3862373"/>
                <a:gd name="connsiteY1139" fmla="*/ 2012302 h 3682908"/>
                <a:gd name="connsiteX1140" fmla="*/ 2550435 w 3862373"/>
                <a:gd name="connsiteY1140" fmla="*/ 2051389 h 3682908"/>
                <a:gd name="connsiteX1141" fmla="*/ 2511351 w 3862373"/>
                <a:gd name="connsiteY1141" fmla="*/ 2012302 h 3682908"/>
                <a:gd name="connsiteX1142" fmla="*/ 2550435 w 3862373"/>
                <a:gd name="connsiteY1142" fmla="*/ 1973215 h 3682908"/>
                <a:gd name="connsiteX1143" fmla="*/ 2458164 w 3862373"/>
                <a:gd name="connsiteY1143" fmla="*/ 1973215 h 3682908"/>
                <a:gd name="connsiteX1144" fmla="*/ 2497250 w 3862373"/>
                <a:gd name="connsiteY1144" fmla="*/ 2012302 h 3682908"/>
                <a:gd name="connsiteX1145" fmla="*/ 2458164 w 3862373"/>
                <a:gd name="connsiteY1145" fmla="*/ 2051389 h 3682908"/>
                <a:gd name="connsiteX1146" fmla="*/ 2419078 w 3862373"/>
                <a:gd name="connsiteY1146" fmla="*/ 2012302 h 3682908"/>
                <a:gd name="connsiteX1147" fmla="*/ 2458164 w 3862373"/>
                <a:gd name="connsiteY1147" fmla="*/ 1973215 h 3682908"/>
                <a:gd name="connsiteX1148" fmla="*/ 2363524 w 3862373"/>
                <a:gd name="connsiteY1148" fmla="*/ 1973215 h 3682908"/>
                <a:gd name="connsiteX1149" fmla="*/ 2402609 w 3862373"/>
                <a:gd name="connsiteY1149" fmla="*/ 2012302 h 3682908"/>
                <a:gd name="connsiteX1150" fmla="*/ 2363524 w 3862373"/>
                <a:gd name="connsiteY1150" fmla="*/ 2051389 h 3682908"/>
                <a:gd name="connsiteX1151" fmla="*/ 2324437 w 3862373"/>
                <a:gd name="connsiteY1151" fmla="*/ 2012302 h 3682908"/>
                <a:gd name="connsiteX1152" fmla="*/ 2363524 w 3862373"/>
                <a:gd name="connsiteY1152" fmla="*/ 1973215 h 3682908"/>
                <a:gd name="connsiteX1153" fmla="*/ 2266521 w 3862373"/>
                <a:gd name="connsiteY1153" fmla="*/ 1973215 h 3682908"/>
                <a:gd name="connsiteX1154" fmla="*/ 2305606 w 3862373"/>
                <a:gd name="connsiteY1154" fmla="*/ 2012302 h 3682908"/>
                <a:gd name="connsiteX1155" fmla="*/ 2266521 w 3862373"/>
                <a:gd name="connsiteY1155" fmla="*/ 2051389 h 3682908"/>
                <a:gd name="connsiteX1156" fmla="*/ 2227431 w 3862373"/>
                <a:gd name="connsiteY1156" fmla="*/ 2012302 h 3682908"/>
                <a:gd name="connsiteX1157" fmla="*/ 2266521 w 3862373"/>
                <a:gd name="connsiteY1157" fmla="*/ 1973215 h 3682908"/>
                <a:gd name="connsiteX1158" fmla="*/ 1142694 w 3862373"/>
                <a:gd name="connsiteY1158" fmla="*/ 1973215 h 3682908"/>
                <a:gd name="connsiteX1159" fmla="*/ 1181781 w 3862373"/>
                <a:gd name="connsiteY1159" fmla="*/ 2012302 h 3682908"/>
                <a:gd name="connsiteX1160" fmla="*/ 1142694 w 3862373"/>
                <a:gd name="connsiteY1160" fmla="*/ 2051389 h 3682908"/>
                <a:gd name="connsiteX1161" fmla="*/ 1103602 w 3862373"/>
                <a:gd name="connsiteY1161" fmla="*/ 2012302 h 3682908"/>
                <a:gd name="connsiteX1162" fmla="*/ 1142694 w 3862373"/>
                <a:gd name="connsiteY1162" fmla="*/ 1973215 h 3682908"/>
                <a:gd name="connsiteX1163" fmla="*/ 764140 w 3862373"/>
                <a:gd name="connsiteY1163" fmla="*/ 1973215 h 3682908"/>
                <a:gd name="connsiteX1164" fmla="*/ 803226 w 3862373"/>
                <a:gd name="connsiteY1164" fmla="*/ 2012302 h 3682908"/>
                <a:gd name="connsiteX1165" fmla="*/ 764140 w 3862373"/>
                <a:gd name="connsiteY1165" fmla="*/ 2051389 h 3682908"/>
                <a:gd name="connsiteX1166" fmla="*/ 725056 w 3862373"/>
                <a:gd name="connsiteY1166" fmla="*/ 2012302 h 3682908"/>
                <a:gd name="connsiteX1167" fmla="*/ 764140 w 3862373"/>
                <a:gd name="connsiteY1167" fmla="*/ 1973215 h 3682908"/>
                <a:gd name="connsiteX1168" fmla="*/ 669495 w 3862373"/>
                <a:gd name="connsiteY1168" fmla="*/ 1973215 h 3682908"/>
                <a:gd name="connsiteX1169" fmla="*/ 708592 w 3862373"/>
                <a:gd name="connsiteY1169" fmla="*/ 2012302 h 3682908"/>
                <a:gd name="connsiteX1170" fmla="*/ 669495 w 3862373"/>
                <a:gd name="connsiteY1170" fmla="*/ 2051389 h 3682908"/>
                <a:gd name="connsiteX1171" fmla="*/ 630416 w 3862373"/>
                <a:gd name="connsiteY1171" fmla="*/ 2012302 h 3682908"/>
                <a:gd name="connsiteX1172" fmla="*/ 669495 w 3862373"/>
                <a:gd name="connsiteY1172" fmla="*/ 1973215 h 3682908"/>
                <a:gd name="connsiteX1173" fmla="*/ 577223 w 3862373"/>
                <a:gd name="connsiteY1173" fmla="*/ 1973215 h 3682908"/>
                <a:gd name="connsiteX1174" fmla="*/ 616315 w 3862373"/>
                <a:gd name="connsiteY1174" fmla="*/ 2012302 h 3682908"/>
                <a:gd name="connsiteX1175" fmla="*/ 577223 w 3862373"/>
                <a:gd name="connsiteY1175" fmla="*/ 2051389 h 3682908"/>
                <a:gd name="connsiteX1176" fmla="*/ 538132 w 3862373"/>
                <a:gd name="connsiteY1176" fmla="*/ 2012302 h 3682908"/>
                <a:gd name="connsiteX1177" fmla="*/ 577223 w 3862373"/>
                <a:gd name="connsiteY1177" fmla="*/ 1973215 h 3682908"/>
                <a:gd name="connsiteX1178" fmla="*/ 484944 w 3862373"/>
                <a:gd name="connsiteY1178" fmla="*/ 1973215 h 3682908"/>
                <a:gd name="connsiteX1179" fmla="*/ 524029 w 3862373"/>
                <a:gd name="connsiteY1179" fmla="*/ 2012302 h 3682908"/>
                <a:gd name="connsiteX1180" fmla="*/ 484944 w 3862373"/>
                <a:gd name="connsiteY1180" fmla="*/ 2051389 h 3682908"/>
                <a:gd name="connsiteX1181" fmla="*/ 445862 w 3862373"/>
                <a:gd name="connsiteY1181" fmla="*/ 2012302 h 3682908"/>
                <a:gd name="connsiteX1182" fmla="*/ 484944 w 3862373"/>
                <a:gd name="connsiteY1182" fmla="*/ 1973215 h 3682908"/>
                <a:gd name="connsiteX1183" fmla="*/ 3679017 w 3862373"/>
                <a:gd name="connsiteY1183" fmla="*/ 1892773 h 3682908"/>
                <a:gd name="connsiteX1184" fmla="*/ 3718103 w 3862373"/>
                <a:gd name="connsiteY1184" fmla="*/ 1931860 h 3682908"/>
                <a:gd name="connsiteX1185" fmla="*/ 3679017 w 3862373"/>
                <a:gd name="connsiteY1185" fmla="*/ 1970947 h 3682908"/>
                <a:gd name="connsiteX1186" fmla="*/ 3639929 w 3862373"/>
                <a:gd name="connsiteY1186" fmla="*/ 1931860 h 3682908"/>
                <a:gd name="connsiteX1187" fmla="*/ 3679017 w 3862373"/>
                <a:gd name="connsiteY1187" fmla="*/ 1892773 h 3682908"/>
                <a:gd name="connsiteX1188" fmla="*/ 3584377 w 3862373"/>
                <a:gd name="connsiteY1188" fmla="*/ 1892773 h 3682908"/>
                <a:gd name="connsiteX1189" fmla="*/ 3623463 w 3862373"/>
                <a:gd name="connsiteY1189" fmla="*/ 1931860 h 3682908"/>
                <a:gd name="connsiteX1190" fmla="*/ 3584377 w 3862373"/>
                <a:gd name="connsiteY1190" fmla="*/ 1970947 h 3682908"/>
                <a:gd name="connsiteX1191" fmla="*/ 3545289 w 3862373"/>
                <a:gd name="connsiteY1191" fmla="*/ 1931860 h 3682908"/>
                <a:gd name="connsiteX1192" fmla="*/ 3584377 w 3862373"/>
                <a:gd name="connsiteY1192" fmla="*/ 1892773 h 3682908"/>
                <a:gd name="connsiteX1193" fmla="*/ 3489737 w 3862373"/>
                <a:gd name="connsiteY1193" fmla="*/ 1892773 h 3682908"/>
                <a:gd name="connsiteX1194" fmla="*/ 3528823 w 3862373"/>
                <a:gd name="connsiteY1194" fmla="*/ 1931860 h 3682908"/>
                <a:gd name="connsiteX1195" fmla="*/ 3489737 w 3862373"/>
                <a:gd name="connsiteY1195" fmla="*/ 1970947 h 3682908"/>
                <a:gd name="connsiteX1196" fmla="*/ 3450649 w 3862373"/>
                <a:gd name="connsiteY1196" fmla="*/ 1931860 h 3682908"/>
                <a:gd name="connsiteX1197" fmla="*/ 3489737 w 3862373"/>
                <a:gd name="connsiteY1197" fmla="*/ 1892773 h 3682908"/>
                <a:gd name="connsiteX1198" fmla="*/ 3392731 w 3862373"/>
                <a:gd name="connsiteY1198" fmla="*/ 1892773 h 3682908"/>
                <a:gd name="connsiteX1199" fmla="*/ 3431819 w 3862373"/>
                <a:gd name="connsiteY1199" fmla="*/ 1931860 h 3682908"/>
                <a:gd name="connsiteX1200" fmla="*/ 3392731 w 3862373"/>
                <a:gd name="connsiteY1200" fmla="*/ 1970947 h 3682908"/>
                <a:gd name="connsiteX1201" fmla="*/ 3353644 w 3862373"/>
                <a:gd name="connsiteY1201" fmla="*/ 1931860 h 3682908"/>
                <a:gd name="connsiteX1202" fmla="*/ 3392731 w 3862373"/>
                <a:gd name="connsiteY1202" fmla="*/ 1892773 h 3682908"/>
                <a:gd name="connsiteX1203" fmla="*/ 3205815 w 3862373"/>
                <a:gd name="connsiteY1203" fmla="*/ 1892773 h 3682908"/>
                <a:gd name="connsiteX1204" fmla="*/ 3244903 w 3862373"/>
                <a:gd name="connsiteY1204" fmla="*/ 1931860 h 3682908"/>
                <a:gd name="connsiteX1205" fmla="*/ 3205815 w 3862373"/>
                <a:gd name="connsiteY1205" fmla="*/ 1970947 h 3682908"/>
                <a:gd name="connsiteX1206" fmla="*/ 3166728 w 3862373"/>
                <a:gd name="connsiteY1206" fmla="*/ 1931860 h 3682908"/>
                <a:gd name="connsiteX1207" fmla="*/ 3205815 w 3862373"/>
                <a:gd name="connsiteY1207" fmla="*/ 1892773 h 3682908"/>
                <a:gd name="connsiteX1208" fmla="*/ 3111175 w 3862373"/>
                <a:gd name="connsiteY1208" fmla="*/ 1892773 h 3682908"/>
                <a:gd name="connsiteX1209" fmla="*/ 3150263 w 3862373"/>
                <a:gd name="connsiteY1209" fmla="*/ 1931860 h 3682908"/>
                <a:gd name="connsiteX1210" fmla="*/ 3111175 w 3862373"/>
                <a:gd name="connsiteY1210" fmla="*/ 1970947 h 3682908"/>
                <a:gd name="connsiteX1211" fmla="*/ 3072088 w 3862373"/>
                <a:gd name="connsiteY1211" fmla="*/ 1931860 h 3682908"/>
                <a:gd name="connsiteX1212" fmla="*/ 3111175 w 3862373"/>
                <a:gd name="connsiteY1212" fmla="*/ 1892773 h 3682908"/>
                <a:gd name="connsiteX1213" fmla="*/ 3018902 w 3862373"/>
                <a:gd name="connsiteY1213" fmla="*/ 1892773 h 3682908"/>
                <a:gd name="connsiteX1214" fmla="*/ 3057989 w 3862373"/>
                <a:gd name="connsiteY1214" fmla="*/ 1931860 h 3682908"/>
                <a:gd name="connsiteX1215" fmla="*/ 3018902 w 3862373"/>
                <a:gd name="connsiteY1215" fmla="*/ 1970947 h 3682908"/>
                <a:gd name="connsiteX1216" fmla="*/ 2979815 w 3862373"/>
                <a:gd name="connsiteY1216" fmla="*/ 1931860 h 3682908"/>
                <a:gd name="connsiteX1217" fmla="*/ 3018902 w 3862373"/>
                <a:gd name="connsiteY1217" fmla="*/ 1892773 h 3682908"/>
                <a:gd name="connsiteX1218" fmla="*/ 2924263 w 3862373"/>
                <a:gd name="connsiteY1218" fmla="*/ 1892773 h 3682908"/>
                <a:gd name="connsiteX1219" fmla="*/ 2963349 w 3862373"/>
                <a:gd name="connsiteY1219" fmla="*/ 1931860 h 3682908"/>
                <a:gd name="connsiteX1220" fmla="*/ 2924263 w 3862373"/>
                <a:gd name="connsiteY1220" fmla="*/ 1970947 h 3682908"/>
                <a:gd name="connsiteX1221" fmla="*/ 2885175 w 3862373"/>
                <a:gd name="connsiteY1221" fmla="*/ 1931860 h 3682908"/>
                <a:gd name="connsiteX1222" fmla="*/ 2924263 w 3862373"/>
                <a:gd name="connsiteY1222" fmla="*/ 1892773 h 3682908"/>
                <a:gd name="connsiteX1223" fmla="*/ 2831987 w 3862373"/>
                <a:gd name="connsiteY1223" fmla="*/ 1892773 h 3682908"/>
                <a:gd name="connsiteX1224" fmla="*/ 2871074 w 3862373"/>
                <a:gd name="connsiteY1224" fmla="*/ 1931860 h 3682908"/>
                <a:gd name="connsiteX1225" fmla="*/ 2831987 w 3862373"/>
                <a:gd name="connsiteY1225" fmla="*/ 1970947 h 3682908"/>
                <a:gd name="connsiteX1226" fmla="*/ 2792900 w 3862373"/>
                <a:gd name="connsiteY1226" fmla="*/ 1931860 h 3682908"/>
                <a:gd name="connsiteX1227" fmla="*/ 2831987 w 3862373"/>
                <a:gd name="connsiteY1227" fmla="*/ 1892773 h 3682908"/>
                <a:gd name="connsiteX1228" fmla="*/ 2737356 w 3862373"/>
                <a:gd name="connsiteY1228" fmla="*/ 1892773 h 3682908"/>
                <a:gd name="connsiteX1229" fmla="*/ 2776434 w 3862373"/>
                <a:gd name="connsiteY1229" fmla="*/ 1931860 h 3682908"/>
                <a:gd name="connsiteX1230" fmla="*/ 2737356 w 3862373"/>
                <a:gd name="connsiteY1230" fmla="*/ 1970947 h 3682908"/>
                <a:gd name="connsiteX1231" fmla="*/ 2698265 w 3862373"/>
                <a:gd name="connsiteY1231" fmla="*/ 1931860 h 3682908"/>
                <a:gd name="connsiteX1232" fmla="*/ 2737356 w 3862373"/>
                <a:gd name="connsiteY1232" fmla="*/ 1892773 h 3682908"/>
                <a:gd name="connsiteX1233" fmla="*/ 2645073 w 3862373"/>
                <a:gd name="connsiteY1233" fmla="*/ 1892773 h 3682908"/>
                <a:gd name="connsiteX1234" fmla="*/ 2684163 w 3862373"/>
                <a:gd name="connsiteY1234" fmla="*/ 1931860 h 3682908"/>
                <a:gd name="connsiteX1235" fmla="*/ 2645073 w 3862373"/>
                <a:gd name="connsiteY1235" fmla="*/ 1970947 h 3682908"/>
                <a:gd name="connsiteX1236" fmla="*/ 2605987 w 3862373"/>
                <a:gd name="connsiteY1236" fmla="*/ 1931860 h 3682908"/>
                <a:gd name="connsiteX1237" fmla="*/ 2645073 w 3862373"/>
                <a:gd name="connsiteY1237" fmla="*/ 1892773 h 3682908"/>
                <a:gd name="connsiteX1238" fmla="*/ 2550436 w 3862373"/>
                <a:gd name="connsiteY1238" fmla="*/ 1892773 h 3682908"/>
                <a:gd name="connsiteX1239" fmla="*/ 2589522 w 3862373"/>
                <a:gd name="connsiteY1239" fmla="*/ 1931860 h 3682908"/>
                <a:gd name="connsiteX1240" fmla="*/ 2550436 w 3862373"/>
                <a:gd name="connsiteY1240" fmla="*/ 1970947 h 3682908"/>
                <a:gd name="connsiteX1241" fmla="*/ 2511351 w 3862373"/>
                <a:gd name="connsiteY1241" fmla="*/ 1931860 h 3682908"/>
                <a:gd name="connsiteX1242" fmla="*/ 2550436 w 3862373"/>
                <a:gd name="connsiteY1242" fmla="*/ 1892773 h 3682908"/>
                <a:gd name="connsiteX1243" fmla="*/ 2458164 w 3862373"/>
                <a:gd name="connsiteY1243" fmla="*/ 1892773 h 3682908"/>
                <a:gd name="connsiteX1244" fmla="*/ 2497251 w 3862373"/>
                <a:gd name="connsiteY1244" fmla="*/ 1931860 h 3682908"/>
                <a:gd name="connsiteX1245" fmla="*/ 2458164 w 3862373"/>
                <a:gd name="connsiteY1245" fmla="*/ 1970947 h 3682908"/>
                <a:gd name="connsiteX1246" fmla="*/ 2419078 w 3862373"/>
                <a:gd name="connsiteY1246" fmla="*/ 1931860 h 3682908"/>
                <a:gd name="connsiteX1247" fmla="*/ 2458164 w 3862373"/>
                <a:gd name="connsiteY1247" fmla="*/ 1892773 h 3682908"/>
                <a:gd name="connsiteX1248" fmla="*/ 2363524 w 3862373"/>
                <a:gd name="connsiteY1248" fmla="*/ 1892773 h 3682908"/>
                <a:gd name="connsiteX1249" fmla="*/ 2402611 w 3862373"/>
                <a:gd name="connsiteY1249" fmla="*/ 1931860 h 3682908"/>
                <a:gd name="connsiteX1250" fmla="*/ 2363524 w 3862373"/>
                <a:gd name="connsiteY1250" fmla="*/ 1970947 h 3682908"/>
                <a:gd name="connsiteX1251" fmla="*/ 2324437 w 3862373"/>
                <a:gd name="connsiteY1251" fmla="*/ 1931860 h 3682908"/>
                <a:gd name="connsiteX1252" fmla="*/ 2363524 w 3862373"/>
                <a:gd name="connsiteY1252" fmla="*/ 1892773 h 3682908"/>
                <a:gd name="connsiteX1253" fmla="*/ 2266521 w 3862373"/>
                <a:gd name="connsiteY1253" fmla="*/ 1892773 h 3682908"/>
                <a:gd name="connsiteX1254" fmla="*/ 2305606 w 3862373"/>
                <a:gd name="connsiteY1254" fmla="*/ 1931860 h 3682908"/>
                <a:gd name="connsiteX1255" fmla="*/ 2266521 w 3862373"/>
                <a:gd name="connsiteY1255" fmla="*/ 1970947 h 3682908"/>
                <a:gd name="connsiteX1256" fmla="*/ 2227432 w 3862373"/>
                <a:gd name="connsiteY1256" fmla="*/ 1931860 h 3682908"/>
                <a:gd name="connsiteX1257" fmla="*/ 2266521 w 3862373"/>
                <a:gd name="connsiteY1257" fmla="*/ 1892773 h 3682908"/>
                <a:gd name="connsiteX1258" fmla="*/ 951048 w 3862373"/>
                <a:gd name="connsiteY1258" fmla="*/ 1892773 h 3682908"/>
                <a:gd name="connsiteX1259" fmla="*/ 990133 w 3862373"/>
                <a:gd name="connsiteY1259" fmla="*/ 1931860 h 3682908"/>
                <a:gd name="connsiteX1260" fmla="*/ 951048 w 3862373"/>
                <a:gd name="connsiteY1260" fmla="*/ 1970947 h 3682908"/>
                <a:gd name="connsiteX1261" fmla="*/ 911963 w 3862373"/>
                <a:gd name="connsiteY1261" fmla="*/ 1931860 h 3682908"/>
                <a:gd name="connsiteX1262" fmla="*/ 951048 w 3862373"/>
                <a:gd name="connsiteY1262" fmla="*/ 1892773 h 3682908"/>
                <a:gd name="connsiteX1263" fmla="*/ 764144 w 3862373"/>
                <a:gd name="connsiteY1263" fmla="*/ 1892773 h 3682908"/>
                <a:gd name="connsiteX1264" fmla="*/ 803230 w 3862373"/>
                <a:gd name="connsiteY1264" fmla="*/ 1931860 h 3682908"/>
                <a:gd name="connsiteX1265" fmla="*/ 764144 w 3862373"/>
                <a:gd name="connsiteY1265" fmla="*/ 1970947 h 3682908"/>
                <a:gd name="connsiteX1266" fmla="*/ 725059 w 3862373"/>
                <a:gd name="connsiteY1266" fmla="*/ 1931860 h 3682908"/>
                <a:gd name="connsiteX1267" fmla="*/ 764144 w 3862373"/>
                <a:gd name="connsiteY1267" fmla="*/ 1892773 h 3682908"/>
                <a:gd name="connsiteX1268" fmla="*/ 577226 w 3862373"/>
                <a:gd name="connsiteY1268" fmla="*/ 1892773 h 3682908"/>
                <a:gd name="connsiteX1269" fmla="*/ 616318 w 3862373"/>
                <a:gd name="connsiteY1269" fmla="*/ 1931860 h 3682908"/>
                <a:gd name="connsiteX1270" fmla="*/ 577226 w 3862373"/>
                <a:gd name="connsiteY1270" fmla="*/ 1970947 h 3682908"/>
                <a:gd name="connsiteX1271" fmla="*/ 538134 w 3862373"/>
                <a:gd name="connsiteY1271" fmla="*/ 1931860 h 3682908"/>
                <a:gd name="connsiteX1272" fmla="*/ 577226 w 3862373"/>
                <a:gd name="connsiteY1272" fmla="*/ 1892773 h 3682908"/>
                <a:gd name="connsiteX1273" fmla="*/ 484945 w 3862373"/>
                <a:gd name="connsiteY1273" fmla="*/ 1892773 h 3682908"/>
                <a:gd name="connsiteX1274" fmla="*/ 524032 w 3862373"/>
                <a:gd name="connsiteY1274" fmla="*/ 1931860 h 3682908"/>
                <a:gd name="connsiteX1275" fmla="*/ 484945 w 3862373"/>
                <a:gd name="connsiteY1275" fmla="*/ 1970947 h 3682908"/>
                <a:gd name="connsiteX1276" fmla="*/ 445867 w 3862373"/>
                <a:gd name="connsiteY1276" fmla="*/ 1931860 h 3682908"/>
                <a:gd name="connsiteX1277" fmla="*/ 484945 w 3862373"/>
                <a:gd name="connsiteY1277" fmla="*/ 1892773 h 3682908"/>
                <a:gd name="connsiteX1278" fmla="*/ 3861717 w 3862373"/>
                <a:gd name="connsiteY1278" fmla="*/ 1806975 h 3682908"/>
                <a:gd name="connsiteX1279" fmla="*/ 3858023 w 3862373"/>
                <a:gd name="connsiteY1279" fmla="*/ 1880127 h 3682908"/>
                <a:gd name="connsiteX1280" fmla="*/ 3838294 w 3862373"/>
                <a:gd name="connsiteY1280" fmla="*/ 1871955 h 3682908"/>
                <a:gd name="connsiteX1281" fmla="*/ 3826845 w 3862373"/>
                <a:gd name="connsiteY1281" fmla="*/ 1844316 h 3682908"/>
                <a:gd name="connsiteX1282" fmla="*/ 3838294 w 3862373"/>
                <a:gd name="connsiteY1282" fmla="*/ 1816677 h 3682908"/>
                <a:gd name="connsiteX1283" fmla="*/ 3679017 w 3862373"/>
                <a:gd name="connsiteY1283" fmla="*/ 1805229 h 3682908"/>
                <a:gd name="connsiteX1284" fmla="*/ 3718103 w 3862373"/>
                <a:gd name="connsiteY1284" fmla="*/ 1844316 h 3682908"/>
                <a:gd name="connsiteX1285" fmla="*/ 3679017 w 3862373"/>
                <a:gd name="connsiteY1285" fmla="*/ 1883404 h 3682908"/>
                <a:gd name="connsiteX1286" fmla="*/ 3639929 w 3862373"/>
                <a:gd name="connsiteY1286" fmla="*/ 1844316 h 3682908"/>
                <a:gd name="connsiteX1287" fmla="*/ 3679017 w 3862373"/>
                <a:gd name="connsiteY1287" fmla="*/ 1805229 h 3682908"/>
                <a:gd name="connsiteX1288" fmla="*/ 3300457 w 3862373"/>
                <a:gd name="connsiteY1288" fmla="*/ 1805229 h 3682908"/>
                <a:gd name="connsiteX1289" fmla="*/ 3339544 w 3862373"/>
                <a:gd name="connsiteY1289" fmla="*/ 1844316 h 3682908"/>
                <a:gd name="connsiteX1290" fmla="*/ 3300457 w 3862373"/>
                <a:gd name="connsiteY1290" fmla="*/ 1883404 h 3682908"/>
                <a:gd name="connsiteX1291" fmla="*/ 3261369 w 3862373"/>
                <a:gd name="connsiteY1291" fmla="*/ 1844316 h 3682908"/>
                <a:gd name="connsiteX1292" fmla="*/ 3300457 w 3862373"/>
                <a:gd name="connsiteY1292" fmla="*/ 1805229 h 3682908"/>
                <a:gd name="connsiteX1293" fmla="*/ 3111175 w 3862373"/>
                <a:gd name="connsiteY1293" fmla="*/ 1805229 h 3682908"/>
                <a:gd name="connsiteX1294" fmla="*/ 3150263 w 3862373"/>
                <a:gd name="connsiteY1294" fmla="*/ 1844316 h 3682908"/>
                <a:gd name="connsiteX1295" fmla="*/ 3111175 w 3862373"/>
                <a:gd name="connsiteY1295" fmla="*/ 1883404 h 3682908"/>
                <a:gd name="connsiteX1296" fmla="*/ 3072088 w 3862373"/>
                <a:gd name="connsiteY1296" fmla="*/ 1844316 h 3682908"/>
                <a:gd name="connsiteX1297" fmla="*/ 3111175 w 3862373"/>
                <a:gd name="connsiteY1297" fmla="*/ 1805229 h 3682908"/>
                <a:gd name="connsiteX1298" fmla="*/ 3018902 w 3862373"/>
                <a:gd name="connsiteY1298" fmla="*/ 1805229 h 3682908"/>
                <a:gd name="connsiteX1299" fmla="*/ 3057989 w 3862373"/>
                <a:gd name="connsiteY1299" fmla="*/ 1844316 h 3682908"/>
                <a:gd name="connsiteX1300" fmla="*/ 3018902 w 3862373"/>
                <a:gd name="connsiteY1300" fmla="*/ 1883404 h 3682908"/>
                <a:gd name="connsiteX1301" fmla="*/ 2979815 w 3862373"/>
                <a:gd name="connsiteY1301" fmla="*/ 1844316 h 3682908"/>
                <a:gd name="connsiteX1302" fmla="*/ 3018902 w 3862373"/>
                <a:gd name="connsiteY1302" fmla="*/ 1805229 h 3682908"/>
                <a:gd name="connsiteX1303" fmla="*/ 2831988 w 3862373"/>
                <a:gd name="connsiteY1303" fmla="*/ 1805229 h 3682908"/>
                <a:gd name="connsiteX1304" fmla="*/ 2871075 w 3862373"/>
                <a:gd name="connsiteY1304" fmla="*/ 1844316 h 3682908"/>
                <a:gd name="connsiteX1305" fmla="*/ 2831988 w 3862373"/>
                <a:gd name="connsiteY1305" fmla="*/ 1883404 h 3682908"/>
                <a:gd name="connsiteX1306" fmla="*/ 2792901 w 3862373"/>
                <a:gd name="connsiteY1306" fmla="*/ 1844316 h 3682908"/>
                <a:gd name="connsiteX1307" fmla="*/ 2831988 w 3862373"/>
                <a:gd name="connsiteY1307" fmla="*/ 1805229 h 3682908"/>
                <a:gd name="connsiteX1308" fmla="*/ 2737358 w 3862373"/>
                <a:gd name="connsiteY1308" fmla="*/ 1805229 h 3682908"/>
                <a:gd name="connsiteX1309" fmla="*/ 2776434 w 3862373"/>
                <a:gd name="connsiteY1309" fmla="*/ 1844316 h 3682908"/>
                <a:gd name="connsiteX1310" fmla="*/ 2737358 w 3862373"/>
                <a:gd name="connsiteY1310" fmla="*/ 1883404 h 3682908"/>
                <a:gd name="connsiteX1311" fmla="*/ 2698265 w 3862373"/>
                <a:gd name="connsiteY1311" fmla="*/ 1844316 h 3682908"/>
                <a:gd name="connsiteX1312" fmla="*/ 2737358 w 3862373"/>
                <a:gd name="connsiteY1312" fmla="*/ 1805229 h 3682908"/>
                <a:gd name="connsiteX1313" fmla="*/ 2645073 w 3862373"/>
                <a:gd name="connsiteY1313" fmla="*/ 1805229 h 3682908"/>
                <a:gd name="connsiteX1314" fmla="*/ 2684163 w 3862373"/>
                <a:gd name="connsiteY1314" fmla="*/ 1844316 h 3682908"/>
                <a:gd name="connsiteX1315" fmla="*/ 2645073 w 3862373"/>
                <a:gd name="connsiteY1315" fmla="*/ 1883404 h 3682908"/>
                <a:gd name="connsiteX1316" fmla="*/ 2605987 w 3862373"/>
                <a:gd name="connsiteY1316" fmla="*/ 1844316 h 3682908"/>
                <a:gd name="connsiteX1317" fmla="*/ 2645073 w 3862373"/>
                <a:gd name="connsiteY1317" fmla="*/ 1805229 h 3682908"/>
                <a:gd name="connsiteX1318" fmla="*/ 2550436 w 3862373"/>
                <a:gd name="connsiteY1318" fmla="*/ 1805229 h 3682908"/>
                <a:gd name="connsiteX1319" fmla="*/ 2589522 w 3862373"/>
                <a:gd name="connsiteY1319" fmla="*/ 1844316 h 3682908"/>
                <a:gd name="connsiteX1320" fmla="*/ 2550436 w 3862373"/>
                <a:gd name="connsiteY1320" fmla="*/ 1883404 h 3682908"/>
                <a:gd name="connsiteX1321" fmla="*/ 2511352 w 3862373"/>
                <a:gd name="connsiteY1321" fmla="*/ 1844316 h 3682908"/>
                <a:gd name="connsiteX1322" fmla="*/ 2550436 w 3862373"/>
                <a:gd name="connsiteY1322" fmla="*/ 1805229 h 3682908"/>
                <a:gd name="connsiteX1323" fmla="*/ 2363525 w 3862373"/>
                <a:gd name="connsiteY1323" fmla="*/ 1805229 h 3682908"/>
                <a:gd name="connsiteX1324" fmla="*/ 2402611 w 3862373"/>
                <a:gd name="connsiteY1324" fmla="*/ 1844316 h 3682908"/>
                <a:gd name="connsiteX1325" fmla="*/ 2363525 w 3862373"/>
                <a:gd name="connsiteY1325" fmla="*/ 1883404 h 3682908"/>
                <a:gd name="connsiteX1326" fmla="*/ 2324438 w 3862373"/>
                <a:gd name="connsiteY1326" fmla="*/ 1844316 h 3682908"/>
                <a:gd name="connsiteX1327" fmla="*/ 2363525 w 3862373"/>
                <a:gd name="connsiteY1327" fmla="*/ 1805229 h 3682908"/>
                <a:gd name="connsiteX1328" fmla="*/ 3771293 w 3862373"/>
                <a:gd name="connsiteY1328" fmla="*/ 1805229 h 3682908"/>
                <a:gd name="connsiteX1329" fmla="*/ 3810379 w 3862373"/>
                <a:gd name="connsiteY1329" fmla="*/ 1844316 h 3682908"/>
                <a:gd name="connsiteX1330" fmla="*/ 3771293 w 3862373"/>
                <a:gd name="connsiteY1330" fmla="*/ 1883403 h 3682908"/>
                <a:gd name="connsiteX1331" fmla="*/ 3732205 w 3862373"/>
                <a:gd name="connsiteY1331" fmla="*/ 1844316 h 3682908"/>
                <a:gd name="connsiteX1332" fmla="*/ 3771293 w 3862373"/>
                <a:gd name="connsiteY1332" fmla="*/ 1805229 h 3682908"/>
                <a:gd name="connsiteX1333" fmla="*/ 3584377 w 3862373"/>
                <a:gd name="connsiteY1333" fmla="*/ 1805229 h 3682908"/>
                <a:gd name="connsiteX1334" fmla="*/ 3623463 w 3862373"/>
                <a:gd name="connsiteY1334" fmla="*/ 1844316 h 3682908"/>
                <a:gd name="connsiteX1335" fmla="*/ 3584377 w 3862373"/>
                <a:gd name="connsiteY1335" fmla="*/ 1883403 h 3682908"/>
                <a:gd name="connsiteX1336" fmla="*/ 3545289 w 3862373"/>
                <a:gd name="connsiteY1336" fmla="*/ 1844316 h 3682908"/>
                <a:gd name="connsiteX1337" fmla="*/ 3584377 w 3862373"/>
                <a:gd name="connsiteY1337" fmla="*/ 1805229 h 3682908"/>
                <a:gd name="connsiteX1338" fmla="*/ 3489737 w 3862373"/>
                <a:gd name="connsiteY1338" fmla="*/ 1805229 h 3682908"/>
                <a:gd name="connsiteX1339" fmla="*/ 3528823 w 3862373"/>
                <a:gd name="connsiteY1339" fmla="*/ 1844316 h 3682908"/>
                <a:gd name="connsiteX1340" fmla="*/ 3489737 w 3862373"/>
                <a:gd name="connsiteY1340" fmla="*/ 1883403 h 3682908"/>
                <a:gd name="connsiteX1341" fmla="*/ 3450649 w 3862373"/>
                <a:gd name="connsiteY1341" fmla="*/ 1844316 h 3682908"/>
                <a:gd name="connsiteX1342" fmla="*/ 3489737 w 3862373"/>
                <a:gd name="connsiteY1342" fmla="*/ 1805229 h 3682908"/>
                <a:gd name="connsiteX1343" fmla="*/ 3392731 w 3862373"/>
                <a:gd name="connsiteY1343" fmla="*/ 1805229 h 3682908"/>
                <a:gd name="connsiteX1344" fmla="*/ 3431819 w 3862373"/>
                <a:gd name="connsiteY1344" fmla="*/ 1844316 h 3682908"/>
                <a:gd name="connsiteX1345" fmla="*/ 3392731 w 3862373"/>
                <a:gd name="connsiteY1345" fmla="*/ 1883403 h 3682908"/>
                <a:gd name="connsiteX1346" fmla="*/ 3353644 w 3862373"/>
                <a:gd name="connsiteY1346" fmla="*/ 1844316 h 3682908"/>
                <a:gd name="connsiteX1347" fmla="*/ 3392731 w 3862373"/>
                <a:gd name="connsiteY1347" fmla="*/ 1805229 h 3682908"/>
                <a:gd name="connsiteX1348" fmla="*/ 3205817 w 3862373"/>
                <a:gd name="connsiteY1348" fmla="*/ 1805229 h 3682908"/>
                <a:gd name="connsiteX1349" fmla="*/ 3244904 w 3862373"/>
                <a:gd name="connsiteY1349" fmla="*/ 1844316 h 3682908"/>
                <a:gd name="connsiteX1350" fmla="*/ 3205817 w 3862373"/>
                <a:gd name="connsiteY1350" fmla="*/ 1883403 h 3682908"/>
                <a:gd name="connsiteX1351" fmla="*/ 3166729 w 3862373"/>
                <a:gd name="connsiteY1351" fmla="*/ 1844316 h 3682908"/>
                <a:gd name="connsiteX1352" fmla="*/ 3205817 w 3862373"/>
                <a:gd name="connsiteY1352" fmla="*/ 1805229 h 3682908"/>
                <a:gd name="connsiteX1353" fmla="*/ 2924263 w 3862373"/>
                <a:gd name="connsiteY1353" fmla="*/ 1805229 h 3682908"/>
                <a:gd name="connsiteX1354" fmla="*/ 2963349 w 3862373"/>
                <a:gd name="connsiteY1354" fmla="*/ 1844316 h 3682908"/>
                <a:gd name="connsiteX1355" fmla="*/ 2924263 w 3862373"/>
                <a:gd name="connsiteY1355" fmla="*/ 1883403 h 3682908"/>
                <a:gd name="connsiteX1356" fmla="*/ 2885175 w 3862373"/>
                <a:gd name="connsiteY1356" fmla="*/ 1844316 h 3682908"/>
                <a:gd name="connsiteX1357" fmla="*/ 2924263 w 3862373"/>
                <a:gd name="connsiteY1357" fmla="*/ 1805229 h 3682908"/>
                <a:gd name="connsiteX1358" fmla="*/ 2458164 w 3862373"/>
                <a:gd name="connsiteY1358" fmla="*/ 1805229 h 3682908"/>
                <a:gd name="connsiteX1359" fmla="*/ 2497252 w 3862373"/>
                <a:gd name="connsiteY1359" fmla="*/ 1844316 h 3682908"/>
                <a:gd name="connsiteX1360" fmla="*/ 2458164 w 3862373"/>
                <a:gd name="connsiteY1360" fmla="*/ 1883403 h 3682908"/>
                <a:gd name="connsiteX1361" fmla="*/ 2419079 w 3862373"/>
                <a:gd name="connsiteY1361" fmla="*/ 1844316 h 3682908"/>
                <a:gd name="connsiteX1362" fmla="*/ 2458164 w 3862373"/>
                <a:gd name="connsiteY1362" fmla="*/ 1805229 h 3682908"/>
                <a:gd name="connsiteX1363" fmla="*/ 2266523 w 3862373"/>
                <a:gd name="connsiteY1363" fmla="*/ 1805229 h 3682908"/>
                <a:gd name="connsiteX1364" fmla="*/ 2305609 w 3862373"/>
                <a:gd name="connsiteY1364" fmla="*/ 1844316 h 3682908"/>
                <a:gd name="connsiteX1365" fmla="*/ 2266523 w 3862373"/>
                <a:gd name="connsiteY1365" fmla="*/ 1883403 h 3682908"/>
                <a:gd name="connsiteX1366" fmla="*/ 2227433 w 3862373"/>
                <a:gd name="connsiteY1366" fmla="*/ 1844316 h 3682908"/>
                <a:gd name="connsiteX1367" fmla="*/ 2266523 w 3862373"/>
                <a:gd name="connsiteY1367" fmla="*/ 1805229 h 3682908"/>
                <a:gd name="connsiteX1368" fmla="*/ 577230 w 3862373"/>
                <a:gd name="connsiteY1368" fmla="*/ 1805229 h 3682908"/>
                <a:gd name="connsiteX1369" fmla="*/ 616322 w 3862373"/>
                <a:gd name="connsiteY1369" fmla="*/ 1844316 h 3682908"/>
                <a:gd name="connsiteX1370" fmla="*/ 577230 w 3862373"/>
                <a:gd name="connsiteY1370" fmla="*/ 1883403 h 3682908"/>
                <a:gd name="connsiteX1371" fmla="*/ 538137 w 3862373"/>
                <a:gd name="connsiteY1371" fmla="*/ 1844316 h 3682908"/>
                <a:gd name="connsiteX1372" fmla="*/ 577230 w 3862373"/>
                <a:gd name="connsiteY1372" fmla="*/ 1805229 h 3682908"/>
                <a:gd name="connsiteX1373" fmla="*/ 484947 w 3862373"/>
                <a:gd name="connsiteY1373" fmla="*/ 1805229 h 3682908"/>
                <a:gd name="connsiteX1374" fmla="*/ 524035 w 3862373"/>
                <a:gd name="connsiteY1374" fmla="*/ 1844316 h 3682908"/>
                <a:gd name="connsiteX1375" fmla="*/ 484947 w 3862373"/>
                <a:gd name="connsiteY1375" fmla="*/ 1883403 h 3682908"/>
                <a:gd name="connsiteX1376" fmla="*/ 445867 w 3862373"/>
                <a:gd name="connsiteY1376" fmla="*/ 1844316 h 3682908"/>
                <a:gd name="connsiteX1377" fmla="*/ 484947 w 3862373"/>
                <a:gd name="connsiteY1377" fmla="*/ 1805229 h 3682908"/>
                <a:gd name="connsiteX1378" fmla="*/ 390307 w 3862373"/>
                <a:gd name="connsiteY1378" fmla="*/ 1805229 h 3682908"/>
                <a:gd name="connsiteX1379" fmla="*/ 429399 w 3862373"/>
                <a:gd name="connsiteY1379" fmla="*/ 1844316 h 3682908"/>
                <a:gd name="connsiteX1380" fmla="*/ 390307 w 3862373"/>
                <a:gd name="connsiteY1380" fmla="*/ 1883403 h 3682908"/>
                <a:gd name="connsiteX1381" fmla="*/ 351227 w 3862373"/>
                <a:gd name="connsiteY1381" fmla="*/ 1844316 h 3682908"/>
                <a:gd name="connsiteX1382" fmla="*/ 390307 w 3862373"/>
                <a:gd name="connsiteY1382" fmla="*/ 1805229 h 3682908"/>
                <a:gd name="connsiteX1383" fmla="*/ 3858672 w 3862373"/>
                <a:gd name="connsiteY1383" fmla="*/ 1720694 h 3682908"/>
                <a:gd name="connsiteX1384" fmla="*/ 3862373 w 3862373"/>
                <a:gd name="connsiteY1384" fmla="*/ 1793978 h 3682908"/>
                <a:gd name="connsiteX1385" fmla="*/ 3862353 w 3862373"/>
                <a:gd name="connsiteY1385" fmla="*/ 1794377 h 3682908"/>
                <a:gd name="connsiteX1386" fmla="*/ 3838294 w 3862373"/>
                <a:gd name="connsiteY1386" fmla="*/ 1784412 h 3682908"/>
                <a:gd name="connsiteX1387" fmla="*/ 3826845 w 3862373"/>
                <a:gd name="connsiteY1387" fmla="*/ 1756774 h 3682908"/>
                <a:gd name="connsiteX1388" fmla="*/ 3838294 w 3862373"/>
                <a:gd name="connsiteY1388" fmla="*/ 1729135 h 3682908"/>
                <a:gd name="connsiteX1389" fmla="*/ 3771293 w 3862373"/>
                <a:gd name="connsiteY1389" fmla="*/ 1717686 h 3682908"/>
                <a:gd name="connsiteX1390" fmla="*/ 3810379 w 3862373"/>
                <a:gd name="connsiteY1390" fmla="*/ 1756774 h 3682908"/>
                <a:gd name="connsiteX1391" fmla="*/ 3771293 w 3862373"/>
                <a:gd name="connsiteY1391" fmla="*/ 1795860 h 3682908"/>
                <a:gd name="connsiteX1392" fmla="*/ 3732205 w 3862373"/>
                <a:gd name="connsiteY1392" fmla="*/ 1756774 h 3682908"/>
                <a:gd name="connsiteX1393" fmla="*/ 3771293 w 3862373"/>
                <a:gd name="connsiteY1393" fmla="*/ 1717686 h 3682908"/>
                <a:gd name="connsiteX1394" fmla="*/ 3679017 w 3862373"/>
                <a:gd name="connsiteY1394" fmla="*/ 1717686 h 3682908"/>
                <a:gd name="connsiteX1395" fmla="*/ 3718103 w 3862373"/>
                <a:gd name="connsiteY1395" fmla="*/ 1756774 h 3682908"/>
                <a:gd name="connsiteX1396" fmla="*/ 3679017 w 3862373"/>
                <a:gd name="connsiteY1396" fmla="*/ 1795860 h 3682908"/>
                <a:gd name="connsiteX1397" fmla="*/ 3639929 w 3862373"/>
                <a:gd name="connsiteY1397" fmla="*/ 1756774 h 3682908"/>
                <a:gd name="connsiteX1398" fmla="*/ 3679017 w 3862373"/>
                <a:gd name="connsiteY1398" fmla="*/ 1717686 h 3682908"/>
                <a:gd name="connsiteX1399" fmla="*/ 3584377 w 3862373"/>
                <a:gd name="connsiteY1399" fmla="*/ 1717686 h 3682908"/>
                <a:gd name="connsiteX1400" fmla="*/ 3623463 w 3862373"/>
                <a:gd name="connsiteY1400" fmla="*/ 1756774 h 3682908"/>
                <a:gd name="connsiteX1401" fmla="*/ 3584377 w 3862373"/>
                <a:gd name="connsiteY1401" fmla="*/ 1795860 h 3682908"/>
                <a:gd name="connsiteX1402" fmla="*/ 3545289 w 3862373"/>
                <a:gd name="connsiteY1402" fmla="*/ 1756774 h 3682908"/>
                <a:gd name="connsiteX1403" fmla="*/ 3584377 w 3862373"/>
                <a:gd name="connsiteY1403" fmla="*/ 1717686 h 3682908"/>
                <a:gd name="connsiteX1404" fmla="*/ 3489737 w 3862373"/>
                <a:gd name="connsiteY1404" fmla="*/ 1717686 h 3682908"/>
                <a:gd name="connsiteX1405" fmla="*/ 3528823 w 3862373"/>
                <a:gd name="connsiteY1405" fmla="*/ 1756774 h 3682908"/>
                <a:gd name="connsiteX1406" fmla="*/ 3489737 w 3862373"/>
                <a:gd name="connsiteY1406" fmla="*/ 1795860 h 3682908"/>
                <a:gd name="connsiteX1407" fmla="*/ 3450649 w 3862373"/>
                <a:gd name="connsiteY1407" fmla="*/ 1756774 h 3682908"/>
                <a:gd name="connsiteX1408" fmla="*/ 3489737 w 3862373"/>
                <a:gd name="connsiteY1408" fmla="*/ 1717686 h 3682908"/>
                <a:gd name="connsiteX1409" fmla="*/ 3392731 w 3862373"/>
                <a:gd name="connsiteY1409" fmla="*/ 1717686 h 3682908"/>
                <a:gd name="connsiteX1410" fmla="*/ 3431819 w 3862373"/>
                <a:gd name="connsiteY1410" fmla="*/ 1756774 h 3682908"/>
                <a:gd name="connsiteX1411" fmla="*/ 3392731 w 3862373"/>
                <a:gd name="connsiteY1411" fmla="*/ 1795860 h 3682908"/>
                <a:gd name="connsiteX1412" fmla="*/ 3353644 w 3862373"/>
                <a:gd name="connsiteY1412" fmla="*/ 1756774 h 3682908"/>
                <a:gd name="connsiteX1413" fmla="*/ 3392731 w 3862373"/>
                <a:gd name="connsiteY1413" fmla="*/ 1717686 h 3682908"/>
                <a:gd name="connsiteX1414" fmla="*/ 3300457 w 3862373"/>
                <a:gd name="connsiteY1414" fmla="*/ 1717686 h 3682908"/>
                <a:gd name="connsiteX1415" fmla="*/ 3339544 w 3862373"/>
                <a:gd name="connsiteY1415" fmla="*/ 1756774 h 3682908"/>
                <a:gd name="connsiteX1416" fmla="*/ 3300457 w 3862373"/>
                <a:gd name="connsiteY1416" fmla="*/ 1795860 h 3682908"/>
                <a:gd name="connsiteX1417" fmla="*/ 3261369 w 3862373"/>
                <a:gd name="connsiteY1417" fmla="*/ 1756774 h 3682908"/>
                <a:gd name="connsiteX1418" fmla="*/ 3300457 w 3862373"/>
                <a:gd name="connsiteY1418" fmla="*/ 1717686 h 3682908"/>
                <a:gd name="connsiteX1419" fmla="*/ 3205817 w 3862373"/>
                <a:gd name="connsiteY1419" fmla="*/ 1717686 h 3682908"/>
                <a:gd name="connsiteX1420" fmla="*/ 3244904 w 3862373"/>
                <a:gd name="connsiteY1420" fmla="*/ 1756774 h 3682908"/>
                <a:gd name="connsiteX1421" fmla="*/ 3205817 w 3862373"/>
                <a:gd name="connsiteY1421" fmla="*/ 1795860 h 3682908"/>
                <a:gd name="connsiteX1422" fmla="*/ 3166729 w 3862373"/>
                <a:gd name="connsiteY1422" fmla="*/ 1756774 h 3682908"/>
                <a:gd name="connsiteX1423" fmla="*/ 3205817 w 3862373"/>
                <a:gd name="connsiteY1423" fmla="*/ 1717686 h 3682908"/>
                <a:gd name="connsiteX1424" fmla="*/ 3111175 w 3862373"/>
                <a:gd name="connsiteY1424" fmla="*/ 1717686 h 3682908"/>
                <a:gd name="connsiteX1425" fmla="*/ 3150263 w 3862373"/>
                <a:gd name="connsiteY1425" fmla="*/ 1756774 h 3682908"/>
                <a:gd name="connsiteX1426" fmla="*/ 3111175 w 3862373"/>
                <a:gd name="connsiteY1426" fmla="*/ 1795860 h 3682908"/>
                <a:gd name="connsiteX1427" fmla="*/ 3072088 w 3862373"/>
                <a:gd name="connsiteY1427" fmla="*/ 1756774 h 3682908"/>
                <a:gd name="connsiteX1428" fmla="*/ 3111175 w 3862373"/>
                <a:gd name="connsiteY1428" fmla="*/ 1717686 h 3682908"/>
                <a:gd name="connsiteX1429" fmla="*/ 3018902 w 3862373"/>
                <a:gd name="connsiteY1429" fmla="*/ 1717686 h 3682908"/>
                <a:gd name="connsiteX1430" fmla="*/ 3057989 w 3862373"/>
                <a:gd name="connsiteY1430" fmla="*/ 1756774 h 3682908"/>
                <a:gd name="connsiteX1431" fmla="*/ 3018902 w 3862373"/>
                <a:gd name="connsiteY1431" fmla="*/ 1795860 h 3682908"/>
                <a:gd name="connsiteX1432" fmla="*/ 2979815 w 3862373"/>
                <a:gd name="connsiteY1432" fmla="*/ 1756774 h 3682908"/>
                <a:gd name="connsiteX1433" fmla="*/ 3018902 w 3862373"/>
                <a:gd name="connsiteY1433" fmla="*/ 1717686 h 3682908"/>
                <a:gd name="connsiteX1434" fmla="*/ 2924263 w 3862373"/>
                <a:gd name="connsiteY1434" fmla="*/ 1717686 h 3682908"/>
                <a:gd name="connsiteX1435" fmla="*/ 2963349 w 3862373"/>
                <a:gd name="connsiteY1435" fmla="*/ 1756774 h 3682908"/>
                <a:gd name="connsiteX1436" fmla="*/ 2924263 w 3862373"/>
                <a:gd name="connsiteY1436" fmla="*/ 1795860 h 3682908"/>
                <a:gd name="connsiteX1437" fmla="*/ 2885175 w 3862373"/>
                <a:gd name="connsiteY1437" fmla="*/ 1756774 h 3682908"/>
                <a:gd name="connsiteX1438" fmla="*/ 2924263 w 3862373"/>
                <a:gd name="connsiteY1438" fmla="*/ 1717686 h 3682908"/>
                <a:gd name="connsiteX1439" fmla="*/ 2831988 w 3862373"/>
                <a:gd name="connsiteY1439" fmla="*/ 1717686 h 3682908"/>
                <a:gd name="connsiteX1440" fmla="*/ 2871075 w 3862373"/>
                <a:gd name="connsiteY1440" fmla="*/ 1756774 h 3682908"/>
                <a:gd name="connsiteX1441" fmla="*/ 2831988 w 3862373"/>
                <a:gd name="connsiteY1441" fmla="*/ 1795860 h 3682908"/>
                <a:gd name="connsiteX1442" fmla="*/ 2792901 w 3862373"/>
                <a:gd name="connsiteY1442" fmla="*/ 1756774 h 3682908"/>
                <a:gd name="connsiteX1443" fmla="*/ 2831988 w 3862373"/>
                <a:gd name="connsiteY1443" fmla="*/ 1717686 h 3682908"/>
                <a:gd name="connsiteX1444" fmla="*/ 2737359 w 3862373"/>
                <a:gd name="connsiteY1444" fmla="*/ 1717686 h 3682908"/>
                <a:gd name="connsiteX1445" fmla="*/ 2776434 w 3862373"/>
                <a:gd name="connsiteY1445" fmla="*/ 1756774 h 3682908"/>
                <a:gd name="connsiteX1446" fmla="*/ 2737359 w 3862373"/>
                <a:gd name="connsiteY1446" fmla="*/ 1795860 h 3682908"/>
                <a:gd name="connsiteX1447" fmla="*/ 2698265 w 3862373"/>
                <a:gd name="connsiteY1447" fmla="*/ 1756774 h 3682908"/>
                <a:gd name="connsiteX1448" fmla="*/ 2737359 w 3862373"/>
                <a:gd name="connsiteY1448" fmla="*/ 1717686 h 3682908"/>
                <a:gd name="connsiteX1449" fmla="*/ 2645073 w 3862373"/>
                <a:gd name="connsiteY1449" fmla="*/ 1717686 h 3682908"/>
                <a:gd name="connsiteX1450" fmla="*/ 2684164 w 3862373"/>
                <a:gd name="connsiteY1450" fmla="*/ 1756774 h 3682908"/>
                <a:gd name="connsiteX1451" fmla="*/ 2645073 w 3862373"/>
                <a:gd name="connsiteY1451" fmla="*/ 1795860 h 3682908"/>
                <a:gd name="connsiteX1452" fmla="*/ 2605987 w 3862373"/>
                <a:gd name="connsiteY1452" fmla="*/ 1756774 h 3682908"/>
                <a:gd name="connsiteX1453" fmla="*/ 2645073 w 3862373"/>
                <a:gd name="connsiteY1453" fmla="*/ 1717686 h 3682908"/>
                <a:gd name="connsiteX1454" fmla="*/ 2550436 w 3862373"/>
                <a:gd name="connsiteY1454" fmla="*/ 1717686 h 3682908"/>
                <a:gd name="connsiteX1455" fmla="*/ 2589522 w 3862373"/>
                <a:gd name="connsiteY1455" fmla="*/ 1756774 h 3682908"/>
                <a:gd name="connsiteX1456" fmla="*/ 2550436 w 3862373"/>
                <a:gd name="connsiteY1456" fmla="*/ 1795860 h 3682908"/>
                <a:gd name="connsiteX1457" fmla="*/ 2511353 w 3862373"/>
                <a:gd name="connsiteY1457" fmla="*/ 1756774 h 3682908"/>
                <a:gd name="connsiteX1458" fmla="*/ 2550436 w 3862373"/>
                <a:gd name="connsiteY1458" fmla="*/ 1717686 h 3682908"/>
                <a:gd name="connsiteX1459" fmla="*/ 2458164 w 3862373"/>
                <a:gd name="connsiteY1459" fmla="*/ 1717686 h 3682908"/>
                <a:gd name="connsiteX1460" fmla="*/ 2497252 w 3862373"/>
                <a:gd name="connsiteY1460" fmla="*/ 1756774 h 3682908"/>
                <a:gd name="connsiteX1461" fmla="*/ 2458164 w 3862373"/>
                <a:gd name="connsiteY1461" fmla="*/ 1795860 h 3682908"/>
                <a:gd name="connsiteX1462" fmla="*/ 2419080 w 3862373"/>
                <a:gd name="connsiteY1462" fmla="*/ 1756774 h 3682908"/>
                <a:gd name="connsiteX1463" fmla="*/ 2458164 w 3862373"/>
                <a:gd name="connsiteY1463" fmla="*/ 1717686 h 3682908"/>
                <a:gd name="connsiteX1464" fmla="*/ 2363525 w 3862373"/>
                <a:gd name="connsiteY1464" fmla="*/ 1717686 h 3682908"/>
                <a:gd name="connsiteX1465" fmla="*/ 2402611 w 3862373"/>
                <a:gd name="connsiteY1465" fmla="*/ 1756774 h 3682908"/>
                <a:gd name="connsiteX1466" fmla="*/ 2363525 w 3862373"/>
                <a:gd name="connsiteY1466" fmla="*/ 1795860 h 3682908"/>
                <a:gd name="connsiteX1467" fmla="*/ 2324438 w 3862373"/>
                <a:gd name="connsiteY1467" fmla="*/ 1756774 h 3682908"/>
                <a:gd name="connsiteX1468" fmla="*/ 2363525 w 3862373"/>
                <a:gd name="connsiteY1468" fmla="*/ 1717686 h 3682908"/>
                <a:gd name="connsiteX1469" fmla="*/ 951054 w 3862373"/>
                <a:gd name="connsiteY1469" fmla="*/ 1717686 h 3682908"/>
                <a:gd name="connsiteX1470" fmla="*/ 990138 w 3862373"/>
                <a:gd name="connsiteY1470" fmla="*/ 1756774 h 3682908"/>
                <a:gd name="connsiteX1471" fmla="*/ 951054 w 3862373"/>
                <a:gd name="connsiteY1471" fmla="*/ 1795860 h 3682908"/>
                <a:gd name="connsiteX1472" fmla="*/ 911970 w 3862373"/>
                <a:gd name="connsiteY1472" fmla="*/ 1756774 h 3682908"/>
                <a:gd name="connsiteX1473" fmla="*/ 951054 w 3862373"/>
                <a:gd name="connsiteY1473" fmla="*/ 1717686 h 3682908"/>
                <a:gd name="connsiteX1474" fmla="*/ 577233 w 3862373"/>
                <a:gd name="connsiteY1474" fmla="*/ 1717686 h 3682908"/>
                <a:gd name="connsiteX1475" fmla="*/ 616327 w 3862373"/>
                <a:gd name="connsiteY1475" fmla="*/ 1756774 h 3682908"/>
                <a:gd name="connsiteX1476" fmla="*/ 577233 w 3862373"/>
                <a:gd name="connsiteY1476" fmla="*/ 1795860 h 3682908"/>
                <a:gd name="connsiteX1477" fmla="*/ 538140 w 3862373"/>
                <a:gd name="connsiteY1477" fmla="*/ 1756774 h 3682908"/>
                <a:gd name="connsiteX1478" fmla="*/ 577233 w 3862373"/>
                <a:gd name="connsiteY1478" fmla="*/ 1717686 h 3682908"/>
                <a:gd name="connsiteX1479" fmla="*/ 484950 w 3862373"/>
                <a:gd name="connsiteY1479" fmla="*/ 1717686 h 3682908"/>
                <a:gd name="connsiteX1480" fmla="*/ 524038 w 3862373"/>
                <a:gd name="connsiteY1480" fmla="*/ 1756774 h 3682908"/>
                <a:gd name="connsiteX1481" fmla="*/ 484950 w 3862373"/>
                <a:gd name="connsiteY1481" fmla="*/ 1795860 h 3682908"/>
                <a:gd name="connsiteX1482" fmla="*/ 445871 w 3862373"/>
                <a:gd name="connsiteY1482" fmla="*/ 1756774 h 3682908"/>
                <a:gd name="connsiteX1483" fmla="*/ 484950 w 3862373"/>
                <a:gd name="connsiteY1483" fmla="*/ 1717686 h 3682908"/>
                <a:gd name="connsiteX1484" fmla="*/ 390308 w 3862373"/>
                <a:gd name="connsiteY1484" fmla="*/ 1717686 h 3682908"/>
                <a:gd name="connsiteX1485" fmla="*/ 429402 w 3862373"/>
                <a:gd name="connsiteY1485" fmla="*/ 1756774 h 3682908"/>
                <a:gd name="connsiteX1486" fmla="*/ 390308 w 3862373"/>
                <a:gd name="connsiteY1486" fmla="*/ 1795860 h 3682908"/>
                <a:gd name="connsiteX1487" fmla="*/ 351231 w 3862373"/>
                <a:gd name="connsiteY1487" fmla="*/ 1756774 h 3682908"/>
                <a:gd name="connsiteX1488" fmla="*/ 390308 w 3862373"/>
                <a:gd name="connsiteY1488" fmla="*/ 1717686 h 3682908"/>
                <a:gd name="connsiteX1489" fmla="*/ 298037 w 3862373"/>
                <a:gd name="connsiteY1489" fmla="*/ 1717686 h 3682908"/>
                <a:gd name="connsiteX1490" fmla="*/ 337130 w 3862373"/>
                <a:gd name="connsiteY1490" fmla="*/ 1756774 h 3682908"/>
                <a:gd name="connsiteX1491" fmla="*/ 298037 w 3862373"/>
                <a:gd name="connsiteY1491" fmla="*/ 1795860 h 3682908"/>
                <a:gd name="connsiteX1492" fmla="*/ 258948 w 3862373"/>
                <a:gd name="connsiteY1492" fmla="*/ 1756774 h 3682908"/>
                <a:gd name="connsiteX1493" fmla="*/ 298037 w 3862373"/>
                <a:gd name="connsiteY1493" fmla="*/ 1717686 h 3682908"/>
                <a:gd name="connsiteX1494" fmla="*/ 3854460 w 3862373"/>
                <a:gd name="connsiteY1494" fmla="*/ 1637264 h 3682908"/>
                <a:gd name="connsiteX1495" fmla="*/ 3858001 w 3862373"/>
                <a:gd name="connsiteY1495" fmla="*/ 1707402 h 3682908"/>
                <a:gd name="connsiteX1496" fmla="*/ 3838292 w 3862373"/>
                <a:gd name="connsiteY1496" fmla="*/ 1699238 h 3682908"/>
                <a:gd name="connsiteX1497" fmla="*/ 3826844 w 3862373"/>
                <a:gd name="connsiteY1497" fmla="*/ 1671599 h 3682908"/>
                <a:gd name="connsiteX1498" fmla="*/ 3838292 w 3862373"/>
                <a:gd name="connsiteY1498" fmla="*/ 1643961 h 3682908"/>
                <a:gd name="connsiteX1499" fmla="*/ 3771291 w 3862373"/>
                <a:gd name="connsiteY1499" fmla="*/ 1632512 h 3682908"/>
                <a:gd name="connsiteX1500" fmla="*/ 3810379 w 3862373"/>
                <a:gd name="connsiteY1500" fmla="*/ 1671599 h 3682908"/>
                <a:gd name="connsiteX1501" fmla="*/ 3771291 w 3862373"/>
                <a:gd name="connsiteY1501" fmla="*/ 1710687 h 3682908"/>
                <a:gd name="connsiteX1502" fmla="*/ 3732204 w 3862373"/>
                <a:gd name="connsiteY1502" fmla="*/ 1671599 h 3682908"/>
                <a:gd name="connsiteX1503" fmla="*/ 3771291 w 3862373"/>
                <a:gd name="connsiteY1503" fmla="*/ 1632512 h 3682908"/>
                <a:gd name="connsiteX1504" fmla="*/ 3584377 w 3862373"/>
                <a:gd name="connsiteY1504" fmla="*/ 1632512 h 3682908"/>
                <a:gd name="connsiteX1505" fmla="*/ 3623463 w 3862373"/>
                <a:gd name="connsiteY1505" fmla="*/ 1671599 h 3682908"/>
                <a:gd name="connsiteX1506" fmla="*/ 3584377 w 3862373"/>
                <a:gd name="connsiteY1506" fmla="*/ 1710687 h 3682908"/>
                <a:gd name="connsiteX1507" fmla="*/ 3545289 w 3862373"/>
                <a:gd name="connsiteY1507" fmla="*/ 1671599 h 3682908"/>
                <a:gd name="connsiteX1508" fmla="*/ 3584377 w 3862373"/>
                <a:gd name="connsiteY1508" fmla="*/ 1632512 h 3682908"/>
                <a:gd name="connsiteX1509" fmla="*/ 3489737 w 3862373"/>
                <a:gd name="connsiteY1509" fmla="*/ 1632512 h 3682908"/>
                <a:gd name="connsiteX1510" fmla="*/ 3528823 w 3862373"/>
                <a:gd name="connsiteY1510" fmla="*/ 1671599 h 3682908"/>
                <a:gd name="connsiteX1511" fmla="*/ 3489737 w 3862373"/>
                <a:gd name="connsiteY1511" fmla="*/ 1710687 h 3682908"/>
                <a:gd name="connsiteX1512" fmla="*/ 3450649 w 3862373"/>
                <a:gd name="connsiteY1512" fmla="*/ 1671599 h 3682908"/>
                <a:gd name="connsiteX1513" fmla="*/ 3489737 w 3862373"/>
                <a:gd name="connsiteY1513" fmla="*/ 1632512 h 3682908"/>
                <a:gd name="connsiteX1514" fmla="*/ 3392731 w 3862373"/>
                <a:gd name="connsiteY1514" fmla="*/ 1632512 h 3682908"/>
                <a:gd name="connsiteX1515" fmla="*/ 3431819 w 3862373"/>
                <a:gd name="connsiteY1515" fmla="*/ 1671599 h 3682908"/>
                <a:gd name="connsiteX1516" fmla="*/ 3392731 w 3862373"/>
                <a:gd name="connsiteY1516" fmla="*/ 1710687 h 3682908"/>
                <a:gd name="connsiteX1517" fmla="*/ 3353644 w 3862373"/>
                <a:gd name="connsiteY1517" fmla="*/ 1671599 h 3682908"/>
                <a:gd name="connsiteX1518" fmla="*/ 3392731 w 3862373"/>
                <a:gd name="connsiteY1518" fmla="*/ 1632512 h 3682908"/>
                <a:gd name="connsiteX1519" fmla="*/ 2924263 w 3862373"/>
                <a:gd name="connsiteY1519" fmla="*/ 1632512 h 3682908"/>
                <a:gd name="connsiteX1520" fmla="*/ 2963349 w 3862373"/>
                <a:gd name="connsiteY1520" fmla="*/ 1671599 h 3682908"/>
                <a:gd name="connsiteX1521" fmla="*/ 2924263 w 3862373"/>
                <a:gd name="connsiteY1521" fmla="*/ 1710687 h 3682908"/>
                <a:gd name="connsiteX1522" fmla="*/ 2885175 w 3862373"/>
                <a:gd name="connsiteY1522" fmla="*/ 1671599 h 3682908"/>
                <a:gd name="connsiteX1523" fmla="*/ 2924263 w 3862373"/>
                <a:gd name="connsiteY1523" fmla="*/ 1632512 h 3682908"/>
                <a:gd name="connsiteX1524" fmla="*/ 2458164 w 3862373"/>
                <a:gd name="connsiteY1524" fmla="*/ 1632512 h 3682908"/>
                <a:gd name="connsiteX1525" fmla="*/ 2497252 w 3862373"/>
                <a:gd name="connsiteY1525" fmla="*/ 1671599 h 3682908"/>
                <a:gd name="connsiteX1526" fmla="*/ 2458164 w 3862373"/>
                <a:gd name="connsiteY1526" fmla="*/ 1710687 h 3682908"/>
                <a:gd name="connsiteX1527" fmla="*/ 2419080 w 3862373"/>
                <a:gd name="connsiteY1527" fmla="*/ 1671599 h 3682908"/>
                <a:gd name="connsiteX1528" fmla="*/ 2458164 w 3862373"/>
                <a:gd name="connsiteY1528" fmla="*/ 1632512 h 3682908"/>
                <a:gd name="connsiteX1529" fmla="*/ 951057 w 3862373"/>
                <a:gd name="connsiteY1529" fmla="*/ 1632512 h 3682908"/>
                <a:gd name="connsiteX1530" fmla="*/ 990141 w 3862373"/>
                <a:gd name="connsiteY1530" fmla="*/ 1671599 h 3682908"/>
                <a:gd name="connsiteX1531" fmla="*/ 951057 w 3862373"/>
                <a:gd name="connsiteY1531" fmla="*/ 1710687 h 3682908"/>
                <a:gd name="connsiteX1532" fmla="*/ 911973 w 3862373"/>
                <a:gd name="connsiteY1532" fmla="*/ 1671599 h 3682908"/>
                <a:gd name="connsiteX1533" fmla="*/ 951057 w 3862373"/>
                <a:gd name="connsiteY1533" fmla="*/ 1632512 h 3682908"/>
                <a:gd name="connsiteX1534" fmla="*/ 856425 w 3862373"/>
                <a:gd name="connsiteY1534" fmla="*/ 1632512 h 3682908"/>
                <a:gd name="connsiteX1535" fmla="*/ 895509 w 3862373"/>
                <a:gd name="connsiteY1535" fmla="*/ 1671599 h 3682908"/>
                <a:gd name="connsiteX1536" fmla="*/ 856425 w 3862373"/>
                <a:gd name="connsiteY1536" fmla="*/ 1710687 h 3682908"/>
                <a:gd name="connsiteX1537" fmla="*/ 817341 w 3862373"/>
                <a:gd name="connsiteY1537" fmla="*/ 1671599 h 3682908"/>
                <a:gd name="connsiteX1538" fmla="*/ 856425 w 3862373"/>
                <a:gd name="connsiteY1538" fmla="*/ 1632512 h 3682908"/>
                <a:gd name="connsiteX1539" fmla="*/ 669521 w 3862373"/>
                <a:gd name="connsiteY1539" fmla="*/ 1632512 h 3682908"/>
                <a:gd name="connsiteX1540" fmla="*/ 708609 w 3862373"/>
                <a:gd name="connsiteY1540" fmla="*/ 1671599 h 3682908"/>
                <a:gd name="connsiteX1541" fmla="*/ 669521 w 3862373"/>
                <a:gd name="connsiteY1541" fmla="*/ 1710687 h 3682908"/>
                <a:gd name="connsiteX1542" fmla="*/ 630433 w 3862373"/>
                <a:gd name="connsiteY1542" fmla="*/ 1671599 h 3682908"/>
                <a:gd name="connsiteX1543" fmla="*/ 669521 w 3862373"/>
                <a:gd name="connsiteY1543" fmla="*/ 1632512 h 3682908"/>
                <a:gd name="connsiteX1544" fmla="*/ 577237 w 3862373"/>
                <a:gd name="connsiteY1544" fmla="*/ 1632512 h 3682908"/>
                <a:gd name="connsiteX1545" fmla="*/ 616330 w 3862373"/>
                <a:gd name="connsiteY1545" fmla="*/ 1671599 h 3682908"/>
                <a:gd name="connsiteX1546" fmla="*/ 577237 w 3862373"/>
                <a:gd name="connsiteY1546" fmla="*/ 1710687 h 3682908"/>
                <a:gd name="connsiteX1547" fmla="*/ 538144 w 3862373"/>
                <a:gd name="connsiteY1547" fmla="*/ 1671599 h 3682908"/>
                <a:gd name="connsiteX1548" fmla="*/ 577237 w 3862373"/>
                <a:gd name="connsiteY1548" fmla="*/ 1632512 h 3682908"/>
                <a:gd name="connsiteX1549" fmla="*/ 484957 w 3862373"/>
                <a:gd name="connsiteY1549" fmla="*/ 1632512 h 3682908"/>
                <a:gd name="connsiteX1550" fmla="*/ 524042 w 3862373"/>
                <a:gd name="connsiteY1550" fmla="*/ 1671599 h 3682908"/>
                <a:gd name="connsiteX1551" fmla="*/ 484957 w 3862373"/>
                <a:gd name="connsiteY1551" fmla="*/ 1710687 h 3682908"/>
                <a:gd name="connsiteX1552" fmla="*/ 445875 w 3862373"/>
                <a:gd name="connsiteY1552" fmla="*/ 1671599 h 3682908"/>
                <a:gd name="connsiteX1553" fmla="*/ 484957 w 3862373"/>
                <a:gd name="connsiteY1553" fmla="*/ 1632512 h 3682908"/>
                <a:gd name="connsiteX1554" fmla="*/ 390314 w 3862373"/>
                <a:gd name="connsiteY1554" fmla="*/ 1632512 h 3682908"/>
                <a:gd name="connsiteX1555" fmla="*/ 429406 w 3862373"/>
                <a:gd name="connsiteY1555" fmla="*/ 1671599 h 3682908"/>
                <a:gd name="connsiteX1556" fmla="*/ 390314 w 3862373"/>
                <a:gd name="connsiteY1556" fmla="*/ 1710687 h 3682908"/>
                <a:gd name="connsiteX1557" fmla="*/ 351235 w 3862373"/>
                <a:gd name="connsiteY1557" fmla="*/ 1671599 h 3682908"/>
                <a:gd name="connsiteX1558" fmla="*/ 390314 w 3862373"/>
                <a:gd name="connsiteY1558" fmla="*/ 1632512 h 3682908"/>
                <a:gd name="connsiteX1559" fmla="*/ 298040 w 3862373"/>
                <a:gd name="connsiteY1559" fmla="*/ 1632512 h 3682908"/>
                <a:gd name="connsiteX1560" fmla="*/ 337133 w 3862373"/>
                <a:gd name="connsiteY1560" fmla="*/ 1671599 h 3682908"/>
                <a:gd name="connsiteX1561" fmla="*/ 298040 w 3862373"/>
                <a:gd name="connsiteY1561" fmla="*/ 1710687 h 3682908"/>
                <a:gd name="connsiteX1562" fmla="*/ 258951 w 3862373"/>
                <a:gd name="connsiteY1562" fmla="*/ 1671599 h 3682908"/>
                <a:gd name="connsiteX1563" fmla="*/ 298040 w 3862373"/>
                <a:gd name="connsiteY1563" fmla="*/ 1632512 h 3682908"/>
                <a:gd name="connsiteX1564" fmla="*/ 3679017 w 3862373"/>
                <a:gd name="connsiteY1564" fmla="*/ 1632512 h 3682908"/>
                <a:gd name="connsiteX1565" fmla="*/ 3718103 w 3862373"/>
                <a:gd name="connsiteY1565" fmla="*/ 1671598 h 3682908"/>
                <a:gd name="connsiteX1566" fmla="*/ 3679017 w 3862373"/>
                <a:gd name="connsiteY1566" fmla="*/ 1710685 h 3682908"/>
                <a:gd name="connsiteX1567" fmla="*/ 3639929 w 3862373"/>
                <a:gd name="connsiteY1567" fmla="*/ 1671598 h 3682908"/>
                <a:gd name="connsiteX1568" fmla="*/ 3679017 w 3862373"/>
                <a:gd name="connsiteY1568" fmla="*/ 1632512 h 3682908"/>
                <a:gd name="connsiteX1569" fmla="*/ 3300455 w 3862373"/>
                <a:gd name="connsiteY1569" fmla="*/ 1632512 h 3682908"/>
                <a:gd name="connsiteX1570" fmla="*/ 3339543 w 3862373"/>
                <a:gd name="connsiteY1570" fmla="*/ 1671598 h 3682908"/>
                <a:gd name="connsiteX1571" fmla="*/ 3300455 w 3862373"/>
                <a:gd name="connsiteY1571" fmla="*/ 1710685 h 3682908"/>
                <a:gd name="connsiteX1572" fmla="*/ 3261368 w 3862373"/>
                <a:gd name="connsiteY1572" fmla="*/ 1671598 h 3682908"/>
                <a:gd name="connsiteX1573" fmla="*/ 3300455 w 3862373"/>
                <a:gd name="connsiteY1573" fmla="*/ 1632512 h 3682908"/>
                <a:gd name="connsiteX1574" fmla="*/ 3111175 w 3862373"/>
                <a:gd name="connsiteY1574" fmla="*/ 1632512 h 3682908"/>
                <a:gd name="connsiteX1575" fmla="*/ 3150263 w 3862373"/>
                <a:gd name="connsiteY1575" fmla="*/ 1671598 h 3682908"/>
                <a:gd name="connsiteX1576" fmla="*/ 3111175 w 3862373"/>
                <a:gd name="connsiteY1576" fmla="*/ 1710685 h 3682908"/>
                <a:gd name="connsiteX1577" fmla="*/ 3072088 w 3862373"/>
                <a:gd name="connsiteY1577" fmla="*/ 1671598 h 3682908"/>
                <a:gd name="connsiteX1578" fmla="*/ 3111175 w 3862373"/>
                <a:gd name="connsiteY1578" fmla="*/ 1632512 h 3682908"/>
                <a:gd name="connsiteX1579" fmla="*/ 3018902 w 3862373"/>
                <a:gd name="connsiteY1579" fmla="*/ 1632512 h 3682908"/>
                <a:gd name="connsiteX1580" fmla="*/ 3057989 w 3862373"/>
                <a:gd name="connsiteY1580" fmla="*/ 1671598 h 3682908"/>
                <a:gd name="connsiteX1581" fmla="*/ 3018902 w 3862373"/>
                <a:gd name="connsiteY1581" fmla="*/ 1710685 h 3682908"/>
                <a:gd name="connsiteX1582" fmla="*/ 2979815 w 3862373"/>
                <a:gd name="connsiteY1582" fmla="*/ 1671598 h 3682908"/>
                <a:gd name="connsiteX1583" fmla="*/ 3018902 w 3862373"/>
                <a:gd name="connsiteY1583" fmla="*/ 1632512 h 3682908"/>
                <a:gd name="connsiteX1584" fmla="*/ 2831987 w 3862373"/>
                <a:gd name="connsiteY1584" fmla="*/ 1632512 h 3682908"/>
                <a:gd name="connsiteX1585" fmla="*/ 2871074 w 3862373"/>
                <a:gd name="connsiteY1585" fmla="*/ 1671598 h 3682908"/>
                <a:gd name="connsiteX1586" fmla="*/ 2831987 w 3862373"/>
                <a:gd name="connsiteY1586" fmla="*/ 1710685 h 3682908"/>
                <a:gd name="connsiteX1587" fmla="*/ 2792900 w 3862373"/>
                <a:gd name="connsiteY1587" fmla="*/ 1671598 h 3682908"/>
                <a:gd name="connsiteX1588" fmla="*/ 2831987 w 3862373"/>
                <a:gd name="connsiteY1588" fmla="*/ 1632512 h 3682908"/>
                <a:gd name="connsiteX1589" fmla="*/ 2737359 w 3862373"/>
                <a:gd name="connsiteY1589" fmla="*/ 1632512 h 3682908"/>
                <a:gd name="connsiteX1590" fmla="*/ 2776434 w 3862373"/>
                <a:gd name="connsiteY1590" fmla="*/ 1671598 h 3682908"/>
                <a:gd name="connsiteX1591" fmla="*/ 2737359 w 3862373"/>
                <a:gd name="connsiteY1591" fmla="*/ 1710685 h 3682908"/>
                <a:gd name="connsiteX1592" fmla="*/ 2698267 w 3862373"/>
                <a:gd name="connsiteY1592" fmla="*/ 1671598 h 3682908"/>
                <a:gd name="connsiteX1593" fmla="*/ 2737359 w 3862373"/>
                <a:gd name="connsiteY1593" fmla="*/ 1632512 h 3682908"/>
                <a:gd name="connsiteX1594" fmla="*/ 2645073 w 3862373"/>
                <a:gd name="connsiteY1594" fmla="*/ 1632512 h 3682908"/>
                <a:gd name="connsiteX1595" fmla="*/ 2684164 w 3862373"/>
                <a:gd name="connsiteY1595" fmla="*/ 1671598 h 3682908"/>
                <a:gd name="connsiteX1596" fmla="*/ 2645073 w 3862373"/>
                <a:gd name="connsiteY1596" fmla="*/ 1710685 h 3682908"/>
                <a:gd name="connsiteX1597" fmla="*/ 2605987 w 3862373"/>
                <a:gd name="connsiteY1597" fmla="*/ 1671598 h 3682908"/>
                <a:gd name="connsiteX1598" fmla="*/ 2645073 w 3862373"/>
                <a:gd name="connsiteY1598" fmla="*/ 1632512 h 3682908"/>
                <a:gd name="connsiteX1599" fmla="*/ 2550437 w 3862373"/>
                <a:gd name="connsiteY1599" fmla="*/ 1632512 h 3682908"/>
                <a:gd name="connsiteX1600" fmla="*/ 2589522 w 3862373"/>
                <a:gd name="connsiteY1600" fmla="*/ 1671598 h 3682908"/>
                <a:gd name="connsiteX1601" fmla="*/ 2550437 w 3862373"/>
                <a:gd name="connsiteY1601" fmla="*/ 1710685 h 3682908"/>
                <a:gd name="connsiteX1602" fmla="*/ 2511353 w 3862373"/>
                <a:gd name="connsiteY1602" fmla="*/ 1671598 h 3682908"/>
                <a:gd name="connsiteX1603" fmla="*/ 2550437 w 3862373"/>
                <a:gd name="connsiteY1603" fmla="*/ 1632512 h 3682908"/>
                <a:gd name="connsiteX1604" fmla="*/ 2363525 w 3862373"/>
                <a:gd name="connsiteY1604" fmla="*/ 1632512 h 3682908"/>
                <a:gd name="connsiteX1605" fmla="*/ 2402612 w 3862373"/>
                <a:gd name="connsiteY1605" fmla="*/ 1671598 h 3682908"/>
                <a:gd name="connsiteX1606" fmla="*/ 2363525 w 3862373"/>
                <a:gd name="connsiteY1606" fmla="*/ 1710685 h 3682908"/>
                <a:gd name="connsiteX1607" fmla="*/ 2324438 w 3862373"/>
                <a:gd name="connsiteY1607" fmla="*/ 1671598 h 3682908"/>
                <a:gd name="connsiteX1608" fmla="*/ 2363525 w 3862373"/>
                <a:gd name="connsiteY1608" fmla="*/ 1632512 h 3682908"/>
                <a:gd name="connsiteX1609" fmla="*/ 764159 w 3862373"/>
                <a:gd name="connsiteY1609" fmla="*/ 1632512 h 3682908"/>
                <a:gd name="connsiteX1610" fmla="*/ 803243 w 3862373"/>
                <a:gd name="connsiteY1610" fmla="*/ 1671598 h 3682908"/>
                <a:gd name="connsiteX1611" fmla="*/ 764159 w 3862373"/>
                <a:gd name="connsiteY1611" fmla="*/ 1710685 h 3682908"/>
                <a:gd name="connsiteX1612" fmla="*/ 725074 w 3862373"/>
                <a:gd name="connsiteY1612" fmla="*/ 1671598 h 3682908"/>
                <a:gd name="connsiteX1613" fmla="*/ 764159 w 3862373"/>
                <a:gd name="connsiteY1613" fmla="*/ 1632512 h 3682908"/>
                <a:gd name="connsiteX1614" fmla="*/ 3846758 w 3862373"/>
                <a:gd name="connsiteY1614" fmla="*/ 1555277 h 3682908"/>
                <a:gd name="connsiteX1615" fmla="*/ 3852080 w 3862373"/>
                <a:gd name="connsiteY1615" fmla="*/ 1590149 h 3682908"/>
                <a:gd name="connsiteX1616" fmla="*/ 3853608 w 3862373"/>
                <a:gd name="connsiteY1616" fmla="*/ 1620406 h 3682908"/>
                <a:gd name="connsiteX1617" fmla="*/ 3838292 w 3862373"/>
                <a:gd name="connsiteY1617" fmla="*/ 1614061 h 3682908"/>
                <a:gd name="connsiteX1618" fmla="*/ 3826844 w 3862373"/>
                <a:gd name="connsiteY1618" fmla="*/ 1586423 h 3682908"/>
                <a:gd name="connsiteX1619" fmla="*/ 3838292 w 3862373"/>
                <a:gd name="connsiteY1619" fmla="*/ 1558784 h 3682908"/>
                <a:gd name="connsiteX1620" fmla="*/ 3771291 w 3862373"/>
                <a:gd name="connsiteY1620" fmla="*/ 1547335 h 3682908"/>
                <a:gd name="connsiteX1621" fmla="*/ 3810379 w 3862373"/>
                <a:gd name="connsiteY1621" fmla="*/ 1586423 h 3682908"/>
                <a:gd name="connsiteX1622" fmla="*/ 3771291 w 3862373"/>
                <a:gd name="connsiteY1622" fmla="*/ 1625510 h 3682908"/>
                <a:gd name="connsiteX1623" fmla="*/ 3732204 w 3862373"/>
                <a:gd name="connsiteY1623" fmla="*/ 1586423 h 3682908"/>
                <a:gd name="connsiteX1624" fmla="*/ 3771291 w 3862373"/>
                <a:gd name="connsiteY1624" fmla="*/ 1547335 h 3682908"/>
                <a:gd name="connsiteX1625" fmla="*/ 3679017 w 3862373"/>
                <a:gd name="connsiteY1625" fmla="*/ 1547335 h 3682908"/>
                <a:gd name="connsiteX1626" fmla="*/ 3718103 w 3862373"/>
                <a:gd name="connsiteY1626" fmla="*/ 1586423 h 3682908"/>
                <a:gd name="connsiteX1627" fmla="*/ 3679017 w 3862373"/>
                <a:gd name="connsiteY1627" fmla="*/ 1625510 h 3682908"/>
                <a:gd name="connsiteX1628" fmla="*/ 3639929 w 3862373"/>
                <a:gd name="connsiteY1628" fmla="*/ 1586423 h 3682908"/>
                <a:gd name="connsiteX1629" fmla="*/ 3679017 w 3862373"/>
                <a:gd name="connsiteY1629" fmla="*/ 1547335 h 3682908"/>
                <a:gd name="connsiteX1630" fmla="*/ 3584377 w 3862373"/>
                <a:gd name="connsiteY1630" fmla="*/ 1547335 h 3682908"/>
                <a:gd name="connsiteX1631" fmla="*/ 3623463 w 3862373"/>
                <a:gd name="connsiteY1631" fmla="*/ 1586423 h 3682908"/>
                <a:gd name="connsiteX1632" fmla="*/ 3584377 w 3862373"/>
                <a:gd name="connsiteY1632" fmla="*/ 1625510 h 3682908"/>
                <a:gd name="connsiteX1633" fmla="*/ 3545289 w 3862373"/>
                <a:gd name="connsiteY1633" fmla="*/ 1586423 h 3682908"/>
                <a:gd name="connsiteX1634" fmla="*/ 3584377 w 3862373"/>
                <a:gd name="connsiteY1634" fmla="*/ 1547335 h 3682908"/>
                <a:gd name="connsiteX1635" fmla="*/ 3489737 w 3862373"/>
                <a:gd name="connsiteY1635" fmla="*/ 1547335 h 3682908"/>
                <a:gd name="connsiteX1636" fmla="*/ 3528823 w 3862373"/>
                <a:gd name="connsiteY1636" fmla="*/ 1586423 h 3682908"/>
                <a:gd name="connsiteX1637" fmla="*/ 3489737 w 3862373"/>
                <a:gd name="connsiteY1637" fmla="*/ 1625510 h 3682908"/>
                <a:gd name="connsiteX1638" fmla="*/ 3450649 w 3862373"/>
                <a:gd name="connsiteY1638" fmla="*/ 1586423 h 3682908"/>
                <a:gd name="connsiteX1639" fmla="*/ 3489737 w 3862373"/>
                <a:gd name="connsiteY1639" fmla="*/ 1547335 h 3682908"/>
                <a:gd name="connsiteX1640" fmla="*/ 3392731 w 3862373"/>
                <a:gd name="connsiteY1640" fmla="*/ 1547335 h 3682908"/>
                <a:gd name="connsiteX1641" fmla="*/ 3431819 w 3862373"/>
                <a:gd name="connsiteY1641" fmla="*/ 1586423 h 3682908"/>
                <a:gd name="connsiteX1642" fmla="*/ 3392731 w 3862373"/>
                <a:gd name="connsiteY1642" fmla="*/ 1625510 h 3682908"/>
                <a:gd name="connsiteX1643" fmla="*/ 3353644 w 3862373"/>
                <a:gd name="connsiteY1643" fmla="*/ 1586423 h 3682908"/>
                <a:gd name="connsiteX1644" fmla="*/ 3392731 w 3862373"/>
                <a:gd name="connsiteY1644" fmla="*/ 1547335 h 3682908"/>
                <a:gd name="connsiteX1645" fmla="*/ 3300455 w 3862373"/>
                <a:gd name="connsiteY1645" fmla="*/ 1547335 h 3682908"/>
                <a:gd name="connsiteX1646" fmla="*/ 3339543 w 3862373"/>
                <a:gd name="connsiteY1646" fmla="*/ 1586423 h 3682908"/>
                <a:gd name="connsiteX1647" fmla="*/ 3300455 w 3862373"/>
                <a:gd name="connsiteY1647" fmla="*/ 1625510 h 3682908"/>
                <a:gd name="connsiteX1648" fmla="*/ 3261368 w 3862373"/>
                <a:gd name="connsiteY1648" fmla="*/ 1586423 h 3682908"/>
                <a:gd name="connsiteX1649" fmla="*/ 3300455 w 3862373"/>
                <a:gd name="connsiteY1649" fmla="*/ 1547335 h 3682908"/>
                <a:gd name="connsiteX1650" fmla="*/ 2737361 w 3862373"/>
                <a:gd name="connsiteY1650" fmla="*/ 1547335 h 3682908"/>
                <a:gd name="connsiteX1651" fmla="*/ 2776434 w 3862373"/>
                <a:gd name="connsiteY1651" fmla="*/ 1586423 h 3682908"/>
                <a:gd name="connsiteX1652" fmla="*/ 2737361 w 3862373"/>
                <a:gd name="connsiteY1652" fmla="*/ 1625510 h 3682908"/>
                <a:gd name="connsiteX1653" fmla="*/ 2698267 w 3862373"/>
                <a:gd name="connsiteY1653" fmla="*/ 1586423 h 3682908"/>
                <a:gd name="connsiteX1654" fmla="*/ 2737361 w 3862373"/>
                <a:gd name="connsiteY1654" fmla="*/ 1547335 h 3682908"/>
                <a:gd name="connsiteX1655" fmla="*/ 2645073 w 3862373"/>
                <a:gd name="connsiteY1655" fmla="*/ 1547335 h 3682908"/>
                <a:gd name="connsiteX1656" fmla="*/ 2684164 w 3862373"/>
                <a:gd name="connsiteY1656" fmla="*/ 1586423 h 3682908"/>
                <a:gd name="connsiteX1657" fmla="*/ 2645073 w 3862373"/>
                <a:gd name="connsiteY1657" fmla="*/ 1625510 h 3682908"/>
                <a:gd name="connsiteX1658" fmla="*/ 2605987 w 3862373"/>
                <a:gd name="connsiteY1658" fmla="*/ 1586423 h 3682908"/>
                <a:gd name="connsiteX1659" fmla="*/ 2645073 w 3862373"/>
                <a:gd name="connsiteY1659" fmla="*/ 1547335 h 3682908"/>
                <a:gd name="connsiteX1660" fmla="*/ 2550437 w 3862373"/>
                <a:gd name="connsiteY1660" fmla="*/ 1547335 h 3682908"/>
                <a:gd name="connsiteX1661" fmla="*/ 2589523 w 3862373"/>
                <a:gd name="connsiteY1661" fmla="*/ 1586423 h 3682908"/>
                <a:gd name="connsiteX1662" fmla="*/ 2550437 w 3862373"/>
                <a:gd name="connsiteY1662" fmla="*/ 1625510 h 3682908"/>
                <a:gd name="connsiteX1663" fmla="*/ 2511353 w 3862373"/>
                <a:gd name="connsiteY1663" fmla="*/ 1586423 h 3682908"/>
                <a:gd name="connsiteX1664" fmla="*/ 2550437 w 3862373"/>
                <a:gd name="connsiteY1664" fmla="*/ 1547335 h 3682908"/>
                <a:gd name="connsiteX1665" fmla="*/ 2458164 w 3862373"/>
                <a:gd name="connsiteY1665" fmla="*/ 1547335 h 3682908"/>
                <a:gd name="connsiteX1666" fmla="*/ 2497252 w 3862373"/>
                <a:gd name="connsiteY1666" fmla="*/ 1586423 h 3682908"/>
                <a:gd name="connsiteX1667" fmla="*/ 2458164 w 3862373"/>
                <a:gd name="connsiteY1667" fmla="*/ 1625510 h 3682908"/>
                <a:gd name="connsiteX1668" fmla="*/ 2419081 w 3862373"/>
                <a:gd name="connsiteY1668" fmla="*/ 1586423 h 3682908"/>
                <a:gd name="connsiteX1669" fmla="*/ 2458164 w 3862373"/>
                <a:gd name="connsiteY1669" fmla="*/ 1547335 h 3682908"/>
                <a:gd name="connsiteX1670" fmla="*/ 951061 w 3862373"/>
                <a:gd name="connsiteY1670" fmla="*/ 1547335 h 3682908"/>
                <a:gd name="connsiteX1671" fmla="*/ 990144 w 3862373"/>
                <a:gd name="connsiteY1671" fmla="*/ 1586423 h 3682908"/>
                <a:gd name="connsiteX1672" fmla="*/ 951061 w 3862373"/>
                <a:gd name="connsiteY1672" fmla="*/ 1625510 h 3682908"/>
                <a:gd name="connsiteX1673" fmla="*/ 911977 w 3862373"/>
                <a:gd name="connsiteY1673" fmla="*/ 1586423 h 3682908"/>
                <a:gd name="connsiteX1674" fmla="*/ 951061 w 3862373"/>
                <a:gd name="connsiteY1674" fmla="*/ 1547335 h 3682908"/>
                <a:gd name="connsiteX1675" fmla="*/ 856428 w 3862373"/>
                <a:gd name="connsiteY1675" fmla="*/ 1547335 h 3682908"/>
                <a:gd name="connsiteX1676" fmla="*/ 895513 w 3862373"/>
                <a:gd name="connsiteY1676" fmla="*/ 1586423 h 3682908"/>
                <a:gd name="connsiteX1677" fmla="*/ 856428 w 3862373"/>
                <a:gd name="connsiteY1677" fmla="*/ 1625510 h 3682908"/>
                <a:gd name="connsiteX1678" fmla="*/ 817346 w 3862373"/>
                <a:gd name="connsiteY1678" fmla="*/ 1586423 h 3682908"/>
                <a:gd name="connsiteX1679" fmla="*/ 856428 w 3862373"/>
                <a:gd name="connsiteY1679" fmla="*/ 1547335 h 3682908"/>
                <a:gd name="connsiteX1680" fmla="*/ 764163 w 3862373"/>
                <a:gd name="connsiteY1680" fmla="*/ 1547335 h 3682908"/>
                <a:gd name="connsiteX1681" fmla="*/ 803247 w 3862373"/>
                <a:gd name="connsiteY1681" fmla="*/ 1586423 h 3682908"/>
                <a:gd name="connsiteX1682" fmla="*/ 764163 w 3862373"/>
                <a:gd name="connsiteY1682" fmla="*/ 1625510 h 3682908"/>
                <a:gd name="connsiteX1683" fmla="*/ 725079 w 3862373"/>
                <a:gd name="connsiteY1683" fmla="*/ 1586423 h 3682908"/>
                <a:gd name="connsiteX1684" fmla="*/ 764163 w 3862373"/>
                <a:gd name="connsiteY1684" fmla="*/ 1547335 h 3682908"/>
                <a:gd name="connsiteX1685" fmla="*/ 669521 w 3862373"/>
                <a:gd name="connsiteY1685" fmla="*/ 1547335 h 3682908"/>
                <a:gd name="connsiteX1686" fmla="*/ 708613 w 3862373"/>
                <a:gd name="connsiteY1686" fmla="*/ 1586423 h 3682908"/>
                <a:gd name="connsiteX1687" fmla="*/ 669521 w 3862373"/>
                <a:gd name="connsiteY1687" fmla="*/ 1625510 h 3682908"/>
                <a:gd name="connsiteX1688" fmla="*/ 630438 w 3862373"/>
                <a:gd name="connsiteY1688" fmla="*/ 1586423 h 3682908"/>
                <a:gd name="connsiteX1689" fmla="*/ 669521 w 3862373"/>
                <a:gd name="connsiteY1689" fmla="*/ 1547335 h 3682908"/>
                <a:gd name="connsiteX1690" fmla="*/ 577241 w 3862373"/>
                <a:gd name="connsiteY1690" fmla="*/ 1547335 h 3682908"/>
                <a:gd name="connsiteX1691" fmla="*/ 616335 w 3862373"/>
                <a:gd name="connsiteY1691" fmla="*/ 1586423 h 3682908"/>
                <a:gd name="connsiteX1692" fmla="*/ 577241 w 3862373"/>
                <a:gd name="connsiteY1692" fmla="*/ 1625510 h 3682908"/>
                <a:gd name="connsiteX1693" fmla="*/ 538147 w 3862373"/>
                <a:gd name="connsiteY1693" fmla="*/ 1586423 h 3682908"/>
                <a:gd name="connsiteX1694" fmla="*/ 577241 w 3862373"/>
                <a:gd name="connsiteY1694" fmla="*/ 1547335 h 3682908"/>
                <a:gd name="connsiteX1695" fmla="*/ 484957 w 3862373"/>
                <a:gd name="connsiteY1695" fmla="*/ 1547335 h 3682908"/>
                <a:gd name="connsiteX1696" fmla="*/ 524045 w 3862373"/>
                <a:gd name="connsiteY1696" fmla="*/ 1586423 h 3682908"/>
                <a:gd name="connsiteX1697" fmla="*/ 484957 w 3862373"/>
                <a:gd name="connsiteY1697" fmla="*/ 1625510 h 3682908"/>
                <a:gd name="connsiteX1698" fmla="*/ 445879 w 3862373"/>
                <a:gd name="connsiteY1698" fmla="*/ 1586423 h 3682908"/>
                <a:gd name="connsiteX1699" fmla="*/ 484957 w 3862373"/>
                <a:gd name="connsiteY1699" fmla="*/ 1547335 h 3682908"/>
                <a:gd name="connsiteX1700" fmla="*/ 390314 w 3862373"/>
                <a:gd name="connsiteY1700" fmla="*/ 1547335 h 3682908"/>
                <a:gd name="connsiteX1701" fmla="*/ 429410 w 3862373"/>
                <a:gd name="connsiteY1701" fmla="*/ 1586423 h 3682908"/>
                <a:gd name="connsiteX1702" fmla="*/ 390314 w 3862373"/>
                <a:gd name="connsiteY1702" fmla="*/ 1625510 h 3682908"/>
                <a:gd name="connsiteX1703" fmla="*/ 351238 w 3862373"/>
                <a:gd name="connsiteY1703" fmla="*/ 1586423 h 3682908"/>
                <a:gd name="connsiteX1704" fmla="*/ 390314 w 3862373"/>
                <a:gd name="connsiteY1704" fmla="*/ 1547335 h 3682908"/>
                <a:gd name="connsiteX1705" fmla="*/ 298043 w 3862373"/>
                <a:gd name="connsiteY1705" fmla="*/ 1547335 h 3682908"/>
                <a:gd name="connsiteX1706" fmla="*/ 337137 w 3862373"/>
                <a:gd name="connsiteY1706" fmla="*/ 1586423 h 3682908"/>
                <a:gd name="connsiteX1707" fmla="*/ 298043 w 3862373"/>
                <a:gd name="connsiteY1707" fmla="*/ 1625510 h 3682908"/>
                <a:gd name="connsiteX1708" fmla="*/ 258954 w 3862373"/>
                <a:gd name="connsiteY1708" fmla="*/ 1586423 h 3682908"/>
                <a:gd name="connsiteX1709" fmla="*/ 298043 w 3862373"/>
                <a:gd name="connsiteY1709" fmla="*/ 1547335 h 3682908"/>
                <a:gd name="connsiteX1710" fmla="*/ 203400 w 3862373"/>
                <a:gd name="connsiteY1710" fmla="*/ 1547335 h 3682908"/>
                <a:gd name="connsiteX1711" fmla="*/ 242489 w 3862373"/>
                <a:gd name="connsiteY1711" fmla="*/ 1586423 h 3682908"/>
                <a:gd name="connsiteX1712" fmla="*/ 203400 w 3862373"/>
                <a:gd name="connsiteY1712" fmla="*/ 1625510 h 3682908"/>
                <a:gd name="connsiteX1713" fmla="*/ 164314 w 3862373"/>
                <a:gd name="connsiteY1713" fmla="*/ 1586423 h 3682908"/>
                <a:gd name="connsiteX1714" fmla="*/ 203400 w 3862373"/>
                <a:gd name="connsiteY1714" fmla="*/ 1547335 h 3682908"/>
                <a:gd name="connsiteX1715" fmla="*/ 3835635 w 3862373"/>
                <a:gd name="connsiteY1715" fmla="*/ 1482393 h 3682908"/>
                <a:gd name="connsiteX1716" fmla="*/ 3843416 w 3862373"/>
                <a:gd name="connsiteY1716" fmla="*/ 1533374 h 3682908"/>
                <a:gd name="connsiteX1717" fmla="*/ 3838294 w 3862373"/>
                <a:gd name="connsiteY1717" fmla="*/ 1531252 h 3682908"/>
                <a:gd name="connsiteX1718" fmla="*/ 3826845 w 3862373"/>
                <a:gd name="connsiteY1718" fmla="*/ 1503614 h 3682908"/>
                <a:gd name="connsiteX1719" fmla="*/ 3771293 w 3862373"/>
                <a:gd name="connsiteY1719" fmla="*/ 1464526 h 3682908"/>
                <a:gd name="connsiteX1720" fmla="*/ 3810379 w 3862373"/>
                <a:gd name="connsiteY1720" fmla="*/ 1503614 h 3682908"/>
                <a:gd name="connsiteX1721" fmla="*/ 3771293 w 3862373"/>
                <a:gd name="connsiteY1721" fmla="*/ 1542701 h 3682908"/>
                <a:gd name="connsiteX1722" fmla="*/ 3732205 w 3862373"/>
                <a:gd name="connsiteY1722" fmla="*/ 1503614 h 3682908"/>
                <a:gd name="connsiteX1723" fmla="*/ 3771293 w 3862373"/>
                <a:gd name="connsiteY1723" fmla="*/ 1464526 h 3682908"/>
                <a:gd name="connsiteX1724" fmla="*/ 3679018 w 3862373"/>
                <a:gd name="connsiteY1724" fmla="*/ 1464526 h 3682908"/>
                <a:gd name="connsiteX1725" fmla="*/ 3718105 w 3862373"/>
                <a:gd name="connsiteY1725" fmla="*/ 1503614 h 3682908"/>
                <a:gd name="connsiteX1726" fmla="*/ 3679018 w 3862373"/>
                <a:gd name="connsiteY1726" fmla="*/ 1542701 h 3682908"/>
                <a:gd name="connsiteX1727" fmla="*/ 3639931 w 3862373"/>
                <a:gd name="connsiteY1727" fmla="*/ 1503614 h 3682908"/>
                <a:gd name="connsiteX1728" fmla="*/ 3679018 w 3862373"/>
                <a:gd name="connsiteY1728" fmla="*/ 1464526 h 3682908"/>
                <a:gd name="connsiteX1729" fmla="*/ 3489737 w 3862373"/>
                <a:gd name="connsiteY1729" fmla="*/ 1464526 h 3682908"/>
                <a:gd name="connsiteX1730" fmla="*/ 3528823 w 3862373"/>
                <a:gd name="connsiteY1730" fmla="*/ 1503614 h 3682908"/>
                <a:gd name="connsiteX1731" fmla="*/ 3489737 w 3862373"/>
                <a:gd name="connsiteY1731" fmla="*/ 1542701 h 3682908"/>
                <a:gd name="connsiteX1732" fmla="*/ 3450649 w 3862373"/>
                <a:gd name="connsiteY1732" fmla="*/ 1503614 h 3682908"/>
                <a:gd name="connsiteX1733" fmla="*/ 3489737 w 3862373"/>
                <a:gd name="connsiteY1733" fmla="*/ 1464526 h 3682908"/>
                <a:gd name="connsiteX1734" fmla="*/ 3392731 w 3862373"/>
                <a:gd name="connsiteY1734" fmla="*/ 1464526 h 3682908"/>
                <a:gd name="connsiteX1735" fmla="*/ 3431819 w 3862373"/>
                <a:gd name="connsiteY1735" fmla="*/ 1503614 h 3682908"/>
                <a:gd name="connsiteX1736" fmla="*/ 3392731 w 3862373"/>
                <a:gd name="connsiteY1736" fmla="*/ 1542701 h 3682908"/>
                <a:gd name="connsiteX1737" fmla="*/ 3353644 w 3862373"/>
                <a:gd name="connsiteY1737" fmla="*/ 1503614 h 3682908"/>
                <a:gd name="connsiteX1738" fmla="*/ 3392731 w 3862373"/>
                <a:gd name="connsiteY1738" fmla="*/ 1464526 h 3682908"/>
                <a:gd name="connsiteX1739" fmla="*/ 3300457 w 3862373"/>
                <a:gd name="connsiteY1739" fmla="*/ 1464526 h 3682908"/>
                <a:gd name="connsiteX1740" fmla="*/ 3339544 w 3862373"/>
                <a:gd name="connsiteY1740" fmla="*/ 1503614 h 3682908"/>
                <a:gd name="connsiteX1741" fmla="*/ 3300457 w 3862373"/>
                <a:gd name="connsiteY1741" fmla="*/ 1542701 h 3682908"/>
                <a:gd name="connsiteX1742" fmla="*/ 3261369 w 3862373"/>
                <a:gd name="connsiteY1742" fmla="*/ 1503614 h 3682908"/>
                <a:gd name="connsiteX1743" fmla="*/ 3300457 w 3862373"/>
                <a:gd name="connsiteY1743" fmla="*/ 1464526 h 3682908"/>
                <a:gd name="connsiteX1744" fmla="*/ 3205817 w 3862373"/>
                <a:gd name="connsiteY1744" fmla="*/ 1464526 h 3682908"/>
                <a:gd name="connsiteX1745" fmla="*/ 3244904 w 3862373"/>
                <a:gd name="connsiteY1745" fmla="*/ 1503614 h 3682908"/>
                <a:gd name="connsiteX1746" fmla="*/ 3205817 w 3862373"/>
                <a:gd name="connsiteY1746" fmla="*/ 1542701 h 3682908"/>
                <a:gd name="connsiteX1747" fmla="*/ 3166729 w 3862373"/>
                <a:gd name="connsiteY1747" fmla="*/ 1503614 h 3682908"/>
                <a:gd name="connsiteX1748" fmla="*/ 3205817 w 3862373"/>
                <a:gd name="connsiteY1748" fmla="*/ 1464526 h 3682908"/>
                <a:gd name="connsiteX1749" fmla="*/ 3111177 w 3862373"/>
                <a:gd name="connsiteY1749" fmla="*/ 1464526 h 3682908"/>
                <a:gd name="connsiteX1750" fmla="*/ 3150264 w 3862373"/>
                <a:gd name="connsiteY1750" fmla="*/ 1503614 h 3682908"/>
                <a:gd name="connsiteX1751" fmla="*/ 3111177 w 3862373"/>
                <a:gd name="connsiteY1751" fmla="*/ 1542701 h 3682908"/>
                <a:gd name="connsiteX1752" fmla="*/ 3072089 w 3862373"/>
                <a:gd name="connsiteY1752" fmla="*/ 1503614 h 3682908"/>
                <a:gd name="connsiteX1753" fmla="*/ 3111177 w 3862373"/>
                <a:gd name="connsiteY1753" fmla="*/ 1464526 h 3682908"/>
                <a:gd name="connsiteX1754" fmla="*/ 3018902 w 3862373"/>
                <a:gd name="connsiteY1754" fmla="*/ 1464526 h 3682908"/>
                <a:gd name="connsiteX1755" fmla="*/ 3057989 w 3862373"/>
                <a:gd name="connsiteY1755" fmla="*/ 1503614 h 3682908"/>
                <a:gd name="connsiteX1756" fmla="*/ 3018902 w 3862373"/>
                <a:gd name="connsiteY1756" fmla="*/ 1542701 h 3682908"/>
                <a:gd name="connsiteX1757" fmla="*/ 2979815 w 3862373"/>
                <a:gd name="connsiteY1757" fmla="*/ 1503614 h 3682908"/>
                <a:gd name="connsiteX1758" fmla="*/ 3018902 w 3862373"/>
                <a:gd name="connsiteY1758" fmla="*/ 1464526 h 3682908"/>
                <a:gd name="connsiteX1759" fmla="*/ 2831988 w 3862373"/>
                <a:gd name="connsiteY1759" fmla="*/ 1464526 h 3682908"/>
                <a:gd name="connsiteX1760" fmla="*/ 2871075 w 3862373"/>
                <a:gd name="connsiteY1760" fmla="*/ 1503614 h 3682908"/>
                <a:gd name="connsiteX1761" fmla="*/ 2831988 w 3862373"/>
                <a:gd name="connsiteY1761" fmla="*/ 1542701 h 3682908"/>
                <a:gd name="connsiteX1762" fmla="*/ 2792901 w 3862373"/>
                <a:gd name="connsiteY1762" fmla="*/ 1503614 h 3682908"/>
                <a:gd name="connsiteX1763" fmla="*/ 2831988 w 3862373"/>
                <a:gd name="connsiteY1763" fmla="*/ 1464526 h 3682908"/>
                <a:gd name="connsiteX1764" fmla="*/ 2458167 w 3862373"/>
                <a:gd name="connsiteY1764" fmla="*/ 1464526 h 3682908"/>
                <a:gd name="connsiteX1765" fmla="*/ 2497253 w 3862373"/>
                <a:gd name="connsiteY1765" fmla="*/ 1503614 h 3682908"/>
                <a:gd name="connsiteX1766" fmla="*/ 2458167 w 3862373"/>
                <a:gd name="connsiteY1766" fmla="*/ 1542701 h 3682908"/>
                <a:gd name="connsiteX1767" fmla="*/ 2419081 w 3862373"/>
                <a:gd name="connsiteY1767" fmla="*/ 1503614 h 3682908"/>
                <a:gd name="connsiteX1768" fmla="*/ 2458167 w 3862373"/>
                <a:gd name="connsiteY1768" fmla="*/ 1464526 h 3682908"/>
                <a:gd name="connsiteX1769" fmla="*/ 2363529 w 3862373"/>
                <a:gd name="connsiteY1769" fmla="*/ 1464526 h 3682908"/>
                <a:gd name="connsiteX1770" fmla="*/ 2402614 w 3862373"/>
                <a:gd name="connsiteY1770" fmla="*/ 1503614 h 3682908"/>
                <a:gd name="connsiteX1771" fmla="*/ 2363529 w 3862373"/>
                <a:gd name="connsiteY1771" fmla="*/ 1542701 h 3682908"/>
                <a:gd name="connsiteX1772" fmla="*/ 2324441 w 3862373"/>
                <a:gd name="connsiteY1772" fmla="*/ 1503614 h 3682908"/>
                <a:gd name="connsiteX1773" fmla="*/ 2363529 w 3862373"/>
                <a:gd name="connsiteY1773" fmla="*/ 1464526 h 3682908"/>
                <a:gd name="connsiteX1774" fmla="*/ 1045696 w 3862373"/>
                <a:gd name="connsiteY1774" fmla="*/ 1464526 h 3682908"/>
                <a:gd name="connsiteX1775" fmla="*/ 1084784 w 3862373"/>
                <a:gd name="connsiteY1775" fmla="*/ 1503614 h 3682908"/>
                <a:gd name="connsiteX1776" fmla="*/ 1045696 w 3862373"/>
                <a:gd name="connsiteY1776" fmla="*/ 1542701 h 3682908"/>
                <a:gd name="connsiteX1777" fmla="*/ 1006612 w 3862373"/>
                <a:gd name="connsiteY1777" fmla="*/ 1503614 h 3682908"/>
                <a:gd name="connsiteX1778" fmla="*/ 1045696 w 3862373"/>
                <a:gd name="connsiteY1778" fmla="*/ 1464526 h 3682908"/>
                <a:gd name="connsiteX1779" fmla="*/ 951064 w 3862373"/>
                <a:gd name="connsiteY1779" fmla="*/ 1464526 h 3682908"/>
                <a:gd name="connsiteX1780" fmla="*/ 990147 w 3862373"/>
                <a:gd name="connsiteY1780" fmla="*/ 1503614 h 3682908"/>
                <a:gd name="connsiteX1781" fmla="*/ 951064 w 3862373"/>
                <a:gd name="connsiteY1781" fmla="*/ 1542701 h 3682908"/>
                <a:gd name="connsiteX1782" fmla="*/ 911980 w 3862373"/>
                <a:gd name="connsiteY1782" fmla="*/ 1503614 h 3682908"/>
                <a:gd name="connsiteX1783" fmla="*/ 951064 w 3862373"/>
                <a:gd name="connsiteY1783" fmla="*/ 1464526 h 3682908"/>
                <a:gd name="connsiteX1784" fmla="*/ 856433 w 3862373"/>
                <a:gd name="connsiteY1784" fmla="*/ 1464526 h 3682908"/>
                <a:gd name="connsiteX1785" fmla="*/ 895517 w 3862373"/>
                <a:gd name="connsiteY1785" fmla="*/ 1503614 h 3682908"/>
                <a:gd name="connsiteX1786" fmla="*/ 856433 w 3862373"/>
                <a:gd name="connsiteY1786" fmla="*/ 1542701 h 3682908"/>
                <a:gd name="connsiteX1787" fmla="*/ 817350 w 3862373"/>
                <a:gd name="connsiteY1787" fmla="*/ 1503614 h 3682908"/>
                <a:gd name="connsiteX1788" fmla="*/ 856433 w 3862373"/>
                <a:gd name="connsiteY1788" fmla="*/ 1464526 h 3682908"/>
                <a:gd name="connsiteX1789" fmla="*/ 764168 w 3862373"/>
                <a:gd name="connsiteY1789" fmla="*/ 1464526 h 3682908"/>
                <a:gd name="connsiteX1790" fmla="*/ 803252 w 3862373"/>
                <a:gd name="connsiteY1790" fmla="*/ 1503614 h 3682908"/>
                <a:gd name="connsiteX1791" fmla="*/ 764168 w 3862373"/>
                <a:gd name="connsiteY1791" fmla="*/ 1542701 h 3682908"/>
                <a:gd name="connsiteX1792" fmla="*/ 725083 w 3862373"/>
                <a:gd name="connsiteY1792" fmla="*/ 1503614 h 3682908"/>
                <a:gd name="connsiteX1793" fmla="*/ 764168 w 3862373"/>
                <a:gd name="connsiteY1793" fmla="*/ 1464526 h 3682908"/>
                <a:gd name="connsiteX1794" fmla="*/ 669521 w 3862373"/>
                <a:gd name="connsiteY1794" fmla="*/ 1464526 h 3682908"/>
                <a:gd name="connsiteX1795" fmla="*/ 708620 w 3862373"/>
                <a:gd name="connsiteY1795" fmla="*/ 1503614 h 3682908"/>
                <a:gd name="connsiteX1796" fmla="*/ 669521 w 3862373"/>
                <a:gd name="connsiteY1796" fmla="*/ 1542701 h 3682908"/>
                <a:gd name="connsiteX1797" fmla="*/ 630443 w 3862373"/>
                <a:gd name="connsiteY1797" fmla="*/ 1503614 h 3682908"/>
                <a:gd name="connsiteX1798" fmla="*/ 669521 w 3862373"/>
                <a:gd name="connsiteY1798" fmla="*/ 1464526 h 3682908"/>
                <a:gd name="connsiteX1799" fmla="*/ 577246 w 3862373"/>
                <a:gd name="connsiteY1799" fmla="*/ 1464526 h 3682908"/>
                <a:gd name="connsiteX1800" fmla="*/ 616341 w 3862373"/>
                <a:gd name="connsiteY1800" fmla="*/ 1503614 h 3682908"/>
                <a:gd name="connsiteX1801" fmla="*/ 577246 w 3862373"/>
                <a:gd name="connsiteY1801" fmla="*/ 1542701 h 3682908"/>
                <a:gd name="connsiteX1802" fmla="*/ 538151 w 3862373"/>
                <a:gd name="connsiteY1802" fmla="*/ 1503614 h 3682908"/>
                <a:gd name="connsiteX1803" fmla="*/ 577246 w 3862373"/>
                <a:gd name="connsiteY1803" fmla="*/ 1464526 h 3682908"/>
                <a:gd name="connsiteX1804" fmla="*/ 484961 w 3862373"/>
                <a:gd name="connsiteY1804" fmla="*/ 1464526 h 3682908"/>
                <a:gd name="connsiteX1805" fmla="*/ 524048 w 3862373"/>
                <a:gd name="connsiteY1805" fmla="*/ 1503614 h 3682908"/>
                <a:gd name="connsiteX1806" fmla="*/ 484961 w 3862373"/>
                <a:gd name="connsiteY1806" fmla="*/ 1542701 h 3682908"/>
                <a:gd name="connsiteX1807" fmla="*/ 445884 w 3862373"/>
                <a:gd name="connsiteY1807" fmla="*/ 1503614 h 3682908"/>
                <a:gd name="connsiteX1808" fmla="*/ 484961 w 3862373"/>
                <a:gd name="connsiteY1808" fmla="*/ 1464526 h 3682908"/>
                <a:gd name="connsiteX1809" fmla="*/ 390321 w 3862373"/>
                <a:gd name="connsiteY1809" fmla="*/ 1464526 h 3682908"/>
                <a:gd name="connsiteX1810" fmla="*/ 429414 w 3862373"/>
                <a:gd name="connsiteY1810" fmla="*/ 1503614 h 3682908"/>
                <a:gd name="connsiteX1811" fmla="*/ 390321 w 3862373"/>
                <a:gd name="connsiteY1811" fmla="*/ 1542701 h 3682908"/>
                <a:gd name="connsiteX1812" fmla="*/ 351243 w 3862373"/>
                <a:gd name="connsiteY1812" fmla="*/ 1503614 h 3682908"/>
                <a:gd name="connsiteX1813" fmla="*/ 390321 w 3862373"/>
                <a:gd name="connsiteY1813" fmla="*/ 1464526 h 3682908"/>
                <a:gd name="connsiteX1814" fmla="*/ 298048 w 3862373"/>
                <a:gd name="connsiteY1814" fmla="*/ 1464526 h 3682908"/>
                <a:gd name="connsiteX1815" fmla="*/ 337143 w 3862373"/>
                <a:gd name="connsiteY1815" fmla="*/ 1503614 h 3682908"/>
                <a:gd name="connsiteX1816" fmla="*/ 298048 w 3862373"/>
                <a:gd name="connsiteY1816" fmla="*/ 1542701 h 3682908"/>
                <a:gd name="connsiteX1817" fmla="*/ 258959 w 3862373"/>
                <a:gd name="connsiteY1817" fmla="*/ 1503614 h 3682908"/>
                <a:gd name="connsiteX1818" fmla="*/ 298048 w 3862373"/>
                <a:gd name="connsiteY1818" fmla="*/ 1464526 h 3682908"/>
                <a:gd name="connsiteX1819" fmla="*/ 203404 w 3862373"/>
                <a:gd name="connsiteY1819" fmla="*/ 1464526 h 3682908"/>
                <a:gd name="connsiteX1820" fmla="*/ 242493 w 3862373"/>
                <a:gd name="connsiteY1820" fmla="*/ 1503614 h 3682908"/>
                <a:gd name="connsiteX1821" fmla="*/ 203404 w 3862373"/>
                <a:gd name="connsiteY1821" fmla="*/ 1542701 h 3682908"/>
                <a:gd name="connsiteX1822" fmla="*/ 164318 w 3862373"/>
                <a:gd name="connsiteY1822" fmla="*/ 1503614 h 3682908"/>
                <a:gd name="connsiteX1823" fmla="*/ 203404 w 3862373"/>
                <a:gd name="connsiteY1823" fmla="*/ 1464526 h 3682908"/>
                <a:gd name="connsiteX1824" fmla="*/ 111130 w 3862373"/>
                <a:gd name="connsiteY1824" fmla="*/ 1464526 h 3682908"/>
                <a:gd name="connsiteX1825" fmla="*/ 150218 w 3862373"/>
                <a:gd name="connsiteY1825" fmla="*/ 1503614 h 3682908"/>
                <a:gd name="connsiteX1826" fmla="*/ 111130 w 3862373"/>
                <a:gd name="connsiteY1826" fmla="*/ 1542701 h 3682908"/>
                <a:gd name="connsiteX1827" fmla="*/ 72044 w 3862373"/>
                <a:gd name="connsiteY1827" fmla="*/ 1503614 h 3682908"/>
                <a:gd name="connsiteX1828" fmla="*/ 111130 w 3862373"/>
                <a:gd name="connsiteY1828" fmla="*/ 1464526 h 3682908"/>
                <a:gd name="connsiteX1829" fmla="*/ 111134 w 3862373"/>
                <a:gd name="connsiteY1829" fmla="*/ 1376985 h 3682908"/>
                <a:gd name="connsiteX1830" fmla="*/ 150221 w 3862373"/>
                <a:gd name="connsiteY1830" fmla="*/ 1416072 h 3682908"/>
                <a:gd name="connsiteX1831" fmla="*/ 111134 w 3862373"/>
                <a:gd name="connsiteY1831" fmla="*/ 1455159 h 3682908"/>
                <a:gd name="connsiteX1832" fmla="*/ 72048 w 3862373"/>
                <a:gd name="connsiteY1832" fmla="*/ 1416072 h 3682908"/>
                <a:gd name="connsiteX1833" fmla="*/ 111134 w 3862373"/>
                <a:gd name="connsiteY1833" fmla="*/ 1376985 h 3682908"/>
                <a:gd name="connsiteX1834" fmla="*/ 484966 w 3862373"/>
                <a:gd name="connsiteY1834" fmla="*/ 1376984 h 3682908"/>
                <a:gd name="connsiteX1835" fmla="*/ 524052 w 3862373"/>
                <a:gd name="connsiteY1835" fmla="*/ 1416071 h 3682908"/>
                <a:gd name="connsiteX1836" fmla="*/ 484966 w 3862373"/>
                <a:gd name="connsiteY1836" fmla="*/ 1455159 h 3682908"/>
                <a:gd name="connsiteX1837" fmla="*/ 445888 w 3862373"/>
                <a:gd name="connsiteY1837" fmla="*/ 1416071 h 3682908"/>
                <a:gd name="connsiteX1838" fmla="*/ 484966 w 3862373"/>
                <a:gd name="connsiteY1838" fmla="*/ 1376984 h 3682908"/>
                <a:gd name="connsiteX1839" fmla="*/ 390321 w 3862373"/>
                <a:gd name="connsiteY1839" fmla="*/ 1376984 h 3682908"/>
                <a:gd name="connsiteX1840" fmla="*/ 429417 w 3862373"/>
                <a:gd name="connsiteY1840" fmla="*/ 1416071 h 3682908"/>
                <a:gd name="connsiteX1841" fmla="*/ 390321 w 3862373"/>
                <a:gd name="connsiteY1841" fmla="*/ 1455159 h 3682908"/>
                <a:gd name="connsiteX1842" fmla="*/ 351248 w 3862373"/>
                <a:gd name="connsiteY1842" fmla="*/ 1416071 h 3682908"/>
                <a:gd name="connsiteX1843" fmla="*/ 390321 w 3862373"/>
                <a:gd name="connsiteY1843" fmla="*/ 1376984 h 3682908"/>
                <a:gd name="connsiteX1844" fmla="*/ 298052 w 3862373"/>
                <a:gd name="connsiteY1844" fmla="*/ 1376984 h 3682908"/>
                <a:gd name="connsiteX1845" fmla="*/ 337147 w 3862373"/>
                <a:gd name="connsiteY1845" fmla="*/ 1416071 h 3682908"/>
                <a:gd name="connsiteX1846" fmla="*/ 298052 w 3862373"/>
                <a:gd name="connsiteY1846" fmla="*/ 1455159 h 3682908"/>
                <a:gd name="connsiteX1847" fmla="*/ 258963 w 3862373"/>
                <a:gd name="connsiteY1847" fmla="*/ 1416071 h 3682908"/>
                <a:gd name="connsiteX1848" fmla="*/ 298052 w 3862373"/>
                <a:gd name="connsiteY1848" fmla="*/ 1376984 h 3682908"/>
                <a:gd name="connsiteX1849" fmla="*/ 203408 w 3862373"/>
                <a:gd name="connsiteY1849" fmla="*/ 1376984 h 3682908"/>
                <a:gd name="connsiteX1850" fmla="*/ 242497 w 3862373"/>
                <a:gd name="connsiteY1850" fmla="*/ 1416071 h 3682908"/>
                <a:gd name="connsiteX1851" fmla="*/ 203408 w 3862373"/>
                <a:gd name="connsiteY1851" fmla="*/ 1455159 h 3682908"/>
                <a:gd name="connsiteX1852" fmla="*/ 164322 w 3862373"/>
                <a:gd name="connsiteY1852" fmla="*/ 1416071 h 3682908"/>
                <a:gd name="connsiteX1853" fmla="*/ 203408 w 3862373"/>
                <a:gd name="connsiteY1853" fmla="*/ 1376984 h 3682908"/>
                <a:gd name="connsiteX1854" fmla="*/ 3771293 w 3862373"/>
                <a:gd name="connsiteY1854" fmla="*/ 1376983 h 3682908"/>
                <a:gd name="connsiteX1855" fmla="*/ 3810379 w 3862373"/>
                <a:gd name="connsiteY1855" fmla="*/ 1416070 h 3682908"/>
                <a:gd name="connsiteX1856" fmla="*/ 3771293 w 3862373"/>
                <a:gd name="connsiteY1856" fmla="*/ 1455158 h 3682908"/>
                <a:gd name="connsiteX1857" fmla="*/ 3732205 w 3862373"/>
                <a:gd name="connsiteY1857" fmla="*/ 1416070 h 3682908"/>
                <a:gd name="connsiteX1858" fmla="*/ 3771293 w 3862373"/>
                <a:gd name="connsiteY1858" fmla="*/ 1376983 h 3682908"/>
                <a:gd name="connsiteX1859" fmla="*/ 3679018 w 3862373"/>
                <a:gd name="connsiteY1859" fmla="*/ 1376983 h 3682908"/>
                <a:gd name="connsiteX1860" fmla="*/ 3718105 w 3862373"/>
                <a:gd name="connsiteY1860" fmla="*/ 1416070 h 3682908"/>
                <a:gd name="connsiteX1861" fmla="*/ 3679018 w 3862373"/>
                <a:gd name="connsiteY1861" fmla="*/ 1455158 h 3682908"/>
                <a:gd name="connsiteX1862" fmla="*/ 3639931 w 3862373"/>
                <a:gd name="connsiteY1862" fmla="*/ 1416070 h 3682908"/>
                <a:gd name="connsiteX1863" fmla="*/ 3679018 w 3862373"/>
                <a:gd name="connsiteY1863" fmla="*/ 1376983 h 3682908"/>
                <a:gd name="connsiteX1864" fmla="*/ 3489737 w 3862373"/>
                <a:gd name="connsiteY1864" fmla="*/ 1376983 h 3682908"/>
                <a:gd name="connsiteX1865" fmla="*/ 3528823 w 3862373"/>
                <a:gd name="connsiteY1865" fmla="*/ 1416070 h 3682908"/>
                <a:gd name="connsiteX1866" fmla="*/ 3489737 w 3862373"/>
                <a:gd name="connsiteY1866" fmla="*/ 1455158 h 3682908"/>
                <a:gd name="connsiteX1867" fmla="*/ 3450649 w 3862373"/>
                <a:gd name="connsiteY1867" fmla="*/ 1416070 h 3682908"/>
                <a:gd name="connsiteX1868" fmla="*/ 3489737 w 3862373"/>
                <a:gd name="connsiteY1868" fmla="*/ 1376983 h 3682908"/>
                <a:gd name="connsiteX1869" fmla="*/ 3392731 w 3862373"/>
                <a:gd name="connsiteY1869" fmla="*/ 1376983 h 3682908"/>
                <a:gd name="connsiteX1870" fmla="*/ 3431819 w 3862373"/>
                <a:gd name="connsiteY1870" fmla="*/ 1416070 h 3682908"/>
                <a:gd name="connsiteX1871" fmla="*/ 3392731 w 3862373"/>
                <a:gd name="connsiteY1871" fmla="*/ 1455158 h 3682908"/>
                <a:gd name="connsiteX1872" fmla="*/ 3353644 w 3862373"/>
                <a:gd name="connsiteY1872" fmla="*/ 1416070 h 3682908"/>
                <a:gd name="connsiteX1873" fmla="*/ 3392731 w 3862373"/>
                <a:gd name="connsiteY1873" fmla="*/ 1376983 h 3682908"/>
                <a:gd name="connsiteX1874" fmla="*/ 3300457 w 3862373"/>
                <a:gd name="connsiteY1874" fmla="*/ 1376983 h 3682908"/>
                <a:gd name="connsiteX1875" fmla="*/ 3339544 w 3862373"/>
                <a:gd name="connsiteY1875" fmla="*/ 1416070 h 3682908"/>
                <a:gd name="connsiteX1876" fmla="*/ 3300457 w 3862373"/>
                <a:gd name="connsiteY1876" fmla="*/ 1455158 h 3682908"/>
                <a:gd name="connsiteX1877" fmla="*/ 3261369 w 3862373"/>
                <a:gd name="connsiteY1877" fmla="*/ 1416070 h 3682908"/>
                <a:gd name="connsiteX1878" fmla="*/ 3300457 w 3862373"/>
                <a:gd name="connsiteY1878" fmla="*/ 1376983 h 3682908"/>
                <a:gd name="connsiteX1879" fmla="*/ 3205817 w 3862373"/>
                <a:gd name="connsiteY1879" fmla="*/ 1376983 h 3682908"/>
                <a:gd name="connsiteX1880" fmla="*/ 3244904 w 3862373"/>
                <a:gd name="connsiteY1880" fmla="*/ 1416070 h 3682908"/>
                <a:gd name="connsiteX1881" fmla="*/ 3205817 w 3862373"/>
                <a:gd name="connsiteY1881" fmla="*/ 1455158 h 3682908"/>
                <a:gd name="connsiteX1882" fmla="*/ 3166729 w 3862373"/>
                <a:gd name="connsiteY1882" fmla="*/ 1416070 h 3682908"/>
                <a:gd name="connsiteX1883" fmla="*/ 3205817 w 3862373"/>
                <a:gd name="connsiteY1883" fmla="*/ 1376983 h 3682908"/>
                <a:gd name="connsiteX1884" fmla="*/ 3111177 w 3862373"/>
                <a:gd name="connsiteY1884" fmla="*/ 1376983 h 3682908"/>
                <a:gd name="connsiteX1885" fmla="*/ 3150264 w 3862373"/>
                <a:gd name="connsiteY1885" fmla="*/ 1416070 h 3682908"/>
                <a:gd name="connsiteX1886" fmla="*/ 3111177 w 3862373"/>
                <a:gd name="connsiteY1886" fmla="*/ 1455158 h 3682908"/>
                <a:gd name="connsiteX1887" fmla="*/ 3072089 w 3862373"/>
                <a:gd name="connsiteY1887" fmla="*/ 1416070 h 3682908"/>
                <a:gd name="connsiteX1888" fmla="*/ 3111177 w 3862373"/>
                <a:gd name="connsiteY1888" fmla="*/ 1376983 h 3682908"/>
                <a:gd name="connsiteX1889" fmla="*/ 3018902 w 3862373"/>
                <a:gd name="connsiteY1889" fmla="*/ 1376983 h 3682908"/>
                <a:gd name="connsiteX1890" fmla="*/ 3057989 w 3862373"/>
                <a:gd name="connsiteY1890" fmla="*/ 1416070 h 3682908"/>
                <a:gd name="connsiteX1891" fmla="*/ 3018902 w 3862373"/>
                <a:gd name="connsiteY1891" fmla="*/ 1455158 h 3682908"/>
                <a:gd name="connsiteX1892" fmla="*/ 2979815 w 3862373"/>
                <a:gd name="connsiteY1892" fmla="*/ 1416070 h 3682908"/>
                <a:gd name="connsiteX1893" fmla="*/ 3018902 w 3862373"/>
                <a:gd name="connsiteY1893" fmla="*/ 1376983 h 3682908"/>
                <a:gd name="connsiteX1894" fmla="*/ 2924263 w 3862373"/>
                <a:gd name="connsiteY1894" fmla="*/ 1376983 h 3682908"/>
                <a:gd name="connsiteX1895" fmla="*/ 2963349 w 3862373"/>
                <a:gd name="connsiteY1895" fmla="*/ 1416070 h 3682908"/>
                <a:gd name="connsiteX1896" fmla="*/ 2924263 w 3862373"/>
                <a:gd name="connsiteY1896" fmla="*/ 1455158 h 3682908"/>
                <a:gd name="connsiteX1897" fmla="*/ 2885175 w 3862373"/>
                <a:gd name="connsiteY1897" fmla="*/ 1416070 h 3682908"/>
                <a:gd name="connsiteX1898" fmla="*/ 2924263 w 3862373"/>
                <a:gd name="connsiteY1898" fmla="*/ 1376983 h 3682908"/>
                <a:gd name="connsiteX1899" fmla="*/ 2831988 w 3862373"/>
                <a:gd name="connsiteY1899" fmla="*/ 1376983 h 3682908"/>
                <a:gd name="connsiteX1900" fmla="*/ 2871075 w 3862373"/>
                <a:gd name="connsiteY1900" fmla="*/ 1416070 h 3682908"/>
                <a:gd name="connsiteX1901" fmla="*/ 2831988 w 3862373"/>
                <a:gd name="connsiteY1901" fmla="*/ 1455158 h 3682908"/>
                <a:gd name="connsiteX1902" fmla="*/ 2792901 w 3862373"/>
                <a:gd name="connsiteY1902" fmla="*/ 1416070 h 3682908"/>
                <a:gd name="connsiteX1903" fmla="*/ 2831988 w 3862373"/>
                <a:gd name="connsiteY1903" fmla="*/ 1376983 h 3682908"/>
                <a:gd name="connsiteX1904" fmla="*/ 2550437 w 3862373"/>
                <a:gd name="connsiteY1904" fmla="*/ 1376983 h 3682908"/>
                <a:gd name="connsiteX1905" fmla="*/ 2589523 w 3862373"/>
                <a:gd name="connsiteY1905" fmla="*/ 1416070 h 3682908"/>
                <a:gd name="connsiteX1906" fmla="*/ 2550437 w 3862373"/>
                <a:gd name="connsiteY1906" fmla="*/ 1455158 h 3682908"/>
                <a:gd name="connsiteX1907" fmla="*/ 2511354 w 3862373"/>
                <a:gd name="connsiteY1907" fmla="*/ 1416070 h 3682908"/>
                <a:gd name="connsiteX1908" fmla="*/ 2550437 w 3862373"/>
                <a:gd name="connsiteY1908" fmla="*/ 1376983 h 3682908"/>
                <a:gd name="connsiteX1909" fmla="*/ 2458167 w 3862373"/>
                <a:gd name="connsiteY1909" fmla="*/ 1376983 h 3682908"/>
                <a:gd name="connsiteX1910" fmla="*/ 2497254 w 3862373"/>
                <a:gd name="connsiteY1910" fmla="*/ 1416070 h 3682908"/>
                <a:gd name="connsiteX1911" fmla="*/ 2458167 w 3862373"/>
                <a:gd name="connsiteY1911" fmla="*/ 1455158 h 3682908"/>
                <a:gd name="connsiteX1912" fmla="*/ 2419083 w 3862373"/>
                <a:gd name="connsiteY1912" fmla="*/ 1416070 h 3682908"/>
                <a:gd name="connsiteX1913" fmla="*/ 2458167 w 3862373"/>
                <a:gd name="connsiteY1913" fmla="*/ 1376983 h 3682908"/>
                <a:gd name="connsiteX1914" fmla="*/ 2363529 w 3862373"/>
                <a:gd name="connsiteY1914" fmla="*/ 1376983 h 3682908"/>
                <a:gd name="connsiteX1915" fmla="*/ 2402614 w 3862373"/>
                <a:gd name="connsiteY1915" fmla="*/ 1416070 h 3682908"/>
                <a:gd name="connsiteX1916" fmla="*/ 2363529 w 3862373"/>
                <a:gd name="connsiteY1916" fmla="*/ 1455158 h 3682908"/>
                <a:gd name="connsiteX1917" fmla="*/ 2324442 w 3862373"/>
                <a:gd name="connsiteY1917" fmla="*/ 1416070 h 3682908"/>
                <a:gd name="connsiteX1918" fmla="*/ 2363529 w 3862373"/>
                <a:gd name="connsiteY1918" fmla="*/ 1376983 h 3682908"/>
                <a:gd name="connsiteX1919" fmla="*/ 1142717 w 3862373"/>
                <a:gd name="connsiteY1919" fmla="*/ 1376983 h 3682908"/>
                <a:gd name="connsiteX1920" fmla="*/ 1181806 w 3862373"/>
                <a:gd name="connsiteY1920" fmla="*/ 1416070 h 3682908"/>
                <a:gd name="connsiteX1921" fmla="*/ 1142717 w 3862373"/>
                <a:gd name="connsiteY1921" fmla="*/ 1455158 h 3682908"/>
                <a:gd name="connsiteX1922" fmla="*/ 1103622 w 3862373"/>
                <a:gd name="connsiteY1922" fmla="*/ 1416070 h 3682908"/>
                <a:gd name="connsiteX1923" fmla="*/ 1142717 w 3862373"/>
                <a:gd name="connsiteY1923" fmla="*/ 1376983 h 3682908"/>
                <a:gd name="connsiteX1924" fmla="*/ 1045699 w 3862373"/>
                <a:gd name="connsiteY1924" fmla="*/ 1376983 h 3682908"/>
                <a:gd name="connsiteX1925" fmla="*/ 1084788 w 3862373"/>
                <a:gd name="connsiteY1925" fmla="*/ 1416070 h 3682908"/>
                <a:gd name="connsiteX1926" fmla="*/ 1045699 w 3862373"/>
                <a:gd name="connsiteY1926" fmla="*/ 1455158 h 3682908"/>
                <a:gd name="connsiteX1927" fmla="*/ 1006615 w 3862373"/>
                <a:gd name="connsiteY1927" fmla="*/ 1416070 h 3682908"/>
                <a:gd name="connsiteX1928" fmla="*/ 1045699 w 3862373"/>
                <a:gd name="connsiteY1928" fmla="*/ 1376983 h 3682908"/>
                <a:gd name="connsiteX1929" fmla="*/ 951068 w 3862373"/>
                <a:gd name="connsiteY1929" fmla="*/ 1376983 h 3682908"/>
                <a:gd name="connsiteX1930" fmla="*/ 990151 w 3862373"/>
                <a:gd name="connsiteY1930" fmla="*/ 1416070 h 3682908"/>
                <a:gd name="connsiteX1931" fmla="*/ 951068 w 3862373"/>
                <a:gd name="connsiteY1931" fmla="*/ 1455158 h 3682908"/>
                <a:gd name="connsiteX1932" fmla="*/ 911984 w 3862373"/>
                <a:gd name="connsiteY1932" fmla="*/ 1416070 h 3682908"/>
                <a:gd name="connsiteX1933" fmla="*/ 951068 w 3862373"/>
                <a:gd name="connsiteY1933" fmla="*/ 1376983 h 3682908"/>
                <a:gd name="connsiteX1934" fmla="*/ 856438 w 3862373"/>
                <a:gd name="connsiteY1934" fmla="*/ 1376983 h 3682908"/>
                <a:gd name="connsiteX1935" fmla="*/ 895520 w 3862373"/>
                <a:gd name="connsiteY1935" fmla="*/ 1416070 h 3682908"/>
                <a:gd name="connsiteX1936" fmla="*/ 856438 w 3862373"/>
                <a:gd name="connsiteY1936" fmla="*/ 1455158 h 3682908"/>
                <a:gd name="connsiteX1937" fmla="*/ 817355 w 3862373"/>
                <a:gd name="connsiteY1937" fmla="*/ 1416070 h 3682908"/>
                <a:gd name="connsiteX1938" fmla="*/ 856438 w 3862373"/>
                <a:gd name="connsiteY1938" fmla="*/ 1376983 h 3682908"/>
                <a:gd name="connsiteX1939" fmla="*/ 764173 w 3862373"/>
                <a:gd name="connsiteY1939" fmla="*/ 1376983 h 3682908"/>
                <a:gd name="connsiteX1940" fmla="*/ 803257 w 3862373"/>
                <a:gd name="connsiteY1940" fmla="*/ 1416070 h 3682908"/>
                <a:gd name="connsiteX1941" fmla="*/ 764173 w 3862373"/>
                <a:gd name="connsiteY1941" fmla="*/ 1455158 h 3682908"/>
                <a:gd name="connsiteX1942" fmla="*/ 725090 w 3862373"/>
                <a:gd name="connsiteY1942" fmla="*/ 1416070 h 3682908"/>
                <a:gd name="connsiteX1943" fmla="*/ 764173 w 3862373"/>
                <a:gd name="connsiteY1943" fmla="*/ 1376983 h 3682908"/>
                <a:gd name="connsiteX1944" fmla="*/ 669534 w 3862373"/>
                <a:gd name="connsiteY1944" fmla="*/ 1376983 h 3682908"/>
                <a:gd name="connsiteX1945" fmla="*/ 708624 w 3862373"/>
                <a:gd name="connsiteY1945" fmla="*/ 1416070 h 3682908"/>
                <a:gd name="connsiteX1946" fmla="*/ 669534 w 3862373"/>
                <a:gd name="connsiteY1946" fmla="*/ 1455158 h 3682908"/>
                <a:gd name="connsiteX1947" fmla="*/ 630448 w 3862373"/>
                <a:gd name="connsiteY1947" fmla="*/ 1416070 h 3682908"/>
                <a:gd name="connsiteX1948" fmla="*/ 669534 w 3862373"/>
                <a:gd name="connsiteY1948" fmla="*/ 1376983 h 3682908"/>
                <a:gd name="connsiteX1949" fmla="*/ 577250 w 3862373"/>
                <a:gd name="connsiteY1949" fmla="*/ 1376983 h 3682908"/>
                <a:gd name="connsiteX1950" fmla="*/ 616345 w 3862373"/>
                <a:gd name="connsiteY1950" fmla="*/ 1416070 h 3682908"/>
                <a:gd name="connsiteX1951" fmla="*/ 577250 w 3862373"/>
                <a:gd name="connsiteY1951" fmla="*/ 1455158 h 3682908"/>
                <a:gd name="connsiteX1952" fmla="*/ 538155 w 3862373"/>
                <a:gd name="connsiteY1952" fmla="*/ 1416070 h 3682908"/>
                <a:gd name="connsiteX1953" fmla="*/ 577250 w 3862373"/>
                <a:gd name="connsiteY1953" fmla="*/ 1376983 h 3682908"/>
                <a:gd name="connsiteX1954" fmla="*/ 3679017 w 3862373"/>
                <a:gd name="connsiteY1954" fmla="*/ 1291809 h 3682908"/>
                <a:gd name="connsiteX1955" fmla="*/ 3718103 w 3862373"/>
                <a:gd name="connsiteY1955" fmla="*/ 1330896 h 3682908"/>
                <a:gd name="connsiteX1956" fmla="*/ 3679017 w 3862373"/>
                <a:gd name="connsiteY1956" fmla="*/ 1369983 h 3682908"/>
                <a:gd name="connsiteX1957" fmla="*/ 3639929 w 3862373"/>
                <a:gd name="connsiteY1957" fmla="*/ 1330896 h 3682908"/>
                <a:gd name="connsiteX1958" fmla="*/ 3679017 w 3862373"/>
                <a:gd name="connsiteY1958" fmla="*/ 1291809 h 3682908"/>
                <a:gd name="connsiteX1959" fmla="*/ 3584377 w 3862373"/>
                <a:gd name="connsiteY1959" fmla="*/ 1291809 h 3682908"/>
                <a:gd name="connsiteX1960" fmla="*/ 3623463 w 3862373"/>
                <a:gd name="connsiteY1960" fmla="*/ 1330896 h 3682908"/>
                <a:gd name="connsiteX1961" fmla="*/ 3584377 w 3862373"/>
                <a:gd name="connsiteY1961" fmla="*/ 1369983 h 3682908"/>
                <a:gd name="connsiteX1962" fmla="*/ 3545289 w 3862373"/>
                <a:gd name="connsiteY1962" fmla="*/ 1330896 h 3682908"/>
                <a:gd name="connsiteX1963" fmla="*/ 3584377 w 3862373"/>
                <a:gd name="connsiteY1963" fmla="*/ 1291809 h 3682908"/>
                <a:gd name="connsiteX1964" fmla="*/ 3489737 w 3862373"/>
                <a:gd name="connsiteY1964" fmla="*/ 1291809 h 3682908"/>
                <a:gd name="connsiteX1965" fmla="*/ 3528823 w 3862373"/>
                <a:gd name="connsiteY1965" fmla="*/ 1330896 h 3682908"/>
                <a:gd name="connsiteX1966" fmla="*/ 3489737 w 3862373"/>
                <a:gd name="connsiteY1966" fmla="*/ 1369983 h 3682908"/>
                <a:gd name="connsiteX1967" fmla="*/ 3450649 w 3862373"/>
                <a:gd name="connsiteY1967" fmla="*/ 1330896 h 3682908"/>
                <a:gd name="connsiteX1968" fmla="*/ 3489737 w 3862373"/>
                <a:gd name="connsiteY1968" fmla="*/ 1291809 h 3682908"/>
                <a:gd name="connsiteX1969" fmla="*/ 3392731 w 3862373"/>
                <a:gd name="connsiteY1969" fmla="*/ 1291809 h 3682908"/>
                <a:gd name="connsiteX1970" fmla="*/ 3431819 w 3862373"/>
                <a:gd name="connsiteY1970" fmla="*/ 1330896 h 3682908"/>
                <a:gd name="connsiteX1971" fmla="*/ 3392731 w 3862373"/>
                <a:gd name="connsiteY1971" fmla="*/ 1369983 h 3682908"/>
                <a:gd name="connsiteX1972" fmla="*/ 3353644 w 3862373"/>
                <a:gd name="connsiteY1972" fmla="*/ 1330896 h 3682908"/>
                <a:gd name="connsiteX1973" fmla="*/ 3392731 w 3862373"/>
                <a:gd name="connsiteY1973" fmla="*/ 1291809 h 3682908"/>
                <a:gd name="connsiteX1974" fmla="*/ 3300457 w 3862373"/>
                <a:gd name="connsiteY1974" fmla="*/ 1291809 h 3682908"/>
                <a:gd name="connsiteX1975" fmla="*/ 3339544 w 3862373"/>
                <a:gd name="connsiteY1975" fmla="*/ 1330896 h 3682908"/>
                <a:gd name="connsiteX1976" fmla="*/ 3300457 w 3862373"/>
                <a:gd name="connsiteY1976" fmla="*/ 1369983 h 3682908"/>
                <a:gd name="connsiteX1977" fmla="*/ 3261369 w 3862373"/>
                <a:gd name="connsiteY1977" fmla="*/ 1330896 h 3682908"/>
                <a:gd name="connsiteX1978" fmla="*/ 3300457 w 3862373"/>
                <a:gd name="connsiteY1978" fmla="*/ 1291809 h 3682908"/>
                <a:gd name="connsiteX1979" fmla="*/ 3111177 w 3862373"/>
                <a:gd name="connsiteY1979" fmla="*/ 1291809 h 3682908"/>
                <a:gd name="connsiteX1980" fmla="*/ 3150264 w 3862373"/>
                <a:gd name="connsiteY1980" fmla="*/ 1330896 h 3682908"/>
                <a:gd name="connsiteX1981" fmla="*/ 3111177 w 3862373"/>
                <a:gd name="connsiteY1981" fmla="*/ 1369983 h 3682908"/>
                <a:gd name="connsiteX1982" fmla="*/ 3072089 w 3862373"/>
                <a:gd name="connsiteY1982" fmla="*/ 1330896 h 3682908"/>
                <a:gd name="connsiteX1983" fmla="*/ 3111177 w 3862373"/>
                <a:gd name="connsiteY1983" fmla="*/ 1291809 h 3682908"/>
                <a:gd name="connsiteX1984" fmla="*/ 3018902 w 3862373"/>
                <a:gd name="connsiteY1984" fmla="*/ 1291809 h 3682908"/>
                <a:gd name="connsiteX1985" fmla="*/ 3057989 w 3862373"/>
                <a:gd name="connsiteY1985" fmla="*/ 1330896 h 3682908"/>
                <a:gd name="connsiteX1986" fmla="*/ 3018902 w 3862373"/>
                <a:gd name="connsiteY1986" fmla="*/ 1369983 h 3682908"/>
                <a:gd name="connsiteX1987" fmla="*/ 2979815 w 3862373"/>
                <a:gd name="connsiteY1987" fmla="*/ 1330896 h 3682908"/>
                <a:gd name="connsiteX1988" fmla="*/ 3018902 w 3862373"/>
                <a:gd name="connsiteY1988" fmla="*/ 1291809 h 3682908"/>
                <a:gd name="connsiteX1989" fmla="*/ 2924263 w 3862373"/>
                <a:gd name="connsiteY1989" fmla="*/ 1291809 h 3682908"/>
                <a:gd name="connsiteX1990" fmla="*/ 2963349 w 3862373"/>
                <a:gd name="connsiteY1990" fmla="*/ 1330896 h 3682908"/>
                <a:gd name="connsiteX1991" fmla="*/ 2924263 w 3862373"/>
                <a:gd name="connsiteY1991" fmla="*/ 1369983 h 3682908"/>
                <a:gd name="connsiteX1992" fmla="*/ 2885175 w 3862373"/>
                <a:gd name="connsiteY1992" fmla="*/ 1330896 h 3682908"/>
                <a:gd name="connsiteX1993" fmla="*/ 2924263 w 3862373"/>
                <a:gd name="connsiteY1993" fmla="*/ 1291809 h 3682908"/>
                <a:gd name="connsiteX1994" fmla="*/ 2831988 w 3862373"/>
                <a:gd name="connsiteY1994" fmla="*/ 1291809 h 3682908"/>
                <a:gd name="connsiteX1995" fmla="*/ 2871075 w 3862373"/>
                <a:gd name="connsiteY1995" fmla="*/ 1330896 h 3682908"/>
                <a:gd name="connsiteX1996" fmla="*/ 2831988 w 3862373"/>
                <a:gd name="connsiteY1996" fmla="*/ 1369983 h 3682908"/>
                <a:gd name="connsiteX1997" fmla="*/ 2792901 w 3862373"/>
                <a:gd name="connsiteY1997" fmla="*/ 1330896 h 3682908"/>
                <a:gd name="connsiteX1998" fmla="*/ 2831988 w 3862373"/>
                <a:gd name="connsiteY1998" fmla="*/ 1291809 h 3682908"/>
                <a:gd name="connsiteX1999" fmla="*/ 2737365 w 3862373"/>
                <a:gd name="connsiteY1999" fmla="*/ 1291809 h 3682908"/>
                <a:gd name="connsiteX2000" fmla="*/ 2776435 w 3862373"/>
                <a:gd name="connsiteY2000" fmla="*/ 1330896 h 3682908"/>
                <a:gd name="connsiteX2001" fmla="*/ 2737365 w 3862373"/>
                <a:gd name="connsiteY2001" fmla="*/ 1369983 h 3682908"/>
                <a:gd name="connsiteX2002" fmla="*/ 2698269 w 3862373"/>
                <a:gd name="connsiteY2002" fmla="*/ 1330896 h 3682908"/>
                <a:gd name="connsiteX2003" fmla="*/ 2737365 w 3862373"/>
                <a:gd name="connsiteY2003" fmla="*/ 1291809 h 3682908"/>
                <a:gd name="connsiteX2004" fmla="*/ 2645074 w 3862373"/>
                <a:gd name="connsiteY2004" fmla="*/ 1291809 h 3682908"/>
                <a:gd name="connsiteX2005" fmla="*/ 2684165 w 3862373"/>
                <a:gd name="connsiteY2005" fmla="*/ 1330896 h 3682908"/>
                <a:gd name="connsiteX2006" fmla="*/ 2645074 w 3862373"/>
                <a:gd name="connsiteY2006" fmla="*/ 1369983 h 3682908"/>
                <a:gd name="connsiteX2007" fmla="*/ 2605987 w 3862373"/>
                <a:gd name="connsiteY2007" fmla="*/ 1330896 h 3682908"/>
                <a:gd name="connsiteX2008" fmla="*/ 2645074 w 3862373"/>
                <a:gd name="connsiteY2008" fmla="*/ 1291809 h 3682908"/>
                <a:gd name="connsiteX2009" fmla="*/ 2550437 w 3862373"/>
                <a:gd name="connsiteY2009" fmla="*/ 1291809 h 3682908"/>
                <a:gd name="connsiteX2010" fmla="*/ 2589523 w 3862373"/>
                <a:gd name="connsiteY2010" fmla="*/ 1330896 h 3682908"/>
                <a:gd name="connsiteX2011" fmla="*/ 2550437 w 3862373"/>
                <a:gd name="connsiteY2011" fmla="*/ 1369983 h 3682908"/>
                <a:gd name="connsiteX2012" fmla="*/ 2511355 w 3862373"/>
                <a:gd name="connsiteY2012" fmla="*/ 1330896 h 3682908"/>
                <a:gd name="connsiteX2013" fmla="*/ 2550437 w 3862373"/>
                <a:gd name="connsiteY2013" fmla="*/ 1291809 h 3682908"/>
                <a:gd name="connsiteX2014" fmla="*/ 1232635 w 3862373"/>
                <a:gd name="connsiteY2014" fmla="*/ 1291809 h 3682908"/>
                <a:gd name="connsiteX2015" fmla="*/ 1271713 w 3862373"/>
                <a:gd name="connsiteY2015" fmla="*/ 1330896 h 3682908"/>
                <a:gd name="connsiteX2016" fmla="*/ 1232635 w 3862373"/>
                <a:gd name="connsiteY2016" fmla="*/ 1369983 h 3682908"/>
                <a:gd name="connsiteX2017" fmla="*/ 1193549 w 3862373"/>
                <a:gd name="connsiteY2017" fmla="*/ 1330896 h 3682908"/>
                <a:gd name="connsiteX2018" fmla="*/ 1232635 w 3862373"/>
                <a:gd name="connsiteY2018" fmla="*/ 1291809 h 3682908"/>
                <a:gd name="connsiteX2019" fmla="*/ 1142722 w 3862373"/>
                <a:gd name="connsiteY2019" fmla="*/ 1291809 h 3682908"/>
                <a:gd name="connsiteX2020" fmla="*/ 1181812 w 3862373"/>
                <a:gd name="connsiteY2020" fmla="*/ 1330896 h 3682908"/>
                <a:gd name="connsiteX2021" fmla="*/ 1142722 w 3862373"/>
                <a:gd name="connsiteY2021" fmla="*/ 1369983 h 3682908"/>
                <a:gd name="connsiteX2022" fmla="*/ 1103625 w 3862373"/>
                <a:gd name="connsiteY2022" fmla="*/ 1330896 h 3682908"/>
                <a:gd name="connsiteX2023" fmla="*/ 1142722 w 3862373"/>
                <a:gd name="connsiteY2023" fmla="*/ 1291809 h 3682908"/>
                <a:gd name="connsiteX2024" fmla="*/ 1045702 w 3862373"/>
                <a:gd name="connsiteY2024" fmla="*/ 1291809 h 3682908"/>
                <a:gd name="connsiteX2025" fmla="*/ 1084791 w 3862373"/>
                <a:gd name="connsiteY2025" fmla="*/ 1330896 h 3682908"/>
                <a:gd name="connsiteX2026" fmla="*/ 1045702 w 3862373"/>
                <a:gd name="connsiteY2026" fmla="*/ 1369983 h 3682908"/>
                <a:gd name="connsiteX2027" fmla="*/ 1006620 w 3862373"/>
                <a:gd name="connsiteY2027" fmla="*/ 1330896 h 3682908"/>
                <a:gd name="connsiteX2028" fmla="*/ 1045702 w 3862373"/>
                <a:gd name="connsiteY2028" fmla="*/ 1291809 h 3682908"/>
                <a:gd name="connsiteX2029" fmla="*/ 951072 w 3862373"/>
                <a:gd name="connsiteY2029" fmla="*/ 1291809 h 3682908"/>
                <a:gd name="connsiteX2030" fmla="*/ 990154 w 3862373"/>
                <a:gd name="connsiteY2030" fmla="*/ 1330896 h 3682908"/>
                <a:gd name="connsiteX2031" fmla="*/ 951072 w 3862373"/>
                <a:gd name="connsiteY2031" fmla="*/ 1369983 h 3682908"/>
                <a:gd name="connsiteX2032" fmla="*/ 911989 w 3862373"/>
                <a:gd name="connsiteY2032" fmla="*/ 1330896 h 3682908"/>
                <a:gd name="connsiteX2033" fmla="*/ 951072 w 3862373"/>
                <a:gd name="connsiteY2033" fmla="*/ 1291809 h 3682908"/>
                <a:gd name="connsiteX2034" fmla="*/ 856442 w 3862373"/>
                <a:gd name="connsiteY2034" fmla="*/ 1291809 h 3682908"/>
                <a:gd name="connsiteX2035" fmla="*/ 895525 w 3862373"/>
                <a:gd name="connsiteY2035" fmla="*/ 1330896 h 3682908"/>
                <a:gd name="connsiteX2036" fmla="*/ 856442 w 3862373"/>
                <a:gd name="connsiteY2036" fmla="*/ 1369983 h 3682908"/>
                <a:gd name="connsiteX2037" fmla="*/ 817359 w 3862373"/>
                <a:gd name="connsiteY2037" fmla="*/ 1330896 h 3682908"/>
                <a:gd name="connsiteX2038" fmla="*/ 856442 w 3862373"/>
                <a:gd name="connsiteY2038" fmla="*/ 1291809 h 3682908"/>
                <a:gd name="connsiteX2039" fmla="*/ 764178 w 3862373"/>
                <a:gd name="connsiteY2039" fmla="*/ 1291809 h 3682908"/>
                <a:gd name="connsiteX2040" fmla="*/ 803262 w 3862373"/>
                <a:gd name="connsiteY2040" fmla="*/ 1330896 h 3682908"/>
                <a:gd name="connsiteX2041" fmla="*/ 764178 w 3862373"/>
                <a:gd name="connsiteY2041" fmla="*/ 1369983 h 3682908"/>
                <a:gd name="connsiteX2042" fmla="*/ 725094 w 3862373"/>
                <a:gd name="connsiteY2042" fmla="*/ 1330896 h 3682908"/>
                <a:gd name="connsiteX2043" fmla="*/ 764178 w 3862373"/>
                <a:gd name="connsiteY2043" fmla="*/ 1291809 h 3682908"/>
                <a:gd name="connsiteX2044" fmla="*/ 669534 w 3862373"/>
                <a:gd name="connsiteY2044" fmla="*/ 1291809 h 3682908"/>
                <a:gd name="connsiteX2045" fmla="*/ 708631 w 3862373"/>
                <a:gd name="connsiteY2045" fmla="*/ 1330896 h 3682908"/>
                <a:gd name="connsiteX2046" fmla="*/ 669534 w 3862373"/>
                <a:gd name="connsiteY2046" fmla="*/ 1369983 h 3682908"/>
                <a:gd name="connsiteX2047" fmla="*/ 630454 w 3862373"/>
                <a:gd name="connsiteY2047" fmla="*/ 1330896 h 3682908"/>
                <a:gd name="connsiteX2048" fmla="*/ 669534 w 3862373"/>
                <a:gd name="connsiteY2048" fmla="*/ 1291809 h 3682908"/>
                <a:gd name="connsiteX2049" fmla="*/ 577255 w 3862373"/>
                <a:gd name="connsiteY2049" fmla="*/ 1291809 h 3682908"/>
                <a:gd name="connsiteX2050" fmla="*/ 616350 w 3862373"/>
                <a:gd name="connsiteY2050" fmla="*/ 1330896 h 3682908"/>
                <a:gd name="connsiteX2051" fmla="*/ 577255 w 3862373"/>
                <a:gd name="connsiteY2051" fmla="*/ 1369983 h 3682908"/>
                <a:gd name="connsiteX2052" fmla="*/ 538159 w 3862373"/>
                <a:gd name="connsiteY2052" fmla="*/ 1330896 h 3682908"/>
                <a:gd name="connsiteX2053" fmla="*/ 577255 w 3862373"/>
                <a:gd name="connsiteY2053" fmla="*/ 1291809 h 3682908"/>
                <a:gd name="connsiteX2054" fmla="*/ 484969 w 3862373"/>
                <a:gd name="connsiteY2054" fmla="*/ 1291809 h 3682908"/>
                <a:gd name="connsiteX2055" fmla="*/ 524056 w 3862373"/>
                <a:gd name="connsiteY2055" fmla="*/ 1330896 h 3682908"/>
                <a:gd name="connsiteX2056" fmla="*/ 484969 w 3862373"/>
                <a:gd name="connsiteY2056" fmla="*/ 1369983 h 3682908"/>
                <a:gd name="connsiteX2057" fmla="*/ 445892 w 3862373"/>
                <a:gd name="connsiteY2057" fmla="*/ 1330896 h 3682908"/>
                <a:gd name="connsiteX2058" fmla="*/ 484969 w 3862373"/>
                <a:gd name="connsiteY2058" fmla="*/ 1291809 h 3682908"/>
                <a:gd name="connsiteX2059" fmla="*/ 390321 w 3862373"/>
                <a:gd name="connsiteY2059" fmla="*/ 1291809 h 3682908"/>
                <a:gd name="connsiteX2060" fmla="*/ 429422 w 3862373"/>
                <a:gd name="connsiteY2060" fmla="*/ 1330896 h 3682908"/>
                <a:gd name="connsiteX2061" fmla="*/ 390321 w 3862373"/>
                <a:gd name="connsiteY2061" fmla="*/ 1369983 h 3682908"/>
                <a:gd name="connsiteX2062" fmla="*/ 351252 w 3862373"/>
                <a:gd name="connsiteY2062" fmla="*/ 1330896 h 3682908"/>
                <a:gd name="connsiteX2063" fmla="*/ 390321 w 3862373"/>
                <a:gd name="connsiteY2063" fmla="*/ 1291809 h 3682908"/>
                <a:gd name="connsiteX2064" fmla="*/ 298056 w 3862373"/>
                <a:gd name="connsiteY2064" fmla="*/ 1291809 h 3682908"/>
                <a:gd name="connsiteX2065" fmla="*/ 337151 w 3862373"/>
                <a:gd name="connsiteY2065" fmla="*/ 1330896 h 3682908"/>
                <a:gd name="connsiteX2066" fmla="*/ 298056 w 3862373"/>
                <a:gd name="connsiteY2066" fmla="*/ 1369983 h 3682908"/>
                <a:gd name="connsiteX2067" fmla="*/ 258966 w 3862373"/>
                <a:gd name="connsiteY2067" fmla="*/ 1330896 h 3682908"/>
                <a:gd name="connsiteX2068" fmla="*/ 298056 w 3862373"/>
                <a:gd name="connsiteY2068" fmla="*/ 1291809 h 3682908"/>
                <a:gd name="connsiteX2069" fmla="*/ 203411 w 3862373"/>
                <a:gd name="connsiteY2069" fmla="*/ 1291809 h 3682908"/>
                <a:gd name="connsiteX2070" fmla="*/ 242500 w 3862373"/>
                <a:gd name="connsiteY2070" fmla="*/ 1330896 h 3682908"/>
                <a:gd name="connsiteX2071" fmla="*/ 203411 w 3862373"/>
                <a:gd name="connsiteY2071" fmla="*/ 1369983 h 3682908"/>
                <a:gd name="connsiteX2072" fmla="*/ 164325 w 3862373"/>
                <a:gd name="connsiteY2072" fmla="*/ 1330896 h 3682908"/>
                <a:gd name="connsiteX2073" fmla="*/ 203411 w 3862373"/>
                <a:gd name="connsiteY2073" fmla="*/ 1291809 h 3682908"/>
                <a:gd name="connsiteX2074" fmla="*/ 111138 w 3862373"/>
                <a:gd name="connsiteY2074" fmla="*/ 1291809 h 3682908"/>
                <a:gd name="connsiteX2075" fmla="*/ 150225 w 3862373"/>
                <a:gd name="connsiteY2075" fmla="*/ 1330896 h 3682908"/>
                <a:gd name="connsiteX2076" fmla="*/ 111138 w 3862373"/>
                <a:gd name="connsiteY2076" fmla="*/ 1369983 h 3682908"/>
                <a:gd name="connsiteX2077" fmla="*/ 72052 w 3862373"/>
                <a:gd name="connsiteY2077" fmla="*/ 1330896 h 3682908"/>
                <a:gd name="connsiteX2078" fmla="*/ 111138 w 3862373"/>
                <a:gd name="connsiteY2078" fmla="*/ 1291809 h 3682908"/>
                <a:gd name="connsiteX2079" fmla="*/ 2458171 w 3862373"/>
                <a:gd name="connsiteY2079" fmla="*/ 1291807 h 3682908"/>
                <a:gd name="connsiteX2080" fmla="*/ 2497259 w 3862373"/>
                <a:gd name="connsiteY2080" fmla="*/ 1330894 h 3682908"/>
                <a:gd name="connsiteX2081" fmla="*/ 2458171 w 3862373"/>
                <a:gd name="connsiteY2081" fmla="*/ 1369981 h 3682908"/>
                <a:gd name="connsiteX2082" fmla="*/ 2419089 w 3862373"/>
                <a:gd name="connsiteY2082" fmla="*/ 1330894 h 3682908"/>
                <a:gd name="connsiteX2083" fmla="*/ 2458171 w 3862373"/>
                <a:gd name="connsiteY2083" fmla="*/ 1291807 h 3682908"/>
                <a:gd name="connsiteX2084" fmla="*/ 2363519 w 3862373"/>
                <a:gd name="connsiteY2084" fmla="*/ 1291807 h 3682908"/>
                <a:gd name="connsiteX2085" fmla="*/ 2402607 w 3862373"/>
                <a:gd name="connsiteY2085" fmla="*/ 1330894 h 3682908"/>
                <a:gd name="connsiteX2086" fmla="*/ 2363519 w 3862373"/>
                <a:gd name="connsiteY2086" fmla="*/ 1369981 h 3682908"/>
                <a:gd name="connsiteX2087" fmla="*/ 2324432 w 3862373"/>
                <a:gd name="connsiteY2087" fmla="*/ 1330894 h 3682908"/>
                <a:gd name="connsiteX2088" fmla="*/ 2363519 w 3862373"/>
                <a:gd name="connsiteY2088" fmla="*/ 1291807 h 3682908"/>
                <a:gd name="connsiteX2089" fmla="*/ 3771293 w 3862373"/>
                <a:gd name="connsiteY2089" fmla="*/ 1208998 h 3682908"/>
                <a:gd name="connsiteX2090" fmla="*/ 3775177 w 3862373"/>
                <a:gd name="connsiteY2090" fmla="*/ 1210607 h 3682908"/>
                <a:gd name="connsiteX2091" fmla="*/ 3792595 w 3862373"/>
                <a:gd name="connsiteY2091" fmla="*/ 1278349 h 3682908"/>
                <a:gd name="connsiteX2092" fmla="*/ 3771293 w 3862373"/>
                <a:gd name="connsiteY2092" fmla="*/ 1287173 h 3682908"/>
                <a:gd name="connsiteX2093" fmla="*/ 3732205 w 3862373"/>
                <a:gd name="connsiteY2093" fmla="*/ 1248085 h 3682908"/>
                <a:gd name="connsiteX2094" fmla="*/ 3771293 w 3862373"/>
                <a:gd name="connsiteY2094" fmla="*/ 1208998 h 3682908"/>
                <a:gd name="connsiteX2095" fmla="*/ 3679017 w 3862373"/>
                <a:gd name="connsiteY2095" fmla="*/ 1208998 h 3682908"/>
                <a:gd name="connsiteX2096" fmla="*/ 3718103 w 3862373"/>
                <a:gd name="connsiteY2096" fmla="*/ 1248085 h 3682908"/>
                <a:gd name="connsiteX2097" fmla="*/ 3679017 w 3862373"/>
                <a:gd name="connsiteY2097" fmla="*/ 1287173 h 3682908"/>
                <a:gd name="connsiteX2098" fmla="*/ 3639929 w 3862373"/>
                <a:gd name="connsiteY2098" fmla="*/ 1248085 h 3682908"/>
                <a:gd name="connsiteX2099" fmla="*/ 3679017 w 3862373"/>
                <a:gd name="connsiteY2099" fmla="*/ 1208998 h 3682908"/>
                <a:gd name="connsiteX2100" fmla="*/ 3584377 w 3862373"/>
                <a:gd name="connsiteY2100" fmla="*/ 1208998 h 3682908"/>
                <a:gd name="connsiteX2101" fmla="*/ 3623463 w 3862373"/>
                <a:gd name="connsiteY2101" fmla="*/ 1248085 h 3682908"/>
                <a:gd name="connsiteX2102" fmla="*/ 3584377 w 3862373"/>
                <a:gd name="connsiteY2102" fmla="*/ 1287173 h 3682908"/>
                <a:gd name="connsiteX2103" fmla="*/ 3545289 w 3862373"/>
                <a:gd name="connsiteY2103" fmla="*/ 1248085 h 3682908"/>
                <a:gd name="connsiteX2104" fmla="*/ 3584377 w 3862373"/>
                <a:gd name="connsiteY2104" fmla="*/ 1208998 h 3682908"/>
                <a:gd name="connsiteX2105" fmla="*/ 3489737 w 3862373"/>
                <a:gd name="connsiteY2105" fmla="*/ 1208998 h 3682908"/>
                <a:gd name="connsiteX2106" fmla="*/ 3528823 w 3862373"/>
                <a:gd name="connsiteY2106" fmla="*/ 1248085 h 3682908"/>
                <a:gd name="connsiteX2107" fmla="*/ 3489737 w 3862373"/>
                <a:gd name="connsiteY2107" fmla="*/ 1287173 h 3682908"/>
                <a:gd name="connsiteX2108" fmla="*/ 3450649 w 3862373"/>
                <a:gd name="connsiteY2108" fmla="*/ 1248085 h 3682908"/>
                <a:gd name="connsiteX2109" fmla="*/ 3489737 w 3862373"/>
                <a:gd name="connsiteY2109" fmla="*/ 1208998 h 3682908"/>
                <a:gd name="connsiteX2110" fmla="*/ 3392731 w 3862373"/>
                <a:gd name="connsiteY2110" fmla="*/ 1208998 h 3682908"/>
                <a:gd name="connsiteX2111" fmla="*/ 3431819 w 3862373"/>
                <a:gd name="connsiteY2111" fmla="*/ 1248085 h 3682908"/>
                <a:gd name="connsiteX2112" fmla="*/ 3392731 w 3862373"/>
                <a:gd name="connsiteY2112" fmla="*/ 1287173 h 3682908"/>
                <a:gd name="connsiteX2113" fmla="*/ 3353644 w 3862373"/>
                <a:gd name="connsiteY2113" fmla="*/ 1248085 h 3682908"/>
                <a:gd name="connsiteX2114" fmla="*/ 3392731 w 3862373"/>
                <a:gd name="connsiteY2114" fmla="*/ 1208998 h 3682908"/>
                <a:gd name="connsiteX2115" fmla="*/ 3300457 w 3862373"/>
                <a:gd name="connsiteY2115" fmla="*/ 1208998 h 3682908"/>
                <a:gd name="connsiteX2116" fmla="*/ 3339544 w 3862373"/>
                <a:gd name="connsiteY2116" fmla="*/ 1248085 h 3682908"/>
                <a:gd name="connsiteX2117" fmla="*/ 3300457 w 3862373"/>
                <a:gd name="connsiteY2117" fmla="*/ 1287173 h 3682908"/>
                <a:gd name="connsiteX2118" fmla="*/ 3261369 w 3862373"/>
                <a:gd name="connsiteY2118" fmla="*/ 1248085 h 3682908"/>
                <a:gd name="connsiteX2119" fmla="*/ 3300457 w 3862373"/>
                <a:gd name="connsiteY2119" fmla="*/ 1208998 h 3682908"/>
                <a:gd name="connsiteX2120" fmla="*/ 3205817 w 3862373"/>
                <a:gd name="connsiteY2120" fmla="*/ 1208998 h 3682908"/>
                <a:gd name="connsiteX2121" fmla="*/ 3244904 w 3862373"/>
                <a:gd name="connsiteY2121" fmla="*/ 1248085 h 3682908"/>
                <a:gd name="connsiteX2122" fmla="*/ 3205817 w 3862373"/>
                <a:gd name="connsiteY2122" fmla="*/ 1287173 h 3682908"/>
                <a:gd name="connsiteX2123" fmla="*/ 3166729 w 3862373"/>
                <a:gd name="connsiteY2123" fmla="*/ 1248085 h 3682908"/>
                <a:gd name="connsiteX2124" fmla="*/ 3205817 w 3862373"/>
                <a:gd name="connsiteY2124" fmla="*/ 1208998 h 3682908"/>
                <a:gd name="connsiteX2125" fmla="*/ 3111177 w 3862373"/>
                <a:gd name="connsiteY2125" fmla="*/ 1208998 h 3682908"/>
                <a:gd name="connsiteX2126" fmla="*/ 3150264 w 3862373"/>
                <a:gd name="connsiteY2126" fmla="*/ 1248085 h 3682908"/>
                <a:gd name="connsiteX2127" fmla="*/ 3111177 w 3862373"/>
                <a:gd name="connsiteY2127" fmla="*/ 1287173 h 3682908"/>
                <a:gd name="connsiteX2128" fmla="*/ 3072089 w 3862373"/>
                <a:gd name="connsiteY2128" fmla="*/ 1248085 h 3682908"/>
                <a:gd name="connsiteX2129" fmla="*/ 3111177 w 3862373"/>
                <a:gd name="connsiteY2129" fmla="*/ 1208998 h 3682908"/>
                <a:gd name="connsiteX2130" fmla="*/ 3018902 w 3862373"/>
                <a:gd name="connsiteY2130" fmla="*/ 1208998 h 3682908"/>
                <a:gd name="connsiteX2131" fmla="*/ 3057989 w 3862373"/>
                <a:gd name="connsiteY2131" fmla="*/ 1248085 h 3682908"/>
                <a:gd name="connsiteX2132" fmla="*/ 3018902 w 3862373"/>
                <a:gd name="connsiteY2132" fmla="*/ 1287173 h 3682908"/>
                <a:gd name="connsiteX2133" fmla="*/ 2979815 w 3862373"/>
                <a:gd name="connsiteY2133" fmla="*/ 1248085 h 3682908"/>
                <a:gd name="connsiteX2134" fmla="*/ 3018902 w 3862373"/>
                <a:gd name="connsiteY2134" fmla="*/ 1208998 h 3682908"/>
                <a:gd name="connsiteX2135" fmla="*/ 2924263 w 3862373"/>
                <a:gd name="connsiteY2135" fmla="*/ 1208998 h 3682908"/>
                <a:gd name="connsiteX2136" fmla="*/ 2963349 w 3862373"/>
                <a:gd name="connsiteY2136" fmla="*/ 1248085 h 3682908"/>
                <a:gd name="connsiteX2137" fmla="*/ 2924263 w 3862373"/>
                <a:gd name="connsiteY2137" fmla="*/ 1287173 h 3682908"/>
                <a:gd name="connsiteX2138" fmla="*/ 2885175 w 3862373"/>
                <a:gd name="connsiteY2138" fmla="*/ 1248085 h 3682908"/>
                <a:gd name="connsiteX2139" fmla="*/ 2924263 w 3862373"/>
                <a:gd name="connsiteY2139" fmla="*/ 1208998 h 3682908"/>
                <a:gd name="connsiteX2140" fmla="*/ 2831988 w 3862373"/>
                <a:gd name="connsiteY2140" fmla="*/ 1208998 h 3682908"/>
                <a:gd name="connsiteX2141" fmla="*/ 2871075 w 3862373"/>
                <a:gd name="connsiteY2141" fmla="*/ 1248085 h 3682908"/>
                <a:gd name="connsiteX2142" fmla="*/ 2831988 w 3862373"/>
                <a:gd name="connsiteY2142" fmla="*/ 1287173 h 3682908"/>
                <a:gd name="connsiteX2143" fmla="*/ 2792901 w 3862373"/>
                <a:gd name="connsiteY2143" fmla="*/ 1248085 h 3682908"/>
                <a:gd name="connsiteX2144" fmla="*/ 2831988 w 3862373"/>
                <a:gd name="connsiteY2144" fmla="*/ 1208998 h 3682908"/>
                <a:gd name="connsiteX2145" fmla="*/ 2737366 w 3862373"/>
                <a:gd name="connsiteY2145" fmla="*/ 1208998 h 3682908"/>
                <a:gd name="connsiteX2146" fmla="*/ 2776435 w 3862373"/>
                <a:gd name="connsiteY2146" fmla="*/ 1248085 h 3682908"/>
                <a:gd name="connsiteX2147" fmla="*/ 2737366 w 3862373"/>
                <a:gd name="connsiteY2147" fmla="*/ 1287173 h 3682908"/>
                <a:gd name="connsiteX2148" fmla="*/ 2698269 w 3862373"/>
                <a:gd name="connsiteY2148" fmla="*/ 1248085 h 3682908"/>
                <a:gd name="connsiteX2149" fmla="*/ 2737366 w 3862373"/>
                <a:gd name="connsiteY2149" fmla="*/ 1208998 h 3682908"/>
                <a:gd name="connsiteX2150" fmla="*/ 2645076 w 3862373"/>
                <a:gd name="connsiteY2150" fmla="*/ 1208998 h 3682908"/>
                <a:gd name="connsiteX2151" fmla="*/ 2684167 w 3862373"/>
                <a:gd name="connsiteY2151" fmla="*/ 1248085 h 3682908"/>
                <a:gd name="connsiteX2152" fmla="*/ 2645076 w 3862373"/>
                <a:gd name="connsiteY2152" fmla="*/ 1287173 h 3682908"/>
                <a:gd name="connsiteX2153" fmla="*/ 2605987 w 3862373"/>
                <a:gd name="connsiteY2153" fmla="*/ 1248085 h 3682908"/>
                <a:gd name="connsiteX2154" fmla="*/ 2645076 w 3862373"/>
                <a:gd name="connsiteY2154" fmla="*/ 1208998 h 3682908"/>
                <a:gd name="connsiteX2155" fmla="*/ 2550439 w 3862373"/>
                <a:gd name="connsiteY2155" fmla="*/ 1208998 h 3682908"/>
                <a:gd name="connsiteX2156" fmla="*/ 2589523 w 3862373"/>
                <a:gd name="connsiteY2156" fmla="*/ 1248085 h 3682908"/>
                <a:gd name="connsiteX2157" fmla="*/ 2550439 w 3862373"/>
                <a:gd name="connsiteY2157" fmla="*/ 1287173 h 3682908"/>
                <a:gd name="connsiteX2158" fmla="*/ 2511356 w 3862373"/>
                <a:gd name="connsiteY2158" fmla="*/ 1248085 h 3682908"/>
                <a:gd name="connsiteX2159" fmla="*/ 2550439 w 3862373"/>
                <a:gd name="connsiteY2159" fmla="*/ 1208998 h 3682908"/>
                <a:gd name="connsiteX2160" fmla="*/ 1419546 w 3862373"/>
                <a:gd name="connsiteY2160" fmla="*/ 1208998 h 3682908"/>
                <a:gd name="connsiteX2161" fmla="*/ 1458634 w 3862373"/>
                <a:gd name="connsiteY2161" fmla="*/ 1248085 h 3682908"/>
                <a:gd name="connsiteX2162" fmla="*/ 1419546 w 3862373"/>
                <a:gd name="connsiteY2162" fmla="*/ 1287173 h 3682908"/>
                <a:gd name="connsiteX2163" fmla="*/ 1380453 w 3862373"/>
                <a:gd name="connsiteY2163" fmla="*/ 1248085 h 3682908"/>
                <a:gd name="connsiteX2164" fmla="*/ 1419546 w 3862373"/>
                <a:gd name="connsiteY2164" fmla="*/ 1208998 h 3682908"/>
                <a:gd name="connsiteX2165" fmla="*/ 1329634 w 3862373"/>
                <a:gd name="connsiteY2165" fmla="*/ 1208998 h 3682908"/>
                <a:gd name="connsiteX2166" fmla="*/ 1368722 w 3862373"/>
                <a:gd name="connsiteY2166" fmla="*/ 1248085 h 3682908"/>
                <a:gd name="connsiteX2167" fmla="*/ 1329634 w 3862373"/>
                <a:gd name="connsiteY2167" fmla="*/ 1287173 h 3682908"/>
                <a:gd name="connsiteX2168" fmla="*/ 1290553 w 3862373"/>
                <a:gd name="connsiteY2168" fmla="*/ 1248085 h 3682908"/>
                <a:gd name="connsiteX2169" fmla="*/ 1329634 w 3862373"/>
                <a:gd name="connsiteY2169" fmla="*/ 1208998 h 3682908"/>
                <a:gd name="connsiteX2170" fmla="*/ 1232640 w 3862373"/>
                <a:gd name="connsiteY2170" fmla="*/ 1208998 h 3682908"/>
                <a:gd name="connsiteX2171" fmla="*/ 1271716 w 3862373"/>
                <a:gd name="connsiteY2171" fmla="*/ 1248085 h 3682908"/>
                <a:gd name="connsiteX2172" fmla="*/ 1232640 w 3862373"/>
                <a:gd name="connsiteY2172" fmla="*/ 1287173 h 3682908"/>
                <a:gd name="connsiteX2173" fmla="*/ 1193553 w 3862373"/>
                <a:gd name="connsiteY2173" fmla="*/ 1248085 h 3682908"/>
                <a:gd name="connsiteX2174" fmla="*/ 1232640 w 3862373"/>
                <a:gd name="connsiteY2174" fmla="*/ 1208998 h 3682908"/>
                <a:gd name="connsiteX2175" fmla="*/ 1142726 w 3862373"/>
                <a:gd name="connsiteY2175" fmla="*/ 1208998 h 3682908"/>
                <a:gd name="connsiteX2176" fmla="*/ 1181817 w 3862373"/>
                <a:gd name="connsiteY2176" fmla="*/ 1248085 h 3682908"/>
                <a:gd name="connsiteX2177" fmla="*/ 1142726 w 3862373"/>
                <a:gd name="connsiteY2177" fmla="*/ 1287173 h 3682908"/>
                <a:gd name="connsiteX2178" fmla="*/ 1103630 w 3862373"/>
                <a:gd name="connsiteY2178" fmla="*/ 1248085 h 3682908"/>
                <a:gd name="connsiteX2179" fmla="*/ 1142726 w 3862373"/>
                <a:gd name="connsiteY2179" fmla="*/ 1208998 h 3682908"/>
                <a:gd name="connsiteX2180" fmla="*/ 1045706 w 3862373"/>
                <a:gd name="connsiteY2180" fmla="*/ 1208998 h 3682908"/>
                <a:gd name="connsiteX2181" fmla="*/ 1084795 w 3862373"/>
                <a:gd name="connsiteY2181" fmla="*/ 1248085 h 3682908"/>
                <a:gd name="connsiteX2182" fmla="*/ 1045706 w 3862373"/>
                <a:gd name="connsiteY2182" fmla="*/ 1287173 h 3682908"/>
                <a:gd name="connsiteX2183" fmla="*/ 1006623 w 3862373"/>
                <a:gd name="connsiteY2183" fmla="*/ 1248085 h 3682908"/>
                <a:gd name="connsiteX2184" fmla="*/ 1045706 w 3862373"/>
                <a:gd name="connsiteY2184" fmla="*/ 1208998 h 3682908"/>
                <a:gd name="connsiteX2185" fmla="*/ 951076 w 3862373"/>
                <a:gd name="connsiteY2185" fmla="*/ 1208998 h 3682908"/>
                <a:gd name="connsiteX2186" fmla="*/ 990159 w 3862373"/>
                <a:gd name="connsiteY2186" fmla="*/ 1248085 h 3682908"/>
                <a:gd name="connsiteX2187" fmla="*/ 951076 w 3862373"/>
                <a:gd name="connsiteY2187" fmla="*/ 1287173 h 3682908"/>
                <a:gd name="connsiteX2188" fmla="*/ 911993 w 3862373"/>
                <a:gd name="connsiteY2188" fmla="*/ 1248085 h 3682908"/>
                <a:gd name="connsiteX2189" fmla="*/ 951076 w 3862373"/>
                <a:gd name="connsiteY2189" fmla="*/ 1208998 h 3682908"/>
                <a:gd name="connsiteX2190" fmla="*/ 856447 w 3862373"/>
                <a:gd name="connsiteY2190" fmla="*/ 1208998 h 3682908"/>
                <a:gd name="connsiteX2191" fmla="*/ 895530 w 3862373"/>
                <a:gd name="connsiteY2191" fmla="*/ 1248085 h 3682908"/>
                <a:gd name="connsiteX2192" fmla="*/ 856447 w 3862373"/>
                <a:gd name="connsiteY2192" fmla="*/ 1287173 h 3682908"/>
                <a:gd name="connsiteX2193" fmla="*/ 817365 w 3862373"/>
                <a:gd name="connsiteY2193" fmla="*/ 1248085 h 3682908"/>
                <a:gd name="connsiteX2194" fmla="*/ 856447 w 3862373"/>
                <a:gd name="connsiteY2194" fmla="*/ 1208998 h 3682908"/>
                <a:gd name="connsiteX2195" fmla="*/ 764185 w 3862373"/>
                <a:gd name="connsiteY2195" fmla="*/ 1208998 h 3682908"/>
                <a:gd name="connsiteX2196" fmla="*/ 803268 w 3862373"/>
                <a:gd name="connsiteY2196" fmla="*/ 1248085 h 3682908"/>
                <a:gd name="connsiteX2197" fmla="*/ 764185 w 3862373"/>
                <a:gd name="connsiteY2197" fmla="*/ 1287173 h 3682908"/>
                <a:gd name="connsiteX2198" fmla="*/ 725101 w 3862373"/>
                <a:gd name="connsiteY2198" fmla="*/ 1248085 h 3682908"/>
                <a:gd name="connsiteX2199" fmla="*/ 764185 w 3862373"/>
                <a:gd name="connsiteY2199" fmla="*/ 1208998 h 3682908"/>
                <a:gd name="connsiteX2200" fmla="*/ 669534 w 3862373"/>
                <a:gd name="connsiteY2200" fmla="*/ 1208998 h 3682908"/>
                <a:gd name="connsiteX2201" fmla="*/ 708638 w 3862373"/>
                <a:gd name="connsiteY2201" fmla="*/ 1248085 h 3682908"/>
                <a:gd name="connsiteX2202" fmla="*/ 669534 w 3862373"/>
                <a:gd name="connsiteY2202" fmla="*/ 1287173 h 3682908"/>
                <a:gd name="connsiteX2203" fmla="*/ 630460 w 3862373"/>
                <a:gd name="connsiteY2203" fmla="*/ 1248085 h 3682908"/>
                <a:gd name="connsiteX2204" fmla="*/ 669534 w 3862373"/>
                <a:gd name="connsiteY2204" fmla="*/ 1208998 h 3682908"/>
                <a:gd name="connsiteX2205" fmla="*/ 577261 w 3862373"/>
                <a:gd name="connsiteY2205" fmla="*/ 1208998 h 3682908"/>
                <a:gd name="connsiteX2206" fmla="*/ 616357 w 3862373"/>
                <a:gd name="connsiteY2206" fmla="*/ 1248085 h 3682908"/>
                <a:gd name="connsiteX2207" fmla="*/ 577261 w 3862373"/>
                <a:gd name="connsiteY2207" fmla="*/ 1287173 h 3682908"/>
                <a:gd name="connsiteX2208" fmla="*/ 538164 w 3862373"/>
                <a:gd name="connsiteY2208" fmla="*/ 1248085 h 3682908"/>
                <a:gd name="connsiteX2209" fmla="*/ 577261 w 3862373"/>
                <a:gd name="connsiteY2209" fmla="*/ 1208998 h 3682908"/>
                <a:gd name="connsiteX2210" fmla="*/ 484976 w 3862373"/>
                <a:gd name="connsiteY2210" fmla="*/ 1208998 h 3682908"/>
                <a:gd name="connsiteX2211" fmla="*/ 524060 w 3862373"/>
                <a:gd name="connsiteY2211" fmla="*/ 1248085 h 3682908"/>
                <a:gd name="connsiteX2212" fmla="*/ 484976 w 3862373"/>
                <a:gd name="connsiteY2212" fmla="*/ 1287173 h 3682908"/>
                <a:gd name="connsiteX2213" fmla="*/ 445900 w 3862373"/>
                <a:gd name="connsiteY2213" fmla="*/ 1248085 h 3682908"/>
                <a:gd name="connsiteX2214" fmla="*/ 484976 w 3862373"/>
                <a:gd name="connsiteY2214" fmla="*/ 1208998 h 3682908"/>
                <a:gd name="connsiteX2215" fmla="*/ 390329 w 3862373"/>
                <a:gd name="connsiteY2215" fmla="*/ 1208998 h 3682908"/>
                <a:gd name="connsiteX2216" fmla="*/ 429427 w 3862373"/>
                <a:gd name="connsiteY2216" fmla="*/ 1248085 h 3682908"/>
                <a:gd name="connsiteX2217" fmla="*/ 390329 w 3862373"/>
                <a:gd name="connsiteY2217" fmla="*/ 1287173 h 3682908"/>
                <a:gd name="connsiteX2218" fmla="*/ 351257 w 3862373"/>
                <a:gd name="connsiteY2218" fmla="*/ 1248085 h 3682908"/>
                <a:gd name="connsiteX2219" fmla="*/ 390329 w 3862373"/>
                <a:gd name="connsiteY2219" fmla="*/ 1208998 h 3682908"/>
                <a:gd name="connsiteX2220" fmla="*/ 298060 w 3862373"/>
                <a:gd name="connsiteY2220" fmla="*/ 1208998 h 3682908"/>
                <a:gd name="connsiteX2221" fmla="*/ 337156 w 3862373"/>
                <a:gd name="connsiteY2221" fmla="*/ 1248085 h 3682908"/>
                <a:gd name="connsiteX2222" fmla="*/ 298060 w 3862373"/>
                <a:gd name="connsiteY2222" fmla="*/ 1287173 h 3682908"/>
                <a:gd name="connsiteX2223" fmla="*/ 258971 w 3862373"/>
                <a:gd name="connsiteY2223" fmla="*/ 1248085 h 3682908"/>
                <a:gd name="connsiteX2224" fmla="*/ 298060 w 3862373"/>
                <a:gd name="connsiteY2224" fmla="*/ 1208998 h 3682908"/>
                <a:gd name="connsiteX2225" fmla="*/ 203415 w 3862373"/>
                <a:gd name="connsiteY2225" fmla="*/ 1208998 h 3682908"/>
                <a:gd name="connsiteX2226" fmla="*/ 242504 w 3862373"/>
                <a:gd name="connsiteY2226" fmla="*/ 1248085 h 3682908"/>
                <a:gd name="connsiteX2227" fmla="*/ 203415 w 3862373"/>
                <a:gd name="connsiteY2227" fmla="*/ 1287173 h 3682908"/>
                <a:gd name="connsiteX2228" fmla="*/ 164330 w 3862373"/>
                <a:gd name="connsiteY2228" fmla="*/ 1248085 h 3682908"/>
                <a:gd name="connsiteX2229" fmla="*/ 203415 w 3862373"/>
                <a:gd name="connsiteY2229" fmla="*/ 1208998 h 3682908"/>
                <a:gd name="connsiteX2230" fmla="*/ 111142 w 3862373"/>
                <a:gd name="connsiteY2230" fmla="*/ 1208998 h 3682908"/>
                <a:gd name="connsiteX2231" fmla="*/ 150229 w 3862373"/>
                <a:gd name="connsiteY2231" fmla="*/ 1248085 h 3682908"/>
                <a:gd name="connsiteX2232" fmla="*/ 111142 w 3862373"/>
                <a:gd name="connsiteY2232" fmla="*/ 1287173 h 3682908"/>
                <a:gd name="connsiteX2233" fmla="*/ 72056 w 3862373"/>
                <a:gd name="connsiteY2233" fmla="*/ 1248085 h 3682908"/>
                <a:gd name="connsiteX2234" fmla="*/ 111142 w 3862373"/>
                <a:gd name="connsiteY2234" fmla="*/ 1208998 h 3682908"/>
                <a:gd name="connsiteX2235" fmla="*/ 3746476 w 3862373"/>
                <a:gd name="connsiteY2235" fmla="*/ 1129380 h 3682908"/>
                <a:gd name="connsiteX2236" fmla="*/ 3771318 w 3862373"/>
                <a:gd name="connsiteY2236" fmla="*/ 1197252 h 3682908"/>
                <a:gd name="connsiteX2237" fmla="*/ 3771293 w 3862373"/>
                <a:gd name="connsiteY2237" fmla="*/ 1197263 h 3682908"/>
                <a:gd name="connsiteX2238" fmla="*/ 3732205 w 3862373"/>
                <a:gd name="connsiteY2238" fmla="*/ 1158188 h 3682908"/>
                <a:gd name="connsiteX2239" fmla="*/ 3743654 w 3862373"/>
                <a:gd name="connsiteY2239" fmla="*/ 1130550 h 3682908"/>
                <a:gd name="connsiteX2240" fmla="*/ 577266 w 3862373"/>
                <a:gd name="connsiteY2240" fmla="*/ 1119103 h 3682908"/>
                <a:gd name="connsiteX2241" fmla="*/ 616362 w 3862373"/>
                <a:gd name="connsiteY2241" fmla="*/ 1158190 h 3682908"/>
                <a:gd name="connsiteX2242" fmla="*/ 577266 w 3862373"/>
                <a:gd name="connsiteY2242" fmla="*/ 1197265 h 3682908"/>
                <a:gd name="connsiteX2243" fmla="*/ 538168 w 3862373"/>
                <a:gd name="connsiteY2243" fmla="*/ 1158190 h 3682908"/>
                <a:gd name="connsiteX2244" fmla="*/ 577266 w 3862373"/>
                <a:gd name="connsiteY2244" fmla="*/ 1119103 h 3682908"/>
                <a:gd name="connsiteX2245" fmla="*/ 484978 w 3862373"/>
                <a:gd name="connsiteY2245" fmla="*/ 1119103 h 3682908"/>
                <a:gd name="connsiteX2246" fmla="*/ 524065 w 3862373"/>
                <a:gd name="connsiteY2246" fmla="*/ 1158190 h 3682908"/>
                <a:gd name="connsiteX2247" fmla="*/ 484978 w 3862373"/>
                <a:gd name="connsiteY2247" fmla="*/ 1197265 h 3682908"/>
                <a:gd name="connsiteX2248" fmla="*/ 445905 w 3862373"/>
                <a:gd name="connsiteY2248" fmla="*/ 1158190 h 3682908"/>
                <a:gd name="connsiteX2249" fmla="*/ 484978 w 3862373"/>
                <a:gd name="connsiteY2249" fmla="*/ 1119103 h 3682908"/>
                <a:gd name="connsiteX2250" fmla="*/ 390329 w 3862373"/>
                <a:gd name="connsiteY2250" fmla="*/ 1119103 h 3682908"/>
                <a:gd name="connsiteX2251" fmla="*/ 429432 w 3862373"/>
                <a:gd name="connsiteY2251" fmla="*/ 1158190 h 3682908"/>
                <a:gd name="connsiteX2252" fmla="*/ 390329 w 3862373"/>
                <a:gd name="connsiteY2252" fmla="*/ 1197265 h 3682908"/>
                <a:gd name="connsiteX2253" fmla="*/ 351262 w 3862373"/>
                <a:gd name="connsiteY2253" fmla="*/ 1158190 h 3682908"/>
                <a:gd name="connsiteX2254" fmla="*/ 390329 w 3862373"/>
                <a:gd name="connsiteY2254" fmla="*/ 1119103 h 3682908"/>
                <a:gd name="connsiteX2255" fmla="*/ 298063 w 3862373"/>
                <a:gd name="connsiteY2255" fmla="*/ 1119103 h 3682908"/>
                <a:gd name="connsiteX2256" fmla="*/ 337159 w 3862373"/>
                <a:gd name="connsiteY2256" fmla="*/ 1158190 h 3682908"/>
                <a:gd name="connsiteX2257" fmla="*/ 298063 w 3862373"/>
                <a:gd name="connsiteY2257" fmla="*/ 1197265 h 3682908"/>
                <a:gd name="connsiteX2258" fmla="*/ 258974 w 3862373"/>
                <a:gd name="connsiteY2258" fmla="*/ 1158190 h 3682908"/>
                <a:gd name="connsiteX2259" fmla="*/ 298063 w 3862373"/>
                <a:gd name="connsiteY2259" fmla="*/ 1119103 h 3682908"/>
                <a:gd name="connsiteX2260" fmla="*/ 203418 w 3862373"/>
                <a:gd name="connsiteY2260" fmla="*/ 1119103 h 3682908"/>
                <a:gd name="connsiteX2261" fmla="*/ 242508 w 3862373"/>
                <a:gd name="connsiteY2261" fmla="*/ 1158190 h 3682908"/>
                <a:gd name="connsiteX2262" fmla="*/ 203418 w 3862373"/>
                <a:gd name="connsiteY2262" fmla="*/ 1197265 h 3682908"/>
                <a:gd name="connsiteX2263" fmla="*/ 164333 w 3862373"/>
                <a:gd name="connsiteY2263" fmla="*/ 1158190 h 3682908"/>
                <a:gd name="connsiteX2264" fmla="*/ 203418 w 3862373"/>
                <a:gd name="connsiteY2264" fmla="*/ 1119103 h 3682908"/>
                <a:gd name="connsiteX2265" fmla="*/ 3679018 w 3862373"/>
                <a:gd name="connsiteY2265" fmla="*/ 1119102 h 3682908"/>
                <a:gd name="connsiteX2266" fmla="*/ 3718105 w 3862373"/>
                <a:gd name="connsiteY2266" fmla="*/ 1158188 h 3682908"/>
                <a:gd name="connsiteX2267" fmla="*/ 3679018 w 3862373"/>
                <a:gd name="connsiteY2267" fmla="*/ 1197263 h 3682908"/>
                <a:gd name="connsiteX2268" fmla="*/ 3639931 w 3862373"/>
                <a:gd name="connsiteY2268" fmla="*/ 1158188 h 3682908"/>
                <a:gd name="connsiteX2269" fmla="*/ 3679018 w 3862373"/>
                <a:gd name="connsiteY2269" fmla="*/ 1119102 h 3682908"/>
                <a:gd name="connsiteX2270" fmla="*/ 3584377 w 3862373"/>
                <a:gd name="connsiteY2270" fmla="*/ 1119102 h 3682908"/>
                <a:gd name="connsiteX2271" fmla="*/ 3623463 w 3862373"/>
                <a:gd name="connsiteY2271" fmla="*/ 1158188 h 3682908"/>
                <a:gd name="connsiteX2272" fmla="*/ 3584377 w 3862373"/>
                <a:gd name="connsiteY2272" fmla="*/ 1197263 h 3682908"/>
                <a:gd name="connsiteX2273" fmla="*/ 3545289 w 3862373"/>
                <a:gd name="connsiteY2273" fmla="*/ 1158188 h 3682908"/>
                <a:gd name="connsiteX2274" fmla="*/ 3584377 w 3862373"/>
                <a:gd name="connsiteY2274" fmla="*/ 1119102 h 3682908"/>
                <a:gd name="connsiteX2275" fmla="*/ 3489737 w 3862373"/>
                <a:gd name="connsiteY2275" fmla="*/ 1119102 h 3682908"/>
                <a:gd name="connsiteX2276" fmla="*/ 3528823 w 3862373"/>
                <a:gd name="connsiteY2276" fmla="*/ 1158188 h 3682908"/>
                <a:gd name="connsiteX2277" fmla="*/ 3489737 w 3862373"/>
                <a:gd name="connsiteY2277" fmla="*/ 1197263 h 3682908"/>
                <a:gd name="connsiteX2278" fmla="*/ 3450649 w 3862373"/>
                <a:gd name="connsiteY2278" fmla="*/ 1158188 h 3682908"/>
                <a:gd name="connsiteX2279" fmla="*/ 3489737 w 3862373"/>
                <a:gd name="connsiteY2279" fmla="*/ 1119102 h 3682908"/>
                <a:gd name="connsiteX2280" fmla="*/ 3392731 w 3862373"/>
                <a:gd name="connsiteY2280" fmla="*/ 1119102 h 3682908"/>
                <a:gd name="connsiteX2281" fmla="*/ 3431819 w 3862373"/>
                <a:gd name="connsiteY2281" fmla="*/ 1158188 h 3682908"/>
                <a:gd name="connsiteX2282" fmla="*/ 3392731 w 3862373"/>
                <a:gd name="connsiteY2282" fmla="*/ 1197263 h 3682908"/>
                <a:gd name="connsiteX2283" fmla="*/ 3353644 w 3862373"/>
                <a:gd name="connsiteY2283" fmla="*/ 1158188 h 3682908"/>
                <a:gd name="connsiteX2284" fmla="*/ 3392731 w 3862373"/>
                <a:gd name="connsiteY2284" fmla="*/ 1119102 h 3682908"/>
                <a:gd name="connsiteX2285" fmla="*/ 3300457 w 3862373"/>
                <a:gd name="connsiteY2285" fmla="*/ 1119102 h 3682908"/>
                <a:gd name="connsiteX2286" fmla="*/ 3339544 w 3862373"/>
                <a:gd name="connsiteY2286" fmla="*/ 1158188 h 3682908"/>
                <a:gd name="connsiteX2287" fmla="*/ 3300457 w 3862373"/>
                <a:gd name="connsiteY2287" fmla="*/ 1197263 h 3682908"/>
                <a:gd name="connsiteX2288" fmla="*/ 3261369 w 3862373"/>
                <a:gd name="connsiteY2288" fmla="*/ 1158188 h 3682908"/>
                <a:gd name="connsiteX2289" fmla="*/ 3300457 w 3862373"/>
                <a:gd name="connsiteY2289" fmla="*/ 1119102 h 3682908"/>
                <a:gd name="connsiteX2290" fmla="*/ 3205817 w 3862373"/>
                <a:gd name="connsiteY2290" fmla="*/ 1119102 h 3682908"/>
                <a:gd name="connsiteX2291" fmla="*/ 3244904 w 3862373"/>
                <a:gd name="connsiteY2291" fmla="*/ 1158188 h 3682908"/>
                <a:gd name="connsiteX2292" fmla="*/ 3205817 w 3862373"/>
                <a:gd name="connsiteY2292" fmla="*/ 1197263 h 3682908"/>
                <a:gd name="connsiteX2293" fmla="*/ 3166729 w 3862373"/>
                <a:gd name="connsiteY2293" fmla="*/ 1158188 h 3682908"/>
                <a:gd name="connsiteX2294" fmla="*/ 3205817 w 3862373"/>
                <a:gd name="connsiteY2294" fmla="*/ 1119102 h 3682908"/>
                <a:gd name="connsiteX2295" fmla="*/ 3018902 w 3862373"/>
                <a:gd name="connsiteY2295" fmla="*/ 1119102 h 3682908"/>
                <a:gd name="connsiteX2296" fmla="*/ 3057989 w 3862373"/>
                <a:gd name="connsiteY2296" fmla="*/ 1158188 h 3682908"/>
                <a:gd name="connsiteX2297" fmla="*/ 3018902 w 3862373"/>
                <a:gd name="connsiteY2297" fmla="*/ 1197263 h 3682908"/>
                <a:gd name="connsiteX2298" fmla="*/ 2979815 w 3862373"/>
                <a:gd name="connsiteY2298" fmla="*/ 1158188 h 3682908"/>
                <a:gd name="connsiteX2299" fmla="*/ 3018902 w 3862373"/>
                <a:gd name="connsiteY2299" fmla="*/ 1119102 h 3682908"/>
                <a:gd name="connsiteX2300" fmla="*/ 2924263 w 3862373"/>
                <a:gd name="connsiteY2300" fmla="*/ 1119102 h 3682908"/>
                <a:gd name="connsiteX2301" fmla="*/ 2963349 w 3862373"/>
                <a:gd name="connsiteY2301" fmla="*/ 1158188 h 3682908"/>
                <a:gd name="connsiteX2302" fmla="*/ 2924263 w 3862373"/>
                <a:gd name="connsiteY2302" fmla="*/ 1197263 h 3682908"/>
                <a:gd name="connsiteX2303" fmla="*/ 2885175 w 3862373"/>
                <a:gd name="connsiteY2303" fmla="*/ 1158188 h 3682908"/>
                <a:gd name="connsiteX2304" fmla="*/ 2924263 w 3862373"/>
                <a:gd name="connsiteY2304" fmla="*/ 1119102 h 3682908"/>
                <a:gd name="connsiteX2305" fmla="*/ 2831988 w 3862373"/>
                <a:gd name="connsiteY2305" fmla="*/ 1119102 h 3682908"/>
                <a:gd name="connsiteX2306" fmla="*/ 2871075 w 3862373"/>
                <a:gd name="connsiteY2306" fmla="*/ 1158188 h 3682908"/>
                <a:gd name="connsiteX2307" fmla="*/ 2831988 w 3862373"/>
                <a:gd name="connsiteY2307" fmla="*/ 1197263 h 3682908"/>
                <a:gd name="connsiteX2308" fmla="*/ 2792901 w 3862373"/>
                <a:gd name="connsiteY2308" fmla="*/ 1158188 h 3682908"/>
                <a:gd name="connsiteX2309" fmla="*/ 2831988 w 3862373"/>
                <a:gd name="connsiteY2309" fmla="*/ 1119102 h 3682908"/>
                <a:gd name="connsiteX2310" fmla="*/ 2737367 w 3862373"/>
                <a:gd name="connsiteY2310" fmla="*/ 1119102 h 3682908"/>
                <a:gd name="connsiteX2311" fmla="*/ 2776435 w 3862373"/>
                <a:gd name="connsiteY2311" fmla="*/ 1158188 h 3682908"/>
                <a:gd name="connsiteX2312" fmla="*/ 2737367 w 3862373"/>
                <a:gd name="connsiteY2312" fmla="*/ 1197263 h 3682908"/>
                <a:gd name="connsiteX2313" fmla="*/ 2698271 w 3862373"/>
                <a:gd name="connsiteY2313" fmla="*/ 1158188 h 3682908"/>
                <a:gd name="connsiteX2314" fmla="*/ 2737367 w 3862373"/>
                <a:gd name="connsiteY2314" fmla="*/ 1119102 h 3682908"/>
                <a:gd name="connsiteX2315" fmla="*/ 2645076 w 3862373"/>
                <a:gd name="connsiteY2315" fmla="*/ 1119102 h 3682908"/>
                <a:gd name="connsiteX2316" fmla="*/ 2684167 w 3862373"/>
                <a:gd name="connsiteY2316" fmla="*/ 1158188 h 3682908"/>
                <a:gd name="connsiteX2317" fmla="*/ 2645076 w 3862373"/>
                <a:gd name="connsiteY2317" fmla="*/ 1197263 h 3682908"/>
                <a:gd name="connsiteX2318" fmla="*/ 2605987 w 3862373"/>
                <a:gd name="connsiteY2318" fmla="*/ 1158188 h 3682908"/>
                <a:gd name="connsiteX2319" fmla="*/ 2645076 w 3862373"/>
                <a:gd name="connsiteY2319" fmla="*/ 1119102 h 3682908"/>
                <a:gd name="connsiteX2320" fmla="*/ 2550439 w 3862373"/>
                <a:gd name="connsiteY2320" fmla="*/ 1119102 h 3682908"/>
                <a:gd name="connsiteX2321" fmla="*/ 2589523 w 3862373"/>
                <a:gd name="connsiteY2321" fmla="*/ 1158188 h 3682908"/>
                <a:gd name="connsiteX2322" fmla="*/ 2550439 w 3862373"/>
                <a:gd name="connsiteY2322" fmla="*/ 1197263 h 3682908"/>
                <a:gd name="connsiteX2323" fmla="*/ 2511357 w 3862373"/>
                <a:gd name="connsiteY2323" fmla="*/ 1158188 h 3682908"/>
                <a:gd name="connsiteX2324" fmla="*/ 2550439 w 3862373"/>
                <a:gd name="connsiteY2324" fmla="*/ 1119102 h 3682908"/>
                <a:gd name="connsiteX2325" fmla="*/ 2458167 w 3862373"/>
                <a:gd name="connsiteY2325" fmla="*/ 1119102 h 3682908"/>
                <a:gd name="connsiteX2326" fmla="*/ 2497254 w 3862373"/>
                <a:gd name="connsiteY2326" fmla="*/ 1158188 h 3682908"/>
                <a:gd name="connsiteX2327" fmla="*/ 2458167 w 3862373"/>
                <a:gd name="connsiteY2327" fmla="*/ 1197263 h 3682908"/>
                <a:gd name="connsiteX2328" fmla="*/ 2419085 w 3862373"/>
                <a:gd name="connsiteY2328" fmla="*/ 1158188 h 3682908"/>
                <a:gd name="connsiteX2329" fmla="*/ 2458167 w 3862373"/>
                <a:gd name="connsiteY2329" fmla="*/ 1119102 h 3682908"/>
                <a:gd name="connsiteX2330" fmla="*/ 1419551 w 3862373"/>
                <a:gd name="connsiteY2330" fmla="*/ 1119102 h 3682908"/>
                <a:gd name="connsiteX2331" fmla="*/ 1458638 w 3862373"/>
                <a:gd name="connsiteY2331" fmla="*/ 1158188 h 3682908"/>
                <a:gd name="connsiteX2332" fmla="*/ 1419551 w 3862373"/>
                <a:gd name="connsiteY2332" fmla="*/ 1197263 h 3682908"/>
                <a:gd name="connsiteX2333" fmla="*/ 1380457 w 3862373"/>
                <a:gd name="connsiteY2333" fmla="*/ 1158188 h 3682908"/>
                <a:gd name="connsiteX2334" fmla="*/ 1419551 w 3862373"/>
                <a:gd name="connsiteY2334" fmla="*/ 1119102 h 3682908"/>
                <a:gd name="connsiteX2335" fmla="*/ 1329639 w 3862373"/>
                <a:gd name="connsiteY2335" fmla="*/ 1119102 h 3682908"/>
                <a:gd name="connsiteX2336" fmla="*/ 1368728 w 3862373"/>
                <a:gd name="connsiteY2336" fmla="*/ 1158188 h 3682908"/>
                <a:gd name="connsiteX2337" fmla="*/ 1329639 w 3862373"/>
                <a:gd name="connsiteY2337" fmla="*/ 1197263 h 3682908"/>
                <a:gd name="connsiteX2338" fmla="*/ 1290557 w 3862373"/>
                <a:gd name="connsiteY2338" fmla="*/ 1158188 h 3682908"/>
                <a:gd name="connsiteX2339" fmla="*/ 1329639 w 3862373"/>
                <a:gd name="connsiteY2339" fmla="*/ 1119102 h 3682908"/>
                <a:gd name="connsiteX2340" fmla="*/ 1232644 w 3862373"/>
                <a:gd name="connsiteY2340" fmla="*/ 1119102 h 3682908"/>
                <a:gd name="connsiteX2341" fmla="*/ 1271718 w 3862373"/>
                <a:gd name="connsiteY2341" fmla="*/ 1158188 h 3682908"/>
                <a:gd name="connsiteX2342" fmla="*/ 1232644 w 3862373"/>
                <a:gd name="connsiteY2342" fmla="*/ 1197263 h 3682908"/>
                <a:gd name="connsiteX2343" fmla="*/ 1193557 w 3862373"/>
                <a:gd name="connsiteY2343" fmla="*/ 1158188 h 3682908"/>
                <a:gd name="connsiteX2344" fmla="*/ 1232644 w 3862373"/>
                <a:gd name="connsiteY2344" fmla="*/ 1119102 h 3682908"/>
                <a:gd name="connsiteX2345" fmla="*/ 1142731 w 3862373"/>
                <a:gd name="connsiteY2345" fmla="*/ 1119102 h 3682908"/>
                <a:gd name="connsiteX2346" fmla="*/ 1181822 w 3862373"/>
                <a:gd name="connsiteY2346" fmla="*/ 1158188 h 3682908"/>
                <a:gd name="connsiteX2347" fmla="*/ 1142731 w 3862373"/>
                <a:gd name="connsiteY2347" fmla="*/ 1197263 h 3682908"/>
                <a:gd name="connsiteX2348" fmla="*/ 1103634 w 3862373"/>
                <a:gd name="connsiteY2348" fmla="*/ 1158188 h 3682908"/>
                <a:gd name="connsiteX2349" fmla="*/ 1142731 w 3862373"/>
                <a:gd name="connsiteY2349" fmla="*/ 1119102 h 3682908"/>
                <a:gd name="connsiteX2350" fmla="*/ 1045709 w 3862373"/>
                <a:gd name="connsiteY2350" fmla="*/ 1119102 h 3682908"/>
                <a:gd name="connsiteX2351" fmla="*/ 1084799 w 3862373"/>
                <a:gd name="connsiteY2351" fmla="*/ 1158188 h 3682908"/>
                <a:gd name="connsiteX2352" fmla="*/ 1045709 w 3862373"/>
                <a:gd name="connsiteY2352" fmla="*/ 1197263 h 3682908"/>
                <a:gd name="connsiteX2353" fmla="*/ 1006627 w 3862373"/>
                <a:gd name="connsiteY2353" fmla="*/ 1158188 h 3682908"/>
                <a:gd name="connsiteX2354" fmla="*/ 1045709 w 3862373"/>
                <a:gd name="connsiteY2354" fmla="*/ 1119102 h 3682908"/>
                <a:gd name="connsiteX2355" fmla="*/ 951081 w 3862373"/>
                <a:gd name="connsiteY2355" fmla="*/ 1119102 h 3682908"/>
                <a:gd name="connsiteX2356" fmla="*/ 990163 w 3862373"/>
                <a:gd name="connsiteY2356" fmla="*/ 1158188 h 3682908"/>
                <a:gd name="connsiteX2357" fmla="*/ 951081 w 3862373"/>
                <a:gd name="connsiteY2357" fmla="*/ 1197263 h 3682908"/>
                <a:gd name="connsiteX2358" fmla="*/ 911999 w 3862373"/>
                <a:gd name="connsiteY2358" fmla="*/ 1158188 h 3682908"/>
                <a:gd name="connsiteX2359" fmla="*/ 951081 w 3862373"/>
                <a:gd name="connsiteY2359" fmla="*/ 1119102 h 3682908"/>
                <a:gd name="connsiteX2360" fmla="*/ 856453 w 3862373"/>
                <a:gd name="connsiteY2360" fmla="*/ 1119102 h 3682908"/>
                <a:gd name="connsiteX2361" fmla="*/ 895535 w 3862373"/>
                <a:gd name="connsiteY2361" fmla="*/ 1158188 h 3682908"/>
                <a:gd name="connsiteX2362" fmla="*/ 856453 w 3862373"/>
                <a:gd name="connsiteY2362" fmla="*/ 1197263 h 3682908"/>
                <a:gd name="connsiteX2363" fmla="*/ 817371 w 3862373"/>
                <a:gd name="connsiteY2363" fmla="*/ 1158188 h 3682908"/>
                <a:gd name="connsiteX2364" fmla="*/ 856453 w 3862373"/>
                <a:gd name="connsiteY2364" fmla="*/ 1119102 h 3682908"/>
                <a:gd name="connsiteX2365" fmla="*/ 764190 w 3862373"/>
                <a:gd name="connsiteY2365" fmla="*/ 1119102 h 3682908"/>
                <a:gd name="connsiteX2366" fmla="*/ 803273 w 3862373"/>
                <a:gd name="connsiteY2366" fmla="*/ 1158188 h 3682908"/>
                <a:gd name="connsiteX2367" fmla="*/ 764190 w 3862373"/>
                <a:gd name="connsiteY2367" fmla="*/ 1197263 h 3682908"/>
                <a:gd name="connsiteX2368" fmla="*/ 725108 w 3862373"/>
                <a:gd name="connsiteY2368" fmla="*/ 1158188 h 3682908"/>
                <a:gd name="connsiteX2369" fmla="*/ 764190 w 3862373"/>
                <a:gd name="connsiteY2369" fmla="*/ 1119102 h 3682908"/>
                <a:gd name="connsiteX2370" fmla="*/ 669546 w 3862373"/>
                <a:gd name="connsiteY2370" fmla="*/ 1119102 h 3682908"/>
                <a:gd name="connsiteX2371" fmla="*/ 708645 w 3862373"/>
                <a:gd name="connsiteY2371" fmla="*/ 1158188 h 3682908"/>
                <a:gd name="connsiteX2372" fmla="*/ 669546 w 3862373"/>
                <a:gd name="connsiteY2372" fmla="*/ 1197263 h 3682908"/>
                <a:gd name="connsiteX2373" fmla="*/ 630466 w 3862373"/>
                <a:gd name="connsiteY2373" fmla="*/ 1158188 h 3682908"/>
                <a:gd name="connsiteX2374" fmla="*/ 669546 w 3862373"/>
                <a:gd name="connsiteY2374" fmla="*/ 1119102 h 3682908"/>
                <a:gd name="connsiteX2375" fmla="*/ 111145 w 3862373"/>
                <a:gd name="connsiteY2375" fmla="*/ 1119102 h 3682908"/>
                <a:gd name="connsiteX2376" fmla="*/ 150233 w 3862373"/>
                <a:gd name="connsiteY2376" fmla="*/ 1158188 h 3682908"/>
                <a:gd name="connsiteX2377" fmla="*/ 111145 w 3862373"/>
                <a:gd name="connsiteY2377" fmla="*/ 1197263 h 3682908"/>
                <a:gd name="connsiteX2378" fmla="*/ 72060 w 3862373"/>
                <a:gd name="connsiteY2378" fmla="*/ 1158188 h 3682908"/>
                <a:gd name="connsiteX2379" fmla="*/ 111145 w 3862373"/>
                <a:gd name="connsiteY2379" fmla="*/ 1119102 h 3682908"/>
                <a:gd name="connsiteX2380" fmla="*/ 24845 w 3862373"/>
                <a:gd name="connsiteY2380" fmla="*/ 1037379 h 3682908"/>
                <a:gd name="connsiteX2381" fmla="*/ 44149 w 3862373"/>
                <a:gd name="connsiteY2381" fmla="*/ 1045374 h 3682908"/>
                <a:gd name="connsiteX2382" fmla="*/ 55597 w 3862373"/>
                <a:gd name="connsiteY2382" fmla="*/ 1073013 h 3682908"/>
                <a:gd name="connsiteX2383" fmla="*/ 16510 w 3862373"/>
                <a:gd name="connsiteY2383" fmla="*/ 1112099 h 3682908"/>
                <a:gd name="connsiteX2384" fmla="*/ 0 w 3862373"/>
                <a:gd name="connsiteY2384" fmla="*/ 1105261 h 3682908"/>
                <a:gd name="connsiteX2385" fmla="*/ 3679017 w 3862373"/>
                <a:gd name="connsiteY2385" fmla="*/ 1033926 h 3682908"/>
                <a:gd name="connsiteX2386" fmla="*/ 3718103 w 3862373"/>
                <a:gd name="connsiteY2386" fmla="*/ 1073013 h 3682908"/>
                <a:gd name="connsiteX2387" fmla="*/ 3679017 w 3862373"/>
                <a:gd name="connsiteY2387" fmla="*/ 1112099 h 3682908"/>
                <a:gd name="connsiteX2388" fmla="*/ 3639929 w 3862373"/>
                <a:gd name="connsiteY2388" fmla="*/ 1073013 h 3682908"/>
                <a:gd name="connsiteX2389" fmla="*/ 3679017 w 3862373"/>
                <a:gd name="connsiteY2389" fmla="*/ 1033926 h 3682908"/>
                <a:gd name="connsiteX2390" fmla="*/ 3584377 w 3862373"/>
                <a:gd name="connsiteY2390" fmla="*/ 1033926 h 3682908"/>
                <a:gd name="connsiteX2391" fmla="*/ 3623463 w 3862373"/>
                <a:gd name="connsiteY2391" fmla="*/ 1073013 h 3682908"/>
                <a:gd name="connsiteX2392" fmla="*/ 3584377 w 3862373"/>
                <a:gd name="connsiteY2392" fmla="*/ 1112099 h 3682908"/>
                <a:gd name="connsiteX2393" fmla="*/ 3545289 w 3862373"/>
                <a:gd name="connsiteY2393" fmla="*/ 1073013 h 3682908"/>
                <a:gd name="connsiteX2394" fmla="*/ 3584377 w 3862373"/>
                <a:gd name="connsiteY2394" fmla="*/ 1033926 h 3682908"/>
                <a:gd name="connsiteX2395" fmla="*/ 3489737 w 3862373"/>
                <a:gd name="connsiteY2395" fmla="*/ 1033926 h 3682908"/>
                <a:gd name="connsiteX2396" fmla="*/ 3528823 w 3862373"/>
                <a:gd name="connsiteY2396" fmla="*/ 1073013 h 3682908"/>
                <a:gd name="connsiteX2397" fmla="*/ 3489737 w 3862373"/>
                <a:gd name="connsiteY2397" fmla="*/ 1112099 h 3682908"/>
                <a:gd name="connsiteX2398" fmla="*/ 3450649 w 3862373"/>
                <a:gd name="connsiteY2398" fmla="*/ 1073013 h 3682908"/>
                <a:gd name="connsiteX2399" fmla="*/ 3489737 w 3862373"/>
                <a:gd name="connsiteY2399" fmla="*/ 1033926 h 3682908"/>
                <a:gd name="connsiteX2400" fmla="*/ 3392731 w 3862373"/>
                <a:gd name="connsiteY2400" fmla="*/ 1033926 h 3682908"/>
                <a:gd name="connsiteX2401" fmla="*/ 3431819 w 3862373"/>
                <a:gd name="connsiteY2401" fmla="*/ 1073013 h 3682908"/>
                <a:gd name="connsiteX2402" fmla="*/ 3392731 w 3862373"/>
                <a:gd name="connsiteY2402" fmla="*/ 1112099 h 3682908"/>
                <a:gd name="connsiteX2403" fmla="*/ 3353644 w 3862373"/>
                <a:gd name="connsiteY2403" fmla="*/ 1073013 h 3682908"/>
                <a:gd name="connsiteX2404" fmla="*/ 3392731 w 3862373"/>
                <a:gd name="connsiteY2404" fmla="*/ 1033926 h 3682908"/>
                <a:gd name="connsiteX2405" fmla="*/ 3300455 w 3862373"/>
                <a:gd name="connsiteY2405" fmla="*/ 1033926 h 3682908"/>
                <a:gd name="connsiteX2406" fmla="*/ 3339543 w 3862373"/>
                <a:gd name="connsiteY2406" fmla="*/ 1073013 h 3682908"/>
                <a:gd name="connsiteX2407" fmla="*/ 3300455 w 3862373"/>
                <a:gd name="connsiteY2407" fmla="*/ 1112099 h 3682908"/>
                <a:gd name="connsiteX2408" fmla="*/ 3261368 w 3862373"/>
                <a:gd name="connsiteY2408" fmla="*/ 1073013 h 3682908"/>
                <a:gd name="connsiteX2409" fmla="*/ 3300455 w 3862373"/>
                <a:gd name="connsiteY2409" fmla="*/ 1033926 h 3682908"/>
                <a:gd name="connsiteX2410" fmla="*/ 3205815 w 3862373"/>
                <a:gd name="connsiteY2410" fmla="*/ 1033926 h 3682908"/>
                <a:gd name="connsiteX2411" fmla="*/ 3244903 w 3862373"/>
                <a:gd name="connsiteY2411" fmla="*/ 1073013 h 3682908"/>
                <a:gd name="connsiteX2412" fmla="*/ 3205815 w 3862373"/>
                <a:gd name="connsiteY2412" fmla="*/ 1112099 h 3682908"/>
                <a:gd name="connsiteX2413" fmla="*/ 3166728 w 3862373"/>
                <a:gd name="connsiteY2413" fmla="*/ 1073013 h 3682908"/>
                <a:gd name="connsiteX2414" fmla="*/ 3205815 w 3862373"/>
                <a:gd name="connsiteY2414" fmla="*/ 1033926 h 3682908"/>
                <a:gd name="connsiteX2415" fmla="*/ 3111175 w 3862373"/>
                <a:gd name="connsiteY2415" fmla="*/ 1033926 h 3682908"/>
                <a:gd name="connsiteX2416" fmla="*/ 3150263 w 3862373"/>
                <a:gd name="connsiteY2416" fmla="*/ 1073013 h 3682908"/>
                <a:gd name="connsiteX2417" fmla="*/ 3111175 w 3862373"/>
                <a:gd name="connsiteY2417" fmla="*/ 1112099 h 3682908"/>
                <a:gd name="connsiteX2418" fmla="*/ 3072088 w 3862373"/>
                <a:gd name="connsiteY2418" fmla="*/ 1073013 h 3682908"/>
                <a:gd name="connsiteX2419" fmla="*/ 3111175 w 3862373"/>
                <a:gd name="connsiteY2419" fmla="*/ 1033926 h 3682908"/>
                <a:gd name="connsiteX2420" fmla="*/ 3018902 w 3862373"/>
                <a:gd name="connsiteY2420" fmla="*/ 1033926 h 3682908"/>
                <a:gd name="connsiteX2421" fmla="*/ 3057989 w 3862373"/>
                <a:gd name="connsiteY2421" fmla="*/ 1073013 h 3682908"/>
                <a:gd name="connsiteX2422" fmla="*/ 3018902 w 3862373"/>
                <a:gd name="connsiteY2422" fmla="*/ 1112099 h 3682908"/>
                <a:gd name="connsiteX2423" fmla="*/ 2979815 w 3862373"/>
                <a:gd name="connsiteY2423" fmla="*/ 1073013 h 3682908"/>
                <a:gd name="connsiteX2424" fmla="*/ 3018902 w 3862373"/>
                <a:gd name="connsiteY2424" fmla="*/ 1033926 h 3682908"/>
                <a:gd name="connsiteX2425" fmla="*/ 2924263 w 3862373"/>
                <a:gd name="connsiteY2425" fmla="*/ 1033926 h 3682908"/>
                <a:gd name="connsiteX2426" fmla="*/ 2963349 w 3862373"/>
                <a:gd name="connsiteY2426" fmla="*/ 1073013 h 3682908"/>
                <a:gd name="connsiteX2427" fmla="*/ 2924263 w 3862373"/>
                <a:gd name="connsiteY2427" fmla="*/ 1112099 h 3682908"/>
                <a:gd name="connsiteX2428" fmla="*/ 2885175 w 3862373"/>
                <a:gd name="connsiteY2428" fmla="*/ 1073013 h 3682908"/>
                <a:gd name="connsiteX2429" fmla="*/ 2924263 w 3862373"/>
                <a:gd name="connsiteY2429" fmla="*/ 1033926 h 3682908"/>
                <a:gd name="connsiteX2430" fmla="*/ 2831987 w 3862373"/>
                <a:gd name="connsiteY2430" fmla="*/ 1033926 h 3682908"/>
                <a:gd name="connsiteX2431" fmla="*/ 2871074 w 3862373"/>
                <a:gd name="connsiteY2431" fmla="*/ 1073013 h 3682908"/>
                <a:gd name="connsiteX2432" fmla="*/ 2831987 w 3862373"/>
                <a:gd name="connsiteY2432" fmla="*/ 1112099 h 3682908"/>
                <a:gd name="connsiteX2433" fmla="*/ 2792900 w 3862373"/>
                <a:gd name="connsiteY2433" fmla="*/ 1073013 h 3682908"/>
                <a:gd name="connsiteX2434" fmla="*/ 2831987 w 3862373"/>
                <a:gd name="connsiteY2434" fmla="*/ 1033926 h 3682908"/>
                <a:gd name="connsiteX2435" fmla="*/ 2737368 w 3862373"/>
                <a:gd name="connsiteY2435" fmla="*/ 1033926 h 3682908"/>
                <a:gd name="connsiteX2436" fmla="*/ 2776434 w 3862373"/>
                <a:gd name="connsiteY2436" fmla="*/ 1073013 h 3682908"/>
                <a:gd name="connsiteX2437" fmla="*/ 2737368 w 3862373"/>
                <a:gd name="connsiteY2437" fmla="*/ 1112099 h 3682908"/>
                <a:gd name="connsiteX2438" fmla="*/ 2698271 w 3862373"/>
                <a:gd name="connsiteY2438" fmla="*/ 1073013 h 3682908"/>
                <a:gd name="connsiteX2439" fmla="*/ 2737368 w 3862373"/>
                <a:gd name="connsiteY2439" fmla="*/ 1033926 h 3682908"/>
                <a:gd name="connsiteX2440" fmla="*/ 2645074 w 3862373"/>
                <a:gd name="connsiteY2440" fmla="*/ 1033926 h 3682908"/>
                <a:gd name="connsiteX2441" fmla="*/ 2684167 w 3862373"/>
                <a:gd name="connsiteY2441" fmla="*/ 1073013 h 3682908"/>
                <a:gd name="connsiteX2442" fmla="*/ 2645074 w 3862373"/>
                <a:gd name="connsiteY2442" fmla="*/ 1112099 h 3682908"/>
                <a:gd name="connsiteX2443" fmla="*/ 2605987 w 3862373"/>
                <a:gd name="connsiteY2443" fmla="*/ 1073013 h 3682908"/>
                <a:gd name="connsiteX2444" fmla="*/ 2645074 w 3862373"/>
                <a:gd name="connsiteY2444" fmla="*/ 1033926 h 3682908"/>
                <a:gd name="connsiteX2445" fmla="*/ 2550439 w 3862373"/>
                <a:gd name="connsiteY2445" fmla="*/ 1033926 h 3682908"/>
                <a:gd name="connsiteX2446" fmla="*/ 2589524 w 3862373"/>
                <a:gd name="connsiteY2446" fmla="*/ 1073013 h 3682908"/>
                <a:gd name="connsiteX2447" fmla="*/ 2550439 w 3862373"/>
                <a:gd name="connsiteY2447" fmla="*/ 1112099 h 3682908"/>
                <a:gd name="connsiteX2448" fmla="*/ 2511357 w 3862373"/>
                <a:gd name="connsiteY2448" fmla="*/ 1073013 h 3682908"/>
                <a:gd name="connsiteX2449" fmla="*/ 2550439 w 3862373"/>
                <a:gd name="connsiteY2449" fmla="*/ 1033926 h 3682908"/>
                <a:gd name="connsiteX2450" fmla="*/ 2458167 w 3862373"/>
                <a:gd name="connsiteY2450" fmla="*/ 1033926 h 3682908"/>
                <a:gd name="connsiteX2451" fmla="*/ 2497254 w 3862373"/>
                <a:gd name="connsiteY2451" fmla="*/ 1073013 h 3682908"/>
                <a:gd name="connsiteX2452" fmla="*/ 2458167 w 3862373"/>
                <a:gd name="connsiteY2452" fmla="*/ 1112099 h 3682908"/>
                <a:gd name="connsiteX2453" fmla="*/ 2419085 w 3862373"/>
                <a:gd name="connsiteY2453" fmla="*/ 1073013 h 3682908"/>
                <a:gd name="connsiteX2454" fmla="*/ 2458167 w 3862373"/>
                <a:gd name="connsiteY2454" fmla="*/ 1033926 h 3682908"/>
                <a:gd name="connsiteX2455" fmla="*/ 2363531 w 3862373"/>
                <a:gd name="connsiteY2455" fmla="*/ 1033926 h 3682908"/>
                <a:gd name="connsiteX2456" fmla="*/ 2402615 w 3862373"/>
                <a:gd name="connsiteY2456" fmla="*/ 1073013 h 3682908"/>
                <a:gd name="connsiteX2457" fmla="*/ 2363531 w 3862373"/>
                <a:gd name="connsiteY2457" fmla="*/ 1112099 h 3682908"/>
                <a:gd name="connsiteX2458" fmla="*/ 2324444 w 3862373"/>
                <a:gd name="connsiteY2458" fmla="*/ 1073013 h 3682908"/>
                <a:gd name="connsiteX2459" fmla="*/ 2363531 w 3862373"/>
                <a:gd name="connsiteY2459" fmla="*/ 1033926 h 3682908"/>
                <a:gd name="connsiteX2460" fmla="*/ 1419556 w 3862373"/>
                <a:gd name="connsiteY2460" fmla="*/ 1033926 h 3682908"/>
                <a:gd name="connsiteX2461" fmla="*/ 1458643 w 3862373"/>
                <a:gd name="connsiteY2461" fmla="*/ 1073013 h 3682908"/>
                <a:gd name="connsiteX2462" fmla="*/ 1419556 w 3862373"/>
                <a:gd name="connsiteY2462" fmla="*/ 1112099 h 3682908"/>
                <a:gd name="connsiteX2463" fmla="*/ 1380461 w 3862373"/>
                <a:gd name="connsiteY2463" fmla="*/ 1073013 h 3682908"/>
                <a:gd name="connsiteX2464" fmla="*/ 1419556 w 3862373"/>
                <a:gd name="connsiteY2464" fmla="*/ 1033926 h 3682908"/>
                <a:gd name="connsiteX2465" fmla="*/ 1329642 w 3862373"/>
                <a:gd name="connsiteY2465" fmla="*/ 1033926 h 3682908"/>
                <a:gd name="connsiteX2466" fmla="*/ 1368731 w 3862373"/>
                <a:gd name="connsiteY2466" fmla="*/ 1073013 h 3682908"/>
                <a:gd name="connsiteX2467" fmla="*/ 1329642 w 3862373"/>
                <a:gd name="connsiteY2467" fmla="*/ 1112099 h 3682908"/>
                <a:gd name="connsiteX2468" fmla="*/ 1290561 w 3862373"/>
                <a:gd name="connsiteY2468" fmla="*/ 1073013 h 3682908"/>
                <a:gd name="connsiteX2469" fmla="*/ 1329642 w 3862373"/>
                <a:gd name="connsiteY2469" fmla="*/ 1033926 h 3682908"/>
                <a:gd name="connsiteX2470" fmla="*/ 1232649 w 3862373"/>
                <a:gd name="connsiteY2470" fmla="*/ 1033926 h 3682908"/>
                <a:gd name="connsiteX2471" fmla="*/ 1271722 w 3862373"/>
                <a:gd name="connsiteY2471" fmla="*/ 1073013 h 3682908"/>
                <a:gd name="connsiteX2472" fmla="*/ 1232649 w 3862373"/>
                <a:gd name="connsiteY2472" fmla="*/ 1112099 h 3682908"/>
                <a:gd name="connsiteX2473" fmla="*/ 1193565 w 3862373"/>
                <a:gd name="connsiteY2473" fmla="*/ 1073013 h 3682908"/>
                <a:gd name="connsiteX2474" fmla="*/ 1232649 w 3862373"/>
                <a:gd name="connsiteY2474" fmla="*/ 1033926 h 3682908"/>
                <a:gd name="connsiteX2475" fmla="*/ 1142736 w 3862373"/>
                <a:gd name="connsiteY2475" fmla="*/ 1033926 h 3682908"/>
                <a:gd name="connsiteX2476" fmla="*/ 1181828 w 3862373"/>
                <a:gd name="connsiteY2476" fmla="*/ 1073013 h 3682908"/>
                <a:gd name="connsiteX2477" fmla="*/ 1142736 w 3862373"/>
                <a:gd name="connsiteY2477" fmla="*/ 1112099 h 3682908"/>
                <a:gd name="connsiteX2478" fmla="*/ 1103639 w 3862373"/>
                <a:gd name="connsiteY2478" fmla="*/ 1073013 h 3682908"/>
                <a:gd name="connsiteX2479" fmla="*/ 1142736 w 3862373"/>
                <a:gd name="connsiteY2479" fmla="*/ 1033926 h 3682908"/>
                <a:gd name="connsiteX2480" fmla="*/ 1045712 w 3862373"/>
                <a:gd name="connsiteY2480" fmla="*/ 1033926 h 3682908"/>
                <a:gd name="connsiteX2481" fmla="*/ 1084802 w 3862373"/>
                <a:gd name="connsiteY2481" fmla="*/ 1073013 h 3682908"/>
                <a:gd name="connsiteX2482" fmla="*/ 1045712 w 3862373"/>
                <a:gd name="connsiteY2482" fmla="*/ 1112099 h 3682908"/>
                <a:gd name="connsiteX2483" fmla="*/ 1006631 w 3862373"/>
                <a:gd name="connsiteY2483" fmla="*/ 1073013 h 3682908"/>
                <a:gd name="connsiteX2484" fmla="*/ 1045712 w 3862373"/>
                <a:gd name="connsiteY2484" fmla="*/ 1033926 h 3682908"/>
                <a:gd name="connsiteX2485" fmla="*/ 951085 w 3862373"/>
                <a:gd name="connsiteY2485" fmla="*/ 1033926 h 3682908"/>
                <a:gd name="connsiteX2486" fmla="*/ 990166 w 3862373"/>
                <a:gd name="connsiteY2486" fmla="*/ 1073013 h 3682908"/>
                <a:gd name="connsiteX2487" fmla="*/ 951085 w 3862373"/>
                <a:gd name="connsiteY2487" fmla="*/ 1112099 h 3682908"/>
                <a:gd name="connsiteX2488" fmla="*/ 912003 w 3862373"/>
                <a:gd name="connsiteY2488" fmla="*/ 1073013 h 3682908"/>
                <a:gd name="connsiteX2489" fmla="*/ 951085 w 3862373"/>
                <a:gd name="connsiteY2489" fmla="*/ 1033926 h 3682908"/>
                <a:gd name="connsiteX2490" fmla="*/ 856458 w 3862373"/>
                <a:gd name="connsiteY2490" fmla="*/ 1033926 h 3682908"/>
                <a:gd name="connsiteX2491" fmla="*/ 895540 w 3862373"/>
                <a:gd name="connsiteY2491" fmla="*/ 1073013 h 3682908"/>
                <a:gd name="connsiteX2492" fmla="*/ 856458 w 3862373"/>
                <a:gd name="connsiteY2492" fmla="*/ 1112099 h 3682908"/>
                <a:gd name="connsiteX2493" fmla="*/ 817376 w 3862373"/>
                <a:gd name="connsiteY2493" fmla="*/ 1073013 h 3682908"/>
                <a:gd name="connsiteX2494" fmla="*/ 856458 w 3862373"/>
                <a:gd name="connsiteY2494" fmla="*/ 1033926 h 3682908"/>
                <a:gd name="connsiteX2495" fmla="*/ 764197 w 3862373"/>
                <a:gd name="connsiteY2495" fmla="*/ 1033926 h 3682908"/>
                <a:gd name="connsiteX2496" fmla="*/ 803279 w 3862373"/>
                <a:gd name="connsiteY2496" fmla="*/ 1073013 h 3682908"/>
                <a:gd name="connsiteX2497" fmla="*/ 764197 w 3862373"/>
                <a:gd name="connsiteY2497" fmla="*/ 1112099 h 3682908"/>
                <a:gd name="connsiteX2498" fmla="*/ 725113 w 3862373"/>
                <a:gd name="connsiteY2498" fmla="*/ 1073013 h 3682908"/>
                <a:gd name="connsiteX2499" fmla="*/ 764197 w 3862373"/>
                <a:gd name="connsiteY2499" fmla="*/ 1033926 h 3682908"/>
                <a:gd name="connsiteX2500" fmla="*/ 669546 w 3862373"/>
                <a:gd name="connsiteY2500" fmla="*/ 1033926 h 3682908"/>
                <a:gd name="connsiteX2501" fmla="*/ 708650 w 3862373"/>
                <a:gd name="connsiteY2501" fmla="*/ 1073013 h 3682908"/>
                <a:gd name="connsiteX2502" fmla="*/ 669546 w 3862373"/>
                <a:gd name="connsiteY2502" fmla="*/ 1112099 h 3682908"/>
                <a:gd name="connsiteX2503" fmla="*/ 630473 w 3862373"/>
                <a:gd name="connsiteY2503" fmla="*/ 1073013 h 3682908"/>
                <a:gd name="connsiteX2504" fmla="*/ 669546 w 3862373"/>
                <a:gd name="connsiteY2504" fmla="*/ 1033926 h 3682908"/>
                <a:gd name="connsiteX2505" fmla="*/ 577271 w 3862373"/>
                <a:gd name="connsiteY2505" fmla="*/ 1033926 h 3682908"/>
                <a:gd name="connsiteX2506" fmla="*/ 616368 w 3862373"/>
                <a:gd name="connsiteY2506" fmla="*/ 1073013 h 3682908"/>
                <a:gd name="connsiteX2507" fmla="*/ 577271 w 3862373"/>
                <a:gd name="connsiteY2507" fmla="*/ 1112099 h 3682908"/>
                <a:gd name="connsiteX2508" fmla="*/ 538174 w 3862373"/>
                <a:gd name="connsiteY2508" fmla="*/ 1073013 h 3682908"/>
                <a:gd name="connsiteX2509" fmla="*/ 577271 w 3862373"/>
                <a:gd name="connsiteY2509" fmla="*/ 1033926 h 3682908"/>
                <a:gd name="connsiteX2510" fmla="*/ 484984 w 3862373"/>
                <a:gd name="connsiteY2510" fmla="*/ 1033926 h 3682908"/>
                <a:gd name="connsiteX2511" fmla="*/ 524069 w 3862373"/>
                <a:gd name="connsiteY2511" fmla="*/ 1073013 h 3682908"/>
                <a:gd name="connsiteX2512" fmla="*/ 484984 w 3862373"/>
                <a:gd name="connsiteY2512" fmla="*/ 1112099 h 3682908"/>
                <a:gd name="connsiteX2513" fmla="*/ 445908 w 3862373"/>
                <a:gd name="connsiteY2513" fmla="*/ 1073013 h 3682908"/>
                <a:gd name="connsiteX2514" fmla="*/ 484984 w 3862373"/>
                <a:gd name="connsiteY2514" fmla="*/ 1033926 h 3682908"/>
                <a:gd name="connsiteX2515" fmla="*/ 390337 w 3862373"/>
                <a:gd name="connsiteY2515" fmla="*/ 1033926 h 3682908"/>
                <a:gd name="connsiteX2516" fmla="*/ 429437 w 3862373"/>
                <a:gd name="connsiteY2516" fmla="*/ 1073013 h 3682908"/>
                <a:gd name="connsiteX2517" fmla="*/ 390337 w 3862373"/>
                <a:gd name="connsiteY2517" fmla="*/ 1112099 h 3682908"/>
                <a:gd name="connsiteX2518" fmla="*/ 351267 w 3862373"/>
                <a:gd name="connsiteY2518" fmla="*/ 1073013 h 3682908"/>
                <a:gd name="connsiteX2519" fmla="*/ 390337 w 3862373"/>
                <a:gd name="connsiteY2519" fmla="*/ 1033926 h 3682908"/>
                <a:gd name="connsiteX2520" fmla="*/ 298068 w 3862373"/>
                <a:gd name="connsiteY2520" fmla="*/ 1033926 h 3682908"/>
                <a:gd name="connsiteX2521" fmla="*/ 337166 w 3862373"/>
                <a:gd name="connsiteY2521" fmla="*/ 1073013 h 3682908"/>
                <a:gd name="connsiteX2522" fmla="*/ 298068 w 3862373"/>
                <a:gd name="connsiteY2522" fmla="*/ 1112099 h 3682908"/>
                <a:gd name="connsiteX2523" fmla="*/ 258978 w 3862373"/>
                <a:gd name="connsiteY2523" fmla="*/ 1073013 h 3682908"/>
                <a:gd name="connsiteX2524" fmla="*/ 298068 w 3862373"/>
                <a:gd name="connsiteY2524" fmla="*/ 1033926 h 3682908"/>
                <a:gd name="connsiteX2525" fmla="*/ 203423 w 3862373"/>
                <a:gd name="connsiteY2525" fmla="*/ 1033926 h 3682908"/>
                <a:gd name="connsiteX2526" fmla="*/ 242512 w 3862373"/>
                <a:gd name="connsiteY2526" fmla="*/ 1073013 h 3682908"/>
                <a:gd name="connsiteX2527" fmla="*/ 203423 w 3862373"/>
                <a:gd name="connsiteY2527" fmla="*/ 1112099 h 3682908"/>
                <a:gd name="connsiteX2528" fmla="*/ 164337 w 3862373"/>
                <a:gd name="connsiteY2528" fmla="*/ 1073013 h 3682908"/>
                <a:gd name="connsiteX2529" fmla="*/ 203423 w 3862373"/>
                <a:gd name="connsiteY2529" fmla="*/ 1033926 h 3682908"/>
                <a:gd name="connsiteX2530" fmla="*/ 111150 w 3862373"/>
                <a:gd name="connsiteY2530" fmla="*/ 1033926 h 3682908"/>
                <a:gd name="connsiteX2531" fmla="*/ 150237 w 3862373"/>
                <a:gd name="connsiteY2531" fmla="*/ 1073013 h 3682908"/>
                <a:gd name="connsiteX2532" fmla="*/ 111150 w 3862373"/>
                <a:gd name="connsiteY2532" fmla="*/ 1112099 h 3682908"/>
                <a:gd name="connsiteX2533" fmla="*/ 72064 w 3862373"/>
                <a:gd name="connsiteY2533" fmla="*/ 1073013 h 3682908"/>
                <a:gd name="connsiteX2534" fmla="*/ 111150 w 3862373"/>
                <a:gd name="connsiteY2534" fmla="*/ 1033926 h 3682908"/>
                <a:gd name="connsiteX2535" fmla="*/ 51905 w 3862373"/>
                <a:gd name="connsiteY2535" fmla="*/ 976551 h 3682908"/>
                <a:gd name="connsiteX2536" fmla="*/ 55600 w 3862373"/>
                <a:gd name="connsiteY2536" fmla="*/ 985473 h 3682908"/>
                <a:gd name="connsiteX2537" fmla="*/ 44152 w 3862373"/>
                <a:gd name="connsiteY2537" fmla="*/ 1013112 h 3682908"/>
                <a:gd name="connsiteX2538" fmla="*/ 31864 w 3862373"/>
                <a:gd name="connsiteY2538" fmla="*/ 1018202 h 3682908"/>
                <a:gd name="connsiteX2539" fmla="*/ 31938 w 3862373"/>
                <a:gd name="connsiteY2539" fmla="*/ 1017999 h 3682908"/>
                <a:gd name="connsiteX2540" fmla="*/ 3672511 w 3862373"/>
                <a:gd name="connsiteY2540" fmla="*/ 949081 h 3682908"/>
                <a:gd name="connsiteX2541" fmla="*/ 3703905 w 3862373"/>
                <a:gd name="connsiteY2541" fmla="*/ 1014251 h 3682908"/>
                <a:gd name="connsiteX2542" fmla="*/ 3679017 w 3862373"/>
                <a:gd name="connsiteY2542" fmla="*/ 1024560 h 3682908"/>
                <a:gd name="connsiteX2543" fmla="*/ 3639929 w 3862373"/>
                <a:gd name="connsiteY2543" fmla="*/ 985473 h 3682908"/>
                <a:gd name="connsiteX2544" fmla="*/ 3651378 w 3862373"/>
                <a:gd name="connsiteY2544" fmla="*/ 957835 h 3682908"/>
                <a:gd name="connsiteX2545" fmla="*/ 3584377 w 3862373"/>
                <a:gd name="connsiteY2545" fmla="*/ 946387 h 3682908"/>
                <a:gd name="connsiteX2546" fmla="*/ 3623463 w 3862373"/>
                <a:gd name="connsiteY2546" fmla="*/ 985473 h 3682908"/>
                <a:gd name="connsiteX2547" fmla="*/ 3584377 w 3862373"/>
                <a:gd name="connsiteY2547" fmla="*/ 1024560 h 3682908"/>
                <a:gd name="connsiteX2548" fmla="*/ 3545289 w 3862373"/>
                <a:gd name="connsiteY2548" fmla="*/ 985473 h 3682908"/>
                <a:gd name="connsiteX2549" fmla="*/ 3584377 w 3862373"/>
                <a:gd name="connsiteY2549" fmla="*/ 946387 h 3682908"/>
                <a:gd name="connsiteX2550" fmla="*/ 3489737 w 3862373"/>
                <a:gd name="connsiteY2550" fmla="*/ 946387 h 3682908"/>
                <a:gd name="connsiteX2551" fmla="*/ 3528823 w 3862373"/>
                <a:gd name="connsiteY2551" fmla="*/ 985473 h 3682908"/>
                <a:gd name="connsiteX2552" fmla="*/ 3489737 w 3862373"/>
                <a:gd name="connsiteY2552" fmla="*/ 1024560 h 3682908"/>
                <a:gd name="connsiteX2553" fmla="*/ 3450649 w 3862373"/>
                <a:gd name="connsiteY2553" fmla="*/ 985473 h 3682908"/>
                <a:gd name="connsiteX2554" fmla="*/ 3489737 w 3862373"/>
                <a:gd name="connsiteY2554" fmla="*/ 946387 h 3682908"/>
                <a:gd name="connsiteX2555" fmla="*/ 3392731 w 3862373"/>
                <a:gd name="connsiteY2555" fmla="*/ 946387 h 3682908"/>
                <a:gd name="connsiteX2556" fmla="*/ 3431819 w 3862373"/>
                <a:gd name="connsiteY2556" fmla="*/ 985473 h 3682908"/>
                <a:gd name="connsiteX2557" fmla="*/ 3392731 w 3862373"/>
                <a:gd name="connsiteY2557" fmla="*/ 1024560 h 3682908"/>
                <a:gd name="connsiteX2558" fmla="*/ 3353644 w 3862373"/>
                <a:gd name="connsiteY2558" fmla="*/ 985473 h 3682908"/>
                <a:gd name="connsiteX2559" fmla="*/ 3392731 w 3862373"/>
                <a:gd name="connsiteY2559" fmla="*/ 946387 h 3682908"/>
                <a:gd name="connsiteX2560" fmla="*/ 3300455 w 3862373"/>
                <a:gd name="connsiteY2560" fmla="*/ 946387 h 3682908"/>
                <a:gd name="connsiteX2561" fmla="*/ 3339543 w 3862373"/>
                <a:gd name="connsiteY2561" fmla="*/ 985473 h 3682908"/>
                <a:gd name="connsiteX2562" fmla="*/ 3300455 w 3862373"/>
                <a:gd name="connsiteY2562" fmla="*/ 1024560 h 3682908"/>
                <a:gd name="connsiteX2563" fmla="*/ 3261368 w 3862373"/>
                <a:gd name="connsiteY2563" fmla="*/ 985473 h 3682908"/>
                <a:gd name="connsiteX2564" fmla="*/ 3300455 w 3862373"/>
                <a:gd name="connsiteY2564" fmla="*/ 946387 h 3682908"/>
                <a:gd name="connsiteX2565" fmla="*/ 3205815 w 3862373"/>
                <a:gd name="connsiteY2565" fmla="*/ 946387 h 3682908"/>
                <a:gd name="connsiteX2566" fmla="*/ 3244903 w 3862373"/>
                <a:gd name="connsiteY2566" fmla="*/ 985473 h 3682908"/>
                <a:gd name="connsiteX2567" fmla="*/ 3205815 w 3862373"/>
                <a:gd name="connsiteY2567" fmla="*/ 1024560 h 3682908"/>
                <a:gd name="connsiteX2568" fmla="*/ 3166728 w 3862373"/>
                <a:gd name="connsiteY2568" fmla="*/ 985473 h 3682908"/>
                <a:gd name="connsiteX2569" fmla="*/ 3205815 w 3862373"/>
                <a:gd name="connsiteY2569" fmla="*/ 946387 h 3682908"/>
                <a:gd name="connsiteX2570" fmla="*/ 3111175 w 3862373"/>
                <a:gd name="connsiteY2570" fmla="*/ 946387 h 3682908"/>
                <a:gd name="connsiteX2571" fmla="*/ 3150263 w 3862373"/>
                <a:gd name="connsiteY2571" fmla="*/ 985473 h 3682908"/>
                <a:gd name="connsiteX2572" fmla="*/ 3111175 w 3862373"/>
                <a:gd name="connsiteY2572" fmla="*/ 1024560 h 3682908"/>
                <a:gd name="connsiteX2573" fmla="*/ 3072088 w 3862373"/>
                <a:gd name="connsiteY2573" fmla="*/ 985473 h 3682908"/>
                <a:gd name="connsiteX2574" fmla="*/ 3111175 w 3862373"/>
                <a:gd name="connsiteY2574" fmla="*/ 946387 h 3682908"/>
                <a:gd name="connsiteX2575" fmla="*/ 3018902 w 3862373"/>
                <a:gd name="connsiteY2575" fmla="*/ 946387 h 3682908"/>
                <a:gd name="connsiteX2576" fmla="*/ 3057989 w 3862373"/>
                <a:gd name="connsiteY2576" fmla="*/ 985473 h 3682908"/>
                <a:gd name="connsiteX2577" fmla="*/ 3018902 w 3862373"/>
                <a:gd name="connsiteY2577" fmla="*/ 1024560 h 3682908"/>
                <a:gd name="connsiteX2578" fmla="*/ 2979815 w 3862373"/>
                <a:gd name="connsiteY2578" fmla="*/ 985473 h 3682908"/>
                <a:gd name="connsiteX2579" fmla="*/ 3018902 w 3862373"/>
                <a:gd name="connsiteY2579" fmla="*/ 946387 h 3682908"/>
                <a:gd name="connsiteX2580" fmla="*/ 2737369 w 3862373"/>
                <a:gd name="connsiteY2580" fmla="*/ 946387 h 3682908"/>
                <a:gd name="connsiteX2581" fmla="*/ 2776434 w 3862373"/>
                <a:gd name="connsiteY2581" fmla="*/ 985473 h 3682908"/>
                <a:gd name="connsiteX2582" fmla="*/ 2737369 w 3862373"/>
                <a:gd name="connsiteY2582" fmla="*/ 1024560 h 3682908"/>
                <a:gd name="connsiteX2583" fmla="*/ 2698271 w 3862373"/>
                <a:gd name="connsiteY2583" fmla="*/ 985473 h 3682908"/>
                <a:gd name="connsiteX2584" fmla="*/ 2737369 w 3862373"/>
                <a:gd name="connsiteY2584" fmla="*/ 946387 h 3682908"/>
                <a:gd name="connsiteX2585" fmla="*/ 2458167 w 3862373"/>
                <a:gd name="connsiteY2585" fmla="*/ 946387 h 3682908"/>
                <a:gd name="connsiteX2586" fmla="*/ 2497255 w 3862373"/>
                <a:gd name="connsiteY2586" fmla="*/ 985473 h 3682908"/>
                <a:gd name="connsiteX2587" fmla="*/ 2458167 w 3862373"/>
                <a:gd name="connsiteY2587" fmla="*/ 1024560 h 3682908"/>
                <a:gd name="connsiteX2588" fmla="*/ 2419086 w 3862373"/>
                <a:gd name="connsiteY2588" fmla="*/ 985473 h 3682908"/>
                <a:gd name="connsiteX2589" fmla="*/ 2458167 w 3862373"/>
                <a:gd name="connsiteY2589" fmla="*/ 946387 h 3682908"/>
                <a:gd name="connsiteX2590" fmla="*/ 1329646 w 3862373"/>
                <a:gd name="connsiteY2590" fmla="*/ 946387 h 3682908"/>
                <a:gd name="connsiteX2591" fmla="*/ 1368735 w 3862373"/>
                <a:gd name="connsiteY2591" fmla="*/ 985473 h 3682908"/>
                <a:gd name="connsiteX2592" fmla="*/ 1329646 w 3862373"/>
                <a:gd name="connsiteY2592" fmla="*/ 1024560 h 3682908"/>
                <a:gd name="connsiteX2593" fmla="*/ 1290566 w 3862373"/>
                <a:gd name="connsiteY2593" fmla="*/ 985473 h 3682908"/>
                <a:gd name="connsiteX2594" fmla="*/ 1329646 w 3862373"/>
                <a:gd name="connsiteY2594" fmla="*/ 946387 h 3682908"/>
                <a:gd name="connsiteX2595" fmla="*/ 1232653 w 3862373"/>
                <a:gd name="connsiteY2595" fmla="*/ 946387 h 3682908"/>
                <a:gd name="connsiteX2596" fmla="*/ 1271726 w 3862373"/>
                <a:gd name="connsiteY2596" fmla="*/ 985473 h 3682908"/>
                <a:gd name="connsiteX2597" fmla="*/ 1232653 w 3862373"/>
                <a:gd name="connsiteY2597" fmla="*/ 1024560 h 3682908"/>
                <a:gd name="connsiteX2598" fmla="*/ 1193568 w 3862373"/>
                <a:gd name="connsiteY2598" fmla="*/ 985473 h 3682908"/>
                <a:gd name="connsiteX2599" fmla="*/ 1232653 w 3862373"/>
                <a:gd name="connsiteY2599" fmla="*/ 946387 h 3682908"/>
                <a:gd name="connsiteX2600" fmla="*/ 1142740 w 3862373"/>
                <a:gd name="connsiteY2600" fmla="*/ 946387 h 3682908"/>
                <a:gd name="connsiteX2601" fmla="*/ 1181832 w 3862373"/>
                <a:gd name="connsiteY2601" fmla="*/ 985473 h 3682908"/>
                <a:gd name="connsiteX2602" fmla="*/ 1142740 w 3862373"/>
                <a:gd name="connsiteY2602" fmla="*/ 1024560 h 3682908"/>
                <a:gd name="connsiteX2603" fmla="*/ 1103643 w 3862373"/>
                <a:gd name="connsiteY2603" fmla="*/ 985473 h 3682908"/>
                <a:gd name="connsiteX2604" fmla="*/ 1142740 w 3862373"/>
                <a:gd name="connsiteY2604" fmla="*/ 946387 h 3682908"/>
                <a:gd name="connsiteX2605" fmla="*/ 1045716 w 3862373"/>
                <a:gd name="connsiteY2605" fmla="*/ 946387 h 3682908"/>
                <a:gd name="connsiteX2606" fmla="*/ 1084805 w 3862373"/>
                <a:gd name="connsiteY2606" fmla="*/ 985473 h 3682908"/>
                <a:gd name="connsiteX2607" fmla="*/ 1045716 w 3862373"/>
                <a:gd name="connsiteY2607" fmla="*/ 1024560 h 3682908"/>
                <a:gd name="connsiteX2608" fmla="*/ 1006635 w 3862373"/>
                <a:gd name="connsiteY2608" fmla="*/ 985473 h 3682908"/>
                <a:gd name="connsiteX2609" fmla="*/ 1045716 w 3862373"/>
                <a:gd name="connsiteY2609" fmla="*/ 946387 h 3682908"/>
                <a:gd name="connsiteX2610" fmla="*/ 764201 w 3862373"/>
                <a:gd name="connsiteY2610" fmla="*/ 946387 h 3682908"/>
                <a:gd name="connsiteX2611" fmla="*/ 803284 w 3862373"/>
                <a:gd name="connsiteY2611" fmla="*/ 985473 h 3682908"/>
                <a:gd name="connsiteX2612" fmla="*/ 764201 w 3862373"/>
                <a:gd name="connsiteY2612" fmla="*/ 1024560 h 3682908"/>
                <a:gd name="connsiteX2613" fmla="*/ 725120 w 3862373"/>
                <a:gd name="connsiteY2613" fmla="*/ 985473 h 3682908"/>
                <a:gd name="connsiteX2614" fmla="*/ 764201 w 3862373"/>
                <a:gd name="connsiteY2614" fmla="*/ 946387 h 3682908"/>
                <a:gd name="connsiteX2615" fmla="*/ 669559 w 3862373"/>
                <a:gd name="connsiteY2615" fmla="*/ 946387 h 3682908"/>
                <a:gd name="connsiteX2616" fmla="*/ 708656 w 3862373"/>
                <a:gd name="connsiteY2616" fmla="*/ 985473 h 3682908"/>
                <a:gd name="connsiteX2617" fmla="*/ 669559 w 3862373"/>
                <a:gd name="connsiteY2617" fmla="*/ 1024560 h 3682908"/>
                <a:gd name="connsiteX2618" fmla="*/ 630479 w 3862373"/>
                <a:gd name="connsiteY2618" fmla="*/ 985473 h 3682908"/>
                <a:gd name="connsiteX2619" fmla="*/ 669559 w 3862373"/>
                <a:gd name="connsiteY2619" fmla="*/ 946387 h 3682908"/>
                <a:gd name="connsiteX2620" fmla="*/ 577276 w 3862373"/>
                <a:gd name="connsiteY2620" fmla="*/ 946387 h 3682908"/>
                <a:gd name="connsiteX2621" fmla="*/ 616374 w 3862373"/>
                <a:gd name="connsiteY2621" fmla="*/ 985473 h 3682908"/>
                <a:gd name="connsiteX2622" fmla="*/ 577276 w 3862373"/>
                <a:gd name="connsiteY2622" fmla="*/ 1024560 h 3682908"/>
                <a:gd name="connsiteX2623" fmla="*/ 538178 w 3862373"/>
                <a:gd name="connsiteY2623" fmla="*/ 985473 h 3682908"/>
                <a:gd name="connsiteX2624" fmla="*/ 577276 w 3862373"/>
                <a:gd name="connsiteY2624" fmla="*/ 946387 h 3682908"/>
                <a:gd name="connsiteX2625" fmla="*/ 484989 w 3862373"/>
                <a:gd name="connsiteY2625" fmla="*/ 946387 h 3682908"/>
                <a:gd name="connsiteX2626" fmla="*/ 524074 w 3862373"/>
                <a:gd name="connsiteY2626" fmla="*/ 985473 h 3682908"/>
                <a:gd name="connsiteX2627" fmla="*/ 484989 w 3862373"/>
                <a:gd name="connsiteY2627" fmla="*/ 1024560 h 3682908"/>
                <a:gd name="connsiteX2628" fmla="*/ 445913 w 3862373"/>
                <a:gd name="connsiteY2628" fmla="*/ 985473 h 3682908"/>
                <a:gd name="connsiteX2629" fmla="*/ 484989 w 3862373"/>
                <a:gd name="connsiteY2629" fmla="*/ 946387 h 3682908"/>
                <a:gd name="connsiteX2630" fmla="*/ 390337 w 3862373"/>
                <a:gd name="connsiteY2630" fmla="*/ 946387 h 3682908"/>
                <a:gd name="connsiteX2631" fmla="*/ 429441 w 3862373"/>
                <a:gd name="connsiteY2631" fmla="*/ 985473 h 3682908"/>
                <a:gd name="connsiteX2632" fmla="*/ 390337 w 3862373"/>
                <a:gd name="connsiteY2632" fmla="*/ 1024560 h 3682908"/>
                <a:gd name="connsiteX2633" fmla="*/ 351272 w 3862373"/>
                <a:gd name="connsiteY2633" fmla="*/ 985473 h 3682908"/>
                <a:gd name="connsiteX2634" fmla="*/ 390337 w 3862373"/>
                <a:gd name="connsiteY2634" fmla="*/ 946387 h 3682908"/>
                <a:gd name="connsiteX2635" fmla="*/ 298073 w 3862373"/>
                <a:gd name="connsiteY2635" fmla="*/ 946387 h 3682908"/>
                <a:gd name="connsiteX2636" fmla="*/ 337170 w 3862373"/>
                <a:gd name="connsiteY2636" fmla="*/ 985473 h 3682908"/>
                <a:gd name="connsiteX2637" fmla="*/ 298073 w 3862373"/>
                <a:gd name="connsiteY2637" fmla="*/ 1024560 h 3682908"/>
                <a:gd name="connsiteX2638" fmla="*/ 258982 w 3862373"/>
                <a:gd name="connsiteY2638" fmla="*/ 985473 h 3682908"/>
                <a:gd name="connsiteX2639" fmla="*/ 298073 w 3862373"/>
                <a:gd name="connsiteY2639" fmla="*/ 946387 h 3682908"/>
                <a:gd name="connsiteX2640" fmla="*/ 203426 w 3862373"/>
                <a:gd name="connsiteY2640" fmla="*/ 946387 h 3682908"/>
                <a:gd name="connsiteX2641" fmla="*/ 242516 w 3862373"/>
                <a:gd name="connsiteY2641" fmla="*/ 985473 h 3682908"/>
                <a:gd name="connsiteX2642" fmla="*/ 203426 w 3862373"/>
                <a:gd name="connsiteY2642" fmla="*/ 1024560 h 3682908"/>
                <a:gd name="connsiteX2643" fmla="*/ 164342 w 3862373"/>
                <a:gd name="connsiteY2643" fmla="*/ 985473 h 3682908"/>
                <a:gd name="connsiteX2644" fmla="*/ 203426 w 3862373"/>
                <a:gd name="connsiteY2644" fmla="*/ 946387 h 3682908"/>
                <a:gd name="connsiteX2645" fmla="*/ 111154 w 3862373"/>
                <a:gd name="connsiteY2645" fmla="*/ 946387 h 3682908"/>
                <a:gd name="connsiteX2646" fmla="*/ 150240 w 3862373"/>
                <a:gd name="connsiteY2646" fmla="*/ 985473 h 3682908"/>
                <a:gd name="connsiteX2647" fmla="*/ 111154 w 3862373"/>
                <a:gd name="connsiteY2647" fmla="*/ 1024560 h 3682908"/>
                <a:gd name="connsiteX2648" fmla="*/ 72068 w 3862373"/>
                <a:gd name="connsiteY2648" fmla="*/ 985473 h 3682908"/>
                <a:gd name="connsiteX2649" fmla="*/ 111154 w 3862373"/>
                <a:gd name="connsiteY2649" fmla="*/ 946387 h 3682908"/>
                <a:gd name="connsiteX2650" fmla="*/ 3644655 w 3862373"/>
                <a:gd name="connsiteY2650" fmla="*/ 891256 h 3682908"/>
                <a:gd name="connsiteX2651" fmla="*/ 3666478 w 3862373"/>
                <a:gd name="connsiteY2651" fmla="*/ 936557 h 3682908"/>
                <a:gd name="connsiteX2652" fmla="*/ 3651378 w 3862373"/>
                <a:gd name="connsiteY2652" fmla="*/ 930303 h 3682908"/>
                <a:gd name="connsiteX2653" fmla="*/ 3639929 w 3862373"/>
                <a:gd name="connsiteY2653" fmla="*/ 902664 h 3682908"/>
                <a:gd name="connsiteX2654" fmla="*/ 3584377 w 3862373"/>
                <a:gd name="connsiteY2654" fmla="*/ 863578 h 3682908"/>
                <a:gd name="connsiteX2655" fmla="*/ 3623463 w 3862373"/>
                <a:gd name="connsiteY2655" fmla="*/ 902664 h 3682908"/>
                <a:gd name="connsiteX2656" fmla="*/ 3584377 w 3862373"/>
                <a:gd name="connsiteY2656" fmla="*/ 941751 h 3682908"/>
                <a:gd name="connsiteX2657" fmla="*/ 3545289 w 3862373"/>
                <a:gd name="connsiteY2657" fmla="*/ 902664 h 3682908"/>
                <a:gd name="connsiteX2658" fmla="*/ 3584377 w 3862373"/>
                <a:gd name="connsiteY2658" fmla="*/ 863578 h 3682908"/>
                <a:gd name="connsiteX2659" fmla="*/ 3489737 w 3862373"/>
                <a:gd name="connsiteY2659" fmla="*/ 863578 h 3682908"/>
                <a:gd name="connsiteX2660" fmla="*/ 3528823 w 3862373"/>
                <a:gd name="connsiteY2660" fmla="*/ 902664 h 3682908"/>
                <a:gd name="connsiteX2661" fmla="*/ 3489737 w 3862373"/>
                <a:gd name="connsiteY2661" fmla="*/ 941751 h 3682908"/>
                <a:gd name="connsiteX2662" fmla="*/ 3450649 w 3862373"/>
                <a:gd name="connsiteY2662" fmla="*/ 902664 h 3682908"/>
                <a:gd name="connsiteX2663" fmla="*/ 3489737 w 3862373"/>
                <a:gd name="connsiteY2663" fmla="*/ 863578 h 3682908"/>
                <a:gd name="connsiteX2664" fmla="*/ 3392731 w 3862373"/>
                <a:gd name="connsiteY2664" fmla="*/ 863578 h 3682908"/>
                <a:gd name="connsiteX2665" fmla="*/ 3431819 w 3862373"/>
                <a:gd name="connsiteY2665" fmla="*/ 902664 h 3682908"/>
                <a:gd name="connsiteX2666" fmla="*/ 3392731 w 3862373"/>
                <a:gd name="connsiteY2666" fmla="*/ 941751 h 3682908"/>
                <a:gd name="connsiteX2667" fmla="*/ 3353644 w 3862373"/>
                <a:gd name="connsiteY2667" fmla="*/ 902664 h 3682908"/>
                <a:gd name="connsiteX2668" fmla="*/ 3392731 w 3862373"/>
                <a:gd name="connsiteY2668" fmla="*/ 863578 h 3682908"/>
                <a:gd name="connsiteX2669" fmla="*/ 3300455 w 3862373"/>
                <a:gd name="connsiteY2669" fmla="*/ 863578 h 3682908"/>
                <a:gd name="connsiteX2670" fmla="*/ 3339543 w 3862373"/>
                <a:gd name="connsiteY2670" fmla="*/ 902664 h 3682908"/>
                <a:gd name="connsiteX2671" fmla="*/ 3300455 w 3862373"/>
                <a:gd name="connsiteY2671" fmla="*/ 941751 h 3682908"/>
                <a:gd name="connsiteX2672" fmla="*/ 3261368 w 3862373"/>
                <a:gd name="connsiteY2672" fmla="*/ 902664 h 3682908"/>
                <a:gd name="connsiteX2673" fmla="*/ 3300455 w 3862373"/>
                <a:gd name="connsiteY2673" fmla="*/ 863578 h 3682908"/>
                <a:gd name="connsiteX2674" fmla="*/ 3205815 w 3862373"/>
                <a:gd name="connsiteY2674" fmla="*/ 863578 h 3682908"/>
                <a:gd name="connsiteX2675" fmla="*/ 3244903 w 3862373"/>
                <a:gd name="connsiteY2675" fmla="*/ 902664 h 3682908"/>
                <a:gd name="connsiteX2676" fmla="*/ 3205815 w 3862373"/>
                <a:gd name="connsiteY2676" fmla="*/ 941751 h 3682908"/>
                <a:gd name="connsiteX2677" fmla="*/ 3166728 w 3862373"/>
                <a:gd name="connsiteY2677" fmla="*/ 902664 h 3682908"/>
                <a:gd name="connsiteX2678" fmla="*/ 3205815 w 3862373"/>
                <a:gd name="connsiteY2678" fmla="*/ 863578 h 3682908"/>
                <a:gd name="connsiteX2679" fmla="*/ 3111175 w 3862373"/>
                <a:gd name="connsiteY2679" fmla="*/ 863578 h 3682908"/>
                <a:gd name="connsiteX2680" fmla="*/ 3150263 w 3862373"/>
                <a:gd name="connsiteY2680" fmla="*/ 902664 h 3682908"/>
                <a:gd name="connsiteX2681" fmla="*/ 3111175 w 3862373"/>
                <a:gd name="connsiteY2681" fmla="*/ 941751 h 3682908"/>
                <a:gd name="connsiteX2682" fmla="*/ 3072088 w 3862373"/>
                <a:gd name="connsiteY2682" fmla="*/ 902664 h 3682908"/>
                <a:gd name="connsiteX2683" fmla="*/ 3111175 w 3862373"/>
                <a:gd name="connsiteY2683" fmla="*/ 863578 h 3682908"/>
                <a:gd name="connsiteX2684" fmla="*/ 3018902 w 3862373"/>
                <a:gd name="connsiteY2684" fmla="*/ 863578 h 3682908"/>
                <a:gd name="connsiteX2685" fmla="*/ 3057989 w 3862373"/>
                <a:gd name="connsiteY2685" fmla="*/ 902664 h 3682908"/>
                <a:gd name="connsiteX2686" fmla="*/ 3018902 w 3862373"/>
                <a:gd name="connsiteY2686" fmla="*/ 941751 h 3682908"/>
                <a:gd name="connsiteX2687" fmla="*/ 2979815 w 3862373"/>
                <a:gd name="connsiteY2687" fmla="*/ 902664 h 3682908"/>
                <a:gd name="connsiteX2688" fmla="*/ 3018902 w 3862373"/>
                <a:gd name="connsiteY2688" fmla="*/ 863578 h 3682908"/>
                <a:gd name="connsiteX2689" fmla="*/ 2831987 w 3862373"/>
                <a:gd name="connsiteY2689" fmla="*/ 863578 h 3682908"/>
                <a:gd name="connsiteX2690" fmla="*/ 2871074 w 3862373"/>
                <a:gd name="connsiteY2690" fmla="*/ 902664 h 3682908"/>
                <a:gd name="connsiteX2691" fmla="*/ 2831987 w 3862373"/>
                <a:gd name="connsiteY2691" fmla="*/ 941751 h 3682908"/>
                <a:gd name="connsiteX2692" fmla="*/ 2792900 w 3862373"/>
                <a:gd name="connsiteY2692" fmla="*/ 902664 h 3682908"/>
                <a:gd name="connsiteX2693" fmla="*/ 2831987 w 3862373"/>
                <a:gd name="connsiteY2693" fmla="*/ 863578 h 3682908"/>
                <a:gd name="connsiteX2694" fmla="*/ 2737371 w 3862373"/>
                <a:gd name="connsiteY2694" fmla="*/ 863578 h 3682908"/>
                <a:gd name="connsiteX2695" fmla="*/ 2776434 w 3862373"/>
                <a:gd name="connsiteY2695" fmla="*/ 902664 h 3682908"/>
                <a:gd name="connsiteX2696" fmla="*/ 2737371 w 3862373"/>
                <a:gd name="connsiteY2696" fmla="*/ 941751 h 3682908"/>
                <a:gd name="connsiteX2697" fmla="*/ 2698272 w 3862373"/>
                <a:gd name="connsiteY2697" fmla="*/ 902664 h 3682908"/>
                <a:gd name="connsiteX2698" fmla="*/ 2737371 w 3862373"/>
                <a:gd name="connsiteY2698" fmla="*/ 863578 h 3682908"/>
                <a:gd name="connsiteX2699" fmla="*/ 2645074 w 3862373"/>
                <a:gd name="connsiteY2699" fmla="*/ 863578 h 3682908"/>
                <a:gd name="connsiteX2700" fmla="*/ 2684168 w 3862373"/>
                <a:gd name="connsiteY2700" fmla="*/ 902664 h 3682908"/>
                <a:gd name="connsiteX2701" fmla="*/ 2645074 w 3862373"/>
                <a:gd name="connsiteY2701" fmla="*/ 941751 h 3682908"/>
                <a:gd name="connsiteX2702" fmla="*/ 2605987 w 3862373"/>
                <a:gd name="connsiteY2702" fmla="*/ 902664 h 3682908"/>
                <a:gd name="connsiteX2703" fmla="*/ 2645074 w 3862373"/>
                <a:gd name="connsiteY2703" fmla="*/ 863578 h 3682908"/>
                <a:gd name="connsiteX2704" fmla="*/ 2458167 w 3862373"/>
                <a:gd name="connsiteY2704" fmla="*/ 863577 h 3682908"/>
                <a:gd name="connsiteX2705" fmla="*/ 2497256 w 3862373"/>
                <a:gd name="connsiteY2705" fmla="*/ 902664 h 3682908"/>
                <a:gd name="connsiteX2706" fmla="*/ 2458167 w 3862373"/>
                <a:gd name="connsiteY2706" fmla="*/ 941750 h 3682908"/>
                <a:gd name="connsiteX2707" fmla="*/ 2419089 w 3862373"/>
                <a:gd name="connsiteY2707" fmla="*/ 902664 h 3682908"/>
                <a:gd name="connsiteX2708" fmla="*/ 2458167 w 3862373"/>
                <a:gd name="connsiteY2708" fmla="*/ 863577 h 3682908"/>
                <a:gd name="connsiteX2709" fmla="*/ 1232658 w 3862373"/>
                <a:gd name="connsiteY2709" fmla="*/ 863577 h 3682908"/>
                <a:gd name="connsiteX2710" fmla="*/ 1271731 w 3862373"/>
                <a:gd name="connsiteY2710" fmla="*/ 902664 h 3682908"/>
                <a:gd name="connsiteX2711" fmla="*/ 1232658 w 3862373"/>
                <a:gd name="connsiteY2711" fmla="*/ 941750 h 3682908"/>
                <a:gd name="connsiteX2712" fmla="*/ 1193572 w 3862373"/>
                <a:gd name="connsiteY2712" fmla="*/ 902664 h 3682908"/>
                <a:gd name="connsiteX2713" fmla="*/ 1232658 w 3862373"/>
                <a:gd name="connsiteY2713" fmla="*/ 863577 h 3682908"/>
                <a:gd name="connsiteX2714" fmla="*/ 1142744 w 3862373"/>
                <a:gd name="connsiteY2714" fmla="*/ 863577 h 3682908"/>
                <a:gd name="connsiteX2715" fmla="*/ 1181836 w 3862373"/>
                <a:gd name="connsiteY2715" fmla="*/ 902664 h 3682908"/>
                <a:gd name="connsiteX2716" fmla="*/ 1142744 w 3862373"/>
                <a:gd name="connsiteY2716" fmla="*/ 941750 h 3682908"/>
                <a:gd name="connsiteX2717" fmla="*/ 1103646 w 3862373"/>
                <a:gd name="connsiteY2717" fmla="*/ 902664 h 3682908"/>
                <a:gd name="connsiteX2718" fmla="*/ 1142744 w 3862373"/>
                <a:gd name="connsiteY2718" fmla="*/ 863577 h 3682908"/>
                <a:gd name="connsiteX2719" fmla="*/ 1045719 w 3862373"/>
                <a:gd name="connsiteY2719" fmla="*/ 863577 h 3682908"/>
                <a:gd name="connsiteX2720" fmla="*/ 1084808 w 3862373"/>
                <a:gd name="connsiteY2720" fmla="*/ 902664 h 3682908"/>
                <a:gd name="connsiteX2721" fmla="*/ 1045719 w 3862373"/>
                <a:gd name="connsiteY2721" fmla="*/ 941750 h 3682908"/>
                <a:gd name="connsiteX2722" fmla="*/ 1006638 w 3862373"/>
                <a:gd name="connsiteY2722" fmla="*/ 902664 h 3682908"/>
                <a:gd name="connsiteX2723" fmla="*/ 1045719 w 3862373"/>
                <a:gd name="connsiteY2723" fmla="*/ 863577 h 3682908"/>
                <a:gd name="connsiteX2724" fmla="*/ 669559 w 3862373"/>
                <a:gd name="connsiteY2724" fmla="*/ 863577 h 3682908"/>
                <a:gd name="connsiteX2725" fmla="*/ 708661 w 3862373"/>
                <a:gd name="connsiteY2725" fmla="*/ 902664 h 3682908"/>
                <a:gd name="connsiteX2726" fmla="*/ 669559 w 3862373"/>
                <a:gd name="connsiteY2726" fmla="*/ 941750 h 3682908"/>
                <a:gd name="connsiteX2727" fmla="*/ 630484 w 3862373"/>
                <a:gd name="connsiteY2727" fmla="*/ 902664 h 3682908"/>
                <a:gd name="connsiteX2728" fmla="*/ 669559 w 3862373"/>
                <a:gd name="connsiteY2728" fmla="*/ 863577 h 3682908"/>
                <a:gd name="connsiteX2729" fmla="*/ 577280 w 3862373"/>
                <a:gd name="connsiteY2729" fmla="*/ 863577 h 3682908"/>
                <a:gd name="connsiteX2730" fmla="*/ 616379 w 3862373"/>
                <a:gd name="connsiteY2730" fmla="*/ 902664 h 3682908"/>
                <a:gd name="connsiteX2731" fmla="*/ 577280 w 3862373"/>
                <a:gd name="connsiteY2731" fmla="*/ 941750 h 3682908"/>
                <a:gd name="connsiteX2732" fmla="*/ 538181 w 3862373"/>
                <a:gd name="connsiteY2732" fmla="*/ 902664 h 3682908"/>
                <a:gd name="connsiteX2733" fmla="*/ 577280 w 3862373"/>
                <a:gd name="connsiteY2733" fmla="*/ 863577 h 3682908"/>
                <a:gd name="connsiteX2734" fmla="*/ 484994 w 3862373"/>
                <a:gd name="connsiteY2734" fmla="*/ 863577 h 3682908"/>
                <a:gd name="connsiteX2735" fmla="*/ 524078 w 3862373"/>
                <a:gd name="connsiteY2735" fmla="*/ 902664 h 3682908"/>
                <a:gd name="connsiteX2736" fmla="*/ 484994 w 3862373"/>
                <a:gd name="connsiteY2736" fmla="*/ 941750 h 3682908"/>
                <a:gd name="connsiteX2737" fmla="*/ 445922 w 3862373"/>
                <a:gd name="connsiteY2737" fmla="*/ 902664 h 3682908"/>
                <a:gd name="connsiteX2738" fmla="*/ 484994 w 3862373"/>
                <a:gd name="connsiteY2738" fmla="*/ 863577 h 3682908"/>
                <a:gd name="connsiteX2739" fmla="*/ 390347 w 3862373"/>
                <a:gd name="connsiteY2739" fmla="*/ 863577 h 3682908"/>
                <a:gd name="connsiteX2740" fmla="*/ 429445 w 3862373"/>
                <a:gd name="connsiteY2740" fmla="*/ 902664 h 3682908"/>
                <a:gd name="connsiteX2741" fmla="*/ 390347 w 3862373"/>
                <a:gd name="connsiteY2741" fmla="*/ 941750 h 3682908"/>
                <a:gd name="connsiteX2742" fmla="*/ 351276 w 3862373"/>
                <a:gd name="connsiteY2742" fmla="*/ 902664 h 3682908"/>
                <a:gd name="connsiteX2743" fmla="*/ 390347 w 3862373"/>
                <a:gd name="connsiteY2743" fmla="*/ 863577 h 3682908"/>
                <a:gd name="connsiteX2744" fmla="*/ 298076 w 3862373"/>
                <a:gd name="connsiteY2744" fmla="*/ 863577 h 3682908"/>
                <a:gd name="connsiteX2745" fmla="*/ 337175 w 3862373"/>
                <a:gd name="connsiteY2745" fmla="*/ 902664 h 3682908"/>
                <a:gd name="connsiteX2746" fmla="*/ 298076 w 3862373"/>
                <a:gd name="connsiteY2746" fmla="*/ 941750 h 3682908"/>
                <a:gd name="connsiteX2747" fmla="*/ 258986 w 3862373"/>
                <a:gd name="connsiteY2747" fmla="*/ 902664 h 3682908"/>
                <a:gd name="connsiteX2748" fmla="*/ 298076 w 3862373"/>
                <a:gd name="connsiteY2748" fmla="*/ 863577 h 3682908"/>
                <a:gd name="connsiteX2749" fmla="*/ 203430 w 3862373"/>
                <a:gd name="connsiteY2749" fmla="*/ 863577 h 3682908"/>
                <a:gd name="connsiteX2750" fmla="*/ 242520 w 3862373"/>
                <a:gd name="connsiteY2750" fmla="*/ 902664 h 3682908"/>
                <a:gd name="connsiteX2751" fmla="*/ 203430 w 3862373"/>
                <a:gd name="connsiteY2751" fmla="*/ 941750 h 3682908"/>
                <a:gd name="connsiteX2752" fmla="*/ 164345 w 3862373"/>
                <a:gd name="connsiteY2752" fmla="*/ 902664 h 3682908"/>
                <a:gd name="connsiteX2753" fmla="*/ 203430 w 3862373"/>
                <a:gd name="connsiteY2753" fmla="*/ 863577 h 3682908"/>
                <a:gd name="connsiteX2754" fmla="*/ 111158 w 3862373"/>
                <a:gd name="connsiteY2754" fmla="*/ 863577 h 3682908"/>
                <a:gd name="connsiteX2755" fmla="*/ 150245 w 3862373"/>
                <a:gd name="connsiteY2755" fmla="*/ 902664 h 3682908"/>
                <a:gd name="connsiteX2756" fmla="*/ 111158 w 3862373"/>
                <a:gd name="connsiteY2756" fmla="*/ 941750 h 3682908"/>
                <a:gd name="connsiteX2757" fmla="*/ 83520 w 3862373"/>
                <a:gd name="connsiteY2757" fmla="*/ 930302 h 3682908"/>
                <a:gd name="connsiteX2758" fmla="*/ 79204 w 3862373"/>
                <a:gd name="connsiteY2758" fmla="*/ 919881 h 3682908"/>
                <a:gd name="connsiteX2759" fmla="*/ 105123 w 3862373"/>
                <a:gd name="connsiteY2759" fmla="*/ 866077 h 3682908"/>
                <a:gd name="connsiteX2760" fmla="*/ 142783 w 3862373"/>
                <a:gd name="connsiteY2760" fmla="*/ 799461 h 3682908"/>
                <a:gd name="connsiteX2761" fmla="*/ 150250 w 3862373"/>
                <a:gd name="connsiteY2761" fmla="*/ 817487 h 3682908"/>
                <a:gd name="connsiteX2762" fmla="*/ 111162 w 3862373"/>
                <a:gd name="connsiteY2762" fmla="*/ 856575 h 3682908"/>
                <a:gd name="connsiteX2763" fmla="*/ 109944 w 3862373"/>
                <a:gd name="connsiteY2763" fmla="*/ 856070 h 3682908"/>
                <a:gd name="connsiteX2764" fmla="*/ 115886 w 3862373"/>
                <a:gd name="connsiteY2764" fmla="*/ 843734 h 3682908"/>
                <a:gd name="connsiteX2765" fmla="*/ 3582534 w 3862373"/>
                <a:gd name="connsiteY2765" fmla="*/ 779163 h 3682908"/>
                <a:gd name="connsiteX2766" fmla="*/ 3616309 w 3862373"/>
                <a:gd name="connsiteY2766" fmla="*/ 834758 h 3682908"/>
                <a:gd name="connsiteX2767" fmla="*/ 3612015 w 3862373"/>
                <a:gd name="connsiteY2767" fmla="*/ 845126 h 3682908"/>
                <a:gd name="connsiteX2768" fmla="*/ 3584375 w 3862373"/>
                <a:gd name="connsiteY2768" fmla="*/ 856575 h 3682908"/>
                <a:gd name="connsiteX2769" fmla="*/ 3545289 w 3862373"/>
                <a:gd name="connsiteY2769" fmla="*/ 817487 h 3682908"/>
                <a:gd name="connsiteX2770" fmla="*/ 3556737 w 3862373"/>
                <a:gd name="connsiteY2770" fmla="*/ 789849 h 3682908"/>
                <a:gd name="connsiteX2771" fmla="*/ 3489735 w 3862373"/>
                <a:gd name="connsiteY2771" fmla="*/ 778400 h 3682908"/>
                <a:gd name="connsiteX2772" fmla="*/ 3528823 w 3862373"/>
                <a:gd name="connsiteY2772" fmla="*/ 817487 h 3682908"/>
                <a:gd name="connsiteX2773" fmla="*/ 3489735 w 3862373"/>
                <a:gd name="connsiteY2773" fmla="*/ 856575 h 3682908"/>
                <a:gd name="connsiteX2774" fmla="*/ 3450649 w 3862373"/>
                <a:gd name="connsiteY2774" fmla="*/ 817487 h 3682908"/>
                <a:gd name="connsiteX2775" fmla="*/ 3489735 w 3862373"/>
                <a:gd name="connsiteY2775" fmla="*/ 778400 h 3682908"/>
                <a:gd name="connsiteX2776" fmla="*/ 3392730 w 3862373"/>
                <a:gd name="connsiteY2776" fmla="*/ 778400 h 3682908"/>
                <a:gd name="connsiteX2777" fmla="*/ 3431817 w 3862373"/>
                <a:gd name="connsiteY2777" fmla="*/ 817487 h 3682908"/>
                <a:gd name="connsiteX2778" fmla="*/ 3392730 w 3862373"/>
                <a:gd name="connsiteY2778" fmla="*/ 856575 h 3682908"/>
                <a:gd name="connsiteX2779" fmla="*/ 3353643 w 3862373"/>
                <a:gd name="connsiteY2779" fmla="*/ 817487 h 3682908"/>
                <a:gd name="connsiteX2780" fmla="*/ 3392730 w 3862373"/>
                <a:gd name="connsiteY2780" fmla="*/ 778400 h 3682908"/>
                <a:gd name="connsiteX2781" fmla="*/ 3300455 w 3862373"/>
                <a:gd name="connsiteY2781" fmla="*/ 778400 h 3682908"/>
                <a:gd name="connsiteX2782" fmla="*/ 3339543 w 3862373"/>
                <a:gd name="connsiteY2782" fmla="*/ 817487 h 3682908"/>
                <a:gd name="connsiteX2783" fmla="*/ 3300455 w 3862373"/>
                <a:gd name="connsiteY2783" fmla="*/ 856575 h 3682908"/>
                <a:gd name="connsiteX2784" fmla="*/ 3261368 w 3862373"/>
                <a:gd name="connsiteY2784" fmla="*/ 817487 h 3682908"/>
                <a:gd name="connsiteX2785" fmla="*/ 3300455 w 3862373"/>
                <a:gd name="connsiteY2785" fmla="*/ 778400 h 3682908"/>
                <a:gd name="connsiteX2786" fmla="*/ 3205815 w 3862373"/>
                <a:gd name="connsiteY2786" fmla="*/ 778400 h 3682908"/>
                <a:gd name="connsiteX2787" fmla="*/ 3244902 w 3862373"/>
                <a:gd name="connsiteY2787" fmla="*/ 817487 h 3682908"/>
                <a:gd name="connsiteX2788" fmla="*/ 3205815 w 3862373"/>
                <a:gd name="connsiteY2788" fmla="*/ 856575 h 3682908"/>
                <a:gd name="connsiteX2789" fmla="*/ 3166728 w 3862373"/>
                <a:gd name="connsiteY2789" fmla="*/ 817487 h 3682908"/>
                <a:gd name="connsiteX2790" fmla="*/ 3205815 w 3862373"/>
                <a:gd name="connsiteY2790" fmla="*/ 778400 h 3682908"/>
                <a:gd name="connsiteX2791" fmla="*/ 3111175 w 3862373"/>
                <a:gd name="connsiteY2791" fmla="*/ 778400 h 3682908"/>
                <a:gd name="connsiteX2792" fmla="*/ 3150262 w 3862373"/>
                <a:gd name="connsiteY2792" fmla="*/ 817487 h 3682908"/>
                <a:gd name="connsiteX2793" fmla="*/ 3111175 w 3862373"/>
                <a:gd name="connsiteY2793" fmla="*/ 856575 h 3682908"/>
                <a:gd name="connsiteX2794" fmla="*/ 3072088 w 3862373"/>
                <a:gd name="connsiteY2794" fmla="*/ 817487 h 3682908"/>
                <a:gd name="connsiteX2795" fmla="*/ 3111175 w 3862373"/>
                <a:gd name="connsiteY2795" fmla="*/ 778400 h 3682908"/>
                <a:gd name="connsiteX2796" fmla="*/ 3018901 w 3862373"/>
                <a:gd name="connsiteY2796" fmla="*/ 778400 h 3682908"/>
                <a:gd name="connsiteX2797" fmla="*/ 3057988 w 3862373"/>
                <a:gd name="connsiteY2797" fmla="*/ 817487 h 3682908"/>
                <a:gd name="connsiteX2798" fmla="*/ 3018901 w 3862373"/>
                <a:gd name="connsiteY2798" fmla="*/ 856575 h 3682908"/>
                <a:gd name="connsiteX2799" fmla="*/ 2979813 w 3862373"/>
                <a:gd name="connsiteY2799" fmla="*/ 817487 h 3682908"/>
                <a:gd name="connsiteX2800" fmla="*/ 3018901 w 3862373"/>
                <a:gd name="connsiteY2800" fmla="*/ 778400 h 3682908"/>
                <a:gd name="connsiteX2801" fmla="*/ 2831986 w 3862373"/>
                <a:gd name="connsiteY2801" fmla="*/ 778400 h 3682908"/>
                <a:gd name="connsiteX2802" fmla="*/ 2871073 w 3862373"/>
                <a:gd name="connsiteY2802" fmla="*/ 817487 h 3682908"/>
                <a:gd name="connsiteX2803" fmla="*/ 2831986 w 3862373"/>
                <a:gd name="connsiteY2803" fmla="*/ 856575 h 3682908"/>
                <a:gd name="connsiteX2804" fmla="*/ 2792899 w 3862373"/>
                <a:gd name="connsiteY2804" fmla="*/ 817487 h 3682908"/>
                <a:gd name="connsiteX2805" fmla="*/ 2831986 w 3862373"/>
                <a:gd name="connsiteY2805" fmla="*/ 778400 h 3682908"/>
                <a:gd name="connsiteX2806" fmla="*/ 2737371 w 3862373"/>
                <a:gd name="connsiteY2806" fmla="*/ 778400 h 3682908"/>
                <a:gd name="connsiteX2807" fmla="*/ 2776433 w 3862373"/>
                <a:gd name="connsiteY2807" fmla="*/ 817487 h 3682908"/>
                <a:gd name="connsiteX2808" fmla="*/ 2737371 w 3862373"/>
                <a:gd name="connsiteY2808" fmla="*/ 856575 h 3682908"/>
                <a:gd name="connsiteX2809" fmla="*/ 2698271 w 3862373"/>
                <a:gd name="connsiteY2809" fmla="*/ 817487 h 3682908"/>
                <a:gd name="connsiteX2810" fmla="*/ 2737371 w 3862373"/>
                <a:gd name="connsiteY2810" fmla="*/ 778400 h 3682908"/>
                <a:gd name="connsiteX2811" fmla="*/ 2645073 w 3862373"/>
                <a:gd name="connsiteY2811" fmla="*/ 778400 h 3682908"/>
                <a:gd name="connsiteX2812" fmla="*/ 2684167 w 3862373"/>
                <a:gd name="connsiteY2812" fmla="*/ 817487 h 3682908"/>
                <a:gd name="connsiteX2813" fmla="*/ 2645073 w 3862373"/>
                <a:gd name="connsiteY2813" fmla="*/ 856575 h 3682908"/>
                <a:gd name="connsiteX2814" fmla="*/ 2605987 w 3862373"/>
                <a:gd name="connsiteY2814" fmla="*/ 817487 h 3682908"/>
                <a:gd name="connsiteX2815" fmla="*/ 2645073 w 3862373"/>
                <a:gd name="connsiteY2815" fmla="*/ 778400 h 3682908"/>
                <a:gd name="connsiteX2816" fmla="*/ 1703431 w 3862373"/>
                <a:gd name="connsiteY2816" fmla="*/ 778400 h 3682908"/>
                <a:gd name="connsiteX2817" fmla="*/ 1742522 w 3862373"/>
                <a:gd name="connsiteY2817" fmla="*/ 817487 h 3682908"/>
                <a:gd name="connsiteX2818" fmla="*/ 1703431 w 3862373"/>
                <a:gd name="connsiteY2818" fmla="*/ 856575 h 3682908"/>
                <a:gd name="connsiteX2819" fmla="*/ 1664349 w 3862373"/>
                <a:gd name="connsiteY2819" fmla="*/ 817487 h 3682908"/>
                <a:gd name="connsiteX2820" fmla="*/ 1703431 w 3862373"/>
                <a:gd name="connsiteY2820" fmla="*/ 778400 h 3682908"/>
                <a:gd name="connsiteX2821" fmla="*/ 1045724 w 3862373"/>
                <a:gd name="connsiteY2821" fmla="*/ 778400 h 3682908"/>
                <a:gd name="connsiteX2822" fmla="*/ 1084813 w 3862373"/>
                <a:gd name="connsiteY2822" fmla="*/ 817487 h 3682908"/>
                <a:gd name="connsiteX2823" fmla="*/ 1045724 w 3862373"/>
                <a:gd name="connsiteY2823" fmla="*/ 856575 h 3682908"/>
                <a:gd name="connsiteX2824" fmla="*/ 1006642 w 3862373"/>
                <a:gd name="connsiteY2824" fmla="*/ 817487 h 3682908"/>
                <a:gd name="connsiteX2825" fmla="*/ 1045724 w 3862373"/>
                <a:gd name="connsiteY2825" fmla="*/ 778400 h 3682908"/>
                <a:gd name="connsiteX2826" fmla="*/ 669571 w 3862373"/>
                <a:gd name="connsiteY2826" fmla="*/ 778400 h 3682908"/>
                <a:gd name="connsiteX2827" fmla="*/ 708668 w 3862373"/>
                <a:gd name="connsiteY2827" fmla="*/ 817487 h 3682908"/>
                <a:gd name="connsiteX2828" fmla="*/ 669571 w 3862373"/>
                <a:gd name="connsiteY2828" fmla="*/ 856575 h 3682908"/>
                <a:gd name="connsiteX2829" fmla="*/ 630491 w 3862373"/>
                <a:gd name="connsiteY2829" fmla="*/ 817487 h 3682908"/>
                <a:gd name="connsiteX2830" fmla="*/ 669571 w 3862373"/>
                <a:gd name="connsiteY2830" fmla="*/ 778400 h 3682908"/>
                <a:gd name="connsiteX2831" fmla="*/ 577286 w 3862373"/>
                <a:gd name="connsiteY2831" fmla="*/ 778400 h 3682908"/>
                <a:gd name="connsiteX2832" fmla="*/ 616386 w 3862373"/>
                <a:gd name="connsiteY2832" fmla="*/ 817487 h 3682908"/>
                <a:gd name="connsiteX2833" fmla="*/ 577286 w 3862373"/>
                <a:gd name="connsiteY2833" fmla="*/ 856575 h 3682908"/>
                <a:gd name="connsiteX2834" fmla="*/ 538187 w 3862373"/>
                <a:gd name="connsiteY2834" fmla="*/ 817487 h 3682908"/>
                <a:gd name="connsiteX2835" fmla="*/ 577286 w 3862373"/>
                <a:gd name="connsiteY2835" fmla="*/ 778400 h 3682908"/>
                <a:gd name="connsiteX2836" fmla="*/ 484999 w 3862373"/>
                <a:gd name="connsiteY2836" fmla="*/ 778400 h 3682908"/>
                <a:gd name="connsiteX2837" fmla="*/ 524083 w 3862373"/>
                <a:gd name="connsiteY2837" fmla="*/ 817487 h 3682908"/>
                <a:gd name="connsiteX2838" fmla="*/ 484999 w 3862373"/>
                <a:gd name="connsiteY2838" fmla="*/ 856575 h 3682908"/>
                <a:gd name="connsiteX2839" fmla="*/ 445926 w 3862373"/>
                <a:gd name="connsiteY2839" fmla="*/ 817487 h 3682908"/>
                <a:gd name="connsiteX2840" fmla="*/ 484999 w 3862373"/>
                <a:gd name="connsiteY2840" fmla="*/ 778400 h 3682908"/>
                <a:gd name="connsiteX2841" fmla="*/ 390347 w 3862373"/>
                <a:gd name="connsiteY2841" fmla="*/ 778400 h 3682908"/>
                <a:gd name="connsiteX2842" fmla="*/ 429451 w 3862373"/>
                <a:gd name="connsiteY2842" fmla="*/ 817487 h 3682908"/>
                <a:gd name="connsiteX2843" fmla="*/ 390347 w 3862373"/>
                <a:gd name="connsiteY2843" fmla="*/ 856575 h 3682908"/>
                <a:gd name="connsiteX2844" fmla="*/ 351281 w 3862373"/>
                <a:gd name="connsiteY2844" fmla="*/ 817487 h 3682908"/>
                <a:gd name="connsiteX2845" fmla="*/ 390347 w 3862373"/>
                <a:gd name="connsiteY2845" fmla="*/ 778400 h 3682908"/>
                <a:gd name="connsiteX2846" fmla="*/ 298081 w 3862373"/>
                <a:gd name="connsiteY2846" fmla="*/ 778400 h 3682908"/>
                <a:gd name="connsiteX2847" fmla="*/ 337179 w 3862373"/>
                <a:gd name="connsiteY2847" fmla="*/ 817487 h 3682908"/>
                <a:gd name="connsiteX2848" fmla="*/ 298081 w 3862373"/>
                <a:gd name="connsiteY2848" fmla="*/ 856575 h 3682908"/>
                <a:gd name="connsiteX2849" fmla="*/ 258991 w 3862373"/>
                <a:gd name="connsiteY2849" fmla="*/ 817487 h 3682908"/>
                <a:gd name="connsiteX2850" fmla="*/ 298081 w 3862373"/>
                <a:gd name="connsiteY2850" fmla="*/ 778400 h 3682908"/>
                <a:gd name="connsiteX2851" fmla="*/ 203435 w 3862373"/>
                <a:gd name="connsiteY2851" fmla="*/ 778400 h 3682908"/>
                <a:gd name="connsiteX2852" fmla="*/ 242524 w 3862373"/>
                <a:gd name="connsiteY2852" fmla="*/ 817487 h 3682908"/>
                <a:gd name="connsiteX2853" fmla="*/ 203435 w 3862373"/>
                <a:gd name="connsiteY2853" fmla="*/ 856575 h 3682908"/>
                <a:gd name="connsiteX2854" fmla="*/ 164349 w 3862373"/>
                <a:gd name="connsiteY2854" fmla="*/ 817487 h 3682908"/>
                <a:gd name="connsiteX2855" fmla="*/ 203435 w 3862373"/>
                <a:gd name="connsiteY2855" fmla="*/ 778400 h 3682908"/>
                <a:gd name="connsiteX2856" fmla="*/ 3548266 w 3862373"/>
                <a:gd name="connsiteY2856" fmla="*/ 722756 h 3682908"/>
                <a:gd name="connsiteX2857" fmla="*/ 3573690 w 3862373"/>
                <a:gd name="connsiteY2857" fmla="*/ 764605 h 3682908"/>
                <a:gd name="connsiteX2858" fmla="*/ 3556737 w 3862373"/>
                <a:gd name="connsiteY2858" fmla="*/ 757582 h 3682908"/>
                <a:gd name="connsiteX2859" fmla="*/ 3545289 w 3862373"/>
                <a:gd name="connsiteY2859" fmla="*/ 729943 h 3682908"/>
                <a:gd name="connsiteX2860" fmla="*/ 207691 w 3862373"/>
                <a:gd name="connsiteY2860" fmla="*/ 692618 h 3682908"/>
                <a:gd name="connsiteX2861" fmla="*/ 231082 w 3862373"/>
                <a:gd name="connsiteY2861" fmla="*/ 702305 h 3682908"/>
                <a:gd name="connsiteX2862" fmla="*/ 242530 w 3862373"/>
                <a:gd name="connsiteY2862" fmla="*/ 729943 h 3682908"/>
                <a:gd name="connsiteX2863" fmla="*/ 203440 w 3862373"/>
                <a:gd name="connsiteY2863" fmla="*/ 769031 h 3682908"/>
                <a:gd name="connsiteX2864" fmla="*/ 175804 w 3862373"/>
                <a:gd name="connsiteY2864" fmla="*/ 757582 h 3682908"/>
                <a:gd name="connsiteX2865" fmla="*/ 172731 w 3862373"/>
                <a:gd name="connsiteY2865" fmla="*/ 750164 h 3682908"/>
                <a:gd name="connsiteX2866" fmla="*/ 3489735 w 3862373"/>
                <a:gd name="connsiteY2866" fmla="*/ 690857 h 3682908"/>
                <a:gd name="connsiteX2867" fmla="*/ 3528822 w 3862373"/>
                <a:gd name="connsiteY2867" fmla="*/ 729943 h 3682908"/>
                <a:gd name="connsiteX2868" fmla="*/ 3489735 w 3862373"/>
                <a:gd name="connsiteY2868" fmla="*/ 769031 h 3682908"/>
                <a:gd name="connsiteX2869" fmla="*/ 3450647 w 3862373"/>
                <a:gd name="connsiteY2869" fmla="*/ 729943 h 3682908"/>
                <a:gd name="connsiteX2870" fmla="*/ 3489735 w 3862373"/>
                <a:gd name="connsiteY2870" fmla="*/ 690857 h 3682908"/>
                <a:gd name="connsiteX2871" fmla="*/ 3392730 w 3862373"/>
                <a:gd name="connsiteY2871" fmla="*/ 690857 h 3682908"/>
                <a:gd name="connsiteX2872" fmla="*/ 3431817 w 3862373"/>
                <a:gd name="connsiteY2872" fmla="*/ 729943 h 3682908"/>
                <a:gd name="connsiteX2873" fmla="*/ 3392730 w 3862373"/>
                <a:gd name="connsiteY2873" fmla="*/ 769031 h 3682908"/>
                <a:gd name="connsiteX2874" fmla="*/ 3353643 w 3862373"/>
                <a:gd name="connsiteY2874" fmla="*/ 729943 h 3682908"/>
                <a:gd name="connsiteX2875" fmla="*/ 3392730 w 3862373"/>
                <a:gd name="connsiteY2875" fmla="*/ 690857 h 3682908"/>
                <a:gd name="connsiteX2876" fmla="*/ 3300455 w 3862373"/>
                <a:gd name="connsiteY2876" fmla="*/ 690857 h 3682908"/>
                <a:gd name="connsiteX2877" fmla="*/ 3339542 w 3862373"/>
                <a:gd name="connsiteY2877" fmla="*/ 729944 h 3682908"/>
                <a:gd name="connsiteX2878" fmla="*/ 3300455 w 3862373"/>
                <a:gd name="connsiteY2878" fmla="*/ 769031 h 3682908"/>
                <a:gd name="connsiteX2879" fmla="*/ 3261368 w 3862373"/>
                <a:gd name="connsiteY2879" fmla="*/ 729944 h 3682908"/>
                <a:gd name="connsiteX2880" fmla="*/ 3300455 w 3862373"/>
                <a:gd name="connsiteY2880" fmla="*/ 690857 h 3682908"/>
                <a:gd name="connsiteX2881" fmla="*/ 3205815 w 3862373"/>
                <a:gd name="connsiteY2881" fmla="*/ 690857 h 3682908"/>
                <a:gd name="connsiteX2882" fmla="*/ 3244902 w 3862373"/>
                <a:gd name="connsiteY2882" fmla="*/ 729943 h 3682908"/>
                <a:gd name="connsiteX2883" fmla="*/ 3205815 w 3862373"/>
                <a:gd name="connsiteY2883" fmla="*/ 769031 h 3682908"/>
                <a:gd name="connsiteX2884" fmla="*/ 3166728 w 3862373"/>
                <a:gd name="connsiteY2884" fmla="*/ 729943 h 3682908"/>
                <a:gd name="connsiteX2885" fmla="*/ 3205815 w 3862373"/>
                <a:gd name="connsiteY2885" fmla="*/ 690857 h 3682908"/>
                <a:gd name="connsiteX2886" fmla="*/ 3111175 w 3862373"/>
                <a:gd name="connsiteY2886" fmla="*/ 690857 h 3682908"/>
                <a:gd name="connsiteX2887" fmla="*/ 3150262 w 3862373"/>
                <a:gd name="connsiteY2887" fmla="*/ 729944 h 3682908"/>
                <a:gd name="connsiteX2888" fmla="*/ 3111175 w 3862373"/>
                <a:gd name="connsiteY2888" fmla="*/ 769031 h 3682908"/>
                <a:gd name="connsiteX2889" fmla="*/ 3072088 w 3862373"/>
                <a:gd name="connsiteY2889" fmla="*/ 729944 h 3682908"/>
                <a:gd name="connsiteX2890" fmla="*/ 3111175 w 3862373"/>
                <a:gd name="connsiteY2890" fmla="*/ 690857 h 3682908"/>
                <a:gd name="connsiteX2891" fmla="*/ 3018901 w 3862373"/>
                <a:gd name="connsiteY2891" fmla="*/ 690857 h 3682908"/>
                <a:gd name="connsiteX2892" fmla="*/ 3057988 w 3862373"/>
                <a:gd name="connsiteY2892" fmla="*/ 729944 h 3682908"/>
                <a:gd name="connsiteX2893" fmla="*/ 3018901 w 3862373"/>
                <a:gd name="connsiteY2893" fmla="*/ 769031 h 3682908"/>
                <a:gd name="connsiteX2894" fmla="*/ 2979813 w 3862373"/>
                <a:gd name="connsiteY2894" fmla="*/ 729944 h 3682908"/>
                <a:gd name="connsiteX2895" fmla="*/ 3018901 w 3862373"/>
                <a:gd name="connsiteY2895" fmla="*/ 690857 h 3682908"/>
                <a:gd name="connsiteX2896" fmla="*/ 2924262 w 3862373"/>
                <a:gd name="connsiteY2896" fmla="*/ 690857 h 3682908"/>
                <a:gd name="connsiteX2897" fmla="*/ 2963349 w 3862373"/>
                <a:gd name="connsiteY2897" fmla="*/ 729943 h 3682908"/>
                <a:gd name="connsiteX2898" fmla="*/ 2924262 w 3862373"/>
                <a:gd name="connsiteY2898" fmla="*/ 769031 h 3682908"/>
                <a:gd name="connsiteX2899" fmla="*/ 2885175 w 3862373"/>
                <a:gd name="connsiteY2899" fmla="*/ 729943 h 3682908"/>
                <a:gd name="connsiteX2900" fmla="*/ 2924262 w 3862373"/>
                <a:gd name="connsiteY2900" fmla="*/ 690857 h 3682908"/>
                <a:gd name="connsiteX2901" fmla="*/ 2831986 w 3862373"/>
                <a:gd name="connsiteY2901" fmla="*/ 690857 h 3682908"/>
                <a:gd name="connsiteX2902" fmla="*/ 2871073 w 3862373"/>
                <a:gd name="connsiteY2902" fmla="*/ 729944 h 3682908"/>
                <a:gd name="connsiteX2903" fmla="*/ 2831986 w 3862373"/>
                <a:gd name="connsiteY2903" fmla="*/ 769031 h 3682908"/>
                <a:gd name="connsiteX2904" fmla="*/ 2792899 w 3862373"/>
                <a:gd name="connsiteY2904" fmla="*/ 729944 h 3682908"/>
                <a:gd name="connsiteX2905" fmla="*/ 2831986 w 3862373"/>
                <a:gd name="connsiteY2905" fmla="*/ 690857 h 3682908"/>
                <a:gd name="connsiteX2906" fmla="*/ 2737373 w 3862373"/>
                <a:gd name="connsiteY2906" fmla="*/ 690857 h 3682908"/>
                <a:gd name="connsiteX2907" fmla="*/ 2776434 w 3862373"/>
                <a:gd name="connsiteY2907" fmla="*/ 729944 h 3682908"/>
                <a:gd name="connsiteX2908" fmla="*/ 2737373 w 3862373"/>
                <a:gd name="connsiteY2908" fmla="*/ 769031 h 3682908"/>
                <a:gd name="connsiteX2909" fmla="*/ 2698271 w 3862373"/>
                <a:gd name="connsiteY2909" fmla="*/ 729944 h 3682908"/>
                <a:gd name="connsiteX2910" fmla="*/ 2737373 w 3862373"/>
                <a:gd name="connsiteY2910" fmla="*/ 690857 h 3682908"/>
                <a:gd name="connsiteX2911" fmla="*/ 2266534 w 3862373"/>
                <a:gd name="connsiteY2911" fmla="*/ 690857 h 3682908"/>
                <a:gd name="connsiteX2912" fmla="*/ 2305617 w 3862373"/>
                <a:gd name="connsiteY2912" fmla="*/ 729943 h 3682908"/>
                <a:gd name="connsiteX2913" fmla="*/ 2266534 w 3862373"/>
                <a:gd name="connsiteY2913" fmla="*/ 769031 h 3682908"/>
                <a:gd name="connsiteX2914" fmla="*/ 2227440 w 3862373"/>
                <a:gd name="connsiteY2914" fmla="*/ 729943 h 3682908"/>
                <a:gd name="connsiteX2915" fmla="*/ 2266534 w 3862373"/>
                <a:gd name="connsiteY2915" fmla="*/ 690857 h 3682908"/>
                <a:gd name="connsiteX2916" fmla="*/ 2171886 w 3862373"/>
                <a:gd name="connsiteY2916" fmla="*/ 690857 h 3682908"/>
                <a:gd name="connsiteX2917" fmla="*/ 2210979 w 3862373"/>
                <a:gd name="connsiteY2917" fmla="*/ 729944 h 3682908"/>
                <a:gd name="connsiteX2918" fmla="*/ 2171886 w 3862373"/>
                <a:gd name="connsiteY2918" fmla="*/ 769031 h 3682908"/>
                <a:gd name="connsiteX2919" fmla="*/ 2132800 w 3862373"/>
                <a:gd name="connsiteY2919" fmla="*/ 729944 h 3682908"/>
                <a:gd name="connsiteX2920" fmla="*/ 2171886 w 3862373"/>
                <a:gd name="connsiteY2920" fmla="*/ 690857 h 3682908"/>
                <a:gd name="connsiteX2921" fmla="*/ 2079612 w 3862373"/>
                <a:gd name="connsiteY2921" fmla="*/ 690857 h 3682908"/>
                <a:gd name="connsiteX2922" fmla="*/ 2118698 w 3862373"/>
                <a:gd name="connsiteY2922" fmla="*/ 729944 h 3682908"/>
                <a:gd name="connsiteX2923" fmla="*/ 2079612 w 3862373"/>
                <a:gd name="connsiteY2923" fmla="*/ 769031 h 3682908"/>
                <a:gd name="connsiteX2924" fmla="*/ 2040529 w 3862373"/>
                <a:gd name="connsiteY2924" fmla="*/ 729944 h 3682908"/>
                <a:gd name="connsiteX2925" fmla="*/ 2079612 w 3862373"/>
                <a:gd name="connsiteY2925" fmla="*/ 690857 h 3682908"/>
                <a:gd name="connsiteX2926" fmla="*/ 1703432 w 3862373"/>
                <a:gd name="connsiteY2926" fmla="*/ 690857 h 3682908"/>
                <a:gd name="connsiteX2927" fmla="*/ 1742522 w 3862373"/>
                <a:gd name="connsiteY2927" fmla="*/ 729943 h 3682908"/>
                <a:gd name="connsiteX2928" fmla="*/ 1703432 w 3862373"/>
                <a:gd name="connsiteY2928" fmla="*/ 769031 h 3682908"/>
                <a:gd name="connsiteX2929" fmla="*/ 1664351 w 3862373"/>
                <a:gd name="connsiteY2929" fmla="*/ 729943 h 3682908"/>
                <a:gd name="connsiteX2930" fmla="*/ 1703432 w 3862373"/>
                <a:gd name="connsiteY2930" fmla="*/ 690857 h 3682908"/>
                <a:gd name="connsiteX2931" fmla="*/ 1611147 w 3862373"/>
                <a:gd name="connsiteY2931" fmla="*/ 690857 h 3682908"/>
                <a:gd name="connsiteX2932" fmla="*/ 1650245 w 3862373"/>
                <a:gd name="connsiteY2932" fmla="*/ 729944 h 3682908"/>
                <a:gd name="connsiteX2933" fmla="*/ 1611147 w 3862373"/>
                <a:gd name="connsiteY2933" fmla="*/ 769031 h 3682908"/>
                <a:gd name="connsiteX2934" fmla="*/ 1572133 w 3862373"/>
                <a:gd name="connsiteY2934" fmla="*/ 729944 h 3682908"/>
                <a:gd name="connsiteX2935" fmla="*/ 1611147 w 3862373"/>
                <a:gd name="connsiteY2935" fmla="*/ 690857 h 3682908"/>
                <a:gd name="connsiteX2936" fmla="*/ 1232669 w 3862373"/>
                <a:gd name="connsiteY2936" fmla="*/ 690857 h 3682908"/>
                <a:gd name="connsiteX2937" fmla="*/ 1271741 w 3862373"/>
                <a:gd name="connsiteY2937" fmla="*/ 729943 h 3682908"/>
                <a:gd name="connsiteX2938" fmla="*/ 1232669 w 3862373"/>
                <a:gd name="connsiteY2938" fmla="*/ 769031 h 3682908"/>
                <a:gd name="connsiteX2939" fmla="*/ 1193583 w 3862373"/>
                <a:gd name="connsiteY2939" fmla="*/ 729943 h 3682908"/>
                <a:gd name="connsiteX2940" fmla="*/ 1232669 w 3862373"/>
                <a:gd name="connsiteY2940" fmla="*/ 690857 h 3682908"/>
                <a:gd name="connsiteX2941" fmla="*/ 1142756 w 3862373"/>
                <a:gd name="connsiteY2941" fmla="*/ 690857 h 3682908"/>
                <a:gd name="connsiteX2942" fmla="*/ 1181847 w 3862373"/>
                <a:gd name="connsiteY2942" fmla="*/ 729944 h 3682908"/>
                <a:gd name="connsiteX2943" fmla="*/ 1142756 w 3862373"/>
                <a:gd name="connsiteY2943" fmla="*/ 769031 h 3682908"/>
                <a:gd name="connsiteX2944" fmla="*/ 1103656 w 3862373"/>
                <a:gd name="connsiteY2944" fmla="*/ 729944 h 3682908"/>
                <a:gd name="connsiteX2945" fmla="*/ 1142756 w 3862373"/>
                <a:gd name="connsiteY2945" fmla="*/ 690857 h 3682908"/>
                <a:gd name="connsiteX2946" fmla="*/ 856480 w 3862373"/>
                <a:gd name="connsiteY2946" fmla="*/ 690857 h 3682908"/>
                <a:gd name="connsiteX2947" fmla="*/ 895560 w 3862373"/>
                <a:gd name="connsiteY2947" fmla="*/ 729943 h 3682908"/>
                <a:gd name="connsiteX2948" fmla="*/ 856480 w 3862373"/>
                <a:gd name="connsiteY2948" fmla="*/ 769031 h 3682908"/>
                <a:gd name="connsiteX2949" fmla="*/ 817401 w 3862373"/>
                <a:gd name="connsiteY2949" fmla="*/ 729943 h 3682908"/>
                <a:gd name="connsiteX2950" fmla="*/ 856480 w 3862373"/>
                <a:gd name="connsiteY2950" fmla="*/ 690857 h 3682908"/>
                <a:gd name="connsiteX2951" fmla="*/ 764220 w 3862373"/>
                <a:gd name="connsiteY2951" fmla="*/ 690857 h 3682908"/>
                <a:gd name="connsiteX2952" fmla="*/ 803302 w 3862373"/>
                <a:gd name="connsiteY2952" fmla="*/ 729944 h 3682908"/>
                <a:gd name="connsiteX2953" fmla="*/ 764220 w 3862373"/>
                <a:gd name="connsiteY2953" fmla="*/ 769031 h 3682908"/>
                <a:gd name="connsiteX2954" fmla="*/ 725137 w 3862373"/>
                <a:gd name="connsiteY2954" fmla="*/ 729944 h 3682908"/>
                <a:gd name="connsiteX2955" fmla="*/ 764220 w 3862373"/>
                <a:gd name="connsiteY2955" fmla="*/ 690857 h 3682908"/>
                <a:gd name="connsiteX2956" fmla="*/ 669571 w 3862373"/>
                <a:gd name="connsiteY2956" fmla="*/ 690857 h 3682908"/>
                <a:gd name="connsiteX2957" fmla="*/ 708675 w 3862373"/>
                <a:gd name="connsiteY2957" fmla="*/ 729943 h 3682908"/>
                <a:gd name="connsiteX2958" fmla="*/ 669571 w 3862373"/>
                <a:gd name="connsiteY2958" fmla="*/ 769031 h 3682908"/>
                <a:gd name="connsiteX2959" fmla="*/ 630497 w 3862373"/>
                <a:gd name="connsiteY2959" fmla="*/ 729943 h 3682908"/>
                <a:gd name="connsiteX2960" fmla="*/ 669571 w 3862373"/>
                <a:gd name="connsiteY2960" fmla="*/ 690857 h 3682908"/>
                <a:gd name="connsiteX2961" fmla="*/ 577293 w 3862373"/>
                <a:gd name="connsiteY2961" fmla="*/ 690857 h 3682908"/>
                <a:gd name="connsiteX2962" fmla="*/ 616393 w 3862373"/>
                <a:gd name="connsiteY2962" fmla="*/ 729943 h 3682908"/>
                <a:gd name="connsiteX2963" fmla="*/ 577293 w 3862373"/>
                <a:gd name="connsiteY2963" fmla="*/ 769031 h 3682908"/>
                <a:gd name="connsiteX2964" fmla="*/ 538195 w 3862373"/>
                <a:gd name="connsiteY2964" fmla="*/ 729943 h 3682908"/>
                <a:gd name="connsiteX2965" fmla="*/ 577293 w 3862373"/>
                <a:gd name="connsiteY2965" fmla="*/ 690857 h 3682908"/>
                <a:gd name="connsiteX2966" fmla="*/ 485003 w 3862373"/>
                <a:gd name="connsiteY2966" fmla="*/ 690857 h 3682908"/>
                <a:gd name="connsiteX2967" fmla="*/ 524091 w 3862373"/>
                <a:gd name="connsiteY2967" fmla="*/ 729943 h 3682908"/>
                <a:gd name="connsiteX2968" fmla="*/ 485003 w 3862373"/>
                <a:gd name="connsiteY2968" fmla="*/ 769031 h 3682908"/>
                <a:gd name="connsiteX2969" fmla="*/ 445934 w 3862373"/>
                <a:gd name="connsiteY2969" fmla="*/ 729943 h 3682908"/>
                <a:gd name="connsiteX2970" fmla="*/ 485003 w 3862373"/>
                <a:gd name="connsiteY2970" fmla="*/ 690857 h 3682908"/>
                <a:gd name="connsiteX2971" fmla="*/ 390354 w 3862373"/>
                <a:gd name="connsiteY2971" fmla="*/ 690857 h 3682908"/>
                <a:gd name="connsiteX2972" fmla="*/ 429457 w 3862373"/>
                <a:gd name="connsiteY2972" fmla="*/ 729943 h 3682908"/>
                <a:gd name="connsiteX2973" fmla="*/ 390354 w 3862373"/>
                <a:gd name="connsiteY2973" fmla="*/ 769031 h 3682908"/>
                <a:gd name="connsiteX2974" fmla="*/ 351287 w 3862373"/>
                <a:gd name="connsiteY2974" fmla="*/ 729943 h 3682908"/>
                <a:gd name="connsiteX2975" fmla="*/ 390354 w 3862373"/>
                <a:gd name="connsiteY2975" fmla="*/ 690857 h 3682908"/>
                <a:gd name="connsiteX2976" fmla="*/ 298087 w 3862373"/>
                <a:gd name="connsiteY2976" fmla="*/ 690857 h 3682908"/>
                <a:gd name="connsiteX2977" fmla="*/ 337188 w 3862373"/>
                <a:gd name="connsiteY2977" fmla="*/ 729943 h 3682908"/>
                <a:gd name="connsiteX2978" fmla="*/ 298087 w 3862373"/>
                <a:gd name="connsiteY2978" fmla="*/ 769031 h 3682908"/>
                <a:gd name="connsiteX2979" fmla="*/ 258997 w 3862373"/>
                <a:gd name="connsiteY2979" fmla="*/ 729943 h 3682908"/>
                <a:gd name="connsiteX2980" fmla="*/ 298087 w 3862373"/>
                <a:gd name="connsiteY2980" fmla="*/ 690857 h 3682908"/>
                <a:gd name="connsiteX2981" fmla="*/ 242207 w 3862373"/>
                <a:gd name="connsiteY2981" fmla="*/ 643975 h 3682908"/>
                <a:gd name="connsiteX2982" fmla="*/ 242535 w 3862373"/>
                <a:gd name="connsiteY2982" fmla="*/ 644768 h 3682908"/>
                <a:gd name="connsiteX2983" fmla="*/ 231087 w 3862373"/>
                <a:gd name="connsiteY2983" fmla="*/ 672407 h 3682908"/>
                <a:gd name="connsiteX2984" fmla="*/ 216396 w 3862373"/>
                <a:gd name="connsiteY2984" fmla="*/ 678492 h 3682908"/>
                <a:gd name="connsiteX2985" fmla="*/ 3472229 w 3862373"/>
                <a:gd name="connsiteY2985" fmla="*/ 612933 h 3682908"/>
                <a:gd name="connsiteX2986" fmla="*/ 3516862 w 3862373"/>
                <a:gd name="connsiteY2986" fmla="*/ 672620 h 3682908"/>
                <a:gd name="connsiteX2987" fmla="*/ 3489735 w 3862373"/>
                <a:gd name="connsiteY2987" fmla="*/ 683855 h 3682908"/>
                <a:gd name="connsiteX2988" fmla="*/ 3450649 w 3862373"/>
                <a:gd name="connsiteY2988" fmla="*/ 644768 h 3682908"/>
                <a:gd name="connsiteX2989" fmla="*/ 3462097 w 3862373"/>
                <a:gd name="connsiteY2989" fmla="*/ 617130 h 3682908"/>
                <a:gd name="connsiteX2990" fmla="*/ 3392730 w 3862373"/>
                <a:gd name="connsiteY2990" fmla="*/ 605682 h 3682908"/>
                <a:gd name="connsiteX2991" fmla="*/ 3431817 w 3862373"/>
                <a:gd name="connsiteY2991" fmla="*/ 644768 h 3682908"/>
                <a:gd name="connsiteX2992" fmla="*/ 3392730 w 3862373"/>
                <a:gd name="connsiteY2992" fmla="*/ 683855 h 3682908"/>
                <a:gd name="connsiteX2993" fmla="*/ 3353643 w 3862373"/>
                <a:gd name="connsiteY2993" fmla="*/ 644768 h 3682908"/>
                <a:gd name="connsiteX2994" fmla="*/ 3392730 w 3862373"/>
                <a:gd name="connsiteY2994" fmla="*/ 605682 h 3682908"/>
                <a:gd name="connsiteX2995" fmla="*/ 3300455 w 3862373"/>
                <a:gd name="connsiteY2995" fmla="*/ 605682 h 3682908"/>
                <a:gd name="connsiteX2996" fmla="*/ 3339543 w 3862373"/>
                <a:gd name="connsiteY2996" fmla="*/ 644768 h 3682908"/>
                <a:gd name="connsiteX2997" fmla="*/ 3300455 w 3862373"/>
                <a:gd name="connsiteY2997" fmla="*/ 683855 h 3682908"/>
                <a:gd name="connsiteX2998" fmla="*/ 3261368 w 3862373"/>
                <a:gd name="connsiteY2998" fmla="*/ 644768 h 3682908"/>
                <a:gd name="connsiteX2999" fmla="*/ 3300455 w 3862373"/>
                <a:gd name="connsiteY2999" fmla="*/ 605682 h 3682908"/>
                <a:gd name="connsiteX3000" fmla="*/ 3205815 w 3862373"/>
                <a:gd name="connsiteY3000" fmla="*/ 605682 h 3682908"/>
                <a:gd name="connsiteX3001" fmla="*/ 3244903 w 3862373"/>
                <a:gd name="connsiteY3001" fmla="*/ 644768 h 3682908"/>
                <a:gd name="connsiteX3002" fmla="*/ 3205815 w 3862373"/>
                <a:gd name="connsiteY3002" fmla="*/ 683855 h 3682908"/>
                <a:gd name="connsiteX3003" fmla="*/ 3166728 w 3862373"/>
                <a:gd name="connsiteY3003" fmla="*/ 644768 h 3682908"/>
                <a:gd name="connsiteX3004" fmla="*/ 3205815 w 3862373"/>
                <a:gd name="connsiteY3004" fmla="*/ 605682 h 3682908"/>
                <a:gd name="connsiteX3005" fmla="*/ 3111175 w 3862373"/>
                <a:gd name="connsiteY3005" fmla="*/ 605682 h 3682908"/>
                <a:gd name="connsiteX3006" fmla="*/ 3150263 w 3862373"/>
                <a:gd name="connsiteY3006" fmla="*/ 644768 h 3682908"/>
                <a:gd name="connsiteX3007" fmla="*/ 3111175 w 3862373"/>
                <a:gd name="connsiteY3007" fmla="*/ 683855 h 3682908"/>
                <a:gd name="connsiteX3008" fmla="*/ 3072088 w 3862373"/>
                <a:gd name="connsiteY3008" fmla="*/ 644768 h 3682908"/>
                <a:gd name="connsiteX3009" fmla="*/ 3111175 w 3862373"/>
                <a:gd name="connsiteY3009" fmla="*/ 605682 h 3682908"/>
                <a:gd name="connsiteX3010" fmla="*/ 3018901 w 3862373"/>
                <a:gd name="connsiteY3010" fmla="*/ 605682 h 3682908"/>
                <a:gd name="connsiteX3011" fmla="*/ 3057988 w 3862373"/>
                <a:gd name="connsiteY3011" fmla="*/ 644768 h 3682908"/>
                <a:gd name="connsiteX3012" fmla="*/ 3018901 w 3862373"/>
                <a:gd name="connsiteY3012" fmla="*/ 683855 h 3682908"/>
                <a:gd name="connsiteX3013" fmla="*/ 2979813 w 3862373"/>
                <a:gd name="connsiteY3013" fmla="*/ 644768 h 3682908"/>
                <a:gd name="connsiteX3014" fmla="*/ 3018901 w 3862373"/>
                <a:gd name="connsiteY3014" fmla="*/ 605682 h 3682908"/>
                <a:gd name="connsiteX3015" fmla="*/ 2924262 w 3862373"/>
                <a:gd name="connsiteY3015" fmla="*/ 605682 h 3682908"/>
                <a:gd name="connsiteX3016" fmla="*/ 2963349 w 3862373"/>
                <a:gd name="connsiteY3016" fmla="*/ 644768 h 3682908"/>
                <a:gd name="connsiteX3017" fmla="*/ 2924262 w 3862373"/>
                <a:gd name="connsiteY3017" fmla="*/ 683855 h 3682908"/>
                <a:gd name="connsiteX3018" fmla="*/ 2885175 w 3862373"/>
                <a:gd name="connsiteY3018" fmla="*/ 644768 h 3682908"/>
                <a:gd name="connsiteX3019" fmla="*/ 2924262 w 3862373"/>
                <a:gd name="connsiteY3019" fmla="*/ 605682 h 3682908"/>
                <a:gd name="connsiteX3020" fmla="*/ 2831987 w 3862373"/>
                <a:gd name="connsiteY3020" fmla="*/ 605682 h 3682908"/>
                <a:gd name="connsiteX3021" fmla="*/ 2871074 w 3862373"/>
                <a:gd name="connsiteY3021" fmla="*/ 644768 h 3682908"/>
                <a:gd name="connsiteX3022" fmla="*/ 2831987 w 3862373"/>
                <a:gd name="connsiteY3022" fmla="*/ 683855 h 3682908"/>
                <a:gd name="connsiteX3023" fmla="*/ 2792900 w 3862373"/>
                <a:gd name="connsiteY3023" fmla="*/ 644768 h 3682908"/>
                <a:gd name="connsiteX3024" fmla="*/ 2831987 w 3862373"/>
                <a:gd name="connsiteY3024" fmla="*/ 605682 h 3682908"/>
                <a:gd name="connsiteX3025" fmla="*/ 2171887 w 3862373"/>
                <a:gd name="connsiteY3025" fmla="*/ 605682 h 3682908"/>
                <a:gd name="connsiteX3026" fmla="*/ 2210979 w 3862373"/>
                <a:gd name="connsiteY3026" fmla="*/ 644768 h 3682908"/>
                <a:gd name="connsiteX3027" fmla="*/ 2171887 w 3862373"/>
                <a:gd name="connsiteY3027" fmla="*/ 683855 h 3682908"/>
                <a:gd name="connsiteX3028" fmla="*/ 2132800 w 3862373"/>
                <a:gd name="connsiteY3028" fmla="*/ 644768 h 3682908"/>
                <a:gd name="connsiteX3029" fmla="*/ 2171887 w 3862373"/>
                <a:gd name="connsiteY3029" fmla="*/ 605682 h 3682908"/>
                <a:gd name="connsiteX3030" fmla="*/ 1798073 w 3862373"/>
                <a:gd name="connsiteY3030" fmla="*/ 605682 h 3682908"/>
                <a:gd name="connsiteX3031" fmla="*/ 1837146 w 3862373"/>
                <a:gd name="connsiteY3031" fmla="*/ 644768 h 3682908"/>
                <a:gd name="connsiteX3032" fmla="*/ 1798073 w 3862373"/>
                <a:gd name="connsiteY3032" fmla="*/ 683855 h 3682908"/>
                <a:gd name="connsiteX3033" fmla="*/ 1758966 w 3862373"/>
                <a:gd name="connsiteY3033" fmla="*/ 644768 h 3682908"/>
                <a:gd name="connsiteX3034" fmla="*/ 1798073 w 3862373"/>
                <a:gd name="connsiteY3034" fmla="*/ 605682 h 3682908"/>
                <a:gd name="connsiteX3035" fmla="*/ 1703432 w 3862373"/>
                <a:gd name="connsiteY3035" fmla="*/ 605682 h 3682908"/>
                <a:gd name="connsiteX3036" fmla="*/ 1742522 w 3862373"/>
                <a:gd name="connsiteY3036" fmla="*/ 644768 h 3682908"/>
                <a:gd name="connsiteX3037" fmla="*/ 1703432 w 3862373"/>
                <a:gd name="connsiteY3037" fmla="*/ 683855 h 3682908"/>
                <a:gd name="connsiteX3038" fmla="*/ 1664351 w 3862373"/>
                <a:gd name="connsiteY3038" fmla="*/ 644768 h 3682908"/>
                <a:gd name="connsiteX3039" fmla="*/ 1703432 w 3862373"/>
                <a:gd name="connsiteY3039" fmla="*/ 605682 h 3682908"/>
                <a:gd name="connsiteX3040" fmla="*/ 1611147 w 3862373"/>
                <a:gd name="connsiteY3040" fmla="*/ 605682 h 3682908"/>
                <a:gd name="connsiteX3041" fmla="*/ 1650245 w 3862373"/>
                <a:gd name="connsiteY3041" fmla="*/ 644768 h 3682908"/>
                <a:gd name="connsiteX3042" fmla="*/ 1611147 w 3862373"/>
                <a:gd name="connsiteY3042" fmla="*/ 683855 h 3682908"/>
                <a:gd name="connsiteX3043" fmla="*/ 1572140 w 3862373"/>
                <a:gd name="connsiteY3043" fmla="*/ 644768 h 3682908"/>
                <a:gd name="connsiteX3044" fmla="*/ 1611147 w 3862373"/>
                <a:gd name="connsiteY3044" fmla="*/ 605682 h 3682908"/>
                <a:gd name="connsiteX3045" fmla="*/ 1232676 w 3862373"/>
                <a:gd name="connsiteY3045" fmla="*/ 605682 h 3682908"/>
                <a:gd name="connsiteX3046" fmla="*/ 1271747 w 3862373"/>
                <a:gd name="connsiteY3046" fmla="*/ 644768 h 3682908"/>
                <a:gd name="connsiteX3047" fmla="*/ 1232676 w 3862373"/>
                <a:gd name="connsiteY3047" fmla="*/ 683855 h 3682908"/>
                <a:gd name="connsiteX3048" fmla="*/ 1193590 w 3862373"/>
                <a:gd name="connsiteY3048" fmla="*/ 644768 h 3682908"/>
                <a:gd name="connsiteX3049" fmla="*/ 1232676 w 3862373"/>
                <a:gd name="connsiteY3049" fmla="*/ 605682 h 3682908"/>
                <a:gd name="connsiteX3050" fmla="*/ 1142761 w 3862373"/>
                <a:gd name="connsiteY3050" fmla="*/ 605682 h 3682908"/>
                <a:gd name="connsiteX3051" fmla="*/ 1181853 w 3862373"/>
                <a:gd name="connsiteY3051" fmla="*/ 644768 h 3682908"/>
                <a:gd name="connsiteX3052" fmla="*/ 1142761 w 3862373"/>
                <a:gd name="connsiteY3052" fmla="*/ 683855 h 3682908"/>
                <a:gd name="connsiteX3053" fmla="*/ 1103661 w 3862373"/>
                <a:gd name="connsiteY3053" fmla="*/ 644768 h 3682908"/>
                <a:gd name="connsiteX3054" fmla="*/ 1142761 w 3862373"/>
                <a:gd name="connsiteY3054" fmla="*/ 605682 h 3682908"/>
                <a:gd name="connsiteX3055" fmla="*/ 1045734 w 3862373"/>
                <a:gd name="connsiteY3055" fmla="*/ 605682 h 3682908"/>
                <a:gd name="connsiteX3056" fmla="*/ 1084825 w 3862373"/>
                <a:gd name="connsiteY3056" fmla="*/ 644768 h 3682908"/>
                <a:gd name="connsiteX3057" fmla="*/ 1045734 w 3862373"/>
                <a:gd name="connsiteY3057" fmla="*/ 683855 h 3682908"/>
                <a:gd name="connsiteX3058" fmla="*/ 1006653 w 3862373"/>
                <a:gd name="connsiteY3058" fmla="*/ 644768 h 3682908"/>
                <a:gd name="connsiteX3059" fmla="*/ 1045734 w 3862373"/>
                <a:gd name="connsiteY3059" fmla="*/ 605682 h 3682908"/>
                <a:gd name="connsiteX3060" fmla="*/ 856487 w 3862373"/>
                <a:gd name="connsiteY3060" fmla="*/ 605682 h 3682908"/>
                <a:gd name="connsiteX3061" fmla="*/ 895566 w 3862373"/>
                <a:gd name="connsiteY3061" fmla="*/ 644768 h 3682908"/>
                <a:gd name="connsiteX3062" fmla="*/ 856487 w 3862373"/>
                <a:gd name="connsiteY3062" fmla="*/ 683855 h 3682908"/>
                <a:gd name="connsiteX3063" fmla="*/ 817405 w 3862373"/>
                <a:gd name="connsiteY3063" fmla="*/ 644768 h 3682908"/>
                <a:gd name="connsiteX3064" fmla="*/ 856487 w 3862373"/>
                <a:gd name="connsiteY3064" fmla="*/ 605682 h 3682908"/>
                <a:gd name="connsiteX3065" fmla="*/ 764226 w 3862373"/>
                <a:gd name="connsiteY3065" fmla="*/ 605682 h 3682908"/>
                <a:gd name="connsiteX3066" fmla="*/ 803309 w 3862373"/>
                <a:gd name="connsiteY3066" fmla="*/ 644768 h 3682908"/>
                <a:gd name="connsiteX3067" fmla="*/ 764226 w 3862373"/>
                <a:gd name="connsiteY3067" fmla="*/ 683855 h 3682908"/>
                <a:gd name="connsiteX3068" fmla="*/ 725145 w 3862373"/>
                <a:gd name="connsiteY3068" fmla="*/ 644768 h 3682908"/>
                <a:gd name="connsiteX3069" fmla="*/ 764226 w 3862373"/>
                <a:gd name="connsiteY3069" fmla="*/ 605682 h 3682908"/>
                <a:gd name="connsiteX3070" fmla="*/ 669584 w 3862373"/>
                <a:gd name="connsiteY3070" fmla="*/ 605682 h 3682908"/>
                <a:gd name="connsiteX3071" fmla="*/ 708684 w 3862373"/>
                <a:gd name="connsiteY3071" fmla="*/ 644768 h 3682908"/>
                <a:gd name="connsiteX3072" fmla="*/ 669584 w 3862373"/>
                <a:gd name="connsiteY3072" fmla="*/ 683855 h 3682908"/>
                <a:gd name="connsiteX3073" fmla="*/ 630505 w 3862373"/>
                <a:gd name="connsiteY3073" fmla="*/ 644768 h 3682908"/>
                <a:gd name="connsiteX3074" fmla="*/ 669584 w 3862373"/>
                <a:gd name="connsiteY3074" fmla="*/ 605682 h 3682908"/>
                <a:gd name="connsiteX3075" fmla="*/ 577298 w 3862373"/>
                <a:gd name="connsiteY3075" fmla="*/ 605682 h 3682908"/>
                <a:gd name="connsiteX3076" fmla="*/ 616400 w 3862373"/>
                <a:gd name="connsiteY3076" fmla="*/ 644768 h 3682908"/>
                <a:gd name="connsiteX3077" fmla="*/ 577298 w 3862373"/>
                <a:gd name="connsiteY3077" fmla="*/ 683855 h 3682908"/>
                <a:gd name="connsiteX3078" fmla="*/ 538200 w 3862373"/>
                <a:gd name="connsiteY3078" fmla="*/ 644768 h 3682908"/>
                <a:gd name="connsiteX3079" fmla="*/ 577298 w 3862373"/>
                <a:gd name="connsiteY3079" fmla="*/ 605682 h 3682908"/>
                <a:gd name="connsiteX3080" fmla="*/ 485012 w 3862373"/>
                <a:gd name="connsiteY3080" fmla="*/ 605682 h 3682908"/>
                <a:gd name="connsiteX3081" fmla="*/ 524097 w 3862373"/>
                <a:gd name="connsiteY3081" fmla="*/ 644768 h 3682908"/>
                <a:gd name="connsiteX3082" fmla="*/ 485012 w 3862373"/>
                <a:gd name="connsiteY3082" fmla="*/ 683855 h 3682908"/>
                <a:gd name="connsiteX3083" fmla="*/ 445938 w 3862373"/>
                <a:gd name="connsiteY3083" fmla="*/ 644768 h 3682908"/>
                <a:gd name="connsiteX3084" fmla="*/ 485012 w 3862373"/>
                <a:gd name="connsiteY3084" fmla="*/ 605682 h 3682908"/>
                <a:gd name="connsiteX3085" fmla="*/ 390363 w 3862373"/>
                <a:gd name="connsiteY3085" fmla="*/ 605682 h 3682908"/>
                <a:gd name="connsiteX3086" fmla="*/ 429464 w 3862373"/>
                <a:gd name="connsiteY3086" fmla="*/ 644768 h 3682908"/>
                <a:gd name="connsiteX3087" fmla="*/ 390363 w 3862373"/>
                <a:gd name="connsiteY3087" fmla="*/ 683855 h 3682908"/>
                <a:gd name="connsiteX3088" fmla="*/ 351296 w 3862373"/>
                <a:gd name="connsiteY3088" fmla="*/ 644768 h 3682908"/>
                <a:gd name="connsiteX3089" fmla="*/ 390363 w 3862373"/>
                <a:gd name="connsiteY3089" fmla="*/ 605682 h 3682908"/>
                <a:gd name="connsiteX3090" fmla="*/ 298093 w 3862373"/>
                <a:gd name="connsiteY3090" fmla="*/ 605682 h 3682908"/>
                <a:gd name="connsiteX3091" fmla="*/ 337193 w 3862373"/>
                <a:gd name="connsiteY3091" fmla="*/ 644768 h 3682908"/>
                <a:gd name="connsiteX3092" fmla="*/ 298093 w 3862373"/>
                <a:gd name="connsiteY3092" fmla="*/ 683855 h 3682908"/>
                <a:gd name="connsiteX3093" fmla="*/ 259002 w 3862373"/>
                <a:gd name="connsiteY3093" fmla="*/ 644768 h 3682908"/>
                <a:gd name="connsiteX3094" fmla="*/ 298093 w 3862373"/>
                <a:gd name="connsiteY3094" fmla="*/ 605682 h 3682908"/>
                <a:gd name="connsiteX3095" fmla="*/ 327714 w 3862373"/>
                <a:gd name="connsiteY3095" fmla="*/ 529629 h 3682908"/>
                <a:gd name="connsiteX3096" fmla="*/ 337200 w 3862373"/>
                <a:gd name="connsiteY3096" fmla="*/ 552513 h 3682908"/>
                <a:gd name="connsiteX3097" fmla="*/ 298099 w 3862373"/>
                <a:gd name="connsiteY3097" fmla="*/ 591582 h 3682908"/>
                <a:gd name="connsiteX3098" fmla="*/ 285337 w 3862373"/>
                <a:gd name="connsiteY3098" fmla="*/ 586297 h 3682908"/>
                <a:gd name="connsiteX3099" fmla="*/ 3205817 w 3862373"/>
                <a:gd name="connsiteY3099" fmla="*/ 513426 h 3682908"/>
                <a:gd name="connsiteX3100" fmla="*/ 3244904 w 3862373"/>
                <a:gd name="connsiteY3100" fmla="*/ 552512 h 3682908"/>
                <a:gd name="connsiteX3101" fmla="*/ 3205817 w 3862373"/>
                <a:gd name="connsiteY3101" fmla="*/ 591582 h 3682908"/>
                <a:gd name="connsiteX3102" fmla="*/ 3166729 w 3862373"/>
                <a:gd name="connsiteY3102" fmla="*/ 552512 h 3682908"/>
                <a:gd name="connsiteX3103" fmla="*/ 3205817 w 3862373"/>
                <a:gd name="connsiteY3103" fmla="*/ 513426 h 3682908"/>
                <a:gd name="connsiteX3104" fmla="*/ 3111175 w 3862373"/>
                <a:gd name="connsiteY3104" fmla="*/ 513426 h 3682908"/>
                <a:gd name="connsiteX3105" fmla="*/ 3150263 w 3862373"/>
                <a:gd name="connsiteY3105" fmla="*/ 552512 h 3682908"/>
                <a:gd name="connsiteX3106" fmla="*/ 3111175 w 3862373"/>
                <a:gd name="connsiteY3106" fmla="*/ 591582 h 3682908"/>
                <a:gd name="connsiteX3107" fmla="*/ 3072088 w 3862373"/>
                <a:gd name="connsiteY3107" fmla="*/ 552512 h 3682908"/>
                <a:gd name="connsiteX3108" fmla="*/ 3111175 w 3862373"/>
                <a:gd name="connsiteY3108" fmla="*/ 513426 h 3682908"/>
                <a:gd name="connsiteX3109" fmla="*/ 3018902 w 3862373"/>
                <a:gd name="connsiteY3109" fmla="*/ 513426 h 3682908"/>
                <a:gd name="connsiteX3110" fmla="*/ 3057989 w 3862373"/>
                <a:gd name="connsiteY3110" fmla="*/ 552512 h 3682908"/>
                <a:gd name="connsiteX3111" fmla="*/ 3018902 w 3862373"/>
                <a:gd name="connsiteY3111" fmla="*/ 591582 h 3682908"/>
                <a:gd name="connsiteX3112" fmla="*/ 2979815 w 3862373"/>
                <a:gd name="connsiteY3112" fmla="*/ 552512 h 3682908"/>
                <a:gd name="connsiteX3113" fmla="*/ 3018902 w 3862373"/>
                <a:gd name="connsiteY3113" fmla="*/ 513426 h 3682908"/>
                <a:gd name="connsiteX3114" fmla="*/ 2924263 w 3862373"/>
                <a:gd name="connsiteY3114" fmla="*/ 513426 h 3682908"/>
                <a:gd name="connsiteX3115" fmla="*/ 2963349 w 3862373"/>
                <a:gd name="connsiteY3115" fmla="*/ 552512 h 3682908"/>
                <a:gd name="connsiteX3116" fmla="*/ 2924263 w 3862373"/>
                <a:gd name="connsiteY3116" fmla="*/ 591582 h 3682908"/>
                <a:gd name="connsiteX3117" fmla="*/ 2885175 w 3862373"/>
                <a:gd name="connsiteY3117" fmla="*/ 552512 h 3682908"/>
                <a:gd name="connsiteX3118" fmla="*/ 2924263 w 3862373"/>
                <a:gd name="connsiteY3118" fmla="*/ 513426 h 3682908"/>
                <a:gd name="connsiteX3119" fmla="*/ 2831988 w 3862373"/>
                <a:gd name="connsiteY3119" fmla="*/ 513426 h 3682908"/>
                <a:gd name="connsiteX3120" fmla="*/ 2871075 w 3862373"/>
                <a:gd name="connsiteY3120" fmla="*/ 552512 h 3682908"/>
                <a:gd name="connsiteX3121" fmla="*/ 2831988 w 3862373"/>
                <a:gd name="connsiteY3121" fmla="*/ 591582 h 3682908"/>
                <a:gd name="connsiteX3122" fmla="*/ 2792901 w 3862373"/>
                <a:gd name="connsiteY3122" fmla="*/ 552512 h 3682908"/>
                <a:gd name="connsiteX3123" fmla="*/ 2831988 w 3862373"/>
                <a:gd name="connsiteY3123" fmla="*/ 513426 h 3682908"/>
                <a:gd name="connsiteX3124" fmla="*/ 1984971 w 3862373"/>
                <a:gd name="connsiteY3124" fmla="*/ 513426 h 3682908"/>
                <a:gd name="connsiteX3125" fmla="*/ 2024068 w 3862373"/>
                <a:gd name="connsiteY3125" fmla="*/ 552513 h 3682908"/>
                <a:gd name="connsiteX3126" fmla="*/ 1984971 w 3862373"/>
                <a:gd name="connsiteY3126" fmla="*/ 591582 h 3682908"/>
                <a:gd name="connsiteX3127" fmla="*/ 1945873 w 3862373"/>
                <a:gd name="connsiteY3127" fmla="*/ 552513 h 3682908"/>
                <a:gd name="connsiteX3128" fmla="*/ 1984971 w 3862373"/>
                <a:gd name="connsiteY3128" fmla="*/ 513426 h 3682908"/>
                <a:gd name="connsiteX3129" fmla="*/ 1890340 w 3862373"/>
                <a:gd name="connsiteY3129" fmla="*/ 513426 h 3682908"/>
                <a:gd name="connsiteX3130" fmla="*/ 1929413 w 3862373"/>
                <a:gd name="connsiteY3130" fmla="*/ 552513 h 3682908"/>
                <a:gd name="connsiteX3131" fmla="*/ 1890340 w 3862373"/>
                <a:gd name="connsiteY3131" fmla="*/ 591582 h 3682908"/>
                <a:gd name="connsiteX3132" fmla="*/ 1851255 w 3862373"/>
                <a:gd name="connsiteY3132" fmla="*/ 552513 h 3682908"/>
                <a:gd name="connsiteX3133" fmla="*/ 1890340 w 3862373"/>
                <a:gd name="connsiteY3133" fmla="*/ 513426 h 3682908"/>
                <a:gd name="connsiteX3134" fmla="*/ 1798073 w 3862373"/>
                <a:gd name="connsiteY3134" fmla="*/ 513426 h 3682908"/>
                <a:gd name="connsiteX3135" fmla="*/ 1837149 w 3862373"/>
                <a:gd name="connsiteY3135" fmla="*/ 552513 h 3682908"/>
                <a:gd name="connsiteX3136" fmla="*/ 1798073 w 3862373"/>
                <a:gd name="connsiteY3136" fmla="*/ 591582 h 3682908"/>
                <a:gd name="connsiteX3137" fmla="*/ 1758966 w 3862373"/>
                <a:gd name="connsiteY3137" fmla="*/ 552513 h 3682908"/>
                <a:gd name="connsiteX3138" fmla="*/ 1798073 w 3862373"/>
                <a:gd name="connsiteY3138" fmla="*/ 513426 h 3682908"/>
                <a:gd name="connsiteX3139" fmla="*/ 1703432 w 3862373"/>
                <a:gd name="connsiteY3139" fmla="*/ 513426 h 3682908"/>
                <a:gd name="connsiteX3140" fmla="*/ 1742522 w 3862373"/>
                <a:gd name="connsiteY3140" fmla="*/ 552513 h 3682908"/>
                <a:gd name="connsiteX3141" fmla="*/ 1703432 w 3862373"/>
                <a:gd name="connsiteY3141" fmla="*/ 591582 h 3682908"/>
                <a:gd name="connsiteX3142" fmla="*/ 1664351 w 3862373"/>
                <a:gd name="connsiteY3142" fmla="*/ 552513 h 3682908"/>
                <a:gd name="connsiteX3143" fmla="*/ 1703432 w 3862373"/>
                <a:gd name="connsiteY3143" fmla="*/ 513426 h 3682908"/>
                <a:gd name="connsiteX3144" fmla="*/ 1611151 w 3862373"/>
                <a:gd name="connsiteY3144" fmla="*/ 513426 h 3682908"/>
                <a:gd name="connsiteX3145" fmla="*/ 1650245 w 3862373"/>
                <a:gd name="connsiteY3145" fmla="*/ 552513 h 3682908"/>
                <a:gd name="connsiteX3146" fmla="*/ 1611151 w 3862373"/>
                <a:gd name="connsiteY3146" fmla="*/ 591582 h 3682908"/>
                <a:gd name="connsiteX3147" fmla="*/ 1572147 w 3862373"/>
                <a:gd name="connsiteY3147" fmla="*/ 552513 h 3682908"/>
                <a:gd name="connsiteX3148" fmla="*/ 1611151 w 3862373"/>
                <a:gd name="connsiteY3148" fmla="*/ 513426 h 3682908"/>
                <a:gd name="connsiteX3149" fmla="*/ 1232682 w 3862373"/>
                <a:gd name="connsiteY3149" fmla="*/ 513426 h 3682908"/>
                <a:gd name="connsiteX3150" fmla="*/ 1271755 w 3862373"/>
                <a:gd name="connsiteY3150" fmla="*/ 552513 h 3682908"/>
                <a:gd name="connsiteX3151" fmla="*/ 1232682 w 3862373"/>
                <a:gd name="connsiteY3151" fmla="*/ 591582 h 3682908"/>
                <a:gd name="connsiteX3152" fmla="*/ 1193598 w 3862373"/>
                <a:gd name="connsiteY3152" fmla="*/ 552513 h 3682908"/>
                <a:gd name="connsiteX3153" fmla="*/ 1232682 w 3862373"/>
                <a:gd name="connsiteY3153" fmla="*/ 513426 h 3682908"/>
                <a:gd name="connsiteX3154" fmla="*/ 1142769 w 3862373"/>
                <a:gd name="connsiteY3154" fmla="*/ 513426 h 3682908"/>
                <a:gd name="connsiteX3155" fmla="*/ 1181859 w 3862373"/>
                <a:gd name="connsiteY3155" fmla="*/ 552513 h 3682908"/>
                <a:gd name="connsiteX3156" fmla="*/ 1142769 w 3862373"/>
                <a:gd name="connsiteY3156" fmla="*/ 591582 h 3682908"/>
                <a:gd name="connsiteX3157" fmla="*/ 1103669 w 3862373"/>
                <a:gd name="connsiteY3157" fmla="*/ 552513 h 3682908"/>
                <a:gd name="connsiteX3158" fmla="*/ 1142769 w 3862373"/>
                <a:gd name="connsiteY3158" fmla="*/ 513426 h 3682908"/>
                <a:gd name="connsiteX3159" fmla="*/ 1045741 w 3862373"/>
                <a:gd name="connsiteY3159" fmla="*/ 513426 h 3682908"/>
                <a:gd name="connsiteX3160" fmla="*/ 1084832 w 3862373"/>
                <a:gd name="connsiteY3160" fmla="*/ 552513 h 3682908"/>
                <a:gd name="connsiteX3161" fmla="*/ 1045741 w 3862373"/>
                <a:gd name="connsiteY3161" fmla="*/ 591582 h 3682908"/>
                <a:gd name="connsiteX3162" fmla="*/ 1006661 w 3862373"/>
                <a:gd name="connsiteY3162" fmla="*/ 552513 h 3682908"/>
                <a:gd name="connsiteX3163" fmla="*/ 1045741 w 3862373"/>
                <a:gd name="connsiteY3163" fmla="*/ 513426 h 3682908"/>
                <a:gd name="connsiteX3164" fmla="*/ 951119 w 3862373"/>
                <a:gd name="connsiteY3164" fmla="*/ 513426 h 3682908"/>
                <a:gd name="connsiteX3165" fmla="*/ 990197 w 3862373"/>
                <a:gd name="connsiteY3165" fmla="*/ 552513 h 3682908"/>
                <a:gd name="connsiteX3166" fmla="*/ 951119 w 3862373"/>
                <a:gd name="connsiteY3166" fmla="*/ 591582 h 3682908"/>
                <a:gd name="connsiteX3167" fmla="*/ 912036 w 3862373"/>
                <a:gd name="connsiteY3167" fmla="*/ 552513 h 3682908"/>
                <a:gd name="connsiteX3168" fmla="*/ 951119 w 3862373"/>
                <a:gd name="connsiteY3168" fmla="*/ 513426 h 3682908"/>
                <a:gd name="connsiteX3169" fmla="*/ 856494 w 3862373"/>
                <a:gd name="connsiteY3169" fmla="*/ 513426 h 3682908"/>
                <a:gd name="connsiteX3170" fmla="*/ 895574 w 3862373"/>
                <a:gd name="connsiteY3170" fmla="*/ 552513 h 3682908"/>
                <a:gd name="connsiteX3171" fmla="*/ 856494 w 3862373"/>
                <a:gd name="connsiteY3171" fmla="*/ 591582 h 3682908"/>
                <a:gd name="connsiteX3172" fmla="*/ 817413 w 3862373"/>
                <a:gd name="connsiteY3172" fmla="*/ 552513 h 3682908"/>
                <a:gd name="connsiteX3173" fmla="*/ 856494 w 3862373"/>
                <a:gd name="connsiteY3173" fmla="*/ 513426 h 3682908"/>
                <a:gd name="connsiteX3174" fmla="*/ 764235 w 3862373"/>
                <a:gd name="connsiteY3174" fmla="*/ 513426 h 3682908"/>
                <a:gd name="connsiteX3175" fmla="*/ 803316 w 3862373"/>
                <a:gd name="connsiteY3175" fmla="*/ 552513 h 3682908"/>
                <a:gd name="connsiteX3176" fmla="*/ 764235 w 3862373"/>
                <a:gd name="connsiteY3176" fmla="*/ 591582 h 3682908"/>
                <a:gd name="connsiteX3177" fmla="*/ 725152 w 3862373"/>
                <a:gd name="connsiteY3177" fmla="*/ 552513 h 3682908"/>
                <a:gd name="connsiteX3178" fmla="*/ 764235 w 3862373"/>
                <a:gd name="connsiteY3178" fmla="*/ 513426 h 3682908"/>
                <a:gd name="connsiteX3179" fmla="*/ 669584 w 3862373"/>
                <a:gd name="connsiteY3179" fmla="*/ 513426 h 3682908"/>
                <a:gd name="connsiteX3180" fmla="*/ 708691 w 3862373"/>
                <a:gd name="connsiteY3180" fmla="*/ 552513 h 3682908"/>
                <a:gd name="connsiteX3181" fmla="*/ 669584 w 3862373"/>
                <a:gd name="connsiteY3181" fmla="*/ 591582 h 3682908"/>
                <a:gd name="connsiteX3182" fmla="*/ 630513 w 3862373"/>
                <a:gd name="connsiteY3182" fmla="*/ 552513 h 3682908"/>
                <a:gd name="connsiteX3183" fmla="*/ 669584 w 3862373"/>
                <a:gd name="connsiteY3183" fmla="*/ 513426 h 3682908"/>
                <a:gd name="connsiteX3184" fmla="*/ 577307 w 3862373"/>
                <a:gd name="connsiteY3184" fmla="*/ 513426 h 3682908"/>
                <a:gd name="connsiteX3185" fmla="*/ 616408 w 3862373"/>
                <a:gd name="connsiteY3185" fmla="*/ 552513 h 3682908"/>
                <a:gd name="connsiteX3186" fmla="*/ 577307 w 3862373"/>
                <a:gd name="connsiteY3186" fmla="*/ 591582 h 3682908"/>
                <a:gd name="connsiteX3187" fmla="*/ 538207 w 3862373"/>
                <a:gd name="connsiteY3187" fmla="*/ 552513 h 3682908"/>
                <a:gd name="connsiteX3188" fmla="*/ 577307 w 3862373"/>
                <a:gd name="connsiteY3188" fmla="*/ 513426 h 3682908"/>
                <a:gd name="connsiteX3189" fmla="*/ 485015 w 3862373"/>
                <a:gd name="connsiteY3189" fmla="*/ 513426 h 3682908"/>
                <a:gd name="connsiteX3190" fmla="*/ 524104 w 3862373"/>
                <a:gd name="connsiteY3190" fmla="*/ 552513 h 3682908"/>
                <a:gd name="connsiteX3191" fmla="*/ 485015 w 3862373"/>
                <a:gd name="connsiteY3191" fmla="*/ 591582 h 3682908"/>
                <a:gd name="connsiteX3192" fmla="*/ 445948 w 3862373"/>
                <a:gd name="connsiteY3192" fmla="*/ 552513 h 3682908"/>
                <a:gd name="connsiteX3193" fmla="*/ 485015 w 3862373"/>
                <a:gd name="connsiteY3193" fmla="*/ 513426 h 3682908"/>
                <a:gd name="connsiteX3194" fmla="*/ 390371 w 3862373"/>
                <a:gd name="connsiteY3194" fmla="*/ 513426 h 3682908"/>
                <a:gd name="connsiteX3195" fmla="*/ 429471 w 3862373"/>
                <a:gd name="connsiteY3195" fmla="*/ 552513 h 3682908"/>
                <a:gd name="connsiteX3196" fmla="*/ 390371 w 3862373"/>
                <a:gd name="connsiteY3196" fmla="*/ 591582 h 3682908"/>
                <a:gd name="connsiteX3197" fmla="*/ 351303 w 3862373"/>
                <a:gd name="connsiteY3197" fmla="*/ 552513 h 3682908"/>
                <a:gd name="connsiteX3198" fmla="*/ 390371 w 3862373"/>
                <a:gd name="connsiteY3198" fmla="*/ 513426 h 3682908"/>
                <a:gd name="connsiteX3199" fmla="*/ 409794 w 3862373"/>
                <a:gd name="connsiteY3199" fmla="*/ 438656 h 3682908"/>
                <a:gd name="connsiteX3200" fmla="*/ 418018 w 3862373"/>
                <a:gd name="connsiteY3200" fmla="*/ 442062 h 3682908"/>
                <a:gd name="connsiteX3201" fmla="*/ 429475 w 3862373"/>
                <a:gd name="connsiteY3201" fmla="*/ 469700 h 3682908"/>
                <a:gd name="connsiteX3202" fmla="*/ 390371 w 3862373"/>
                <a:gd name="connsiteY3202" fmla="*/ 508788 h 3682908"/>
                <a:gd name="connsiteX3203" fmla="*/ 362754 w 3862373"/>
                <a:gd name="connsiteY3203" fmla="*/ 497339 h 3682908"/>
                <a:gd name="connsiteX3204" fmla="*/ 360783 w 3862373"/>
                <a:gd name="connsiteY3204" fmla="*/ 492581 h 3682908"/>
                <a:gd name="connsiteX3205" fmla="*/ 3111175 w 3862373"/>
                <a:gd name="connsiteY3205" fmla="*/ 430614 h 3682908"/>
                <a:gd name="connsiteX3206" fmla="*/ 3150263 w 3862373"/>
                <a:gd name="connsiteY3206" fmla="*/ 469701 h 3682908"/>
                <a:gd name="connsiteX3207" fmla="*/ 3111175 w 3862373"/>
                <a:gd name="connsiteY3207" fmla="*/ 508790 h 3682908"/>
                <a:gd name="connsiteX3208" fmla="*/ 3072088 w 3862373"/>
                <a:gd name="connsiteY3208" fmla="*/ 469701 h 3682908"/>
                <a:gd name="connsiteX3209" fmla="*/ 3111175 w 3862373"/>
                <a:gd name="connsiteY3209" fmla="*/ 430614 h 3682908"/>
                <a:gd name="connsiteX3210" fmla="*/ 3018902 w 3862373"/>
                <a:gd name="connsiteY3210" fmla="*/ 430614 h 3682908"/>
                <a:gd name="connsiteX3211" fmla="*/ 3057989 w 3862373"/>
                <a:gd name="connsiteY3211" fmla="*/ 469701 h 3682908"/>
                <a:gd name="connsiteX3212" fmla="*/ 3018902 w 3862373"/>
                <a:gd name="connsiteY3212" fmla="*/ 508790 h 3682908"/>
                <a:gd name="connsiteX3213" fmla="*/ 2979815 w 3862373"/>
                <a:gd name="connsiteY3213" fmla="*/ 469701 h 3682908"/>
                <a:gd name="connsiteX3214" fmla="*/ 3018902 w 3862373"/>
                <a:gd name="connsiteY3214" fmla="*/ 430614 h 3682908"/>
                <a:gd name="connsiteX3215" fmla="*/ 2924263 w 3862373"/>
                <a:gd name="connsiteY3215" fmla="*/ 430613 h 3682908"/>
                <a:gd name="connsiteX3216" fmla="*/ 2963349 w 3862373"/>
                <a:gd name="connsiteY3216" fmla="*/ 469699 h 3682908"/>
                <a:gd name="connsiteX3217" fmla="*/ 2924263 w 3862373"/>
                <a:gd name="connsiteY3217" fmla="*/ 508788 h 3682908"/>
                <a:gd name="connsiteX3218" fmla="*/ 2885175 w 3862373"/>
                <a:gd name="connsiteY3218" fmla="*/ 469699 h 3682908"/>
                <a:gd name="connsiteX3219" fmla="*/ 2924263 w 3862373"/>
                <a:gd name="connsiteY3219" fmla="*/ 430613 h 3682908"/>
                <a:gd name="connsiteX3220" fmla="*/ 2079618 w 3862373"/>
                <a:gd name="connsiteY3220" fmla="*/ 430613 h 3682908"/>
                <a:gd name="connsiteX3221" fmla="*/ 2118703 w 3862373"/>
                <a:gd name="connsiteY3221" fmla="*/ 469699 h 3682908"/>
                <a:gd name="connsiteX3222" fmla="*/ 2079618 w 3862373"/>
                <a:gd name="connsiteY3222" fmla="*/ 508788 h 3682908"/>
                <a:gd name="connsiteX3223" fmla="*/ 2040537 w 3862373"/>
                <a:gd name="connsiteY3223" fmla="*/ 469699 h 3682908"/>
                <a:gd name="connsiteX3224" fmla="*/ 2079618 w 3862373"/>
                <a:gd name="connsiteY3224" fmla="*/ 430613 h 3682908"/>
                <a:gd name="connsiteX3225" fmla="*/ 1984971 w 3862373"/>
                <a:gd name="connsiteY3225" fmla="*/ 430613 h 3682908"/>
                <a:gd name="connsiteX3226" fmla="*/ 2024068 w 3862373"/>
                <a:gd name="connsiteY3226" fmla="*/ 469699 h 3682908"/>
                <a:gd name="connsiteX3227" fmla="*/ 1984971 w 3862373"/>
                <a:gd name="connsiteY3227" fmla="*/ 508788 h 3682908"/>
                <a:gd name="connsiteX3228" fmla="*/ 1945873 w 3862373"/>
                <a:gd name="connsiteY3228" fmla="*/ 469699 h 3682908"/>
                <a:gd name="connsiteX3229" fmla="*/ 1984971 w 3862373"/>
                <a:gd name="connsiteY3229" fmla="*/ 430613 h 3682908"/>
                <a:gd name="connsiteX3230" fmla="*/ 1890340 w 3862373"/>
                <a:gd name="connsiteY3230" fmla="*/ 430613 h 3682908"/>
                <a:gd name="connsiteX3231" fmla="*/ 1929413 w 3862373"/>
                <a:gd name="connsiteY3231" fmla="*/ 469699 h 3682908"/>
                <a:gd name="connsiteX3232" fmla="*/ 1890340 w 3862373"/>
                <a:gd name="connsiteY3232" fmla="*/ 508788 h 3682908"/>
                <a:gd name="connsiteX3233" fmla="*/ 1851255 w 3862373"/>
                <a:gd name="connsiteY3233" fmla="*/ 469699 h 3682908"/>
                <a:gd name="connsiteX3234" fmla="*/ 1890340 w 3862373"/>
                <a:gd name="connsiteY3234" fmla="*/ 430613 h 3682908"/>
                <a:gd name="connsiteX3235" fmla="*/ 1798073 w 3862373"/>
                <a:gd name="connsiteY3235" fmla="*/ 430613 h 3682908"/>
                <a:gd name="connsiteX3236" fmla="*/ 1837149 w 3862373"/>
                <a:gd name="connsiteY3236" fmla="*/ 469699 h 3682908"/>
                <a:gd name="connsiteX3237" fmla="*/ 1798073 w 3862373"/>
                <a:gd name="connsiteY3237" fmla="*/ 508788 h 3682908"/>
                <a:gd name="connsiteX3238" fmla="*/ 1758966 w 3862373"/>
                <a:gd name="connsiteY3238" fmla="*/ 469699 h 3682908"/>
                <a:gd name="connsiteX3239" fmla="*/ 1798073 w 3862373"/>
                <a:gd name="connsiteY3239" fmla="*/ 430613 h 3682908"/>
                <a:gd name="connsiteX3240" fmla="*/ 1703435 w 3862373"/>
                <a:gd name="connsiteY3240" fmla="*/ 430613 h 3682908"/>
                <a:gd name="connsiteX3241" fmla="*/ 1742524 w 3862373"/>
                <a:gd name="connsiteY3241" fmla="*/ 469699 h 3682908"/>
                <a:gd name="connsiteX3242" fmla="*/ 1703435 w 3862373"/>
                <a:gd name="connsiteY3242" fmla="*/ 508788 h 3682908"/>
                <a:gd name="connsiteX3243" fmla="*/ 1664351 w 3862373"/>
                <a:gd name="connsiteY3243" fmla="*/ 469699 h 3682908"/>
                <a:gd name="connsiteX3244" fmla="*/ 1703435 w 3862373"/>
                <a:gd name="connsiteY3244" fmla="*/ 430613 h 3682908"/>
                <a:gd name="connsiteX3245" fmla="*/ 1611151 w 3862373"/>
                <a:gd name="connsiteY3245" fmla="*/ 430613 h 3682908"/>
                <a:gd name="connsiteX3246" fmla="*/ 1650245 w 3862373"/>
                <a:gd name="connsiteY3246" fmla="*/ 469699 h 3682908"/>
                <a:gd name="connsiteX3247" fmla="*/ 1611151 w 3862373"/>
                <a:gd name="connsiteY3247" fmla="*/ 508788 h 3682908"/>
                <a:gd name="connsiteX3248" fmla="*/ 1572151 w 3862373"/>
                <a:gd name="connsiteY3248" fmla="*/ 469699 h 3682908"/>
                <a:gd name="connsiteX3249" fmla="*/ 1611151 w 3862373"/>
                <a:gd name="connsiteY3249" fmla="*/ 430613 h 3682908"/>
                <a:gd name="connsiteX3250" fmla="*/ 1516598 w 3862373"/>
                <a:gd name="connsiteY3250" fmla="*/ 430613 h 3682908"/>
                <a:gd name="connsiteX3251" fmla="*/ 1555687 w 3862373"/>
                <a:gd name="connsiteY3251" fmla="*/ 469699 h 3682908"/>
                <a:gd name="connsiteX3252" fmla="*/ 1516598 w 3862373"/>
                <a:gd name="connsiteY3252" fmla="*/ 508788 h 3682908"/>
                <a:gd name="connsiteX3253" fmla="*/ 1477507 w 3862373"/>
                <a:gd name="connsiteY3253" fmla="*/ 469699 h 3682908"/>
                <a:gd name="connsiteX3254" fmla="*/ 1516598 w 3862373"/>
                <a:gd name="connsiteY3254" fmla="*/ 430613 h 3682908"/>
                <a:gd name="connsiteX3255" fmla="*/ 1045749 w 3862373"/>
                <a:gd name="connsiteY3255" fmla="*/ 430613 h 3682908"/>
                <a:gd name="connsiteX3256" fmla="*/ 1084837 w 3862373"/>
                <a:gd name="connsiteY3256" fmla="*/ 469699 h 3682908"/>
                <a:gd name="connsiteX3257" fmla="*/ 1045749 w 3862373"/>
                <a:gd name="connsiteY3257" fmla="*/ 508788 h 3682908"/>
                <a:gd name="connsiteX3258" fmla="*/ 1006666 w 3862373"/>
                <a:gd name="connsiteY3258" fmla="*/ 469699 h 3682908"/>
                <a:gd name="connsiteX3259" fmla="*/ 1045749 w 3862373"/>
                <a:gd name="connsiteY3259" fmla="*/ 430613 h 3682908"/>
                <a:gd name="connsiteX3260" fmla="*/ 951124 w 3862373"/>
                <a:gd name="connsiteY3260" fmla="*/ 430613 h 3682908"/>
                <a:gd name="connsiteX3261" fmla="*/ 990202 w 3862373"/>
                <a:gd name="connsiteY3261" fmla="*/ 469699 h 3682908"/>
                <a:gd name="connsiteX3262" fmla="*/ 951124 w 3862373"/>
                <a:gd name="connsiteY3262" fmla="*/ 508788 h 3682908"/>
                <a:gd name="connsiteX3263" fmla="*/ 912041 w 3862373"/>
                <a:gd name="connsiteY3263" fmla="*/ 469699 h 3682908"/>
                <a:gd name="connsiteX3264" fmla="*/ 951124 w 3862373"/>
                <a:gd name="connsiteY3264" fmla="*/ 430613 h 3682908"/>
                <a:gd name="connsiteX3265" fmla="*/ 856499 w 3862373"/>
                <a:gd name="connsiteY3265" fmla="*/ 430613 h 3682908"/>
                <a:gd name="connsiteX3266" fmla="*/ 895578 w 3862373"/>
                <a:gd name="connsiteY3266" fmla="*/ 469699 h 3682908"/>
                <a:gd name="connsiteX3267" fmla="*/ 856499 w 3862373"/>
                <a:gd name="connsiteY3267" fmla="*/ 508788 h 3682908"/>
                <a:gd name="connsiteX3268" fmla="*/ 817418 w 3862373"/>
                <a:gd name="connsiteY3268" fmla="*/ 469699 h 3682908"/>
                <a:gd name="connsiteX3269" fmla="*/ 856499 w 3862373"/>
                <a:gd name="connsiteY3269" fmla="*/ 430613 h 3682908"/>
                <a:gd name="connsiteX3270" fmla="*/ 764240 w 3862373"/>
                <a:gd name="connsiteY3270" fmla="*/ 430613 h 3682908"/>
                <a:gd name="connsiteX3271" fmla="*/ 803321 w 3862373"/>
                <a:gd name="connsiteY3271" fmla="*/ 469699 h 3682908"/>
                <a:gd name="connsiteX3272" fmla="*/ 764240 w 3862373"/>
                <a:gd name="connsiteY3272" fmla="*/ 508788 h 3682908"/>
                <a:gd name="connsiteX3273" fmla="*/ 725157 w 3862373"/>
                <a:gd name="connsiteY3273" fmla="*/ 469699 h 3682908"/>
                <a:gd name="connsiteX3274" fmla="*/ 764240 w 3862373"/>
                <a:gd name="connsiteY3274" fmla="*/ 430613 h 3682908"/>
                <a:gd name="connsiteX3275" fmla="*/ 669597 w 3862373"/>
                <a:gd name="connsiteY3275" fmla="*/ 430613 h 3682908"/>
                <a:gd name="connsiteX3276" fmla="*/ 708695 w 3862373"/>
                <a:gd name="connsiteY3276" fmla="*/ 469699 h 3682908"/>
                <a:gd name="connsiteX3277" fmla="*/ 669597 w 3862373"/>
                <a:gd name="connsiteY3277" fmla="*/ 508788 h 3682908"/>
                <a:gd name="connsiteX3278" fmla="*/ 630517 w 3862373"/>
                <a:gd name="connsiteY3278" fmla="*/ 469699 h 3682908"/>
                <a:gd name="connsiteX3279" fmla="*/ 669597 w 3862373"/>
                <a:gd name="connsiteY3279" fmla="*/ 430613 h 3682908"/>
                <a:gd name="connsiteX3280" fmla="*/ 577311 w 3862373"/>
                <a:gd name="connsiteY3280" fmla="*/ 430613 h 3682908"/>
                <a:gd name="connsiteX3281" fmla="*/ 616412 w 3862373"/>
                <a:gd name="connsiteY3281" fmla="*/ 469700 h 3682908"/>
                <a:gd name="connsiteX3282" fmla="*/ 577311 w 3862373"/>
                <a:gd name="connsiteY3282" fmla="*/ 508788 h 3682908"/>
                <a:gd name="connsiteX3283" fmla="*/ 538213 w 3862373"/>
                <a:gd name="connsiteY3283" fmla="*/ 469700 h 3682908"/>
                <a:gd name="connsiteX3284" fmla="*/ 577311 w 3862373"/>
                <a:gd name="connsiteY3284" fmla="*/ 430613 h 3682908"/>
                <a:gd name="connsiteX3285" fmla="*/ 485025 w 3862373"/>
                <a:gd name="connsiteY3285" fmla="*/ 430613 h 3682908"/>
                <a:gd name="connsiteX3286" fmla="*/ 524109 w 3862373"/>
                <a:gd name="connsiteY3286" fmla="*/ 469700 h 3682908"/>
                <a:gd name="connsiteX3287" fmla="*/ 485025 w 3862373"/>
                <a:gd name="connsiteY3287" fmla="*/ 508788 h 3682908"/>
                <a:gd name="connsiteX3288" fmla="*/ 445951 w 3862373"/>
                <a:gd name="connsiteY3288" fmla="*/ 469700 h 3682908"/>
                <a:gd name="connsiteX3289" fmla="*/ 485025 w 3862373"/>
                <a:gd name="connsiteY3289" fmla="*/ 430613 h 3682908"/>
                <a:gd name="connsiteX3290" fmla="*/ 493081 w 3862373"/>
                <a:gd name="connsiteY3290" fmla="*/ 353508 h 3682908"/>
                <a:gd name="connsiteX3291" fmla="*/ 512664 w 3862373"/>
                <a:gd name="connsiteY3291" fmla="*/ 361620 h 3682908"/>
                <a:gd name="connsiteX3292" fmla="*/ 524111 w 3862373"/>
                <a:gd name="connsiteY3292" fmla="*/ 389259 h 3682908"/>
                <a:gd name="connsiteX3293" fmla="*/ 485026 w 3862373"/>
                <a:gd name="connsiteY3293" fmla="*/ 428346 h 3682908"/>
                <a:gd name="connsiteX3294" fmla="*/ 457392 w 3862373"/>
                <a:gd name="connsiteY3294" fmla="*/ 416897 h 3682908"/>
                <a:gd name="connsiteX3295" fmla="*/ 448688 w 3862373"/>
                <a:gd name="connsiteY3295" fmla="*/ 395861 h 3682908"/>
                <a:gd name="connsiteX3296" fmla="*/ 459172 w 3862373"/>
                <a:gd name="connsiteY3296" fmla="*/ 384326 h 3682908"/>
                <a:gd name="connsiteX3297" fmla="*/ 2079618 w 3862373"/>
                <a:gd name="connsiteY3297" fmla="*/ 350171 h 3682908"/>
                <a:gd name="connsiteX3298" fmla="*/ 2118703 w 3862373"/>
                <a:gd name="connsiteY3298" fmla="*/ 389259 h 3682908"/>
                <a:gd name="connsiteX3299" fmla="*/ 2079618 w 3862373"/>
                <a:gd name="connsiteY3299" fmla="*/ 428346 h 3682908"/>
                <a:gd name="connsiteX3300" fmla="*/ 2040537 w 3862373"/>
                <a:gd name="connsiteY3300" fmla="*/ 389259 h 3682908"/>
                <a:gd name="connsiteX3301" fmla="*/ 2079618 w 3862373"/>
                <a:gd name="connsiteY3301" fmla="*/ 350171 h 3682908"/>
                <a:gd name="connsiteX3302" fmla="*/ 1984971 w 3862373"/>
                <a:gd name="connsiteY3302" fmla="*/ 350171 h 3682908"/>
                <a:gd name="connsiteX3303" fmla="*/ 2024068 w 3862373"/>
                <a:gd name="connsiteY3303" fmla="*/ 389259 h 3682908"/>
                <a:gd name="connsiteX3304" fmla="*/ 1984971 w 3862373"/>
                <a:gd name="connsiteY3304" fmla="*/ 428346 h 3682908"/>
                <a:gd name="connsiteX3305" fmla="*/ 1945873 w 3862373"/>
                <a:gd name="connsiteY3305" fmla="*/ 389259 h 3682908"/>
                <a:gd name="connsiteX3306" fmla="*/ 1984971 w 3862373"/>
                <a:gd name="connsiteY3306" fmla="*/ 350171 h 3682908"/>
                <a:gd name="connsiteX3307" fmla="*/ 1890340 w 3862373"/>
                <a:gd name="connsiteY3307" fmla="*/ 350171 h 3682908"/>
                <a:gd name="connsiteX3308" fmla="*/ 1929413 w 3862373"/>
                <a:gd name="connsiteY3308" fmla="*/ 389259 h 3682908"/>
                <a:gd name="connsiteX3309" fmla="*/ 1890340 w 3862373"/>
                <a:gd name="connsiteY3309" fmla="*/ 428346 h 3682908"/>
                <a:gd name="connsiteX3310" fmla="*/ 1851255 w 3862373"/>
                <a:gd name="connsiteY3310" fmla="*/ 389259 h 3682908"/>
                <a:gd name="connsiteX3311" fmla="*/ 1890340 w 3862373"/>
                <a:gd name="connsiteY3311" fmla="*/ 350171 h 3682908"/>
                <a:gd name="connsiteX3312" fmla="*/ 1798073 w 3862373"/>
                <a:gd name="connsiteY3312" fmla="*/ 350171 h 3682908"/>
                <a:gd name="connsiteX3313" fmla="*/ 1837149 w 3862373"/>
                <a:gd name="connsiteY3313" fmla="*/ 389259 h 3682908"/>
                <a:gd name="connsiteX3314" fmla="*/ 1798073 w 3862373"/>
                <a:gd name="connsiteY3314" fmla="*/ 428346 h 3682908"/>
                <a:gd name="connsiteX3315" fmla="*/ 1758966 w 3862373"/>
                <a:gd name="connsiteY3315" fmla="*/ 389259 h 3682908"/>
                <a:gd name="connsiteX3316" fmla="*/ 1798073 w 3862373"/>
                <a:gd name="connsiteY3316" fmla="*/ 350171 h 3682908"/>
                <a:gd name="connsiteX3317" fmla="*/ 1703435 w 3862373"/>
                <a:gd name="connsiteY3317" fmla="*/ 350171 h 3682908"/>
                <a:gd name="connsiteX3318" fmla="*/ 1742524 w 3862373"/>
                <a:gd name="connsiteY3318" fmla="*/ 389259 h 3682908"/>
                <a:gd name="connsiteX3319" fmla="*/ 1703435 w 3862373"/>
                <a:gd name="connsiteY3319" fmla="*/ 428346 h 3682908"/>
                <a:gd name="connsiteX3320" fmla="*/ 1664351 w 3862373"/>
                <a:gd name="connsiteY3320" fmla="*/ 389259 h 3682908"/>
                <a:gd name="connsiteX3321" fmla="*/ 1703435 w 3862373"/>
                <a:gd name="connsiteY3321" fmla="*/ 350171 h 3682908"/>
                <a:gd name="connsiteX3322" fmla="*/ 1611151 w 3862373"/>
                <a:gd name="connsiteY3322" fmla="*/ 350171 h 3682908"/>
                <a:gd name="connsiteX3323" fmla="*/ 1650245 w 3862373"/>
                <a:gd name="connsiteY3323" fmla="*/ 389259 h 3682908"/>
                <a:gd name="connsiteX3324" fmla="*/ 1611151 w 3862373"/>
                <a:gd name="connsiteY3324" fmla="*/ 428346 h 3682908"/>
                <a:gd name="connsiteX3325" fmla="*/ 1572155 w 3862373"/>
                <a:gd name="connsiteY3325" fmla="*/ 389259 h 3682908"/>
                <a:gd name="connsiteX3326" fmla="*/ 1611151 w 3862373"/>
                <a:gd name="connsiteY3326" fmla="*/ 350171 h 3682908"/>
                <a:gd name="connsiteX3327" fmla="*/ 1516602 w 3862373"/>
                <a:gd name="connsiteY3327" fmla="*/ 350171 h 3682908"/>
                <a:gd name="connsiteX3328" fmla="*/ 1555690 w 3862373"/>
                <a:gd name="connsiteY3328" fmla="*/ 389259 h 3682908"/>
                <a:gd name="connsiteX3329" fmla="*/ 1516602 w 3862373"/>
                <a:gd name="connsiteY3329" fmla="*/ 428346 h 3682908"/>
                <a:gd name="connsiteX3330" fmla="*/ 1477510 w 3862373"/>
                <a:gd name="connsiteY3330" fmla="*/ 389259 h 3682908"/>
                <a:gd name="connsiteX3331" fmla="*/ 1516602 w 3862373"/>
                <a:gd name="connsiteY3331" fmla="*/ 350171 h 3682908"/>
                <a:gd name="connsiteX3332" fmla="*/ 951124 w 3862373"/>
                <a:gd name="connsiteY3332" fmla="*/ 350171 h 3682908"/>
                <a:gd name="connsiteX3333" fmla="*/ 990204 w 3862373"/>
                <a:gd name="connsiteY3333" fmla="*/ 389259 h 3682908"/>
                <a:gd name="connsiteX3334" fmla="*/ 951124 w 3862373"/>
                <a:gd name="connsiteY3334" fmla="*/ 428346 h 3682908"/>
                <a:gd name="connsiteX3335" fmla="*/ 912042 w 3862373"/>
                <a:gd name="connsiteY3335" fmla="*/ 389259 h 3682908"/>
                <a:gd name="connsiteX3336" fmla="*/ 951124 w 3862373"/>
                <a:gd name="connsiteY3336" fmla="*/ 350171 h 3682908"/>
                <a:gd name="connsiteX3337" fmla="*/ 856501 w 3862373"/>
                <a:gd name="connsiteY3337" fmla="*/ 350171 h 3682908"/>
                <a:gd name="connsiteX3338" fmla="*/ 895581 w 3862373"/>
                <a:gd name="connsiteY3338" fmla="*/ 389259 h 3682908"/>
                <a:gd name="connsiteX3339" fmla="*/ 856501 w 3862373"/>
                <a:gd name="connsiteY3339" fmla="*/ 428346 h 3682908"/>
                <a:gd name="connsiteX3340" fmla="*/ 817421 w 3862373"/>
                <a:gd name="connsiteY3340" fmla="*/ 389259 h 3682908"/>
                <a:gd name="connsiteX3341" fmla="*/ 856501 w 3862373"/>
                <a:gd name="connsiteY3341" fmla="*/ 350171 h 3682908"/>
                <a:gd name="connsiteX3342" fmla="*/ 764243 w 3862373"/>
                <a:gd name="connsiteY3342" fmla="*/ 350171 h 3682908"/>
                <a:gd name="connsiteX3343" fmla="*/ 803324 w 3862373"/>
                <a:gd name="connsiteY3343" fmla="*/ 389259 h 3682908"/>
                <a:gd name="connsiteX3344" fmla="*/ 764243 w 3862373"/>
                <a:gd name="connsiteY3344" fmla="*/ 428346 h 3682908"/>
                <a:gd name="connsiteX3345" fmla="*/ 725160 w 3862373"/>
                <a:gd name="connsiteY3345" fmla="*/ 389259 h 3682908"/>
                <a:gd name="connsiteX3346" fmla="*/ 764243 w 3862373"/>
                <a:gd name="connsiteY3346" fmla="*/ 350171 h 3682908"/>
                <a:gd name="connsiteX3347" fmla="*/ 669597 w 3862373"/>
                <a:gd name="connsiteY3347" fmla="*/ 350171 h 3682908"/>
                <a:gd name="connsiteX3348" fmla="*/ 708698 w 3862373"/>
                <a:gd name="connsiteY3348" fmla="*/ 389259 h 3682908"/>
                <a:gd name="connsiteX3349" fmla="*/ 669597 w 3862373"/>
                <a:gd name="connsiteY3349" fmla="*/ 428346 h 3682908"/>
                <a:gd name="connsiteX3350" fmla="*/ 630519 w 3862373"/>
                <a:gd name="connsiteY3350" fmla="*/ 389259 h 3682908"/>
                <a:gd name="connsiteX3351" fmla="*/ 669597 w 3862373"/>
                <a:gd name="connsiteY3351" fmla="*/ 350171 h 3682908"/>
                <a:gd name="connsiteX3352" fmla="*/ 577316 w 3862373"/>
                <a:gd name="connsiteY3352" fmla="*/ 350171 h 3682908"/>
                <a:gd name="connsiteX3353" fmla="*/ 616414 w 3862373"/>
                <a:gd name="connsiteY3353" fmla="*/ 389259 h 3682908"/>
                <a:gd name="connsiteX3354" fmla="*/ 577316 w 3862373"/>
                <a:gd name="connsiteY3354" fmla="*/ 428346 h 3682908"/>
                <a:gd name="connsiteX3355" fmla="*/ 538216 w 3862373"/>
                <a:gd name="connsiteY3355" fmla="*/ 389259 h 3682908"/>
                <a:gd name="connsiteX3356" fmla="*/ 577316 w 3862373"/>
                <a:gd name="connsiteY3356" fmla="*/ 350171 h 3682908"/>
                <a:gd name="connsiteX3357" fmla="*/ 591716 w 3862373"/>
                <a:gd name="connsiteY3357" fmla="*/ 263862 h 3682908"/>
                <a:gd name="connsiteX3358" fmla="*/ 604964 w 3862373"/>
                <a:gd name="connsiteY3358" fmla="*/ 269347 h 3682908"/>
                <a:gd name="connsiteX3359" fmla="*/ 616416 w 3862373"/>
                <a:gd name="connsiteY3359" fmla="*/ 296985 h 3682908"/>
                <a:gd name="connsiteX3360" fmla="*/ 577316 w 3862373"/>
                <a:gd name="connsiteY3360" fmla="*/ 336071 h 3682908"/>
                <a:gd name="connsiteX3361" fmla="*/ 549670 w 3862373"/>
                <a:gd name="connsiteY3361" fmla="*/ 324623 h 3682908"/>
                <a:gd name="connsiteX3362" fmla="*/ 542883 w 3862373"/>
                <a:gd name="connsiteY3362" fmla="*/ 308244 h 3682908"/>
                <a:gd name="connsiteX3363" fmla="*/ 951129 w 3862373"/>
                <a:gd name="connsiteY3363" fmla="*/ 257899 h 3682908"/>
                <a:gd name="connsiteX3364" fmla="*/ 990205 w 3862373"/>
                <a:gd name="connsiteY3364" fmla="*/ 296985 h 3682908"/>
                <a:gd name="connsiteX3365" fmla="*/ 951129 w 3862373"/>
                <a:gd name="connsiteY3365" fmla="*/ 336070 h 3682908"/>
                <a:gd name="connsiteX3366" fmla="*/ 912045 w 3862373"/>
                <a:gd name="connsiteY3366" fmla="*/ 296985 h 3682908"/>
                <a:gd name="connsiteX3367" fmla="*/ 951129 w 3862373"/>
                <a:gd name="connsiteY3367" fmla="*/ 257899 h 3682908"/>
                <a:gd name="connsiteX3368" fmla="*/ 856503 w 3862373"/>
                <a:gd name="connsiteY3368" fmla="*/ 257899 h 3682908"/>
                <a:gd name="connsiteX3369" fmla="*/ 895582 w 3862373"/>
                <a:gd name="connsiteY3369" fmla="*/ 296985 h 3682908"/>
                <a:gd name="connsiteX3370" fmla="*/ 856503 w 3862373"/>
                <a:gd name="connsiteY3370" fmla="*/ 336070 h 3682908"/>
                <a:gd name="connsiteX3371" fmla="*/ 817422 w 3862373"/>
                <a:gd name="connsiteY3371" fmla="*/ 296985 h 3682908"/>
                <a:gd name="connsiteX3372" fmla="*/ 856503 w 3862373"/>
                <a:gd name="connsiteY3372" fmla="*/ 257899 h 3682908"/>
                <a:gd name="connsiteX3373" fmla="*/ 764243 w 3862373"/>
                <a:gd name="connsiteY3373" fmla="*/ 257899 h 3682908"/>
                <a:gd name="connsiteX3374" fmla="*/ 803326 w 3862373"/>
                <a:gd name="connsiteY3374" fmla="*/ 296985 h 3682908"/>
                <a:gd name="connsiteX3375" fmla="*/ 764243 w 3862373"/>
                <a:gd name="connsiteY3375" fmla="*/ 336070 h 3682908"/>
                <a:gd name="connsiteX3376" fmla="*/ 725161 w 3862373"/>
                <a:gd name="connsiteY3376" fmla="*/ 296985 h 3682908"/>
                <a:gd name="connsiteX3377" fmla="*/ 764243 w 3862373"/>
                <a:gd name="connsiteY3377" fmla="*/ 257899 h 3682908"/>
                <a:gd name="connsiteX3378" fmla="*/ 669597 w 3862373"/>
                <a:gd name="connsiteY3378" fmla="*/ 257899 h 3682908"/>
                <a:gd name="connsiteX3379" fmla="*/ 708698 w 3862373"/>
                <a:gd name="connsiteY3379" fmla="*/ 296985 h 3682908"/>
                <a:gd name="connsiteX3380" fmla="*/ 669597 w 3862373"/>
                <a:gd name="connsiteY3380" fmla="*/ 336070 h 3682908"/>
                <a:gd name="connsiteX3381" fmla="*/ 630520 w 3862373"/>
                <a:gd name="connsiteY3381" fmla="*/ 296985 h 3682908"/>
                <a:gd name="connsiteX3382" fmla="*/ 669597 w 3862373"/>
                <a:gd name="connsiteY3382" fmla="*/ 257899 h 3682908"/>
                <a:gd name="connsiteX3383" fmla="*/ 2079618 w 3862373"/>
                <a:gd name="connsiteY3383" fmla="*/ 257899 h 3682908"/>
                <a:gd name="connsiteX3384" fmla="*/ 2118703 w 3862373"/>
                <a:gd name="connsiteY3384" fmla="*/ 296984 h 3682908"/>
                <a:gd name="connsiteX3385" fmla="*/ 2079618 w 3862373"/>
                <a:gd name="connsiteY3385" fmla="*/ 336070 h 3682908"/>
                <a:gd name="connsiteX3386" fmla="*/ 2040537 w 3862373"/>
                <a:gd name="connsiteY3386" fmla="*/ 296984 h 3682908"/>
                <a:gd name="connsiteX3387" fmla="*/ 2079618 w 3862373"/>
                <a:gd name="connsiteY3387" fmla="*/ 257899 h 3682908"/>
                <a:gd name="connsiteX3388" fmla="*/ 1984971 w 3862373"/>
                <a:gd name="connsiteY3388" fmla="*/ 257899 h 3682908"/>
                <a:gd name="connsiteX3389" fmla="*/ 2024068 w 3862373"/>
                <a:gd name="connsiteY3389" fmla="*/ 296984 h 3682908"/>
                <a:gd name="connsiteX3390" fmla="*/ 1984971 w 3862373"/>
                <a:gd name="connsiteY3390" fmla="*/ 336070 h 3682908"/>
                <a:gd name="connsiteX3391" fmla="*/ 1945873 w 3862373"/>
                <a:gd name="connsiteY3391" fmla="*/ 296984 h 3682908"/>
                <a:gd name="connsiteX3392" fmla="*/ 1984971 w 3862373"/>
                <a:gd name="connsiteY3392" fmla="*/ 257899 h 3682908"/>
                <a:gd name="connsiteX3393" fmla="*/ 1890340 w 3862373"/>
                <a:gd name="connsiteY3393" fmla="*/ 257899 h 3682908"/>
                <a:gd name="connsiteX3394" fmla="*/ 1929413 w 3862373"/>
                <a:gd name="connsiteY3394" fmla="*/ 296984 h 3682908"/>
                <a:gd name="connsiteX3395" fmla="*/ 1890340 w 3862373"/>
                <a:gd name="connsiteY3395" fmla="*/ 336070 h 3682908"/>
                <a:gd name="connsiteX3396" fmla="*/ 1851255 w 3862373"/>
                <a:gd name="connsiteY3396" fmla="*/ 296984 h 3682908"/>
                <a:gd name="connsiteX3397" fmla="*/ 1890340 w 3862373"/>
                <a:gd name="connsiteY3397" fmla="*/ 257899 h 3682908"/>
                <a:gd name="connsiteX3398" fmla="*/ 1798073 w 3862373"/>
                <a:gd name="connsiteY3398" fmla="*/ 257899 h 3682908"/>
                <a:gd name="connsiteX3399" fmla="*/ 1837149 w 3862373"/>
                <a:gd name="connsiteY3399" fmla="*/ 296984 h 3682908"/>
                <a:gd name="connsiteX3400" fmla="*/ 1798073 w 3862373"/>
                <a:gd name="connsiteY3400" fmla="*/ 336070 h 3682908"/>
                <a:gd name="connsiteX3401" fmla="*/ 1758966 w 3862373"/>
                <a:gd name="connsiteY3401" fmla="*/ 296984 h 3682908"/>
                <a:gd name="connsiteX3402" fmla="*/ 1798073 w 3862373"/>
                <a:gd name="connsiteY3402" fmla="*/ 257899 h 3682908"/>
                <a:gd name="connsiteX3403" fmla="*/ 1703435 w 3862373"/>
                <a:gd name="connsiteY3403" fmla="*/ 257899 h 3682908"/>
                <a:gd name="connsiteX3404" fmla="*/ 1742524 w 3862373"/>
                <a:gd name="connsiteY3404" fmla="*/ 296984 h 3682908"/>
                <a:gd name="connsiteX3405" fmla="*/ 1703435 w 3862373"/>
                <a:gd name="connsiteY3405" fmla="*/ 336070 h 3682908"/>
                <a:gd name="connsiteX3406" fmla="*/ 1664351 w 3862373"/>
                <a:gd name="connsiteY3406" fmla="*/ 296984 h 3682908"/>
                <a:gd name="connsiteX3407" fmla="*/ 1703435 w 3862373"/>
                <a:gd name="connsiteY3407" fmla="*/ 257899 h 3682908"/>
                <a:gd name="connsiteX3408" fmla="*/ 1611151 w 3862373"/>
                <a:gd name="connsiteY3408" fmla="*/ 257899 h 3682908"/>
                <a:gd name="connsiteX3409" fmla="*/ 1650245 w 3862373"/>
                <a:gd name="connsiteY3409" fmla="*/ 296984 h 3682908"/>
                <a:gd name="connsiteX3410" fmla="*/ 1611151 w 3862373"/>
                <a:gd name="connsiteY3410" fmla="*/ 336070 h 3682908"/>
                <a:gd name="connsiteX3411" fmla="*/ 1572155 w 3862373"/>
                <a:gd name="connsiteY3411" fmla="*/ 296984 h 3682908"/>
                <a:gd name="connsiteX3412" fmla="*/ 1611151 w 3862373"/>
                <a:gd name="connsiteY3412" fmla="*/ 257899 h 3682908"/>
                <a:gd name="connsiteX3413" fmla="*/ 1516605 w 3862373"/>
                <a:gd name="connsiteY3413" fmla="*/ 257899 h 3682908"/>
                <a:gd name="connsiteX3414" fmla="*/ 1555690 w 3862373"/>
                <a:gd name="connsiteY3414" fmla="*/ 296984 h 3682908"/>
                <a:gd name="connsiteX3415" fmla="*/ 1516605 w 3862373"/>
                <a:gd name="connsiteY3415" fmla="*/ 336070 h 3682908"/>
                <a:gd name="connsiteX3416" fmla="*/ 1477512 w 3862373"/>
                <a:gd name="connsiteY3416" fmla="*/ 296984 h 3682908"/>
                <a:gd name="connsiteX3417" fmla="*/ 1516605 w 3862373"/>
                <a:gd name="connsiteY3417" fmla="*/ 257899 h 3682908"/>
                <a:gd name="connsiteX3418" fmla="*/ 1419597 w 3862373"/>
                <a:gd name="connsiteY3418" fmla="*/ 257899 h 3682908"/>
                <a:gd name="connsiteX3419" fmla="*/ 1458689 w 3862373"/>
                <a:gd name="connsiteY3419" fmla="*/ 296984 h 3682908"/>
                <a:gd name="connsiteX3420" fmla="*/ 1419597 w 3862373"/>
                <a:gd name="connsiteY3420" fmla="*/ 336070 h 3682908"/>
                <a:gd name="connsiteX3421" fmla="*/ 1380501 w 3862373"/>
                <a:gd name="connsiteY3421" fmla="*/ 296984 h 3682908"/>
                <a:gd name="connsiteX3422" fmla="*/ 1419597 w 3862373"/>
                <a:gd name="connsiteY3422" fmla="*/ 257899 h 3682908"/>
                <a:gd name="connsiteX3423" fmla="*/ 1329683 w 3862373"/>
                <a:gd name="connsiteY3423" fmla="*/ 257899 h 3682908"/>
                <a:gd name="connsiteX3424" fmla="*/ 1368775 w 3862373"/>
                <a:gd name="connsiteY3424" fmla="*/ 296984 h 3682908"/>
                <a:gd name="connsiteX3425" fmla="*/ 1329683 w 3862373"/>
                <a:gd name="connsiteY3425" fmla="*/ 336070 h 3682908"/>
                <a:gd name="connsiteX3426" fmla="*/ 1290601 w 3862373"/>
                <a:gd name="connsiteY3426" fmla="*/ 296984 h 3682908"/>
                <a:gd name="connsiteX3427" fmla="*/ 1329683 w 3862373"/>
                <a:gd name="connsiteY3427" fmla="*/ 257899 h 3682908"/>
                <a:gd name="connsiteX3428" fmla="*/ 1232690 w 3862373"/>
                <a:gd name="connsiteY3428" fmla="*/ 257899 h 3682908"/>
                <a:gd name="connsiteX3429" fmla="*/ 1271764 w 3862373"/>
                <a:gd name="connsiteY3429" fmla="*/ 296985 h 3682908"/>
                <a:gd name="connsiteX3430" fmla="*/ 1232690 w 3862373"/>
                <a:gd name="connsiteY3430" fmla="*/ 336070 h 3682908"/>
                <a:gd name="connsiteX3431" fmla="*/ 1193607 w 3862373"/>
                <a:gd name="connsiteY3431" fmla="*/ 296985 h 3682908"/>
                <a:gd name="connsiteX3432" fmla="*/ 1232690 w 3862373"/>
                <a:gd name="connsiteY3432" fmla="*/ 257899 h 3682908"/>
                <a:gd name="connsiteX3433" fmla="*/ 1516605 w 3862373"/>
                <a:gd name="connsiteY3433" fmla="*/ 175085 h 3682908"/>
                <a:gd name="connsiteX3434" fmla="*/ 1555690 w 3862373"/>
                <a:gd name="connsiteY3434" fmla="*/ 214170 h 3682908"/>
                <a:gd name="connsiteX3435" fmla="*/ 1516605 w 3862373"/>
                <a:gd name="connsiteY3435" fmla="*/ 253265 h 3682908"/>
                <a:gd name="connsiteX3436" fmla="*/ 1477512 w 3862373"/>
                <a:gd name="connsiteY3436" fmla="*/ 214170 h 3682908"/>
                <a:gd name="connsiteX3437" fmla="*/ 1516605 w 3862373"/>
                <a:gd name="connsiteY3437" fmla="*/ 175085 h 3682908"/>
                <a:gd name="connsiteX3438" fmla="*/ 1419600 w 3862373"/>
                <a:gd name="connsiteY3438" fmla="*/ 175085 h 3682908"/>
                <a:gd name="connsiteX3439" fmla="*/ 1458689 w 3862373"/>
                <a:gd name="connsiteY3439" fmla="*/ 214170 h 3682908"/>
                <a:gd name="connsiteX3440" fmla="*/ 1419600 w 3862373"/>
                <a:gd name="connsiteY3440" fmla="*/ 253265 h 3682908"/>
                <a:gd name="connsiteX3441" fmla="*/ 1380502 w 3862373"/>
                <a:gd name="connsiteY3441" fmla="*/ 214170 h 3682908"/>
                <a:gd name="connsiteX3442" fmla="*/ 1419600 w 3862373"/>
                <a:gd name="connsiteY3442" fmla="*/ 175085 h 3682908"/>
                <a:gd name="connsiteX3443" fmla="*/ 1329683 w 3862373"/>
                <a:gd name="connsiteY3443" fmla="*/ 175085 h 3682908"/>
                <a:gd name="connsiteX3444" fmla="*/ 1368775 w 3862373"/>
                <a:gd name="connsiteY3444" fmla="*/ 214170 h 3682908"/>
                <a:gd name="connsiteX3445" fmla="*/ 1329683 w 3862373"/>
                <a:gd name="connsiteY3445" fmla="*/ 253265 h 3682908"/>
                <a:gd name="connsiteX3446" fmla="*/ 1290601 w 3862373"/>
                <a:gd name="connsiteY3446" fmla="*/ 214170 h 3682908"/>
                <a:gd name="connsiteX3447" fmla="*/ 1329683 w 3862373"/>
                <a:gd name="connsiteY3447" fmla="*/ 175085 h 3682908"/>
                <a:gd name="connsiteX3448" fmla="*/ 1232690 w 3862373"/>
                <a:gd name="connsiteY3448" fmla="*/ 175085 h 3682908"/>
                <a:gd name="connsiteX3449" fmla="*/ 1271764 w 3862373"/>
                <a:gd name="connsiteY3449" fmla="*/ 214170 h 3682908"/>
                <a:gd name="connsiteX3450" fmla="*/ 1232690 w 3862373"/>
                <a:gd name="connsiteY3450" fmla="*/ 253265 h 3682908"/>
                <a:gd name="connsiteX3451" fmla="*/ 1193607 w 3862373"/>
                <a:gd name="connsiteY3451" fmla="*/ 214170 h 3682908"/>
                <a:gd name="connsiteX3452" fmla="*/ 1232690 w 3862373"/>
                <a:gd name="connsiteY3452" fmla="*/ 175085 h 3682908"/>
                <a:gd name="connsiteX3453" fmla="*/ 1045751 w 3862373"/>
                <a:gd name="connsiteY3453" fmla="*/ 175085 h 3682908"/>
                <a:gd name="connsiteX3454" fmla="*/ 1084842 w 3862373"/>
                <a:gd name="connsiteY3454" fmla="*/ 214172 h 3682908"/>
                <a:gd name="connsiteX3455" fmla="*/ 1045751 w 3862373"/>
                <a:gd name="connsiteY3455" fmla="*/ 253265 h 3682908"/>
                <a:gd name="connsiteX3456" fmla="*/ 1006670 w 3862373"/>
                <a:gd name="connsiteY3456" fmla="*/ 214172 h 3682908"/>
                <a:gd name="connsiteX3457" fmla="*/ 1045751 w 3862373"/>
                <a:gd name="connsiteY3457" fmla="*/ 175085 h 3682908"/>
                <a:gd name="connsiteX3458" fmla="*/ 951129 w 3862373"/>
                <a:gd name="connsiteY3458" fmla="*/ 175085 h 3682908"/>
                <a:gd name="connsiteX3459" fmla="*/ 990205 w 3862373"/>
                <a:gd name="connsiteY3459" fmla="*/ 214172 h 3682908"/>
                <a:gd name="connsiteX3460" fmla="*/ 951129 w 3862373"/>
                <a:gd name="connsiteY3460" fmla="*/ 253265 h 3682908"/>
                <a:gd name="connsiteX3461" fmla="*/ 912045 w 3862373"/>
                <a:gd name="connsiteY3461" fmla="*/ 214172 h 3682908"/>
                <a:gd name="connsiteX3462" fmla="*/ 951129 w 3862373"/>
                <a:gd name="connsiteY3462" fmla="*/ 175085 h 3682908"/>
                <a:gd name="connsiteX3463" fmla="*/ 856503 w 3862373"/>
                <a:gd name="connsiteY3463" fmla="*/ 175085 h 3682908"/>
                <a:gd name="connsiteX3464" fmla="*/ 895582 w 3862373"/>
                <a:gd name="connsiteY3464" fmla="*/ 214172 h 3682908"/>
                <a:gd name="connsiteX3465" fmla="*/ 856503 w 3862373"/>
                <a:gd name="connsiteY3465" fmla="*/ 253265 h 3682908"/>
                <a:gd name="connsiteX3466" fmla="*/ 817422 w 3862373"/>
                <a:gd name="connsiteY3466" fmla="*/ 214172 h 3682908"/>
                <a:gd name="connsiteX3467" fmla="*/ 856503 w 3862373"/>
                <a:gd name="connsiteY3467" fmla="*/ 175085 h 3682908"/>
                <a:gd name="connsiteX3468" fmla="*/ 764243 w 3862373"/>
                <a:gd name="connsiteY3468" fmla="*/ 175085 h 3682908"/>
                <a:gd name="connsiteX3469" fmla="*/ 803326 w 3862373"/>
                <a:gd name="connsiteY3469" fmla="*/ 214172 h 3682908"/>
                <a:gd name="connsiteX3470" fmla="*/ 764243 w 3862373"/>
                <a:gd name="connsiteY3470" fmla="*/ 253265 h 3682908"/>
                <a:gd name="connsiteX3471" fmla="*/ 725161 w 3862373"/>
                <a:gd name="connsiteY3471" fmla="*/ 214172 h 3682908"/>
                <a:gd name="connsiteX3472" fmla="*/ 764243 w 3862373"/>
                <a:gd name="connsiteY3472" fmla="*/ 175085 h 3682908"/>
                <a:gd name="connsiteX3473" fmla="*/ 2831988 w 3862373"/>
                <a:gd name="connsiteY3473" fmla="*/ 175085 h 3682908"/>
                <a:gd name="connsiteX3474" fmla="*/ 2871075 w 3862373"/>
                <a:gd name="connsiteY3474" fmla="*/ 214170 h 3682908"/>
                <a:gd name="connsiteX3475" fmla="*/ 2831988 w 3862373"/>
                <a:gd name="connsiteY3475" fmla="*/ 253265 h 3682908"/>
                <a:gd name="connsiteX3476" fmla="*/ 2792901 w 3862373"/>
                <a:gd name="connsiteY3476" fmla="*/ 214170 h 3682908"/>
                <a:gd name="connsiteX3477" fmla="*/ 2831988 w 3862373"/>
                <a:gd name="connsiteY3477" fmla="*/ 175085 h 3682908"/>
                <a:gd name="connsiteX3478" fmla="*/ 2079618 w 3862373"/>
                <a:gd name="connsiteY3478" fmla="*/ 175085 h 3682908"/>
                <a:gd name="connsiteX3479" fmla="*/ 2118703 w 3862373"/>
                <a:gd name="connsiteY3479" fmla="*/ 214170 h 3682908"/>
                <a:gd name="connsiteX3480" fmla="*/ 2079618 w 3862373"/>
                <a:gd name="connsiteY3480" fmla="*/ 253265 h 3682908"/>
                <a:gd name="connsiteX3481" fmla="*/ 2040537 w 3862373"/>
                <a:gd name="connsiteY3481" fmla="*/ 214170 h 3682908"/>
                <a:gd name="connsiteX3482" fmla="*/ 2079618 w 3862373"/>
                <a:gd name="connsiteY3482" fmla="*/ 175085 h 3682908"/>
                <a:gd name="connsiteX3483" fmla="*/ 1984973 w 3862373"/>
                <a:gd name="connsiteY3483" fmla="*/ 175085 h 3682908"/>
                <a:gd name="connsiteX3484" fmla="*/ 2024073 w 3862373"/>
                <a:gd name="connsiteY3484" fmla="*/ 214170 h 3682908"/>
                <a:gd name="connsiteX3485" fmla="*/ 1984973 w 3862373"/>
                <a:gd name="connsiteY3485" fmla="*/ 253265 h 3682908"/>
                <a:gd name="connsiteX3486" fmla="*/ 1945875 w 3862373"/>
                <a:gd name="connsiteY3486" fmla="*/ 214170 h 3682908"/>
                <a:gd name="connsiteX3487" fmla="*/ 1984973 w 3862373"/>
                <a:gd name="connsiteY3487" fmla="*/ 175085 h 3682908"/>
                <a:gd name="connsiteX3488" fmla="*/ 1890340 w 3862373"/>
                <a:gd name="connsiteY3488" fmla="*/ 175085 h 3682908"/>
                <a:gd name="connsiteX3489" fmla="*/ 1929413 w 3862373"/>
                <a:gd name="connsiteY3489" fmla="*/ 214170 h 3682908"/>
                <a:gd name="connsiteX3490" fmla="*/ 1890340 w 3862373"/>
                <a:gd name="connsiteY3490" fmla="*/ 253265 h 3682908"/>
                <a:gd name="connsiteX3491" fmla="*/ 1851255 w 3862373"/>
                <a:gd name="connsiteY3491" fmla="*/ 214170 h 3682908"/>
                <a:gd name="connsiteX3492" fmla="*/ 1890340 w 3862373"/>
                <a:gd name="connsiteY3492" fmla="*/ 175085 h 3682908"/>
                <a:gd name="connsiteX3493" fmla="*/ 1798073 w 3862373"/>
                <a:gd name="connsiteY3493" fmla="*/ 175085 h 3682908"/>
                <a:gd name="connsiteX3494" fmla="*/ 1837149 w 3862373"/>
                <a:gd name="connsiteY3494" fmla="*/ 214170 h 3682908"/>
                <a:gd name="connsiteX3495" fmla="*/ 1798073 w 3862373"/>
                <a:gd name="connsiteY3495" fmla="*/ 253265 h 3682908"/>
                <a:gd name="connsiteX3496" fmla="*/ 1758966 w 3862373"/>
                <a:gd name="connsiteY3496" fmla="*/ 214170 h 3682908"/>
                <a:gd name="connsiteX3497" fmla="*/ 1798073 w 3862373"/>
                <a:gd name="connsiteY3497" fmla="*/ 175085 h 3682908"/>
                <a:gd name="connsiteX3498" fmla="*/ 1703435 w 3862373"/>
                <a:gd name="connsiteY3498" fmla="*/ 175085 h 3682908"/>
                <a:gd name="connsiteX3499" fmla="*/ 1742524 w 3862373"/>
                <a:gd name="connsiteY3499" fmla="*/ 214170 h 3682908"/>
                <a:gd name="connsiteX3500" fmla="*/ 1703435 w 3862373"/>
                <a:gd name="connsiteY3500" fmla="*/ 253265 h 3682908"/>
                <a:gd name="connsiteX3501" fmla="*/ 1664351 w 3862373"/>
                <a:gd name="connsiteY3501" fmla="*/ 214170 h 3682908"/>
                <a:gd name="connsiteX3502" fmla="*/ 1703435 w 3862373"/>
                <a:gd name="connsiteY3502" fmla="*/ 175085 h 3682908"/>
                <a:gd name="connsiteX3503" fmla="*/ 1611151 w 3862373"/>
                <a:gd name="connsiteY3503" fmla="*/ 175085 h 3682908"/>
                <a:gd name="connsiteX3504" fmla="*/ 1650245 w 3862373"/>
                <a:gd name="connsiteY3504" fmla="*/ 214170 h 3682908"/>
                <a:gd name="connsiteX3505" fmla="*/ 1611151 w 3862373"/>
                <a:gd name="connsiteY3505" fmla="*/ 253265 h 3682908"/>
                <a:gd name="connsiteX3506" fmla="*/ 1572158 w 3862373"/>
                <a:gd name="connsiteY3506" fmla="*/ 214170 h 3682908"/>
                <a:gd name="connsiteX3507" fmla="*/ 1611151 w 3862373"/>
                <a:gd name="connsiteY3507" fmla="*/ 175085 h 3682908"/>
                <a:gd name="connsiteX3508" fmla="*/ 798955 w 3862373"/>
                <a:gd name="connsiteY3508" fmla="*/ 113714 h 3682908"/>
                <a:gd name="connsiteX3509" fmla="*/ 803326 w 3862373"/>
                <a:gd name="connsiteY3509" fmla="*/ 124268 h 3682908"/>
                <a:gd name="connsiteX3510" fmla="*/ 764243 w 3862373"/>
                <a:gd name="connsiteY3510" fmla="*/ 163353 h 3682908"/>
                <a:gd name="connsiteX3511" fmla="*/ 738461 w 3862373"/>
                <a:gd name="connsiteY3511" fmla="*/ 152674 h 3682908"/>
                <a:gd name="connsiteX3512" fmla="*/ 754212 w 3862373"/>
                <a:gd name="connsiteY3512" fmla="*/ 140896 h 3682908"/>
                <a:gd name="connsiteX3513" fmla="*/ 2904918 w 3862373"/>
                <a:gd name="connsiteY3513" fmla="*/ 93195 h 3682908"/>
                <a:gd name="connsiteX3514" fmla="*/ 2961886 w 3862373"/>
                <a:gd name="connsiteY3514" fmla="*/ 127804 h 3682908"/>
                <a:gd name="connsiteX3515" fmla="*/ 2951903 w 3862373"/>
                <a:gd name="connsiteY3515" fmla="*/ 151905 h 3682908"/>
                <a:gd name="connsiteX3516" fmla="*/ 2924264 w 3862373"/>
                <a:gd name="connsiteY3516" fmla="*/ 163353 h 3682908"/>
                <a:gd name="connsiteX3517" fmla="*/ 2885177 w 3862373"/>
                <a:gd name="connsiteY3517" fmla="*/ 124267 h 3682908"/>
                <a:gd name="connsiteX3518" fmla="*/ 2896625 w 3862373"/>
                <a:gd name="connsiteY3518" fmla="*/ 96630 h 3682908"/>
                <a:gd name="connsiteX3519" fmla="*/ 2831988 w 3862373"/>
                <a:gd name="connsiteY3519" fmla="*/ 85181 h 3682908"/>
                <a:gd name="connsiteX3520" fmla="*/ 2871075 w 3862373"/>
                <a:gd name="connsiteY3520" fmla="*/ 124267 h 3682908"/>
                <a:gd name="connsiteX3521" fmla="*/ 2831988 w 3862373"/>
                <a:gd name="connsiteY3521" fmla="*/ 163353 h 3682908"/>
                <a:gd name="connsiteX3522" fmla="*/ 2792901 w 3862373"/>
                <a:gd name="connsiteY3522" fmla="*/ 124267 h 3682908"/>
                <a:gd name="connsiteX3523" fmla="*/ 2831988 w 3862373"/>
                <a:gd name="connsiteY3523" fmla="*/ 85181 h 3682908"/>
                <a:gd name="connsiteX3524" fmla="*/ 2171887 w 3862373"/>
                <a:gd name="connsiteY3524" fmla="*/ 85181 h 3682908"/>
                <a:gd name="connsiteX3525" fmla="*/ 2210981 w 3862373"/>
                <a:gd name="connsiteY3525" fmla="*/ 124267 h 3682908"/>
                <a:gd name="connsiteX3526" fmla="*/ 2171887 w 3862373"/>
                <a:gd name="connsiteY3526" fmla="*/ 163353 h 3682908"/>
                <a:gd name="connsiteX3527" fmla="*/ 2132800 w 3862373"/>
                <a:gd name="connsiteY3527" fmla="*/ 124267 h 3682908"/>
                <a:gd name="connsiteX3528" fmla="*/ 2171887 w 3862373"/>
                <a:gd name="connsiteY3528" fmla="*/ 85181 h 3682908"/>
                <a:gd name="connsiteX3529" fmla="*/ 2079618 w 3862373"/>
                <a:gd name="connsiteY3529" fmla="*/ 85181 h 3682908"/>
                <a:gd name="connsiteX3530" fmla="*/ 2118703 w 3862373"/>
                <a:gd name="connsiteY3530" fmla="*/ 124267 h 3682908"/>
                <a:gd name="connsiteX3531" fmla="*/ 2079618 w 3862373"/>
                <a:gd name="connsiteY3531" fmla="*/ 163353 h 3682908"/>
                <a:gd name="connsiteX3532" fmla="*/ 2040537 w 3862373"/>
                <a:gd name="connsiteY3532" fmla="*/ 124267 h 3682908"/>
                <a:gd name="connsiteX3533" fmla="*/ 2079618 w 3862373"/>
                <a:gd name="connsiteY3533" fmla="*/ 85181 h 3682908"/>
                <a:gd name="connsiteX3534" fmla="*/ 1984973 w 3862373"/>
                <a:gd name="connsiteY3534" fmla="*/ 85181 h 3682908"/>
                <a:gd name="connsiteX3535" fmla="*/ 2024073 w 3862373"/>
                <a:gd name="connsiteY3535" fmla="*/ 124268 h 3682908"/>
                <a:gd name="connsiteX3536" fmla="*/ 1984973 w 3862373"/>
                <a:gd name="connsiteY3536" fmla="*/ 163353 h 3682908"/>
                <a:gd name="connsiteX3537" fmla="*/ 1945875 w 3862373"/>
                <a:gd name="connsiteY3537" fmla="*/ 124268 h 3682908"/>
                <a:gd name="connsiteX3538" fmla="*/ 1984973 w 3862373"/>
                <a:gd name="connsiteY3538" fmla="*/ 85181 h 3682908"/>
                <a:gd name="connsiteX3539" fmla="*/ 1890340 w 3862373"/>
                <a:gd name="connsiteY3539" fmla="*/ 85181 h 3682908"/>
                <a:gd name="connsiteX3540" fmla="*/ 1929413 w 3862373"/>
                <a:gd name="connsiteY3540" fmla="*/ 124268 h 3682908"/>
                <a:gd name="connsiteX3541" fmla="*/ 1890340 w 3862373"/>
                <a:gd name="connsiteY3541" fmla="*/ 163353 h 3682908"/>
                <a:gd name="connsiteX3542" fmla="*/ 1851255 w 3862373"/>
                <a:gd name="connsiteY3542" fmla="*/ 124268 h 3682908"/>
                <a:gd name="connsiteX3543" fmla="*/ 1890340 w 3862373"/>
                <a:gd name="connsiteY3543" fmla="*/ 85181 h 3682908"/>
                <a:gd name="connsiteX3544" fmla="*/ 1798073 w 3862373"/>
                <a:gd name="connsiteY3544" fmla="*/ 85181 h 3682908"/>
                <a:gd name="connsiteX3545" fmla="*/ 1837149 w 3862373"/>
                <a:gd name="connsiteY3545" fmla="*/ 124268 h 3682908"/>
                <a:gd name="connsiteX3546" fmla="*/ 1798073 w 3862373"/>
                <a:gd name="connsiteY3546" fmla="*/ 163353 h 3682908"/>
                <a:gd name="connsiteX3547" fmla="*/ 1758966 w 3862373"/>
                <a:gd name="connsiteY3547" fmla="*/ 124268 h 3682908"/>
                <a:gd name="connsiteX3548" fmla="*/ 1798073 w 3862373"/>
                <a:gd name="connsiteY3548" fmla="*/ 85181 h 3682908"/>
                <a:gd name="connsiteX3549" fmla="*/ 1703435 w 3862373"/>
                <a:gd name="connsiteY3549" fmla="*/ 85181 h 3682908"/>
                <a:gd name="connsiteX3550" fmla="*/ 1742524 w 3862373"/>
                <a:gd name="connsiteY3550" fmla="*/ 124268 h 3682908"/>
                <a:gd name="connsiteX3551" fmla="*/ 1703435 w 3862373"/>
                <a:gd name="connsiteY3551" fmla="*/ 163353 h 3682908"/>
                <a:gd name="connsiteX3552" fmla="*/ 1664351 w 3862373"/>
                <a:gd name="connsiteY3552" fmla="*/ 124268 h 3682908"/>
                <a:gd name="connsiteX3553" fmla="*/ 1703435 w 3862373"/>
                <a:gd name="connsiteY3553" fmla="*/ 85181 h 3682908"/>
                <a:gd name="connsiteX3554" fmla="*/ 1611151 w 3862373"/>
                <a:gd name="connsiteY3554" fmla="*/ 85181 h 3682908"/>
                <a:gd name="connsiteX3555" fmla="*/ 1650245 w 3862373"/>
                <a:gd name="connsiteY3555" fmla="*/ 124268 h 3682908"/>
                <a:gd name="connsiteX3556" fmla="*/ 1611151 w 3862373"/>
                <a:gd name="connsiteY3556" fmla="*/ 163353 h 3682908"/>
                <a:gd name="connsiteX3557" fmla="*/ 1572160 w 3862373"/>
                <a:gd name="connsiteY3557" fmla="*/ 124268 h 3682908"/>
                <a:gd name="connsiteX3558" fmla="*/ 1611151 w 3862373"/>
                <a:gd name="connsiteY3558" fmla="*/ 85181 h 3682908"/>
                <a:gd name="connsiteX3559" fmla="*/ 1516607 w 3862373"/>
                <a:gd name="connsiteY3559" fmla="*/ 85181 h 3682908"/>
                <a:gd name="connsiteX3560" fmla="*/ 1555693 w 3862373"/>
                <a:gd name="connsiteY3560" fmla="*/ 124268 h 3682908"/>
                <a:gd name="connsiteX3561" fmla="*/ 1516607 w 3862373"/>
                <a:gd name="connsiteY3561" fmla="*/ 163353 h 3682908"/>
                <a:gd name="connsiteX3562" fmla="*/ 1477512 w 3862373"/>
                <a:gd name="connsiteY3562" fmla="*/ 124268 h 3682908"/>
                <a:gd name="connsiteX3563" fmla="*/ 1516607 w 3862373"/>
                <a:gd name="connsiteY3563" fmla="*/ 85181 h 3682908"/>
                <a:gd name="connsiteX3564" fmla="*/ 1419600 w 3862373"/>
                <a:gd name="connsiteY3564" fmla="*/ 85181 h 3682908"/>
                <a:gd name="connsiteX3565" fmla="*/ 1458689 w 3862373"/>
                <a:gd name="connsiteY3565" fmla="*/ 124268 h 3682908"/>
                <a:gd name="connsiteX3566" fmla="*/ 1419600 w 3862373"/>
                <a:gd name="connsiteY3566" fmla="*/ 163353 h 3682908"/>
                <a:gd name="connsiteX3567" fmla="*/ 1380504 w 3862373"/>
                <a:gd name="connsiteY3567" fmla="*/ 124268 h 3682908"/>
                <a:gd name="connsiteX3568" fmla="*/ 1419600 w 3862373"/>
                <a:gd name="connsiteY3568" fmla="*/ 85181 h 3682908"/>
                <a:gd name="connsiteX3569" fmla="*/ 1329684 w 3862373"/>
                <a:gd name="connsiteY3569" fmla="*/ 85181 h 3682908"/>
                <a:gd name="connsiteX3570" fmla="*/ 1368775 w 3862373"/>
                <a:gd name="connsiteY3570" fmla="*/ 124268 h 3682908"/>
                <a:gd name="connsiteX3571" fmla="*/ 1329684 w 3862373"/>
                <a:gd name="connsiteY3571" fmla="*/ 163353 h 3682908"/>
                <a:gd name="connsiteX3572" fmla="*/ 1290604 w 3862373"/>
                <a:gd name="connsiteY3572" fmla="*/ 124268 h 3682908"/>
                <a:gd name="connsiteX3573" fmla="*/ 1329684 w 3862373"/>
                <a:gd name="connsiteY3573" fmla="*/ 85181 h 3682908"/>
                <a:gd name="connsiteX3574" fmla="*/ 1142780 w 3862373"/>
                <a:gd name="connsiteY3574" fmla="*/ 85181 h 3682908"/>
                <a:gd name="connsiteX3575" fmla="*/ 1181872 w 3862373"/>
                <a:gd name="connsiteY3575" fmla="*/ 124268 h 3682908"/>
                <a:gd name="connsiteX3576" fmla="*/ 1142780 w 3862373"/>
                <a:gd name="connsiteY3576" fmla="*/ 163353 h 3682908"/>
                <a:gd name="connsiteX3577" fmla="*/ 1103680 w 3862373"/>
                <a:gd name="connsiteY3577" fmla="*/ 124268 h 3682908"/>
                <a:gd name="connsiteX3578" fmla="*/ 1142780 w 3862373"/>
                <a:gd name="connsiteY3578" fmla="*/ 85181 h 3682908"/>
                <a:gd name="connsiteX3579" fmla="*/ 1045753 w 3862373"/>
                <a:gd name="connsiteY3579" fmla="*/ 85181 h 3682908"/>
                <a:gd name="connsiteX3580" fmla="*/ 1084842 w 3862373"/>
                <a:gd name="connsiteY3580" fmla="*/ 124268 h 3682908"/>
                <a:gd name="connsiteX3581" fmla="*/ 1045753 w 3862373"/>
                <a:gd name="connsiteY3581" fmla="*/ 163353 h 3682908"/>
                <a:gd name="connsiteX3582" fmla="*/ 1006670 w 3862373"/>
                <a:gd name="connsiteY3582" fmla="*/ 124268 h 3682908"/>
                <a:gd name="connsiteX3583" fmla="*/ 1045753 w 3862373"/>
                <a:gd name="connsiteY3583" fmla="*/ 85181 h 3682908"/>
                <a:gd name="connsiteX3584" fmla="*/ 951129 w 3862373"/>
                <a:gd name="connsiteY3584" fmla="*/ 85181 h 3682908"/>
                <a:gd name="connsiteX3585" fmla="*/ 990205 w 3862373"/>
                <a:gd name="connsiteY3585" fmla="*/ 124268 h 3682908"/>
                <a:gd name="connsiteX3586" fmla="*/ 951129 w 3862373"/>
                <a:gd name="connsiteY3586" fmla="*/ 163353 h 3682908"/>
                <a:gd name="connsiteX3587" fmla="*/ 912045 w 3862373"/>
                <a:gd name="connsiteY3587" fmla="*/ 124268 h 3682908"/>
                <a:gd name="connsiteX3588" fmla="*/ 951129 w 3862373"/>
                <a:gd name="connsiteY3588" fmla="*/ 85181 h 3682908"/>
                <a:gd name="connsiteX3589" fmla="*/ 856503 w 3862373"/>
                <a:gd name="connsiteY3589" fmla="*/ 85181 h 3682908"/>
                <a:gd name="connsiteX3590" fmla="*/ 895582 w 3862373"/>
                <a:gd name="connsiteY3590" fmla="*/ 124268 h 3682908"/>
                <a:gd name="connsiteX3591" fmla="*/ 856503 w 3862373"/>
                <a:gd name="connsiteY3591" fmla="*/ 163353 h 3682908"/>
                <a:gd name="connsiteX3592" fmla="*/ 817424 w 3862373"/>
                <a:gd name="connsiteY3592" fmla="*/ 124268 h 3682908"/>
                <a:gd name="connsiteX3593" fmla="*/ 856503 w 3862373"/>
                <a:gd name="connsiteY3593" fmla="*/ 85181 h 3682908"/>
                <a:gd name="connsiteX3594" fmla="*/ 978967 w 3862373"/>
                <a:gd name="connsiteY3594" fmla="*/ 11950 h 3682908"/>
                <a:gd name="connsiteX3595" fmla="*/ 990205 w 3862373"/>
                <a:gd name="connsiteY3595" fmla="*/ 39087 h 3682908"/>
                <a:gd name="connsiteX3596" fmla="*/ 951129 w 3862373"/>
                <a:gd name="connsiteY3596" fmla="*/ 78173 h 3682908"/>
                <a:gd name="connsiteX3597" fmla="*/ 923492 w 3862373"/>
                <a:gd name="connsiteY3597" fmla="*/ 66725 h 3682908"/>
                <a:gd name="connsiteX3598" fmla="*/ 914005 w 3862373"/>
                <a:gd name="connsiteY3598" fmla="*/ 43819 h 3682908"/>
                <a:gd name="connsiteX3599" fmla="*/ 918580 w 3862373"/>
                <a:gd name="connsiteY3599" fmla="*/ 41040 h 3682908"/>
                <a:gd name="connsiteX3600" fmla="*/ 2266537 w 3862373"/>
                <a:gd name="connsiteY3600" fmla="*/ 0 h 3682908"/>
                <a:gd name="connsiteX3601" fmla="*/ 2305619 w 3862373"/>
                <a:gd name="connsiteY3601" fmla="*/ 39087 h 3682908"/>
                <a:gd name="connsiteX3602" fmla="*/ 2266537 w 3862373"/>
                <a:gd name="connsiteY3602" fmla="*/ 78173 h 3682908"/>
                <a:gd name="connsiteX3603" fmla="*/ 2227443 w 3862373"/>
                <a:gd name="connsiteY3603" fmla="*/ 39087 h 3682908"/>
                <a:gd name="connsiteX3604" fmla="*/ 2266537 w 3862373"/>
                <a:gd name="connsiteY3604" fmla="*/ 0 h 3682908"/>
                <a:gd name="connsiteX3605" fmla="*/ 2171887 w 3862373"/>
                <a:gd name="connsiteY3605" fmla="*/ 0 h 3682908"/>
                <a:gd name="connsiteX3606" fmla="*/ 2210981 w 3862373"/>
                <a:gd name="connsiteY3606" fmla="*/ 39087 h 3682908"/>
                <a:gd name="connsiteX3607" fmla="*/ 2171887 w 3862373"/>
                <a:gd name="connsiteY3607" fmla="*/ 78173 h 3682908"/>
                <a:gd name="connsiteX3608" fmla="*/ 2132800 w 3862373"/>
                <a:gd name="connsiteY3608" fmla="*/ 39087 h 3682908"/>
                <a:gd name="connsiteX3609" fmla="*/ 2171887 w 3862373"/>
                <a:gd name="connsiteY3609" fmla="*/ 0 h 3682908"/>
                <a:gd name="connsiteX3610" fmla="*/ 2079618 w 3862373"/>
                <a:gd name="connsiteY3610" fmla="*/ 0 h 3682908"/>
                <a:gd name="connsiteX3611" fmla="*/ 2118703 w 3862373"/>
                <a:gd name="connsiteY3611" fmla="*/ 39087 h 3682908"/>
                <a:gd name="connsiteX3612" fmla="*/ 2079618 w 3862373"/>
                <a:gd name="connsiteY3612" fmla="*/ 78173 h 3682908"/>
                <a:gd name="connsiteX3613" fmla="*/ 2040537 w 3862373"/>
                <a:gd name="connsiteY3613" fmla="*/ 39087 h 3682908"/>
                <a:gd name="connsiteX3614" fmla="*/ 2079618 w 3862373"/>
                <a:gd name="connsiteY3614" fmla="*/ 0 h 3682908"/>
                <a:gd name="connsiteX3615" fmla="*/ 1984973 w 3862373"/>
                <a:gd name="connsiteY3615" fmla="*/ 0 h 3682908"/>
                <a:gd name="connsiteX3616" fmla="*/ 2024073 w 3862373"/>
                <a:gd name="connsiteY3616" fmla="*/ 39087 h 3682908"/>
                <a:gd name="connsiteX3617" fmla="*/ 1984973 w 3862373"/>
                <a:gd name="connsiteY3617" fmla="*/ 78173 h 3682908"/>
                <a:gd name="connsiteX3618" fmla="*/ 1945875 w 3862373"/>
                <a:gd name="connsiteY3618" fmla="*/ 39087 h 3682908"/>
                <a:gd name="connsiteX3619" fmla="*/ 1984973 w 3862373"/>
                <a:gd name="connsiteY3619" fmla="*/ 0 h 3682908"/>
                <a:gd name="connsiteX3620" fmla="*/ 1890340 w 3862373"/>
                <a:gd name="connsiteY3620" fmla="*/ 0 h 3682908"/>
                <a:gd name="connsiteX3621" fmla="*/ 1929413 w 3862373"/>
                <a:gd name="connsiteY3621" fmla="*/ 39087 h 3682908"/>
                <a:gd name="connsiteX3622" fmla="*/ 1890340 w 3862373"/>
                <a:gd name="connsiteY3622" fmla="*/ 78173 h 3682908"/>
                <a:gd name="connsiteX3623" fmla="*/ 1851255 w 3862373"/>
                <a:gd name="connsiteY3623" fmla="*/ 39087 h 3682908"/>
                <a:gd name="connsiteX3624" fmla="*/ 1890340 w 3862373"/>
                <a:gd name="connsiteY3624" fmla="*/ 0 h 3682908"/>
                <a:gd name="connsiteX3625" fmla="*/ 1798073 w 3862373"/>
                <a:gd name="connsiteY3625" fmla="*/ 0 h 3682908"/>
                <a:gd name="connsiteX3626" fmla="*/ 1837149 w 3862373"/>
                <a:gd name="connsiteY3626" fmla="*/ 39087 h 3682908"/>
                <a:gd name="connsiteX3627" fmla="*/ 1798073 w 3862373"/>
                <a:gd name="connsiteY3627" fmla="*/ 78173 h 3682908"/>
                <a:gd name="connsiteX3628" fmla="*/ 1758966 w 3862373"/>
                <a:gd name="connsiteY3628" fmla="*/ 39087 h 3682908"/>
                <a:gd name="connsiteX3629" fmla="*/ 1798073 w 3862373"/>
                <a:gd name="connsiteY3629" fmla="*/ 0 h 3682908"/>
                <a:gd name="connsiteX3630" fmla="*/ 1703435 w 3862373"/>
                <a:gd name="connsiteY3630" fmla="*/ 0 h 3682908"/>
                <a:gd name="connsiteX3631" fmla="*/ 1742524 w 3862373"/>
                <a:gd name="connsiteY3631" fmla="*/ 39087 h 3682908"/>
                <a:gd name="connsiteX3632" fmla="*/ 1703435 w 3862373"/>
                <a:gd name="connsiteY3632" fmla="*/ 78173 h 3682908"/>
                <a:gd name="connsiteX3633" fmla="*/ 1664351 w 3862373"/>
                <a:gd name="connsiteY3633" fmla="*/ 39087 h 3682908"/>
                <a:gd name="connsiteX3634" fmla="*/ 1703435 w 3862373"/>
                <a:gd name="connsiteY3634" fmla="*/ 0 h 3682908"/>
                <a:gd name="connsiteX3635" fmla="*/ 1611151 w 3862373"/>
                <a:gd name="connsiteY3635" fmla="*/ 0 h 3682908"/>
                <a:gd name="connsiteX3636" fmla="*/ 1650245 w 3862373"/>
                <a:gd name="connsiteY3636" fmla="*/ 39087 h 3682908"/>
                <a:gd name="connsiteX3637" fmla="*/ 1611151 w 3862373"/>
                <a:gd name="connsiteY3637" fmla="*/ 78173 h 3682908"/>
                <a:gd name="connsiteX3638" fmla="*/ 1572160 w 3862373"/>
                <a:gd name="connsiteY3638" fmla="*/ 39087 h 3682908"/>
                <a:gd name="connsiteX3639" fmla="*/ 1611151 w 3862373"/>
                <a:gd name="connsiteY3639" fmla="*/ 0 h 3682908"/>
                <a:gd name="connsiteX3640" fmla="*/ 1516607 w 3862373"/>
                <a:gd name="connsiteY3640" fmla="*/ 0 h 3682908"/>
                <a:gd name="connsiteX3641" fmla="*/ 1555693 w 3862373"/>
                <a:gd name="connsiteY3641" fmla="*/ 39087 h 3682908"/>
                <a:gd name="connsiteX3642" fmla="*/ 1516607 w 3862373"/>
                <a:gd name="connsiteY3642" fmla="*/ 78173 h 3682908"/>
                <a:gd name="connsiteX3643" fmla="*/ 1477512 w 3862373"/>
                <a:gd name="connsiteY3643" fmla="*/ 39087 h 3682908"/>
                <a:gd name="connsiteX3644" fmla="*/ 1516607 w 3862373"/>
                <a:gd name="connsiteY3644" fmla="*/ 0 h 3682908"/>
                <a:gd name="connsiteX3645" fmla="*/ 1232692 w 3862373"/>
                <a:gd name="connsiteY3645" fmla="*/ 0 h 3682908"/>
                <a:gd name="connsiteX3646" fmla="*/ 1271765 w 3862373"/>
                <a:gd name="connsiteY3646" fmla="*/ 39087 h 3682908"/>
                <a:gd name="connsiteX3647" fmla="*/ 1232692 w 3862373"/>
                <a:gd name="connsiteY3647" fmla="*/ 78173 h 3682908"/>
                <a:gd name="connsiteX3648" fmla="*/ 1193607 w 3862373"/>
                <a:gd name="connsiteY3648" fmla="*/ 39087 h 3682908"/>
                <a:gd name="connsiteX3649" fmla="*/ 1232692 w 3862373"/>
                <a:gd name="connsiteY3649" fmla="*/ 0 h 3682908"/>
                <a:gd name="connsiteX3650" fmla="*/ 1142780 w 3862373"/>
                <a:gd name="connsiteY3650" fmla="*/ 0 h 3682908"/>
                <a:gd name="connsiteX3651" fmla="*/ 1181872 w 3862373"/>
                <a:gd name="connsiteY3651" fmla="*/ 39087 h 3682908"/>
                <a:gd name="connsiteX3652" fmla="*/ 1142780 w 3862373"/>
                <a:gd name="connsiteY3652" fmla="*/ 78173 h 3682908"/>
                <a:gd name="connsiteX3653" fmla="*/ 1103680 w 3862373"/>
                <a:gd name="connsiteY3653" fmla="*/ 39087 h 3682908"/>
                <a:gd name="connsiteX3654" fmla="*/ 1142780 w 3862373"/>
                <a:gd name="connsiteY3654" fmla="*/ 0 h 3682908"/>
                <a:gd name="connsiteX3655" fmla="*/ 1045753 w 3862373"/>
                <a:gd name="connsiteY3655" fmla="*/ 0 h 3682908"/>
                <a:gd name="connsiteX3656" fmla="*/ 1084842 w 3862373"/>
                <a:gd name="connsiteY3656" fmla="*/ 39087 h 3682908"/>
                <a:gd name="connsiteX3657" fmla="*/ 1045753 w 3862373"/>
                <a:gd name="connsiteY3657" fmla="*/ 78173 h 3682908"/>
                <a:gd name="connsiteX3658" fmla="*/ 1006670 w 3862373"/>
                <a:gd name="connsiteY3658" fmla="*/ 39087 h 3682908"/>
                <a:gd name="connsiteX3659" fmla="*/ 1045753 w 3862373"/>
                <a:gd name="connsiteY3659" fmla="*/ 0 h 36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Lst>
              <a:rect l="l" t="t" r="r" b="b"/>
              <a:pathLst>
                <a:path w="3862373" h="3682908">
                  <a:moveTo>
                    <a:pt x="1142662" y="3605757"/>
                  </a:moveTo>
                  <a:cubicBezTo>
                    <a:pt x="1164249" y="3605757"/>
                    <a:pt x="1181749" y="3623257"/>
                    <a:pt x="1181749" y="3644844"/>
                  </a:cubicBezTo>
                  <a:lnTo>
                    <a:pt x="1175073" y="3660960"/>
                  </a:lnTo>
                  <a:lnTo>
                    <a:pt x="1107191" y="3636115"/>
                  </a:lnTo>
                  <a:lnTo>
                    <a:pt x="1115023" y="3617205"/>
                  </a:lnTo>
                  <a:cubicBezTo>
                    <a:pt x="1122096" y="3610132"/>
                    <a:pt x="1131868" y="3605757"/>
                    <a:pt x="1142662" y="3605757"/>
                  </a:cubicBezTo>
                  <a:close/>
                  <a:moveTo>
                    <a:pt x="1232571" y="3605756"/>
                  </a:moveTo>
                  <a:cubicBezTo>
                    <a:pt x="1254158" y="3605756"/>
                    <a:pt x="1271658" y="3623256"/>
                    <a:pt x="1271658" y="3644843"/>
                  </a:cubicBezTo>
                  <a:cubicBezTo>
                    <a:pt x="1271658" y="3655637"/>
                    <a:pt x="1267283" y="3665408"/>
                    <a:pt x="1260210" y="3672482"/>
                  </a:cubicBezTo>
                  <a:lnTo>
                    <a:pt x="1235039" y="3682908"/>
                  </a:lnTo>
                  <a:lnTo>
                    <a:pt x="1204643" y="3671783"/>
                  </a:lnTo>
                  <a:lnTo>
                    <a:pt x="1193484" y="3644843"/>
                  </a:lnTo>
                  <a:cubicBezTo>
                    <a:pt x="1193484" y="3623256"/>
                    <a:pt x="1210984" y="3605756"/>
                    <a:pt x="1232571" y="3605756"/>
                  </a:cubicBezTo>
                  <a:close/>
                  <a:moveTo>
                    <a:pt x="1232571" y="3520580"/>
                  </a:moveTo>
                  <a:cubicBezTo>
                    <a:pt x="1254158" y="3520580"/>
                    <a:pt x="1271658" y="3538080"/>
                    <a:pt x="1271658" y="3559667"/>
                  </a:cubicBezTo>
                  <a:cubicBezTo>
                    <a:pt x="1271658" y="3581254"/>
                    <a:pt x="1254158" y="3598754"/>
                    <a:pt x="1232571" y="3598754"/>
                  </a:cubicBezTo>
                  <a:cubicBezTo>
                    <a:pt x="1210984" y="3598754"/>
                    <a:pt x="1193484" y="3581254"/>
                    <a:pt x="1193484" y="3559667"/>
                  </a:cubicBezTo>
                  <a:cubicBezTo>
                    <a:pt x="1193484" y="3538080"/>
                    <a:pt x="1210984" y="3520580"/>
                    <a:pt x="1232571" y="3520580"/>
                  </a:cubicBezTo>
                  <a:close/>
                  <a:moveTo>
                    <a:pt x="1142662" y="3520580"/>
                  </a:moveTo>
                  <a:cubicBezTo>
                    <a:pt x="1164249" y="3520580"/>
                    <a:pt x="1181749" y="3538080"/>
                    <a:pt x="1181749" y="3559667"/>
                  </a:cubicBezTo>
                  <a:cubicBezTo>
                    <a:pt x="1181749" y="3581254"/>
                    <a:pt x="1164249" y="3598754"/>
                    <a:pt x="1142662" y="3598754"/>
                  </a:cubicBezTo>
                  <a:cubicBezTo>
                    <a:pt x="1121074" y="3598754"/>
                    <a:pt x="1103575" y="3581254"/>
                    <a:pt x="1103575" y="3559667"/>
                  </a:cubicBezTo>
                  <a:cubicBezTo>
                    <a:pt x="1103575" y="3538080"/>
                    <a:pt x="1121074" y="3520580"/>
                    <a:pt x="1142662" y="3520580"/>
                  </a:cubicBezTo>
                  <a:close/>
                  <a:moveTo>
                    <a:pt x="1232572" y="3435404"/>
                  </a:moveTo>
                  <a:cubicBezTo>
                    <a:pt x="1254159" y="3435404"/>
                    <a:pt x="1271659" y="3452904"/>
                    <a:pt x="1271659" y="3474491"/>
                  </a:cubicBezTo>
                  <a:cubicBezTo>
                    <a:pt x="1271659" y="3496078"/>
                    <a:pt x="1254159" y="3513578"/>
                    <a:pt x="1232572" y="3513578"/>
                  </a:cubicBezTo>
                  <a:cubicBezTo>
                    <a:pt x="1210985" y="3513578"/>
                    <a:pt x="1193485" y="3496078"/>
                    <a:pt x="1193485" y="3474491"/>
                  </a:cubicBezTo>
                  <a:cubicBezTo>
                    <a:pt x="1193485" y="3452904"/>
                    <a:pt x="1210985" y="3435404"/>
                    <a:pt x="1232572" y="3435404"/>
                  </a:cubicBezTo>
                  <a:close/>
                  <a:moveTo>
                    <a:pt x="1142662" y="3435404"/>
                  </a:moveTo>
                  <a:cubicBezTo>
                    <a:pt x="1164249" y="3435404"/>
                    <a:pt x="1181749" y="3452904"/>
                    <a:pt x="1181749" y="3474491"/>
                  </a:cubicBezTo>
                  <a:cubicBezTo>
                    <a:pt x="1181749" y="3496078"/>
                    <a:pt x="1164249" y="3513578"/>
                    <a:pt x="1142662" y="3513578"/>
                  </a:cubicBezTo>
                  <a:cubicBezTo>
                    <a:pt x="1121074" y="3513578"/>
                    <a:pt x="1103575" y="3496078"/>
                    <a:pt x="1103575" y="3474491"/>
                  </a:cubicBezTo>
                  <a:cubicBezTo>
                    <a:pt x="1103575" y="3452904"/>
                    <a:pt x="1121074" y="3435404"/>
                    <a:pt x="1142662" y="3435404"/>
                  </a:cubicBezTo>
                  <a:close/>
                  <a:moveTo>
                    <a:pt x="1329578" y="3347862"/>
                  </a:moveTo>
                  <a:cubicBezTo>
                    <a:pt x="1351165" y="3347862"/>
                    <a:pt x="1368665" y="3365362"/>
                    <a:pt x="1368665" y="3386950"/>
                  </a:cubicBezTo>
                  <a:cubicBezTo>
                    <a:pt x="1368665" y="3408537"/>
                    <a:pt x="1351165" y="3426037"/>
                    <a:pt x="1329578" y="3426037"/>
                  </a:cubicBezTo>
                  <a:cubicBezTo>
                    <a:pt x="1307990" y="3426037"/>
                    <a:pt x="1290490" y="3408537"/>
                    <a:pt x="1290490" y="3386950"/>
                  </a:cubicBezTo>
                  <a:cubicBezTo>
                    <a:pt x="1290490" y="3365362"/>
                    <a:pt x="1307990" y="3347862"/>
                    <a:pt x="1329578" y="3347862"/>
                  </a:cubicBezTo>
                  <a:close/>
                  <a:moveTo>
                    <a:pt x="1142664" y="3347862"/>
                  </a:moveTo>
                  <a:cubicBezTo>
                    <a:pt x="1164251" y="3347862"/>
                    <a:pt x="1181751" y="3365362"/>
                    <a:pt x="1181751" y="3386950"/>
                  </a:cubicBezTo>
                  <a:cubicBezTo>
                    <a:pt x="1181751" y="3408537"/>
                    <a:pt x="1164251" y="3426037"/>
                    <a:pt x="1142664" y="3426037"/>
                  </a:cubicBezTo>
                  <a:cubicBezTo>
                    <a:pt x="1121077" y="3426037"/>
                    <a:pt x="1103576" y="3408537"/>
                    <a:pt x="1103576" y="3386950"/>
                  </a:cubicBezTo>
                  <a:cubicBezTo>
                    <a:pt x="1103576" y="3365362"/>
                    <a:pt x="1121077" y="3347862"/>
                    <a:pt x="1142664" y="3347862"/>
                  </a:cubicBezTo>
                  <a:close/>
                  <a:moveTo>
                    <a:pt x="1232572" y="3347861"/>
                  </a:moveTo>
                  <a:cubicBezTo>
                    <a:pt x="1254160" y="3347861"/>
                    <a:pt x="1271660" y="3365361"/>
                    <a:pt x="1271660" y="3386948"/>
                  </a:cubicBezTo>
                  <a:cubicBezTo>
                    <a:pt x="1271660" y="3408536"/>
                    <a:pt x="1254160" y="3426035"/>
                    <a:pt x="1232572" y="3426035"/>
                  </a:cubicBezTo>
                  <a:cubicBezTo>
                    <a:pt x="1210985" y="3426035"/>
                    <a:pt x="1193485" y="3408536"/>
                    <a:pt x="1193485" y="3386948"/>
                  </a:cubicBezTo>
                  <a:cubicBezTo>
                    <a:pt x="1193485" y="3365361"/>
                    <a:pt x="1210985" y="3347861"/>
                    <a:pt x="1232572" y="3347861"/>
                  </a:cubicBezTo>
                  <a:close/>
                  <a:moveTo>
                    <a:pt x="2924263" y="3265052"/>
                  </a:moveTo>
                  <a:cubicBezTo>
                    <a:pt x="2945850" y="3265052"/>
                    <a:pt x="2963349" y="3282551"/>
                    <a:pt x="2963349" y="3304139"/>
                  </a:cubicBezTo>
                  <a:cubicBezTo>
                    <a:pt x="2963349" y="3325726"/>
                    <a:pt x="2945850" y="3343226"/>
                    <a:pt x="2924263" y="3343226"/>
                  </a:cubicBezTo>
                  <a:cubicBezTo>
                    <a:pt x="2902675" y="3343226"/>
                    <a:pt x="2885175" y="3325726"/>
                    <a:pt x="2885175" y="3304139"/>
                  </a:cubicBezTo>
                  <a:cubicBezTo>
                    <a:pt x="2885175" y="3282551"/>
                    <a:pt x="2902675" y="3265052"/>
                    <a:pt x="2924263" y="3265052"/>
                  </a:cubicBezTo>
                  <a:close/>
                  <a:moveTo>
                    <a:pt x="1419487" y="3265052"/>
                  </a:moveTo>
                  <a:cubicBezTo>
                    <a:pt x="1441074" y="3265052"/>
                    <a:pt x="1458574" y="3282551"/>
                    <a:pt x="1458574" y="3304139"/>
                  </a:cubicBezTo>
                  <a:cubicBezTo>
                    <a:pt x="1458574" y="3325726"/>
                    <a:pt x="1441074" y="3343226"/>
                    <a:pt x="1419487" y="3343226"/>
                  </a:cubicBezTo>
                  <a:cubicBezTo>
                    <a:pt x="1397899" y="3343226"/>
                    <a:pt x="1380399" y="3325726"/>
                    <a:pt x="1380399" y="3304139"/>
                  </a:cubicBezTo>
                  <a:cubicBezTo>
                    <a:pt x="1380399" y="3282551"/>
                    <a:pt x="1397899" y="3265052"/>
                    <a:pt x="1419487" y="3265052"/>
                  </a:cubicBezTo>
                  <a:close/>
                  <a:moveTo>
                    <a:pt x="1329578" y="3265052"/>
                  </a:moveTo>
                  <a:cubicBezTo>
                    <a:pt x="1351165" y="3265052"/>
                    <a:pt x="1368666" y="3282551"/>
                    <a:pt x="1368666" y="3304139"/>
                  </a:cubicBezTo>
                  <a:cubicBezTo>
                    <a:pt x="1368666" y="3325726"/>
                    <a:pt x="1351165" y="3343226"/>
                    <a:pt x="1329578" y="3343226"/>
                  </a:cubicBezTo>
                  <a:cubicBezTo>
                    <a:pt x="1307991" y="3343226"/>
                    <a:pt x="1290491" y="3325726"/>
                    <a:pt x="1290491" y="3304139"/>
                  </a:cubicBezTo>
                  <a:cubicBezTo>
                    <a:pt x="1290491" y="3282551"/>
                    <a:pt x="1307991" y="3265052"/>
                    <a:pt x="1329578" y="3265052"/>
                  </a:cubicBezTo>
                  <a:close/>
                  <a:moveTo>
                    <a:pt x="1232574" y="3265052"/>
                  </a:moveTo>
                  <a:cubicBezTo>
                    <a:pt x="1254160" y="3265052"/>
                    <a:pt x="1271661" y="3282551"/>
                    <a:pt x="1271661" y="3304139"/>
                  </a:cubicBezTo>
                  <a:cubicBezTo>
                    <a:pt x="1271661" y="3325726"/>
                    <a:pt x="1254160" y="3343226"/>
                    <a:pt x="1232574" y="3343226"/>
                  </a:cubicBezTo>
                  <a:cubicBezTo>
                    <a:pt x="1210986" y="3343226"/>
                    <a:pt x="1193487" y="3325726"/>
                    <a:pt x="1193487" y="3304139"/>
                  </a:cubicBezTo>
                  <a:cubicBezTo>
                    <a:pt x="1193487" y="3282551"/>
                    <a:pt x="1210986" y="3265052"/>
                    <a:pt x="1232574" y="3265052"/>
                  </a:cubicBezTo>
                  <a:close/>
                  <a:moveTo>
                    <a:pt x="1142665" y="3265052"/>
                  </a:moveTo>
                  <a:cubicBezTo>
                    <a:pt x="1164252" y="3265052"/>
                    <a:pt x="1181752" y="3282551"/>
                    <a:pt x="1181752" y="3304139"/>
                  </a:cubicBezTo>
                  <a:cubicBezTo>
                    <a:pt x="1181752" y="3325726"/>
                    <a:pt x="1164252" y="3343226"/>
                    <a:pt x="1142665" y="3343226"/>
                  </a:cubicBezTo>
                  <a:cubicBezTo>
                    <a:pt x="1121078" y="3343226"/>
                    <a:pt x="1103578" y="3325726"/>
                    <a:pt x="1103578" y="3304139"/>
                  </a:cubicBezTo>
                  <a:cubicBezTo>
                    <a:pt x="1103578" y="3282551"/>
                    <a:pt x="1121078" y="3265052"/>
                    <a:pt x="1142665" y="3265052"/>
                  </a:cubicBezTo>
                  <a:close/>
                  <a:moveTo>
                    <a:pt x="3111177" y="3177510"/>
                  </a:moveTo>
                  <a:cubicBezTo>
                    <a:pt x="3132764" y="3177510"/>
                    <a:pt x="3150264" y="3195010"/>
                    <a:pt x="3150264" y="3216597"/>
                  </a:cubicBezTo>
                  <a:cubicBezTo>
                    <a:pt x="3150264" y="3238185"/>
                    <a:pt x="3132764" y="3255684"/>
                    <a:pt x="3111177" y="3255684"/>
                  </a:cubicBezTo>
                  <a:cubicBezTo>
                    <a:pt x="3089589" y="3255684"/>
                    <a:pt x="3072089" y="3238185"/>
                    <a:pt x="3072089" y="3216597"/>
                  </a:cubicBezTo>
                  <a:cubicBezTo>
                    <a:pt x="3072089" y="3195010"/>
                    <a:pt x="3089589" y="3177510"/>
                    <a:pt x="3111177" y="3177510"/>
                  </a:cubicBezTo>
                  <a:close/>
                  <a:moveTo>
                    <a:pt x="3018903" y="3177510"/>
                  </a:moveTo>
                  <a:cubicBezTo>
                    <a:pt x="3040490" y="3177510"/>
                    <a:pt x="3057989" y="3195010"/>
                    <a:pt x="3057989" y="3216597"/>
                  </a:cubicBezTo>
                  <a:cubicBezTo>
                    <a:pt x="3057989" y="3238185"/>
                    <a:pt x="3040490" y="3255684"/>
                    <a:pt x="3018903" y="3255684"/>
                  </a:cubicBezTo>
                  <a:cubicBezTo>
                    <a:pt x="2997315" y="3255684"/>
                    <a:pt x="2979815" y="3238185"/>
                    <a:pt x="2979815" y="3216597"/>
                  </a:cubicBezTo>
                  <a:cubicBezTo>
                    <a:pt x="2979815" y="3195010"/>
                    <a:pt x="2997315" y="3177510"/>
                    <a:pt x="3018903" y="3177510"/>
                  </a:cubicBezTo>
                  <a:close/>
                  <a:moveTo>
                    <a:pt x="1516493" y="3177510"/>
                  </a:moveTo>
                  <a:cubicBezTo>
                    <a:pt x="1538080" y="3177510"/>
                    <a:pt x="1555581" y="3195010"/>
                    <a:pt x="1555581" y="3216597"/>
                  </a:cubicBezTo>
                  <a:cubicBezTo>
                    <a:pt x="1555581" y="3238185"/>
                    <a:pt x="1538080" y="3255684"/>
                    <a:pt x="1516493" y="3255684"/>
                  </a:cubicBezTo>
                  <a:cubicBezTo>
                    <a:pt x="1494906" y="3255684"/>
                    <a:pt x="1477406" y="3238185"/>
                    <a:pt x="1477406" y="3216597"/>
                  </a:cubicBezTo>
                  <a:cubicBezTo>
                    <a:pt x="1477406" y="3195010"/>
                    <a:pt x="1494906" y="3177510"/>
                    <a:pt x="1516493" y="3177510"/>
                  </a:cubicBezTo>
                  <a:close/>
                  <a:moveTo>
                    <a:pt x="1329579" y="3177510"/>
                  </a:moveTo>
                  <a:cubicBezTo>
                    <a:pt x="1351167" y="3177510"/>
                    <a:pt x="1368667" y="3195010"/>
                    <a:pt x="1368667" y="3216597"/>
                  </a:cubicBezTo>
                  <a:cubicBezTo>
                    <a:pt x="1368667" y="3238185"/>
                    <a:pt x="1351167" y="3255684"/>
                    <a:pt x="1329579" y="3255684"/>
                  </a:cubicBezTo>
                  <a:cubicBezTo>
                    <a:pt x="1307993" y="3255684"/>
                    <a:pt x="1290493" y="3238185"/>
                    <a:pt x="1290493" y="3216597"/>
                  </a:cubicBezTo>
                  <a:cubicBezTo>
                    <a:pt x="1290493" y="3195010"/>
                    <a:pt x="1307993" y="3177510"/>
                    <a:pt x="1329579" y="3177510"/>
                  </a:cubicBezTo>
                  <a:close/>
                  <a:moveTo>
                    <a:pt x="1142666" y="3177510"/>
                  </a:moveTo>
                  <a:cubicBezTo>
                    <a:pt x="1164254" y="3177510"/>
                    <a:pt x="1181753" y="3195010"/>
                    <a:pt x="1181753" y="3216597"/>
                  </a:cubicBezTo>
                  <a:cubicBezTo>
                    <a:pt x="1181753" y="3238185"/>
                    <a:pt x="1164254" y="3255684"/>
                    <a:pt x="1142666" y="3255684"/>
                  </a:cubicBezTo>
                  <a:cubicBezTo>
                    <a:pt x="1121079" y="3255684"/>
                    <a:pt x="1103578" y="3238185"/>
                    <a:pt x="1103578" y="3216597"/>
                  </a:cubicBezTo>
                  <a:cubicBezTo>
                    <a:pt x="1103578" y="3195010"/>
                    <a:pt x="1121079" y="3177510"/>
                    <a:pt x="1142666" y="3177510"/>
                  </a:cubicBezTo>
                  <a:close/>
                  <a:moveTo>
                    <a:pt x="2924263" y="3177510"/>
                  </a:moveTo>
                  <a:cubicBezTo>
                    <a:pt x="2945850" y="3177510"/>
                    <a:pt x="2963349" y="3195010"/>
                    <a:pt x="2963349" y="3216597"/>
                  </a:cubicBezTo>
                  <a:cubicBezTo>
                    <a:pt x="2963349" y="3238184"/>
                    <a:pt x="2945850" y="3255684"/>
                    <a:pt x="2924263" y="3255684"/>
                  </a:cubicBezTo>
                  <a:cubicBezTo>
                    <a:pt x="2902675" y="3255684"/>
                    <a:pt x="2885175" y="3238184"/>
                    <a:pt x="2885175" y="3216597"/>
                  </a:cubicBezTo>
                  <a:cubicBezTo>
                    <a:pt x="2885175" y="3195010"/>
                    <a:pt x="2902675" y="3177510"/>
                    <a:pt x="2924263" y="3177510"/>
                  </a:cubicBezTo>
                  <a:close/>
                  <a:moveTo>
                    <a:pt x="1419488" y="3177510"/>
                  </a:moveTo>
                  <a:cubicBezTo>
                    <a:pt x="1441076" y="3177510"/>
                    <a:pt x="1458575" y="3195010"/>
                    <a:pt x="1458575" y="3216597"/>
                  </a:cubicBezTo>
                  <a:cubicBezTo>
                    <a:pt x="1458575" y="3238184"/>
                    <a:pt x="1441076" y="3255684"/>
                    <a:pt x="1419488" y="3255684"/>
                  </a:cubicBezTo>
                  <a:cubicBezTo>
                    <a:pt x="1397901" y="3255684"/>
                    <a:pt x="1380401" y="3238184"/>
                    <a:pt x="1380401" y="3216597"/>
                  </a:cubicBezTo>
                  <a:cubicBezTo>
                    <a:pt x="1380401" y="3195010"/>
                    <a:pt x="1397901" y="3177510"/>
                    <a:pt x="1419488" y="3177510"/>
                  </a:cubicBezTo>
                  <a:close/>
                  <a:moveTo>
                    <a:pt x="1232575" y="3177510"/>
                  </a:moveTo>
                  <a:cubicBezTo>
                    <a:pt x="1254162" y="3177510"/>
                    <a:pt x="1271661" y="3195010"/>
                    <a:pt x="1271661" y="3216597"/>
                  </a:cubicBezTo>
                  <a:cubicBezTo>
                    <a:pt x="1271661" y="3238184"/>
                    <a:pt x="1254162" y="3255684"/>
                    <a:pt x="1232575" y="3255684"/>
                  </a:cubicBezTo>
                  <a:cubicBezTo>
                    <a:pt x="1210988" y="3255684"/>
                    <a:pt x="1193488" y="3238184"/>
                    <a:pt x="1193488" y="3216597"/>
                  </a:cubicBezTo>
                  <a:cubicBezTo>
                    <a:pt x="1193488" y="3195010"/>
                    <a:pt x="1210988" y="3177510"/>
                    <a:pt x="1232575" y="3177510"/>
                  </a:cubicBezTo>
                  <a:close/>
                  <a:moveTo>
                    <a:pt x="3111177" y="3092334"/>
                  </a:moveTo>
                  <a:cubicBezTo>
                    <a:pt x="3132764" y="3092334"/>
                    <a:pt x="3150264" y="3109834"/>
                    <a:pt x="3150264" y="3131421"/>
                  </a:cubicBezTo>
                  <a:cubicBezTo>
                    <a:pt x="3150264" y="3153008"/>
                    <a:pt x="3132764" y="3170508"/>
                    <a:pt x="3111177" y="3170508"/>
                  </a:cubicBezTo>
                  <a:cubicBezTo>
                    <a:pt x="3089589" y="3170508"/>
                    <a:pt x="3072089" y="3153008"/>
                    <a:pt x="3072089" y="3131421"/>
                  </a:cubicBezTo>
                  <a:cubicBezTo>
                    <a:pt x="3072089" y="3109834"/>
                    <a:pt x="3089589" y="3092334"/>
                    <a:pt x="3111177" y="3092334"/>
                  </a:cubicBezTo>
                  <a:close/>
                  <a:moveTo>
                    <a:pt x="3018903" y="3092334"/>
                  </a:moveTo>
                  <a:cubicBezTo>
                    <a:pt x="3040490" y="3092334"/>
                    <a:pt x="3057989" y="3109834"/>
                    <a:pt x="3057989" y="3131421"/>
                  </a:cubicBezTo>
                  <a:cubicBezTo>
                    <a:pt x="3057989" y="3153008"/>
                    <a:pt x="3040490" y="3170508"/>
                    <a:pt x="3018903" y="3170508"/>
                  </a:cubicBezTo>
                  <a:cubicBezTo>
                    <a:pt x="2997315" y="3170508"/>
                    <a:pt x="2979815" y="3153008"/>
                    <a:pt x="2979815" y="3131421"/>
                  </a:cubicBezTo>
                  <a:cubicBezTo>
                    <a:pt x="2979815" y="3109834"/>
                    <a:pt x="2997315" y="3092334"/>
                    <a:pt x="3018903" y="3092334"/>
                  </a:cubicBezTo>
                  <a:close/>
                  <a:moveTo>
                    <a:pt x="2831988" y="3092334"/>
                  </a:moveTo>
                  <a:cubicBezTo>
                    <a:pt x="2853575" y="3092334"/>
                    <a:pt x="2871075" y="3109834"/>
                    <a:pt x="2871075" y="3131421"/>
                  </a:cubicBezTo>
                  <a:cubicBezTo>
                    <a:pt x="2871075" y="3153008"/>
                    <a:pt x="2853575" y="3170508"/>
                    <a:pt x="2831988" y="3170508"/>
                  </a:cubicBezTo>
                  <a:cubicBezTo>
                    <a:pt x="2810401" y="3170508"/>
                    <a:pt x="2792901" y="3153008"/>
                    <a:pt x="2792901" y="3131421"/>
                  </a:cubicBezTo>
                  <a:cubicBezTo>
                    <a:pt x="2792901" y="3109834"/>
                    <a:pt x="2810401" y="3092334"/>
                    <a:pt x="2831988" y="3092334"/>
                  </a:cubicBezTo>
                  <a:close/>
                  <a:moveTo>
                    <a:pt x="1516495" y="3092334"/>
                  </a:moveTo>
                  <a:cubicBezTo>
                    <a:pt x="1538082" y="3092334"/>
                    <a:pt x="1555583" y="3109834"/>
                    <a:pt x="1555583" y="3131421"/>
                  </a:cubicBezTo>
                  <a:cubicBezTo>
                    <a:pt x="1555583" y="3153008"/>
                    <a:pt x="1538082" y="3170508"/>
                    <a:pt x="1516495" y="3170508"/>
                  </a:cubicBezTo>
                  <a:cubicBezTo>
                    <a:pt x="1494907" y="3170508"/>
                    <a:pt x="1477407" y="3153008"/>
                    <a:pt x="1477407" y="3131421"/>
                  </a:cubicBezTo>
                  <a:cubicBezTo>
                    <a:pt x="1477407" y="3109834"/>
                    <a:pt x="1494907" y="3092334"/>
                    <a:pt x="1516495" y="3092334"/>
                  </a:cubicBezTo>
                  <a:close/>
                  <a:moveTo>
                    <a:pt x="1329581" y="3092334"/>
                  </a:moveTo>
                  <a:cubicBezTo>
                    <a:pt x="1351168" y="3092334"/>
                    <a:pt x="1368669" y="3109834"/>
                    <a:pt x="1368669" y="3131421"/>
                  </a:cubicBezTo>
                  <a:cubicBezTo>
                    <a:pt x="1368669" y="3153008"/>
                    <a:pt x="1351168" y="3170508"/>
                    <a:pt x="1329581" y="3170508"/>
                  </a:cubicBezTo>
                  <a:cubicBezTo>
                    <a:pt x="1307994" y="3170508"/>
                    <a:pt x="1290494" y="3153008"/>
                    <a:pt x="1290494" y="3131421"/>
                  </a:cubicBezTo>
                  <a:cubicBezTo>
                    <a:pt x="1290494" y="3109834"/>
                    <a:pt x="1307994" y="3092334"/>
                    <a:pt x="1329581" y="3092334"/>
                  </a:cubicBezTo>
                  <a:close/>
                  <a:moveTo>
                    <a:pt x="1142668" y="3092334"/>
                  </a:moveTo>
                  <a:cubicBezTo>
                    <a:pt x="1164256" y="3092334"/>
                    <a:pt x="1181756" y="3109834"/>
                    <a:pt x="1181756" y="3131421"/>
                  </a:cubicBezTo>
                  <a:cubicBezTo>
                    <a:pt x="1181756" y="3153008"/>
                    <a:pt x="1164256" y="3170508"/>
                    <a:pt x="1142668" y="3170508"/>
                  </a:cubicBezTo>
                  <a:cubicBezTo>
                    <a:pt x="1121081" y="3170508"/>
                    <a:pt x="1103581" y="3153008"/>
                    <a:pt x="1103581" y="3131421"/>
                  </a:cubicBezTo>
                  <a:cubicBezTo>
                    <a:pt x="1103581" y="3109834"/>
                    <a:pt x="1121081" y="3092334"/>
                    <a:pt x="1142668" y="3092334"/>
                  </a:cubicBezTo>
                  <a:close/>
                  <a:moveTo>
                    <a:pt x="2924263" y="3092334"/>
                  </a:moveTo>
                  <a:cubicBezTo>
                    <a:pt x="2945850" y="3092334"/>
                    <a:pt x="2963349" y="3109833"/>
                    <a:pt x="2963349" y="3131421"/>
                  </a:cubicBezTo>
                  <a:cubicBezTo>
                    <a:pt x="2963349" y="3153008"/>
                    <a:pt x="2945850" y="3170508"/>
                    <a:pt x="2924263" y="3170508"/>
                  </a:cubicBezTo>
                  <a:cubicBezTo>
                    <a:pt x="2902675" y="3170508"/>
                    <a:pt x="2885175" y="3153008"/>
                    <a:pt x="2885175" y="3131421"/>
                  </a:cubicBezTo>
                  <a:cubicBezTo>
                    <a:pt x="2885175" y="3109833"/>
                    <a:pt x="2902675" y="3092334"/>
                    <a:pt x="2924263" y="3092334"/>
                  </a:cubicBezTo>
                  <a:close/>
                  <a:moveTo>
                    <a:pt x="1419490" y="3092334"/>
                  </a:moveTo>
                  <a:cubicBezTo>
                    <a:pt x="1441077" y="3092334"/>
                    <a:pt x="1458576" y="3109833"/>
                    <a:pt x="1458576" y="3131421"/>
                  </a:cubicBezTo>
                  <a:cubicBezTo>
                    <a:pt x="1458576" y="3153008"/>
                    <a:pt x="1441077" y="3170508"/>
                    <a:pt x="1419490" y="3170508"/>
                  </a:cubicBezTo>
                  <a:cubicBezTo>
                    <a:pt x="1397902" y="3170508"/>
                    <a:pt x="1380402" y="3153008"/>
                    <a:pt x="1380402" y="3131421"/>
                  </a:cubicBezTo>
                  <a:cubicBezTo>
                    <a:pt x="1380402" y="3109833"/>
                    <a:pt x="1397902" y="3092334"/>
                    <a:pt x="1419490" y="3092334"/>
                  </a:cubicBezTo>
                  <a:close/>
                  <a:moveTo>
                    <a:pt x="1232576" y="3092334"/>
                  </a:moveTo>
                  <a:cubicBezTo>
                    <a:pt x="1254165" y="3092334"/>
                    <a:pt x="1271664" y="3109833"/>
                    <a:pt x="1271664" y="3131421"/>
                  </a:cubicBezTo>
                  <a:cubicBezTo>
                    <a:pt x="1271664" y="3153008"/>
                    <a:pt x="1254165" y="3170508"/>
                    <a:pt x="1232576" y="3170508"/>
                  </a:cubicBezTo>
                  <a:cubicBezTo>
                    <a:pt x="1210990" y="3170508"/>
                    <a:pt x="1193489" y="3153008"/>
                    <a:pt x="1193489" y="3131421"/>
                  </a:cubicBezTo>
                  <a:cubicBezTo>
                    <a:pt x="1193489" y="3109833"/>
                    <a:pt x="1210990" y="3092334"/>
                    <a:pt x="1232576" y="3092334"/>
                  </a:cubicBezTo>
                  <a:close/>
                  <a:moveTo>
                    <a:pt x="3205817" y="3007157"/>
                  </a:moveTo>
                  <a:cubicBezTo>
                    <a:pt x="3227404" y="3007157"/>
                    <a:pt x="3244904" y="3024657"/>
                    <a:pt x="3244904" y="3046245"/>
                  </a:cubicBezTo>
                  <a:cubicBezTo>
                    <a:pt x="3244904" y="3067832"/>
                    <a:pt x="3227404" y="3085332"/>
                    <a:pt x="3205817" y="3085332"/>
                  </a:cubicBezTo>
                  <a:cubicBezTo>
                    <a:pt x="3184229" y="3085332"/>
                    <a:pt x="3166729" y="3067832"/>
                    <a:pt x="3166729" y="3046245"/>
                  </a:cubicBezTo>
                  <a:cubicBezTo>
                    <a:pt x="3166729" y="3024657"/>
                    <a:pt x="3184229" y="3007157"/>
                    <a:pt x="3205817" y="3007157"/>
                  </a:cubicBezTo>
                  <a:close/>
                  <a:moveTo>
                    <a:pt x="3111177" y="3007157"/>
                  </a:moveTo>
                  <a:cubicBezTo>
                    <a:pt x="3132764" y="3007157"/>
                    <a:pt x="3150264" y="3024657"/>
                    <a:pt x="3150264" y="3046245"/>
                  </a:cubicBezTo>
                  <a:cubicBezTo>
                    <a:pt x="3150264" y="3067832"/>
                    <a:pt x="3132764" y="3085332"/>
                    <a:pt x="3111177" y="3085332"/>
                  </a:cubicBezTo>
                  <a:cubicBezTo>
                    <a:pt x="3089589" y="3085332"/>
                    <a:pt x="3072089" y="3067832"/>
                    <a:pt x="3072089" y="3046245"/>
                  </a:cubicBezTo>
                  <a:cubicBezTo>
                    <a:pt x="3072089" y="3024657"/>
                    <a:pt x="3089589" y="3007157"/>
                    <a:pt x="3111177" y="3007157"/>
                  </a:cubicBezTo>
                  <a:close/>
                  <a:moveTo>
                    <a:pt x="3018903" y="3007157"/>
                  </a:moveTo>
                  <a:cubicBezTo>
                    <a:pt x="3040490" y="3007157"/>
                    <a:pt x="3057989" y="3024657"/>
                    <a:pt x="3057989" y="3046245"/>
                  </a:cubicBezTo>
                  <a:cubicBezTo>
                    <a:pt x="3057989" y="3067832"/>
                    <a:pt x="3040490" y="3085332"/>
                    <a:pt x="3018903" y="3085332"/>
                  </a:cubicBezTo>
                  <a:cubicBezTo>
                    <a:pt x="2997315" y="3085332"/>
                    <a:pt x="2979815" y="3067832"/>
                    <a:pt x="2979815" y="3046245"/>
                  </a:cubicBezTo>
                  <a:cubicBezTo>
                    <a:pt x="2979815" y="3024657"/>
                    <a:pt x="2997315" y="3007157"/>
                    <a:pt x="3018903" y="3007157"/>
                  </a:cubicBezTo>
                  <a:close/>
                  <a:moveTo>
                    <a:pt x="2924263" y="3007157"/>
                  </a:moveTo>
                  <a:cubicBezTo>
                    <a:pt x="2945850" y="3007157"/>
                    <a:pt x="2963349" y="3024657"/>
                    <a:pt x="2963349" y="3046245"/>
                  </a:cubicBezTo>
                  <a:cubicBezTo>
                    <a:pt x="2963349" y="3067832"/>
                    <a:pt x="2945850" y="3085332"/>
                    <a:pt x="2924263" y="3085332"/>
                  </a:cubicBezTo>
                  <a:cubicBezTo>
                    <a:pt x="2902675" y="3085332"/>
                    <a:pt x="2885175" y="3067832"/>
                    <a:pt x="2885175" y="3046245"/>
                  </a:cubicBezTo>
                  <a:cubicBezTo>
                    <a:pt x="2885175" y="3024657"/>
                    <a:pt x="2902675" y="3007157"/>
                    <a:pt x="2924263" y="3007157"/>
                  </a:cubicBezTo>
                  <a:close/>
                  <a:moveTo>
                    <a:pt x="2831988" y="3007157"/>
                  </a:moveTo>
                  <a:cubicBezTo>
                    <a:pt x="2853575" y="3007157"/>
                    <a:pt x="2871075" y="3024657"/>
                    <a:pt x="2871075" y="3046245"/>
                  </a:cubicBezTo>
                  <a:cubicBezTo>
                    <a:pt x="2871075" y="3067832"/>
                    <a:pt x="2853575" y="3085332"/>
                    <a:pt x="2831988" y="3085332"/>
                  </a:cubicBezTo>
                  <a:cubicBezTo>
                    <a:pt x="2810401" y="3085332"/>
                    <a:pt x="2792901" y="3067832"/>
                    <a:pt x="2792901" y="3046245"/>
                  </a:cubicBezTo>
                  <a:cubicBezTo>
                    <a:pt x="2792901" y="3024657"/>
                    <a:pt x="2810401" y="3007157"/>
                    <a:pt x="2831988" y="3007157"/>
                  </a:cubicBezTo>
                  <a:close/>
                  <a:moveTo>
                    <a:pt x="1611133" y="3007157"/>
                  </a:moveTo>
                  <a:cubicBezTo>
                    <a:pt x="1632719" y="3007157"/>
                    <a:pt x="1650221" y="3024657"/>
                    <a:pt x="1650221" y="3046245"/>
                  </a:cubicBezTo>
                  <a:cubicBezTo>
                    <a:pt x="1650221" y="3067832"/>
                    <a:pt x="1632719" y="3085332"/>
                    <a:pt x="1611133" y="3085332"/>
                  </a:cubicBezTo>
                  <a:cubicBezTo>
                    <a:pt x="1589551" y="3085332"/>
                    <a:pt x="1572051" y="3067832"/>
                    <a:pt x="1572051" y="3046245"/>
                  </a:cubicBezTo>
                  <a:cubicBezTo>
                    <a:pt x="1572051" y="3024657"/>
                    <a:pt x="1589551" y="3007157"/>
                    <a:pt x="1611133" y="3007157"/>
                  </a:cubicBezTo>
                  <a:close/>
                  <a:moveTo>
                    <a:pt x="1516497" y="3007157"/>
                  </a:moveTo>
                  <a:cubicBezTo>
                    <a:pt x="1538084" y="3007157"/>
                    <a:pt x="1555584" y="3024657"/>
                    <a:pt x="1555584" y="3046245"/>
                  </a:cubicBezTo>
                  <a:cubicBezTo>
                    <a:pt x="1555584" y="3067832"/>
                    <a:pt x="1538084" y="3085332"/>
                    <a:pt x="1516497" y="3085332"/>
                  </a:cubicBezTo>
                  <a:cubicBezTo>
                    <a:pt x="1494909" y="3085332"/>
                    <a:pt x="1477409" y="3067832"/>
                    <a:pt x="1477409" y="3046245"/>
                  </a:cubicBezTo>
                  <a:cubicBezTo>
                    <a:pt x="1477409" y="3024657"/>
                    <a:pt x="1494909" y="3007157"/>
                    <a:pt x="1516497" y="3007157"/>
                  </a:cubicBezTo>
                  <a:close/>
                  <a:moveTo>
                    <a:pt x="1419492" y="3007157"/>
                  </a:moveTo>
                  <a:cubicBezTo>
                    <a:pt x="1441079" y="3007157"/>
                    <a:pt x="1458579" y="3024657"/>
                    <a:pt x="1458579" y="3046245"/>
                  </a:cubicBezTo>
                  <a:cubicBezTo>
                    <a:pt x="1458579" y="3067832"/>
                    <a:pt x="1441079" y="3085332"/>
                    <a:pt x="1419492" y="3085332"/>
                  </a:cubicBezTo>
                  <a:cubicBezTo>
                    <a:pt x="1397905" y="3085332"/>
                    <a:pt x="1380404" y="3067832"/>
                    <a:pt x="1380404" y="3046245"/>
                  </a:cubicBezTo>
                  <a:cubicBezTo>
                    <a:pt x="1380404" y="3024657"/>
                    <a:pt x="1397905" y="3007157"/>
                    <a:pt x="1419492" y="3007157"/>
                  </a:cubicBezTo>
                  <a:close/>
                  <a:moveTo>
                    <a:pt x="1329583" y="3007157"/>
                  </a:moveTo>
                  <a:cubicBezTo>
                    <a:pt x="1351171" y="3007157"/>
                    <a:pt x="1368670" y="3024657"/>
                    <a:pt x="1368670" y="3046245"/>
                  </a:cubicBezTo>
                  <a:cubicBezTo>
                    <a:pt x="1368670" y="3067832"/>
                    <a:pt x="1351171" y="3085332"/>
                    <a:pt x="1329583" y="3085332"/>
                  </a:cubicBezTo>
                  <a:cubicBezTo>
                    <a:pt x="1307997" y="3085332"/>
                    <a:pt x="1290496" y="3067832"/>
                    <a:pt x="1290496" y="3046245"/>
                  </a:cubicBezTo>
                  <a:cubicBezTo>
                    <a:pt x="1290496" y="3024657"/>
                    <a:pt x="1307997" y="3007157"/>
                    <a:pt x="1329583" y="3007157"/>
                  </a:cubicBezTo>
                  <a:close/>
                  <a:moveTo>
                    <a:pt x="1232579" y="3007157"/>
                  </a:moveTo>
                  <a:cubicBezTo>
                    <a:pt x="1254166" y="3007157"/>
                    <a:pt x="1271666" y="3024657"/>
                    <a:pt x="1271666" y="3046245"/>
                  </a:cubicBezTo>
                  <a:cubicBezTo>
                    <a:pt x="1271666" y="3067832"/>
                    <a:pt x="1254166" y="3085332"/>
                    <a:pt x="1232579" y="3085332"/>
                  </a:cubicBezTo>
                  <a:cubicBezTo>
                    <a:pt x="1210991" y="3085332"/>
                    <a:pt x="1193493" y="3067832"/>
                    <a:pt x="1193493" y="3046245"/>
                  </a:cubicBezTo>
                  <a:cubicBezTo>
                    <a:pt x="1193493" y="3024657"/>
                    <a:pt x="1210991" y="3007157"/>
                    <a:pt x="1232579" y="3007157"/>
                  </a:cubicBezTo>
                  <a:close/>
                  <a:moveTo>
                    <a:pt x="1142670" y="3007157"/>
                  </a:moveTo>
                  <a:cubicBezTo>
                    <a:pt x="1164257" y="3007157"/>
                    <a:pt x="1181758" y="3024657"/>
                    <a:pt x="1181758" y="3046245"/>
                  </a:cubicBezTo>
                  <a:cubicBezTo>
                    <a:pt x="1181758" y="3067832"/>
                    <a:pt x="1164257" y="3085332"/>
                    <a:pt x="1142670" y="3085332"/>
                  </a:cubicBezTo>
                  <a:cubicBezTo>
                    <a:pt x="1121082" y="3085332"/>
                    <a:pt x="1103582" y="3067832"/>
                    <a:pt x="1103582" y="3046245"/>
                  </a:cubicBezTo>
                  <a:cubicBezTo>
                    <a:pt x="1103582" y="3024657"/>
                    <a:pt x="1121082" y="3007157"/>
                    <a:pt x="1142670" y="3007157"/>
                  </a:cubicBezTo>
                  <a:close/>
                  <a:moveTo>
                    <a:pt x="3111177" y="2919617"/>
                  </a:moveTo>
                  <a:cubicBezTo>
                    <a:pt x="3132764" y="2919617"/>
                    <a:pt x="3150264" y="2937117"/>
                    <a:pt x="3150264" y="2958704"/>
                  </a:cubicBezTo>
                  <a:cubicBezTo>
                    <a:pt x="3150264" y="2980291"/>
                    <a:pt x="3132764" y="2997791"/>
                    <a:pt x="3111177" y="2997791"/>
                  </a:cubicBezTo>
                  <a:cubicBezTo>
                    <a:pt x="3089589" y="2997791"/>
                    <a:pt x="3072089" y="2980291"/>
                    <a:pt x="3072089" y="2958704"/>
                  </a:cubicBezTo>
                  <a:cubicBezTo>
                    <a:pt x="3072089" y="2937117"/>
                    <a:pt x="3089589" y="2919617"/>
                    <a:pt x="3111177" y="2919617"/>
                  </a:cubicBezTo>
                  <a:close/>
                  <a:moveTo>
                    <a:pt x="3018902" y="2919617"/>
                  </a:moveTo>
                  <a:cubicBezTo>
                    <a:pt x="3040489" y="2919617"/>
                    <a:pt x="3057989" y="2937117"/>
                    <a:pt x="3057989" y="2958704"/>
                  </a:cubicBezTo>
                  <a:cubicBezTo>
                    <a:pt x="3057989" y="2980291"/>
                    <a:pt x="3040489" y="2997791"/>
                    <a:pt x="3018902" y="2997791"/>
                  </a:cubicBezTo>
                  <a:cubicBezTo>
                    <a:pt x="2997315" y="2997791"/>
                    <a:pt x="2979815" y="2980291"/>
                    <a:pt x="2979815" y="2958704"/>
                  </a:cubicBezTo>
                  <a:cubicBezTo>
                    <a:pt x="2979815" y="2937117"/>
                    <a:pt x="2997315" y="2919617"/>
                    <a:pt x="3018902" y="2919617"/>
                  </a:cubicBezTo>
                  <a:close/>
                  <a:moveTo>
                    <a:pt x="2831988" y="2919617"/>
                  </a:moveTo>
                  <a:cubicBezTo>
                    <a:pt x="2853575" y="2919617"/>
                    <a:pt x="2871075" y="2937117"/>
                    <a:pt x="2871075" y="2958704"/>
                  </a:cubicBezTo>
                  <a:cubicBezTo>
                    <a:pt x="2871075" y="2980291"/>
                    <a:pt x="2853575" y="2997791"/>
                    <a:pt x="2831988" y="2997791"/>
                  </a:cubicBezTo>
                  <a:cubicBezTo>
                    <a:pt x="2810401" y="2997791"/>
                    <a:pt x="2792901" y="2980291"/>
                    <a:pt x="2792901" y="2958704"/>
                  </a:cubicBezTo>
                  <a:cubicBezTo>
                    <a:pt x="2792901" y="2937117"/>
                    <a:pt x="2810401" y="2919617"/>
                    <a:pt x="2831988" y="2919617"/>
                  </a:cubicBezTo>
                  <a:close/>
                  <a:moveTo>
                    <a:pt x="1611133" y="2919617"/>
                  </a:moveTo>
                  <a:cubicBezTo>
                    <a:pt x="1632719" y="2919617"/>
                    <a:pt x="1650221" y="2937117"/>
                    <a:pt x="1650221" y="2958704"/>
                  </a:cubicBezTo>
                  <a:cubicBezTo>
                    <a:pt x="1650221" y="2980291"/>
                    <a:pt x="1632719" y="2997791"/>
                    <a:pt x="1611133" y="2997791"/>
                  </a:cubicBezTo>
                  <a:cubicBezTo>
                    <a:pt x="1589553" y="2997791"/>
                    <a:pt x="1572053" y="2980291"/>
                    <a:pt x="1572053" y="2958704"/>
                  </a:cubicBezTo>
                  <a:cubicBezTo>
                    <a:pt x="1572053" y="2937117"/>
                    <a:pt x="1589553" y="2919617"/>
                    <a:pt x="1611133" y="2919617"/>
                  </a:cubicBezTo>
                  <a:close/>
                  <a:moveTo>
                    <a:pt x="1516498" y="2919617"/>
                  </a:moveTo>
                  <a:cubicBezTo>
                    <a:pt x="1538086" y="2919617"/>
                    <a:pt x="1555586" y="2937117"/>
                    <a:pt x="1555586" y="2958704"/>
                  </a:cubicBezTo>
                  <a:cubicBezTo>
                    <a:pt x="1555586" y="2980291"/>
                    <a:pt x="1538086" y="2997791"/>
                    <a:pt x="1516498" y="2997791"/>
                  </a:cubicBezTo>
                  <a:cubicBezTo>
                    <a:pt x="1494911" y="2997791"/>
                    <a:pt x="1477411" y="2980291"/>
                    <a:pt x="1477411" y="2958704"/>
                  </a:cubicBezTo>
                  <a:cubicBezTo>
                    <a:pt x="1477411" y="2937117"/>
                    <a:pt x="1494911" y="2919617"/>
                    <a:pt x="1516498" y="2919617"/>
                  </a:cubicBezTo>
                  <a:close/>
                  <a:moveTo>
                    <a:pt x="1329585" y="2919617"/>
                  </a:moveTo>
                  <a:cubicBezTo>
                    <a:pt x="1351172" y="2919617"/>
                    <a:pt x="1368672" y="2937117"/>
                    <a:pt x="1368672" y="2958704"/>
                  </a:cubicBezTo>
                  <a:cubicBezTo>
                    <a:pt x="1368672" y="2980291"/>
                    <a:pt x="1351172" y="2997791"/>
                    <a:pt x="1329585" y="2997791"/>
                  </a:cubicBezTo>
                  <a:cubicBezTo>
                    <a:pt x="1307998" y="2997791"/>
                    <a:pt x="1290499" y="2980291"/>
                    <a:pt x="1290499" y="2958704"/>
                  </a:cubicBezTo>
                  <a:cubicBezTo>
                    <a:pt x="1290499" y="2937117"/>
                    <a:pt x="1307998" y="2919617"/>
                    <a:pt x="1329585" y="2919617"/>
                  </a:cubicBezTo>
                  <a:close/>
                  <a:moveTo>
                    <a:pt x="3489737" y="2919616"/>
                  </a:moveTo>
                  <a:lnTo>
                    <a:pt x="3508003" y="2927183"/>
                  </a:lnTo>
                  <a:lnTo>
                    <a:pt x="3463371" y="2986869"/>
                  </a:lnTo>
                  <a:lnTo>
                    <a:pt x="3462097" y="2986342"/>
                  </a:lnTo>
                  <a:cubicBezTo>
                    <a:pt x="3455024" y="2979269"/>
                    <a:pt x="3450649" y="2969497"/>
                    <a:pt x="3450649" y="2958703"/>
                  </a:cubicBezTo>
                  <a:cubicBezTo>
                    <a:pt x="3450649" y="2937116"/>
                    <a:pt x="3468149" y="2919616"/>
                    <a:pt x="3489737" y="2919616"/>
                  </a:cubicBezTo>
                  <a:close/>
                  <a:moveTo>
                    <a:pt x="3205817" y="2919616"/>
                  </a:moveTo>
                  <a:cubicBezTo>
                    <a:pt x="3227404" y="2919616"/>
                    <a:pt x="3244904" y="2937116"/>
                    <a:pt x="3244904" y="2958703"/>
                  </a:cubicBezTo>
                  <a:cubicBezTo>
                    <a:pt x="3244904" y="2980290"/>
                    <a:pt x="3227404" y="2997790"/>
                    <a:pt x="3205817" y="2997790"/>
                  </a:cubicBezTo>
                  <a:cubicBezTo>
                    <a:pt x="3184229" y="2997790"/>
                    <a:pt x="3166729" y="2980290"/>
                    <a:pt x="3166729" y="2958703"/>
                  </a:cubicBezTo>
                  <a:cubicBezTo>
                    <a:pt x="3166729" y="2937116"/>
                    <a:pt x="3184229" y="2919616"/>
                    <a:pt x="3205817" y="2919616"/>
                  </a:cubicBezTo>
                  <a:close/>
                  <a:moveTo>
                    <a:pt x="2924263" y="2919616"/>
                  </a:moveTo>
                  <a:cubicBezTo>
                    <a:pt x="2945850" y="2919616"/>
                    <a:pt x="2963349" y="2937116"/>
                    <a:pt x="2963349" y="2958703"/>
                  </a:cubicBezTo>
                  <a:cubicBezTo>
                    <a:pt x="2963349" y="2980290"/>
                    <a:pt x="2945850" y="2997790"/>
                    <a:pt x="2924263" y="2997790"/>
                  </a:cubicBezTo>
                  <a:cubicBezTo>
                    <a:pt x="2902675" y="2997790"/>
                    <a:pt x="2885175" y="2980290"/>
                    <a:pt x="2885175" y="2958703"/>
                  </a:cubicBezTo>
                  <a:cubicBezTo>
                    <a:pt x="2885175" y="2937116"/>
                    <a:pt x="2902675" y="2919616"/>
                    <a:pt x="2924263" y="2919616"/>
                  </a:cubicBezTo>
                  <a:close/>
                  <a:moveTo>
                    <a:pt x="1703408" y="2919616"/>
                  </a:moveTo>
                  <a:cubicBezTo>
                    <a:pt x="1724994" y="2919616"/>
                    <a:pt x="1742495" y="2937116"/>
                    <a:pt x="1742495" y="2958703"/>
                  </a:cubicBezTo>
                  <a:cubicBezTo>
                    <a:pt x="1742495" y="2980290"/>
                    <a:pt x="1724994" y="2997790"/>
                    <a:pt x="1703408" y="2997790"/>
                  </a:cubicBezTo>
                  <a:cubicBezTo>
                    <a:pt x="1681820" y="2997790"/>
                    <a:pt x="1664321" y="2980290"/>
                    <a:pt x="1664321" y="2958703"/>
                  </a:cubicBezTo>
                  <a:cubicBezTo>
                    <a:pt x="1664321" y="2937116"/>
                    <a:pt x="1681820" y="2919616"/>
                    <a:pt x="1703408" y="2919616"/>
                  </a:cubicBezTo>
                  <a:close/>
                  <a:moveTo>
                    <a:pt x="1419494" y="2919616"/>
                  </a:moveTo>
                  <a:cubicBezTo>
                    <a:pt x="1441081" y="2919616"/>
                    <a:pt x="1458581" y="2937116"/>
                    <a:pt x="1458581" y="2958703"/>
                  </a:cubicBezTo>
                  <a:cubicBezTo>
                    <a:pt x="1458581" y="2980290"/>
                    <a:pt x="1441081" y="2997790"/>
                    <a:pt x="1419494" y="2997790"/>
                  </a:cubicBezTo>
                  <a:cubicBezTo>
                    <a:pt x="1397906" y="2997790"/>
                    <a:pt x="1380407" y="2980290"/>
                    <a:pt x="1380407" y="2958703"/>
                  </a:cubicBezTo>
                  <a:cubicBezTo>
                    <a:pt x="1380407" y="2937116"/>
                    <a:pt x="1397906" y="2919616"/>
                    <a:pt x="1419494" y="2919616"/>
                  </a:cubicBezTo>
                  <a:close/>
                  <a:moveTo>
                    <a:pt x="1232582" y="2919616"/>
                  </a:moveTo>
                  <a:cubicBezTo>
                    <a:pt x="1254169" y="2919616"/>
                    <a:pt x="1271667" y="2937116"/>
                    <a:pt x="1271667" y="2958703"/>
                  </a:cubicBezTo>
                  <a:cubicBezTo>
                    <a:pt x="1271667" y="2980290"/>
                    <a:pt x="1254169" y="2997790"/>
                    <a:pt x="1232582" y="2997790"/>
                  </a:cubicBezTo>
                  <a:cubicBezTo>
                    <a:pt x="1210994" y="2997790"/>
                    <a:pt x="1193494" y="2980290"/>
                    <a:pt x="1193494" y="2958703"/>
                  </a:cubicBezTo>
                  <a:cubicBezTo>
                    <a:pt x="1193494" y="2937116"/>
                    <a:pt x="1210994" y="2919616"/>
                    <a:pt x="1232582" y="2919616"/>
                  </a:cubicBezTo>
                  <a:close/>
                  <a:moveTo>
                    <a:pt x="3489737" y="2832075"/>
                  </a:moveTo>
                  <a:cubicBezTo>
                    <a:pt x="3511324" y="2832075"/>
                    <a:pt x="3528823" y="2849575"/>
                    <a:pt x="3528823" y="2871162"/>
                  </a:cubicBezTo>
                  <a:cubicBezTo>
                    <a:pt x="3528823" y="2892749"/>
                    <a:pt x="3511324" y="2910249"/>
                    <a:pt x="3489737" y="2910249"/>
                  </a:cubicBezTo>
                  <a:cubicBezTo>
                    <a:pt x="3468149" y="2910249"/>
                    <a:pt x="3450649" y="2892749"/>
                    <a:pt x="3450649" y="2871162"/>
                  </a:cubicBezTo>
                  <a:cubicBezTo>
                    <a:pt x="3450649" y="2849575"/>
                    <a:pt x="3468149" y="2832075"/>
                    <a:pt x="3489737" y="2832075"/>
                  </a:cubicBezTo>
                  <a:close/>
                  <a:moveTo>
                    <a:pt x="3300457" y="2832075"/>
                  </a:moveTo>
                  <a:cubicBezTo>
                    <a:pt x="3322044" y="2832075"/>
                    <a:pt x="3339544" y="2849575"/>
                    <a:pt x="3339544" y="2871162"/>
                  </a:cubicBezTo>
                  <a:cubicBezTo>
                    <a:pt x="3339544" y="2892749"/>
                    <a:pt x="3322044" y="2910249"/>
                    <a:pt x="3300457" y="2910249"/>
                  </a:cubicBezTo>
                  <a:cubicBezTo>
                    <a:pt x="3278869" y="2910249"/>
                    <a:pt x="3261369" y="2892749"/>
                    <a:pt x="3261369" y="2871162"/>
                  </a:cubicBezTo>
                  <a:cubicBezTo>
                    <a:pt x="3261369" y="2849575"/>
                    <a:pt x="3278869" y="2832075"/>
                    <a:pt x="3300457" y="2832075"/>
                  </a:cubicBezTo>
                  <a:close/>
                  <a:moveTo>
                    <a:pt x="3205817" y="2832075"/>
                  </a:moveTo>
                  <a:cubicBezTo>
                    <a:pt x="3227404" y="2832075"/>
                    <a:pt x="3244904" y="2849575"/>
                    <a:pt x="3244904" y="2871162"/>
                  </a:cubicBezTo>
                  <a:cubicBezTo>
                    <a:pt x="3244904" y="2892749"/>
                    <a:pt x="3227404" y="2910249"/>
                    <a:pt x="3205817" y="2910249"/>
                  </a:cubicBezTo>
                  <a:cubicBezTo>
                    <a:pt x="3184229" y="2910249"/>
                    <a:pt x="3166729" y="2892749"/>
                    <a:pt x="3166729" y="2871162"/>
                  </a:cubicBezTo>
                  <a:cubicBezTo>
                    <a:pt x="3166729" y="2849575"/>
                    <a:pt x="3184229" y="2832075"/>
                    <a:pt x="3205817" y="2832075"/>
                  </a:cubicBezTo>
                  <a:close/>
                  <a:moveTo>
                    <a:pt x="3111177" y="2832075"/>
                  </a:moveTo>
                  <a:cubicBezTo>
                    <a:pt x="3132764" y="2832075"/>
                    <a:pt x="3150264" y="2849575"/>
                    <a:pt x="3150264" y="2871162"/>
                  </a:cubicBezTo>
                  <a:cubicBezTo>
                    <a:pt x="3150264" y="2892749"/>
                    <a:pt x="3132764" y="2910249"/>
                    <a:pt x="3111177" y="2910249"/>
                  </a:cubicBezTo>
                  <a:cubicBezTo>
                    <a:pt x="3089589" y="2910249"/>
                    <a:pt x="3072089" y="2892749"/>
                    <a:pt x="3072089" y="2871162"/>
                  </a:cubicBezTo>
                  <a:cubicBezTo>
                    <a:pt x="3072089" y="2849575"/>
                    <a:pt x="3089589" y="2832075"/>
                    <a:pt x="3111177" y="2832075"/>
                  </a:cubicBezTo>
                  <a:close/>
                  <a:moveTo>
                    <a:pt x="3018902" y="2832075"/>
                  </a:moveTo>
                  <a:cubicBezTo>
                    <a:pt x="3040489" y="2832075"/>
                    <a:pt x="3057989" y="2849575"/>
                    <a:pt x="3057989" y="2871162"/>
                  </a:cubicBezTo>
                  <a:cubicBezTo>
                    <a:pt x="3057989" y="2892749"/>
                    <a:pt x="3040489" y="2910249"/>
                    <a:pt x="3018902" y="2910249"/>
                  </a:cubicBezTo>
                  <a:cubicBezTo>
                    <a:pt x="2997315" y="2910249"/>
                    <a:pt x="2979815" y="2892749"/>
                    <a:pt x="2979815" y="2871162"/>
                  </a:cubicBezTo>
                  <a:cubicBezTo>
                    <a:pt x="2979815" y="2849575"/>
                    <a:pt x="2997315" y="2832075"/>
                    <a:pt x="3018902" y="2832075"/>
                  </a:cubicBezTo>
                  <a:close/>
                  <a:moveTo>
                    <a:pt x="2924263" y="2832075"/>
                  </a:moveTo>
                  <a:cubicBezTo>
                    <a:pt x="2945850" y="2832075"/>
                    <a:pt x="2963349" y="2849575"/>
                    <a:pt x="2963349" y="2871162"/>
                  </a:cubicBezTo>
                  <a:cubicBezTo>
                    <a:pt x="2963349" y="2892749"/>
                    <a:pt x="2945850" y="2910249"/>
                    <a:pt x="2924263" y="2910249"/>
                  </a:cubicBezTo>
                  <a:cubicBezTo>
                    <a:pt x="2902675" y="2910249"/>
                    <a:pt x="2885175" y="2892749"/>
                    <a:pt x="2885175" y="2871162"/>
                  </a:cubicBezTo>
                  <a:cubicBezTo>
                    <a:pt x="2885175" y="2849575"/>
                    <a:pt x="2902675" y="2832075"/>
                    <a:pt x="2924263" y="2832075"/>
                  </a:cubicBezTo>
                  <a:close/>
                  <a:moveTo>
                    <a:pt x="2831988" y="2832075"/>
                  </a:moveTo>
                  <a:cubicBezTo>
                    <a:pt x="2853575" y="2832075"/>
                    <a:pt x="2871075" y="2849575"/>
                    <a:pt x="2871075" y="2871162"/>
                  </a:cubicBezTo>
                  <a:cubicBezTo>
                    <a:pt x="2871075" y="2892749"/>
                    <a:pt x="2853575" y="2910249"/>
                    <a:pt x="2831988" y="2910249"/>
                  </a:cubicBezTo>
                  <a:cubicBezTo>
                    <a:pt x="2810401" y="2910249"/>
                    <a:pt x="2792901" y="2892749"/>
                    <a:pt x="2792901" y="2871162"/>
                  </a:cubicBezTo>
                  <a:cubicBezTo>
                    <a:pt x="2792901" y="2849575"/>
                    <a:pt x="2810401" y="2832075"/>
                    <a:pt x="2831988" y="2832075"/>
                  </a:cubicBezTo>
                  <a:close/>
                  <a:moveTo>
                    <a:pt x="1703409" y="2832075"/>
                  </a:moveTo>
                  <a:cubicBezTo>
                    <a:pt x="1724996" y="2832075"/>
                    <a:pt x="1742495" y="2849575"/>
                    <a:pt x="1742495" y="2871162"/>
                  </a:cubicBezTo>
                  <a:cubicBezTo>
                    <a:pt x="1742495" y="2892749"/>
                    <a:pt x="1724996" y="2910249"/>
                    <a:pt x="1703409" y="2910249"/>
                  </a:cubicBezTo>
                  <a:cubicBezTo>
                    <a:pt x="1681822" y="2910249"/>
                    <a:pt x="1664321" y="2892749"/>
                    <a:pt x="1664321" y="2871162"/>
                  </a:cubicBezTo>
                  <a:cubicBezTo>
                    <a:pt x="1664321" y="2849575"/>
                    <a:pt x="1681822" y="2832075"/>
                    <a:pt x="1703409" y="2832075"/>
                  </a:cubicBezTo>
                  <a:close/>
                  <a:moveTo>
                    <a:pt x="1611133" y="2832075"/>
                  </a:moveTo>
                  <a:cubicBezTo>
                    <a:pt x="1632721" y="2832075"/>
                    <a:pt x="1650221" y="2849575"/>
                    <a:pt x="1650221" y="2871162"/>
                  </a:cubicBezTo>
                  <a:cubicBezTo>
                    <a:pt x="1650221" y="2892749"/>
                    <a:pt x="1632721" y="2910249"/>
                    <a:pt x="1611133" y="2910249"/>
                  </a:cubicBezTo>
                  <a:cubicBezTo>
                    <a:pt x="1589554" y="2910249"/>
                    <a:pt x="1572054" y="2892749"/>
                    <a:pt x="1572054" y="2871162"/>
                  </a:cubicBezTo>
                  <a:cubicBezTo>
                    <a:pt x="1572054" y="2849575"/>
                    <a:pt x="1589554" y="2832075"/>
                    <a:pt x="1611133" y="2832075"/>
                  </a:cubicBezTo>
                  <a:close/>
                  <a:moveTo>
                    <a:pt x="1516501" y="2832075"/>
                  </a:moveTo>
                  <a:cubicBezTo>
                    <a:pt x="1538087" y="2832075"/>
                    <a:pt x="1555588" y="2849575"/>
                    <a:pt x="1555588" y="2871162"/>
                  </a:cubicBezTo>
                  <a:cubicBezTo>
                    <a:pt x="1555588" y="2892749"/>
                    <a:pt x="1538087" y="2910249"/>
                    <a:pt x="1516501" y="2910249"/>
                  </a:cubicBezTo>
                  <a:cubicBezTo>
                    <a:pt x="1494913" y="2910249"/>
                    <a:pt x="1477413" y="2892749"/>
                    <a:pt x="1477413" y="2871162"/>
                  </a:cubicBezTo>
                  <a:cubicBezTo>
                    <a:pt x="1477413" y="2849575"/>
                    <a:pt x="1494913" y="2832075"/>
                    <a:pt x="1516501" y="2832075"/>
                  </a:cubicBezTo>
                  <a:close/>
                  <a:moveTo>
                    <a:pt x="1419496" y="2832075"/>
                  </a:moveTo>
                  <a:cubicBezTo>
                    <a:pt x="1441083" y="2832075"/>
                    <a:pt x="1458583" y="2849575"/>
                    <a:pt x="1458583" y="2871162"/>
                  </a:cubicBezTo>
                  <a:cubicBezTo>
                    <a:pt x="1458583" y="2892749"/>
                    <a:pt x="1441083" y="2910249"/>
                    <a:pt x="1419496" y="2910249"/>
                  </a:cubicBezTo>
                  <a:cubicBezTo>
                    <a:pt x="1397907" y="2910249"/>
                    <a:pt x="1380408" y="2892749"/>
                    <a:pt x="1380408" y="2871162"/>
                  </a:cubicBezTo>
                  <a:cubicBezTo>
                    <a:pt x="1380408" y="2849575"/>
                    <a:pt x="1397907" y="2832075"/>
                    <a:pt x="1419496" y="2832075"/>
                  </a:cubicBezTo>
                  <a:close/>
                  <a:moveTo>
                    <a:pt x="1329587" y="2832075"/>
                  </a:moveTo>
                  <a:cubicBezTo>
                    <a:pt x="1351174" y="2832075"/>
                    <a:pt x="1368674" y="2849575"/>
                    <a:pt x="1368674" y="2871162"/>
                  </a:cubicBezTo>
                  <a:cubicBezTo>
                    <a:pt x="1368674" y="2892749"/>
                    <a:pt x="1351174" y="2910249"/>
                    <a:pt x="1329587" y="2910249"/>
                  </a:cubicBezTo>
                  <a:cubicBezTo>
                    <a:pt x="1308000" y="2910249"/>
                    <a:pt x="1290500" y="2892749"/>
                    <a:pt x="1290500" y="2871162"/>
                  </a:cubicBezTo>
                  <a:cubicBezTo>
                    <a:pt x="1290500" y="2849575"/>
                    <a:pt x="1308000" y="2832075"/>
                    <a:pt x="1329587" y="2832075"/>
                  </a:cubicBezTo>
                  <a:close/>
                  <a:moveTo>
                    <a:pt x="1232583" y="2832075"/>
                  </a:moveTo>
                  <a:cubicBezTo>
                    <a:pt x="1254171" y="2832075"/>
                    <a:pt x="1271669" y="2849575"/>
                    <a:pt x="1271669" y="2871162"/>
                  </a:cubicBezTo>
                  <a:cubicBezTo>
                    <a:pt x="1271669" y="2892749"/>
                    <a:pt x="1254171" y="2910249"/>
                    <a:pt x="1232583" y="2910249"/>
                  </a:cubicBezTo>
                  <a:cubicBezTo>
                    <a:pt x="1210996" y="2910249"/>
                    <a:pt x="1193496" y="2892749"/>
                    <a:pt x="1193496" y="2871162"/>
                  </a:cubicBezTo>
                  <a:cubicBezTo>
                    <a:pt x="1193496" y="2849575"/>
                    <a:pt x="1210996" y="2832075"/>
                    <a:pt x="1232583" y="2832075"/>
                  </a:cubicBezTo>
                  <a:close/>
                  <a:moveTo>
                    <a:pt x="3489737" y="2742165"/>
                  </a:moveTo>
                  <a:cubicBezTo>
                    <a:pt x="3511324" y="2742165"/>
                    <a:pt x="3528823" y="2759665"/>
                    <a:pt x="3528823" y="2781252"/>
                  </a:cubicBezTo>
                  <a:cubicBezTo>
                    <a:pt x="3528823" y="2802840"/>
                    <a:pt x="3511324" y="2820339"/>
                    <a:pt x="3489737" y="2820339"/>
                  </a:cubicBezTo>
                  <a:cubicBezTo>
                    <a:pt x="3468149" y="2820339"/>
                    <a:pt x="3450649" y="2802840"/>
                    <a:pt x="3450649" y="2781252"/>
                  </a:cubicBezTo>
                  <a:cubicBezTo>
                    <a:pt x="3450649" y="2759665"/>
                    <a:pt x="3468149" y="2742165"/>
                    <a:pt x="3489737" y="2742165"/>
                  </a:cubicBezTo>
                  <a:close/>
                  <a:moveTo>
                    <a:pt x="3300457" y="2664088"/>
                  </a:moveTo>
                  <a:cubicBezTo>
                    <a:pt x="3322044" y="2664088"/>
                    <a:pt x="3339544" y="2681588"/>
                    <a:pt x="3339544" y="2703175"/>
                  </a:cubicBezTo>
                  <a:cubicBezTo>
                    <a:pt x="3339544" y="2719366"/>
                    <a:pt x="3329700" y="2733257"/>
                    <a:pt x="3315671" y="2739190"/>
                  </a:cubicBezTo>
                  <a:lnTo>
                    <a:pt x="3300696" y="2742214"/>
                  </a:lnTo>
                  <a:lnTo>
                    <a:pt x="3315671" y="2745237"/>
                  </a:lnTo>
                  <a:cubicBezTo>
                    <a:pt x="3329700" y="2751171"/>
                    <a:pt x="3339544" y="2765062"/>
                    <a:pt x="3339544" y="2781252"/>
                  </a:cubicBezTo>
                  <a:cubicBezTo>
                    <a:pt x="3339544" y="2802840"/>
                    <a:pt x="3322044" y="2820339"/>
                    <a:pt x="3300457" y="2820339"/>
                  </a:cubicBezTo>
                  <a:cubicBezTo>
                    <a:pt x="3278869" y="2820339"/>
                    <a:pt x="3261369" y="2802840"/>
                    <a:pt x="3261369" y="2781252"/>
                  </a:cubicBezTo>
                  <a:cubicBezTo>
                    <a:pt x="3261369" y="2765062"/>
                    <a:pt x="3271213" y="2751171"/>
                    <a:pt x="3285242" y="2745237"/>
                  </a:cubicBezTo>
                  <a:lnTo>
                    <a:pt x="3300217" y="2742214"/>
                  </a:lnTo>
                  <a:lnTo>
                    <a:pt x="3285242" y="2739190"/>
                  </a:lnTo>
                  <a:cubicBezTo>
                    <a:pt x="3271213" y="2733257"/>
                    <a:pt x="3261369" y="2719366"/>
                    <a:pt x="3261369" y="2703175"/>
                  </a:cubicBezTo>
                  <a:cubicBezTo>
                    <a:pt x="3261369" y="2681588"/>
                    <a:pt x="3278869" y="2664088"/>
                    <a:pt x="3300457" y="2664088"/>
                  </a:cubicBezTo>
                  <a:close/>
                  <a:moveTo>
                    <a:pt x="3111177" y="2664088"/>
                  </a:moveTo>
                  <a:cubicBezTo>
                    <a:pt x="3132764" y="2664088"/>
                    <a:pt x="3150264" y="2681588"/>
                    <a:pt x="3150264" y="2703175"/>
                  </a:cubicBezTo>
                  <a:cubicBezTo>
                    <a:pt x="3150264" y="2719366"/>
                    <a:pt x="3140420" y="2733257"/>
                    <a:pt x="3126391" y="2739190"/>
                  </a:cubicBezTo>
                  <a:lnTo>
                    <a:pt x="3111417" y="2742214"/>
                  </a:lnTo>
                  <a:lnTo>
                    <a:pt x="3126391" y="2745237"/>
                  </a:lnTo>
                  <a:cubicBezTo>
                    <a:pt x="3140420" y="2751171"/>
                    <a:pt x="3150264" y="2765062"/>
                    <a:pt x="3150264" y="2781252"/>
                  </a:cubicBezTo>
                  <a:cubicBezTo>
                    <a:pt x="3150264" y="2802840"/>
                    <a:pt x="3132764" y="2820339"/>
                    <a:pt x="3111177" y="2820339"/>
                  </a:cubicBezTo>
                  <a:cubicBezTo>
                    <a:pt x="3089589" y="2820339"/>
                    <a:pt x="3072089" y="2802840"/>
                    <a:pt x="3072089" y="2781252"/>
                  </a:cubicBezTo>
                  <a:cubicBezTo>
                    <a:pt x="3072089" y="2765062"/>
                    <a:pt x="3081933" y="2751171"/>
                    <a:pt x="3095962" y="2745237"/>
                  </a:cubicBezTo>
                  <a:lnTo>
                    <a:pt x="3110937" y="2742214"/>
                  </a:lnTo>
                  <a:lnTo>
                    <a:pt x="3095962" y="2739190"/>
                  </a:lnTo>
                  <a:cubicBezTo>
                    <a:pt x="3081933" y="2733257"/>
                    <a:pt x="3072089" y="2719366"/>
                    <a:pt x="3072089" y="2703175"/>
                  </a:cubicBezTo>
                  <a:cubicBezTo>
                    <a:pt x="3072089" y="2681588"/>
                    <a:pt x="3089589" y="2664088"/>
                    <a:pt x="3111177" y="2664088"/>
                  </a:cubicBezTo>
                  <a:close/>
                  <a:moveTo>
                    <a:pt x="3018902" y="2664088"/>
                  </a:moveTo>
                  <a:cubicBezTo>
                    <a:pt x="3040489" y="2664088"/>
                    <a:pt x="3057989" y="2681588"/>
                    <a:pt x="3057989" y="2703175"/>
                  </a:cubicBezTo>
                  <a:cubicBezTo>
                    <a:pt x="3057989" y="2719366"/>
                    <a:pt x="3048145" y="2733257"/>
                    <a:pt x="3034117" y="2739190"/>
                  </a:cubicBezTo>
                  <a:lnTo>
                    <a:pt x="3019142" y="2742214"/>
                  </a:lnTo>
                  <a:lnTo>
                    <a:pt x="3034117" y="2745237"/>
                  </a:lnTo>
                  <a:cubicBezTo>
                    <a:pt x="3048145" y="2751171"/>
                    <a:pt x="3057989" y="2765062"/>
                    <a:pt x="3057989" y="2781252"/>
                  </a:cubicBezTo>
                  <a:cubicBezTo>
                    <a:pt x="3057989" y="2802840"/>
                    <a:pt x="3040489" y="2820339"/>
                    <a:pt x="3018902" y="2820339"/>
                  </a:cubicBezTo>
                  <a:cubicBezTo>
                    <a:pt x="2997315" y="2820339"/>
                    <a:pt x="2979815" y="2802840"/>
                    <a:pt x="2979815" y="2781252"/>
                  </a:cubicBezTo>
                  <a:cubicBezTo>
                    <a:pt x="2979815" y="2765062"/>
                    <a:pt x="2989659" y="2751171"/>
                    <a:pt x="3003687" y="2745237"/>
                  </a:cubicBezTo>
                  <a:lnTo>
                    <a:pt x="3018663" y="2742214"/>
                  </a:lnTo>
                  <a:lnTo>
                    <a:pt x="3003687" y="2739190"/>
                  </a:lnTo>
                  <a:cubicBezTo>
                    <a:pt x="2989659" y="2733257"/>
                    <a:pt x="2979815" y="2719366"/>
                    <a:pt x="2979815" y="2703175"/>
                  </a:cubicBezTo>
                  <a:cubicBezTo>
                    <a:pt x="2979815" y="2681588"/>
                    <a:pt x="2997315" y="2664088"/>
                    <a:pt x="3018902" y="2664088"/>
                  </a:cubicBezTo>
                  <a:close/>
                  <a:moveTo>
                    <a:pt x="2831988" y="2664088"/>
                  </a:moveTo>
                  <a:cubicBezTo>
                    <a:pt x="2853575" y="2664088"/>
                    <a:pt x="2871075" y="2681588"/>
                    <a:pt x="2871075" y="2703175"/>
                  </a:cubicBezTo>
                  <a:cubicBezTo>
                    <a:pt x="2871075" y="2719366"/>
                    <a:pt x="2861231" y="2733257"/>
                    <a:pt x="2847202" y="2739190"/>
                  </a:cubicBezTo>
                  <a:lnTo>
                    <a:pt x="2832228" y="2742214"/>
                  </a:lnTo>
                  <a:lnTo>
                    <a:pt x="2847202" y="2745237"/>
                  </a:lnTo>
                  <a:cubicBezTo>
                    <a:pt x="2861231" y="2751171"/>
                    <a:pt x="2871075" y="2765062"/>
                    <a:pt x="2871075" y="2781252"/>
                  </a:cubicBezTo>
                  <a:cubicBezTo>
                    <a:pt x="2871075" y="2802840"/>
                    <a:pt x="2853575" y="2820339"/>
                    <a:pt x="2831988" y="2820339"/>
                  </a:cubicBezTo>
                  <a:cubicBezTo>
                    <a:pt x="2810401" y="2820339"/>
                    <a:pt x="2792901" y="2802840"/>
                    <a:pt x="2792901" y="2781252"/>
                  </a:cubicBezTo>
                  <a:cubicBezTo>
                    <a:pt x="2792901" y="2765062"/>
                    <a:pt x="2802745" y="2751171"/>
                    <a:pt x="2816773" y="2745237"/>
                  </a:cubicBezTo>
                  <a:lnTo>
                    <a:pt x="2831748" y="2742214"/>
                  </a:lnTo>
                  <a:lnTo>
                    <a:pt x="2816773" y="2739190"/>
                  </a:lnTo>
                  <a:cubicBezTo>
                    <a:pt x="2802745" y="2733257"/>
                    <a:pt x="2792901" y="2719366"/>
                    <a:pt x="2792901" y="2703175"/>
                  </a:cubicBezTo>
                  <a:cubicBezTo>
                    <a:pt x="2792901" y="2681588"/>
                    <a:pt x="2810401" y="2664088"/>
                    <a:pt x="2831988" y="2664088"/>
                  </a:cubicBezTo>
                  <a:close/>
                  <a:moveTo>
                    <a:pt x="1798047" y="2664088"/>
                  </a:moveTo>
                  <a:cubicBezTo>
                    <a:pt x="1819637" y="2664088"/>
                    <a:pt x="1837135" y="2681588"/>
                    <a:pt x="1837135" y="2703175"/>
                  </a:cubicBezTo>
                  <a:cubicBezTo>
                    <a:pt x="1837135" y="2724762"/>
                    <a:pt x="1819637" y="2742262"/>
                    <a:pt x="1798047" y="2742262"/>
                  </a:cubicBezTo>
                  <a:cubicBezTo>
                    <a:pt x="1776460" y="2742262"/>
                    <a:pt x="1758959" y="2724762"/>
                    <a:pt x="1758959" y="2703175"/>
                  </a:cubicBezTo>
                  <a:cubicBezTo>
                    <a:pt x="1758959" y="2681588"/>
                    <a:pt x="1776460" y="2664088"/>
                    <a:pt x="1798047" y="2664088"/>
                  </a:cubicBezTo>
                  <a:close/>
                  <a:moveTo>
                    <a:pt x="1611133" y="2664088"/>
                  </a:moveTo>
                  <a:cubicBezTo>
                    <a:pt x="1632721" y="2664088"/>
                    <a:pt x="1650221" y="2681588"/>
                    <a:pt x="1650221" y="2703175"/>
                  </a:cubicBezTo>
                  <a:cubicBezTo>
                    <a:pt x="1650221" y="2719366"/>
                    <a:pt x="1640376" y="2733257"/>
                    <a:pt x="1626349" y="2739190"/>
                  </a:cubicBezTo>
                  <a:lnTo>
                    <a:pt x="1611371" y="2742214"/>
                  </a:lnTo>
                  <a:lnTo>
                    <a:pt x="1626347" y="2745237"/>
                  </a:lnTo>
                  <a:cubicBezTo>
                    <a:pt x="1640376" y="2751171"/>
                    <a:pt x="1650221" y="2765062"/>
                    <a:pt x="1650221" y="2781252"/>
                  </a:cubicBezTo>
                  <a:cubicBezTo>
                    <a:pt x="1650221" y="2802840"/>
                    <a:pt x="1632721" y="2820339"/>
                    <a:pt x="1611133" y="2820339"/>
                  </a:cubicBezTo>
                  <a:cubicBezTo>
                    <a:pt x="1589556" y="2820339"/>
                    <a:pt x="1572057" y="2802840"/>
                    <a:pt x="1572057" y="2781252"/>
                  </a:cubicBezTo>
                  <a:cubicBezTo>
                    <a:pt x="1572057" y="2765062"/>
                    <a:pt x="1581899" y="2751171"/>
                    <a:pt x="1595929" y="2745237"/>
                  </a:cubicBezTo>
                  <a:lnTo>
                    <a:pt x="1610892" y="2742214"/>
                  </a:lnTo>
                  <a:lnTo>
                    <a:pt x="1595930" y="2739190"/>
                  </a:lnTo>
                  <a:cubicBezTo>
                    <a:pt x="1581901" y="2733257"/>
                    <a:pt x="1572058" y="2719366"/>
                    <a:pt x="1572058" y="2703175"/>
                  </a:cubicBezTo>
                  <a:cubicBezTo>
                    <a:pt x="1572058" y="2681588"/>
                    <a:pt x="1589557" y="2664088"/>
                    <a:pt x="1611133" y="2664088"/>
                  </a:cubicBezTo>
                  <a:close/>
                  <a:moveTo>
                    <a:pt x="1516504" y="2664088"/>
                  </a:moveTo>
                  <a:cubicBezTo>
                    <a:pt x="1538090" y="2664088"/>
                    <a:pt x="1555592" y="2681588"/>
                    <a:pt x="1555592" y="2703175"/>
                  </a:cubicBezTo>
                  <a:cubicBezTo>
                    <a:pt x="1555592" y="2719366"/>
                    <a:pt x="1545748" y="2733257"/>
                    <a:pt x="1531719" y="2739190"/>
                  </a:cubicBezTo>
                  <a:lnTo>
                    <a:pt x="1516743" y="2742214"/>
                  </a:lnTo>
                  <a:lnTo>
                    <a:pt x="1531717" y="2745237"/>
                  </a:lnTo>
                  <a:cubicBezTo>
                    <a:pt x="1545746" y="2751171"/>
                    <a:pt x="1555589" y="2765062"/>
                    <a:pt x="1555589" y="2781252"/>
                  </a:cubicBezTo>
                  <a:cubicBezTo>
                    <a:pt x="1555589" y="2802840"/>
                    <a:pt x="1538089" y="2820339"/>
                    <a:pt x="1516503" y="2820339"/>
                  </a:cubicBezTo>
                  <a:cubicBezTo>
                    <a:pt x="1494914" y="2820339"/>
                    <a:pt x="1477414" y="2802840"/>
                    <a:pt x="1477414" y="2781252"/>
                  </a:cubicBezTo>
                  <a:cubicBezTo>
                    <a:pt x="1477414" y="2765062"/>
                    <a:pt x="1487258" y="2751171"/>
                    <a:pt x="1501288" y="2745237"/>
                  </a:cubicBezTo>
                  <a:lnTo>
                    <a:pt x="1516264" y="2742214"/>
                  </a:lnTo>
                  <a:lnTo>
                    <a:pt x="1501289" y="2739190"/>
                  </a:lnTo>
                  <a:cubicBezTo>
                    <a:pt x="1487259" y="2733257"/>
                    <a:pt x="1477416" y="2719366"/>
                    <a:pt x="1477416" y="2703175"/>
                  </a:cubicBezTo>
                  <a:cubicBezTo>
                    <a:pt x="1477416" y="2681588"/>
                    <a:pt x="1494916" y="2664088"/>
                    <a:pt x="1516504" y="2664088"/>
                  </a:cubicBezTo>
                  <a:close/>
                  <a:moveTo>
                    <a:pt x="1329588" y="2664088"/>
                  </a:moveTo>
                  <a:cubicBezTo>
                    <a:pt x="1351176" y="2664088"/>
                    <a:pt x="1368676" y="2681588"/>
                    <a:pt x="1368676" y="2703175"/>
                  </a:cubicBezTo>
                  <a:cubicBezTo>
                    <a:pt x="1368676" y="2719366"/>
                    <a:pt x="1358832" y="2733257"/>
                    <a:pt x="1344802" y="2739190"/>
                  </a:cubicBezTo>
                  <a:lnTo>
                    <a:pt x="1329828" y="2742214"/>
                  </a:lnTo>
                  <a:lnTo>
                    <a:pt x="1344802" y="2745237"/>
                  </a:lnTo>
                  <a:cubicBezTo>
                    <a:pt x="1358831" y="2751171"/>
                    <a:pt x="1368676" y="2765062"/>
                    <a:pt x="1368676" y="2781252"/>
                  </a:cubicBezTo>
                  <a:cubicBezTo>
                    <a:pt x="1368676" y="2802840"/>
                    <a:pt x="1351176" y="2820339"/>
                    <a:pt x="1329588" y="2820339"/>
                  </a:cubicBezTo>
                  <a:cubicBezTo>
                    <a:pt x="1308003" y="2820339"/>
                    <a:pt x="1290502" y="2802840"/>
                    <a:pt x="1290502" y="2781252"/>
                  </a:cubicBezTo>
                  <a:cubicBezTo>
                    <a:pt x="1290502" y="2765062"/>
                    <a:pt x="1300346" y="2751171"/>
                    <a:pt x="1314375" y="2745237"/>
                  </a:cubicBezTo>
                  <a:lnTo>
                    <a:pt x="1329349" y="2742214"/>
                  </a:lnTo>
                  <a:lnTo>
                    <a:pt x="1314375" y="2739190"/>
                  </a:lnTo>
                  <a:cubicBezTo>
                    <a:pt x="1300346" y="2733257"/>
                    <a:pt x="1290503" y="2719366"/>
                    <a:pt x="1290503" y="2703175"/>
                  </a:cubicBezTo>
                  <a:cubicBezTo>
                    <a:pt x="1290503" y="2681588"/>
                    <a:pt x="1308003" y="2664088"/>
                    <a:pt x="1329588" y="2664088"/>
                  </a:cubicBezTo>
                  <a:close/>
                  <a:moveTo>
                    <a:pt x="1142676" y="2664088"/>
                  </a:moveTo>
                  <a:cubicBezTo>
                    <a:pt x="1164264" y="2664088"/>
                    <a:pt x="1181763" y="2681588"/>
                    <a:pt x="1181763" y="2703175"/>
                  </a:cubicBezTo>
                  <a:cubicBezTo>
                    <a:pt x="1181763" y="2719366"/>
                    <a:pt x="1171919" y="2733257"/>
                    <a:pt x="1157890" y="2739190"/>
                  </a:cubicBezTo>
                  <a:lnTo>
                    <a:pt x="1142916" y="2742214"/>
                  </a:lnTo>
                  <a:lnTo>
                    <a:pt x="1157891" y="2745237"/>
                  </a:lnTo>
                  <a:cubicBezTo>
                    <a:pt x="1171919" y="2751171"/>
                    <a:pt x="1181764" y="2765062"/>
                    <a:pt x="1181764" y="2781252"/>
                  </a:cubicBezTo>
                  <a:cubicBezTo>
                    <a:pt x="1181764" y="2802840"/>
                    <a:pt x="1164265" y="2820339"/>
                    <a:pt x="1142676" y="2820339"/>
                  </a:cubicBezTo>
                  <a:cubicBezTo>
                    <a:pt x="1121088" y="2820339"/>
                    <a:pt x="1103587" y="2802840"/>
                    <a:pt x="1103587" y="2781252"/>
                  </a:cubicBezTo>
                  <a:cubicBezTo>
                    <a:pt x="1103587" y="2765062"/>
                    <a:pt x="1113432" y="2751171"/>
                    <a:pt x="1127461" y="2745237"/>
                  </a:cubicBezTo>
                  <a:lnTo>
                    <a:pt x="1142436" y="2742214"/>
                  </a:lnTo>
                  <a:lnTo>
                    <a:pt x="1127460" y="2739190"/>
                  </a:lnTo>
                  <a:cubicBezTo>
                    <a:pt x="1113430" y="2733257"/>
                    <a:pt x="1103585" y="2719366"/>
                    <a:pt x="1103585" y="2703175"/>
                  </a:cubicBezTo>
                  <a:cubicBezTo>
                    <a:pt x="1103585" y="2681588"/>
                    <a:pt x="1121087" y="2664088"/>
                    <a:pt x="1142676" y="2664088"/>
                  </a:cubicBezTo>
                  <a:close/>
                  <a:moveTo>
                    <a:pt x="3205817" y="2664086"/>
                  </a:moveTo>
                  <a:cubicBezTo>
                    <a:pt x="3227404" y="2664086"/>
                    <a:pt x="3244904" y="2681586"/>
                    <a:pt x="3244904" y="2703174"/>
                  </a:cubicBezTo>
                  <a:cubicBezTo>
                    <a:pt x="3244904" y="2719364"/>
                    <a:pt x="3235060" y="2733256"/>
                    <a:pt x="3221031" y="2739189"/>
                  </a:cubicBezTo>
                  <a:lnTo>
                    <a:pt x="3206053" y="2742213"/>
                  </a:lnTo>
                  <a:lnTo>
                    <a:pt x="3221031" y="2745237"/>
                  </a:lnTo>
                  <a:cubicBezTo>
                    <a:pt x="3235060" y="2751171"/>
                    <a:pt x="3244904" y="2765062"/>
                    <a:pt x="3244904" y="2781252"/>
                  </a:cubicBezTo>
                  <a:cubicBezTo>
                    <a:pt x="3244904" y="2802840"/>
                    <a:pt x="3227404" y="2820339"/>
                    <a:pt x="3205817" y="2820339"/>
                  </a:cubicBezTo>
                  <a:cubicBezTo>
                    <a:pt x="3184229" y="2820339"/>
                    <a:pt x="3166729" y="2802840"/>
                    <a:pt x="3166729" y="2781252"/>
                  </a:cubicBezTo>
                  <a:cubicBezTo>
                    <a:pt x="3166729" y="2765062"/>
                    <a:pt x="3176573" y="2751171"/>
                    <a:pt x="3190602" y="2745237"/>
                  </a:cubicBezTo>
                  <a:lnTo>
                    <a:pt x="3205580" y="2742213"/>
                  </a:lnTo>
                  <a:lnTo>
                    <a:pt x="3190602" y="2739189"/>
                  </a:lnTo>
                  <a:cubicBezTo>
                    <a:pt x="3176573" y="2733256"/>
                    <a:pt x="3166729" y="2719364"/>
                    <a:pt x="3166729" y="2703174"/>
                  </a:cubicBezTo>
                  <a:cubicBezTo>
                    <a:pt x="3166729" y="2681586"/>
                    <a:pt x="3184229" y="2664086"/>
                    <a:pt x="3205817" y="2664086"/>
                  </a:cubicBezTo>
                  <a:close/>
                  <a:moveTo>
                    <a:pt x="2924263" y="2664086"/>
                  </a:moveTo>
                  <a:cubicBezTo>
                    <a:pt x="2945850" y="2664086"/>
                    <a:pt x="2963349" y="2681586"/>
                    <a:pt x="2963349" y="2703174"/>
                  </a:cubicBezTo>
                  <a:cubicBezTo>
                    <a:pt x="2963349" y="2719364"/>
                    <a:pt x="2953506" y="2733256"/>
                    <a:pt x="2939477" y="2739189"/>
                  </a:cubicBezTo>
                  <a:lnTo>
                    <a:pt x="2924499" y="2742213"/>
                  </a:lnTo>
                  <a:lnTo>
                    <a:pt x="2939477" y="2745237"/>
                  </a:lnTo>
                  <a:cubicBezTo>
                    <a:pt x="2953506" y="2751171"/>
                    <a:pt x="2963349" y="2765062"/>
                    <a:pt x="2963349" y="2781252"/>
                  </a:cubicBezTo>
                  <a:cubicBezTo>
                    <a:pt x="2963349" y="2802840"/>
                    <a:pt x="2945850" y="2820339"/>
                    <a:pt x="2924263" y="2820339"/>
                  </a:cubicBezTo>
                  <a:cubicBezTo>
                    <a:pt x="2902675" y="2820339"/>
                    <a:pt x="2885175" y="2802840"/>
                    <a:pt x="2885175" y="2781252"/>
                  </a:cubicBezTo>
                  <a:cubicBezTo>
                    <a:pt x="2885175" y="2765062"/>
                    <a:pt x="2895019" y="2751171"/>
                    <a:pt x="2909048" y="2745237"/>
                  </a:cubicBezTo>
                  <a:lnTo>
                    <a:pt x="2924026" y="2742213"/>
                  </a:lnTo>
                  <a:lnTo>
                    <a:pt x="2909048" y="2739189"/>
                  </a:lnTo>
                  <a:cubicBezTo>
                    <a:pt x="2895019" y="2733256"/>
                    <a:pt x="2885175" y="2719364"/>
                    <a:pt x="2885175" y="2703174"/>
                  </a:cubicBezTo>
                  <a:cubicBezTo>
                    <a:pt x="2885175" y="2681586"/>
                    <a:pt x="2902675" y="2664086"/>
                    <a:pt x="2924263" y="2664086"/>
                  </a:cubicBezTo>
                  <a:close/>
                  <a:moveTo>
                    <a:pt x="1703410" y="2664086"/>
                  </a:moveTo>
                  <a:cubicBezTo>
                    <a:pt x="1724996" y="2664086"/>
                    <a:pt x="1742497" y="2681586"/>
                    <a:pt x="1742497" y="2703174"/>
                  </a:cubicBezTo>
                  <a:cubicBezTo>
                    <a:pt x="1742497" y="2719364"/>
                    <a:pt x="1732653" y="2733256"/>
                    <a:pt x="1718624" y="2739189"/>
                  </a:cubicBezTo>
                  <a:lnTo>
                    <a:pt x="1703646" y="2742213"/>
                  </a:lnTo>
                  <a:lnTo>
                    <a:pt x="1718624" y="2745237"/>
                  </a:lnTo>
                  <a:cubicBezTo>
                    <a:pt x="1732653" y="2751171"/>
                    <a:pt x="1742495" y="2765062"/>
                    <a:pt x="1742495" y="2781252"/>
                  </a:cubicBezTo>
                  <a:cubicBezTo>
                    <a:pt x="1742495" y="2802840"/>
                    <a:pt x="1724996" y="2820339"/>
                    <a:pt x="1703409" y="2820339"/>
                  </a:cubicBezTo>
                  <a:cubicBezTo>
                    <a:pt x="1681822" y="2820339"/>
                    <a:pt x="1664323" y="2802840"/>
                    <a:pt x="1664323" y="2781252"/>
                  </a:cubicBezTo>
                  <a:cubicBezTo>
                    <a:pt x="1664323" y="2765062"/>
                    <a:pt x="1674166" y="2751171"/>
                    <a:pt x="1688193" y="2745237"/>
                  </a:cubicBezTo>
                  <a:lnTo>
                    <a:pt x="1703173" y="2742213"/>
                  </a:lnTo>
                  <a:lnTo>
                    <a:pt x="1688194" y="2739189"/>
                  </a:lnTo>
                  <a:cubicBezTo>
                    <a:pt x="1674166" y="2733256"/>
                    <a:pt x="1664323" y="2719364"/>
                    <a:pt x="1664323" y="2703174"/>
                  </a:cubicBezTo>
                  <a:cubicBezTo>
                    <a:pt x="1664323" y="2681586"/>
                    <a:pt x="1681822" y="2664086"/>
                    <a:pt x="1703410" y="2664086"/>
                  </a:cubicBezTo>
                  <a:close/>
                  <a:moveTo>
                    <a:pt x="1419499" y="2664086"/>
                  </a:moveTo>
                  <a:cubicBezTo>
                    <a:pt x="1441086" y="2664086"/>
                    <a:pt x="1458586" y="2681586"/>
                    <a:pt x="1458586" y="2703174"/>
                  </a:cubicBezTo>
                  <a:cubicBezTo>
                    <a:pt x="1458586" y="2719364"/>
                    <a:pt x="1448742" y="2733256"/>
                    <a:pt x="1434713" y="2739189"/>
                  </a:cubicBezTo>
                  <a:lnTo>
                    <a:pt x="1419735" y="2742214"/>
                  </a:lnTo>
                  <a:lnTo>
                    <a:pt x="1434712" y="2745237"/>
                  </a:lnTo>
                  <a:cubicBezTo>
                    <a:pt x="1448741" y="2751171"/>
                    <a:pt x="1458584" y="2765062"/>
                    <a:pt x="1458584" y="2781252"/>
                  </a:cubicBezTo>
                  <a:cubicBezTo>
                    <a:pt x="1458584" y="2802840"/>
                    <a:pt x="1441084" y="2820339"/>
                    <a:pt x="1419497" y="2820339"/>
                  </a:cubicBezTo>
                  <a:cubicBezTo>
                    <a:pt x="1397909" y="2820339"/>
                    <a:pt x="1380409" y="2802840"/>
                    <a:pt x="1380409" y="2781252"/>
                  </a:cubicBezTo>
                  <a:cubicBezTo>
                    <a:pt x="1380409" y="2765062"/>
                    <a:pt x="1390253" y="2751171"/>
                    <a:pt x="1404282" y="2745237"/>
                  </a:cubicBezTo>
                  <a:lnTo>
                    <a:pt x="1419262" y="2742213"/>
                  </a:lnTo>
                  <a:lnTo>
                    <a:pt x="1404283" y="2739189"/>
                  </a:lnTo>
                  <a:cubicBezTo>
                    <a:pt x="1390254" y="2733256"/>
                    <a:pt x="1380411" y="2719364"/>
                    <a:pt x="1380411" y="2703174"/>
                  </a:cubicBezTo>
                  <a:cubicBezTo>
                    <a:pt x="1380411" y="2681586"/>
                    <a:pt x="1397910" y="2664086"/>
                    <a:pt x="1419499" y="2664086"/>
                  </a:cubicBezTo>
                  <a:close/>
                  <a:moveTo>
                    <a:pt x="1232585" y="2664086"/>
                  </a:moveTo>
                  <a:cubicBezTo>
                    <a:pt x="1254172" y="2664086"/>
                    <a:pt x="1271670" y="2681586"/>
                    <a:pt x="1271670" y="2703174"/>
                  </a:cubicBezTo>
                  <a:cubicBezTo>
                    <a:pt x="1271670" y="2719364"/>
                    <a:pt x="1261828" y="2733256"/>
                    <a:pt x="1247799" y="2739189"/>
                  </a:cubicBezTo>
                  <a:lnTo>
                    <a:pt x="1232822" y="2742213"/>
                  </a:lnTo>
                  <a:lnTo>
                    <a:pt x="1247798" y="2745237"/>
                  </a:lnTo>
                  <a:cubicBezTo>
                    <a:pt x="1261828" y="2751171"/>
                    <a:pt x="1271670" y="2765062"/>
                    <a:pt x="1271670" y="2781252"/>
                  </a:cubicBezTo>
                  <a:cubicBezTo>
                    <a:pt x="1271670" y="2802840"/>
                    <a:pt x="1254172" y="2820339"/>
                    <a:pt x="1232585" y="2820339"/>
                  </a:cubicBezTo>
                  <a:cubicBezTo>
                    <a:pt x="1210997" y="2820339"/>
                    <a:pt x="1193499" y="2802840"/>
                    <a:pt x="1193499" y="2781252"/>
                  </a:cubicBezTo>
                  <a:cubicBezTo>
                    <a:pt x="1193499" y="2765062"/>
                    <a:pt x="1203342" y="2751171"/>
                    <a:pt x="1217369" y="2745237"/>
                  </a:cubicBezTo>
                  <a:lnTo>
                    <a:pt x="1232349" y="2742213"/>
                  </a:lnTo>
                  <a:lnTo>
                    <a:pt x="1217369" y="2739189"/>
                  </a:lnTo>
                  <a:cubicBezTo>
                    <a:pt x="1203342" y="2733256"/>
                    <a:pt x="1193499" y="2719364"/>
                    <a:pt x="1193499" y="2703174"/>
                  </a:cubicBezTo>
                  <a:cubicBezTo>
                    <a:pt x="1193499" y="2681586"/>
                    <a:pt x="1210997" y="2664086"/>
                    <a:pt x="1232585" y="2664086"/>
                  </a:cubicBezTo>
                  <a:close/>
                  <a:moveTo>
                    <a:pt x="1045666" y="2664086"/>
                  </a:moveTo>
                  <a:cubicBezTo>
                    <a:pt x="1067253" y="2664086"/>
                    <a:pt x="1084754" y="2681586"/>
                    <a:pt x="1084754" y="2703174"/>
                  </a:cubicBezTo>
                  <a:cubicBezTo>
                    <a:pt x="1084754" y="2724761"/>
                    <a:pt x="1067253" y="2742261"/>
                    <a:pt x="1045666" y="2742261"/>
                  </a:cubicBezTo>
                  <a:cubicBezTo>
                    <a:pt x="1024080" y="2742261"/>
                    <a:pt x="1006580" y="2724761"/>
                    <a:pt x="1006580" y="2703174"/>
                  </a:cubicBezTo>
                  <a:cubicBezTo>
                    <a:pt x="1006580" y="2681586"/>
                    <a:pt x="1024080" y="2664086"/>
                    <a:pt x="1045666" y="2664086"/>
                  </a:cubicBezTo>
                  <a:close/>
                  <a:moveTo>
                    <a:pt x="3300455" y="2578910"/>
                  </a:moveTo>
                  <a:cubicBezTo>
                    <a:pt x="3322043" y="2578910"/>
                    <a:pt x="3339543" y="2596410"/>
                    <a:pt x="3339543" y="2617997"/>
                  </a:cubicBezTo>
                  <a:cubicBezTo>
                    <a:pt x="3339543" y="2639585"/>
                    <a:pt x="3322043" y="2657085"/>
                    <a:pt x="3300455" y="2657085"/>
                  </a:cubicBezTo>
                  <a:cubicBezTo>
                    <a:pt x="3278868" y="2657085"/>
                    <a:pt x="3261368" y="2639585"/>
                    <a:pt x="3261368" y="2617997"/>
                  </a:cubicBezTo>
                  <a:cubicBezTo>
                    <a:pt x="3261368" y="2596410"/>
                    <a:pt x="3278868" y="2578910"/>
                    <a:pt x="3300455" y="2578910"/>
                  </a:cubicBezTo>
                  <a:close/>
                  <a:moveTo>
                    <a:pt x="3205815" y="2578910"/>
                  </a:moveTo>
                  <a:cubicBezTo>
                    <a:pt x="3227403" y="2578910"/>
                    <a:pt x="3244903" y="2596410"/>
                    <a:pt x="3244903" y="2617997"/>
                  </a:cubicBezTo>
                  <a:cubicBezTo>
                    <a:pt x="3244903" y="2639585"/>
                    <a:pt x="3227403" y="2657085"/>
                    <a:pt x="3205815" y="2657085"/>
                  </a:cubicBezTo>
                  <a:cubicBezTo>
                    <a:pt x="3184228" y="2657085"/>
                    <a:pt x="3166728" y="2639585"/>
                    <a:pt x="3166728" y="2617997"/>
                  </a:cubicBezTo>
                  <a:cubicBezTo>
                    <a:pt x="3166728" y="2596410"/>
                    <a:pt x="3184228" y="2578910"/>
                    <a:pt x="3205815" y="2578910"/>
                  </a:cubicBezTo>
                  <a:close/>
                  <a:moveTo>
                    <a:pt x="3111175" y="2578910"/>
                  </a:moveTo>
                  <a:cubicBezTo>
                    <a:pt x="3132762" y="2578910"/>
                    <a:pt x="3150262" y="2596410"/>
                    <a:pt x="3150262" y="2617997"/>
                  </a:cubicBezTo>
                  <a:cubicBezTo>
                    <a:pt x="3150262" y="2639585"/>
                    <a:pt x="3132762" y="2657085"/>
                    <a:pt x="3111175" y="2657085"/>
                  </a:cubicBezTo>
                  <a:cubicBezTo>
                    <a:pt x="3089588" y="2657085"/>
                    <a:pt x="3072088" y="2639585"/>
                    <a:pt x="3072088" y="2617997"/>
                  </a:cubicBezTo>
                  <a:cubicBezTo>
                    <a:pt x="3072088" y="2596410"/>
                    <a:pt x="3089588" y="2578910"/>
                    <a:pt x="3111175" y="2578910"/>
                  </a:cubicBezTo>
                  <a:close/>
                  <a:moveTo>
                    <a:pt x="3018901" y="2578910"/>
                  </a:moveTo>
                  <a:cubicBezTo>
                    <a:pt x="3040488" y="2578910"/>
                    <a:pt x="3057988" y="2596410"/>
                    <a:pt x="3057988" y="2617997"/>
                  </a:cubicBezTo>
                  <a:cubicBezTo>
                    <a:pt x="3057988" y="2639585"/>
                    <a:pt x="3040488" y="2657085"/>
                    <a:pt x="3018901" y="2657085"/>
                  </a:cubicBezTo>
                  <a:cubicBezTo>
                    <a:pt x="2997313" y="2657085"/>
                    <a:pt x="2979813" y="2639585"/>
                    <a:pt x="2979813" y="2617997"/>
                  </a:cubicBezTo>
                  <a:cubicBezTo>
                    <a:pt x="2979813" y="2596410"/>
                    <a:pt x="2997313" y="2578910"/>
                    <a:pt x="3018901" y="2578910"/>
                  </a:cubicBezTo>
                  <a:close/>
                  <a:moveTo>
                    <a:pt x="2924262" y="2578910"/>
                  </a:moveTo>
                  <a:cubicBezTo>
                    <a:pt x="2945849" y="2578910"/>
                    <a:pt x="2963349" y="2596410"/>
                    <a:pt x="2963349" y="2617997"/>
                  </a:cubicBezTo>
                  <a:cubicBezTo>
                    <a:pt x="2963349" y="2639585"/>
                    <a:pt x="2945849" y="2657085"/>
                    <a:pt x="2924262" y="2657085"/>
                  </a:cubicBezTo>
                  <a:cubicBezTo>
                    <a:pt x="2902675" y="2657085"/>
                    <a:pt x="2885175" y="2639585"/>
                    <a:pt x="2885175" y="2617997"/>
                  </a:cubicBezTo>
                  <a:cubicBezTo>
                    <a:pt x="2885175" y="2596410"/>
                    <a:pt x="2902675" y="2578910"/>
                    <a:pt x="2924262" y="2578910"/>
                  </a:cubicBezTo>
                  <a:close/>
                  <a:moveTo>
                    <a:pt x="2831987" y="2578910"/>
                  </a:moveTo>
                  <a:cubicBezTo>
                    <a:pt x="2853574" y="2578910"/>
                    <a:pt x="2871074" y="2596410"/>
                    <a:pt x="2871074" y="2617997"/>
                  </a:cubicBezTo>
                  <a:cubicBezTo>
                    <a:pt x="2871074" y="2639585"/>
                    <a:pt x="2853574" y="2657085"/>
                    <a:pt x="2831987" y="2657085"/>
                  </a:cubicBezTo>
                  <a:cubicBezTo>
                    <a:pt x="2810400" y="2657085"/>
                    <a:pt x="2792900" y="2639585"/>
                    <a:pt x="2792900" y="2617997"/>
                  </a:cubicBezTo>
                  <a:cubicBezTo>
                    <a:pt x="2792900" y="2596410"/>
                    <a:pt x="2810400" y="2578910"/>
                    <a:pt x="2831987" y="2578910"/>
                  </a:cubicBezTo>
                  <a:close/>
                  <a:moveTo>
                    <a:pt x="1798047" y="2578910"/>
                  </a:moveTo>
                  <a:cubicBezTo>
                    <a:pt x="1819637" y="2578910"/>
                    <a:pt x="1837133" y="2596410"/>
                    <a:pt x="1837133" y="2617997"/>
                  </a:cubicBezTo>
                  <a:cubicBezTo>
                    <a:pt x="1837133" y="2639585"/>
                    <a:pt x="1819637" y="2657085"/>
                    <a:pt x="1798047" y="2657085"/>
                  </a:cubicBezTo>
                  <a:cubicBezTo>
                    <a:pt x="1776460" y="2657085"/>
                    <a:pt x="1758959" y="2639585"/>
                    <a:pt x="1758959" y="2617997"/>
                  </a:cubicBezTo>
                  <a:cubicBezTo>
                    <a:pt x="1758959" y="2596410"/>
                    <a:pt x="1776460" y="2578910"/>
                    <a:pt x="1798047" y="2578910"/>
                  </a:cubicBezTo>
                  <a:close/>
                  <a:moveTo>
                    <a:pt x="1703409" y="2578910"/>
                  </a:moveTo>
                  <a:cubicBezTo>
                    <a:pt x="1724994" y="2578910"/>
                    <a:pt x="1742497" y="2596410"/>
                    <a:pt x="1742497" y="2617997"/>
                  </a:cubicBezTo>
                  <a:cubicBezTo>
                    <a:pt x="1742497" y="2639585"/>
                    <a:pt x="1724994" y="2657085"/>
                    <a:pt x="1703409" y="2657085"/>
                  </a:cubicBezTo>
                  <a:cubicBezTo>
                    <a:pt x="1681822" y="2657085"/>
                    <a:pt x="1664323" y="2639585"/>
                    <a:pt x="1664323" y="2617997"/>
                  </a:cubicBezTo>
                  <a:cubicBezTo>
                    <a:pt x="1664323" y="2596410"/>
                    <a:pt x="1681822" y="2578910"/>
                    <a:pt x="1703409" y="2578910"/>
                  </a:cubicBezTo>
                  <a:close/>
                  <a:moveTo>
                    <a:pt x="1611131" y="2578910"/>
                  </a:moveTo>
                  <a:cubicBezTo>
                    <a:pt x="1632719" y="2578910"/>
                    <a:pt x="1650221" y="2596410"/>
                    <a:pt x="1650221" y="2617997"/>
                  </a:cubicBezTo>
                  <a:cubicBezTo>
                    <a:pt x="1650221" y="2639585"/>
                    <a:pt x="1632719" y="2657085"/>
                    <a:pt x="1611131" y="2657085"/>
                  </a:cubicBezTo>
                  <a:cubicBezTo>
                    <a:pt x="1589557" y="2657085"/>
                    <a:pt x="1572058" y="2639585"/>
                    <a:pt x="1572058" y="2617997"/>
                  </a:cubicBezTo>
                  <a:cubicBezTo>
                    <a:pt x="1572058" y="2596410"/>
                    <a:pt x="1589557" y="2578910"/>
                    <a:pt x="1611131" y="2578910"/>
                  </a:cubicBezTo>
                  <a:close/>
                  <a:moveTo>
                    <a:pt x="1516504" y="2578910"/>
                  </a:moveTo>
                  <a:cubicBezTo>
                    <a:pt x="1538092" y="2578910"/>
                    <a:pt x="1555592" y="2596410"/>
                    <a:pt x="1555592" y="2617997"/>
                  </a:cubicBezTo>
                  <a:cubicBezTo>
                    <a:pt x="1555592" y="2639585"/>
                    <a:pt x="1538092" y="2657085"/>
                    <a:pt x="1516504" y="2657085"/>
                  </a:cubicBezTo>
                  <a:cubicBezTo>
                    <a:pt x="1494917" y="2657085"/>
                    <a:pt x="1477417" y="2639585"/>
                    <a:pt x="1477417" y="2617997"/>
                  </a:cubicBezTo>
                  <a:cubicBezTo>
                    <a:pt x="1477417" y="2596410"/>
                    <a:pt x="1494917" y="2578910"/>
                    <a:pt x="1516504" y="2578910"/>
                  </a:cubicBezTo>
                  <a:close/>
                  <a:moveTo>
                    <a:pt x="1419499" y="2578910"/>
                  </a:moveTo>
                  <a:cubicBezTo>
                    <a:pt x="1441086" y="2578910"/>
                    <a:pt x="1458586" y="2596410"/>
                    <a:pt x="1458586" y="2617997"/>
                  </a:cubicBezTo>
                  <a:cubicBezTo>
                    <a:pt x="1458586" y="2639585"/>
                    <a:pt x="1441086" y="2657085"/>
                    <a:pt x="1419499" y="2657085"/>
                  </a:cubicBezTo>
                  <a:cubicBezTo>
                    <a:pt x="1397910" y="2657085"/>
                    <a:pt x="1380410" y="2639585"/>
                    <a:pt x="1380410" y="2617997"/>
                  </a:cubicBezTo>
                  <a:cubicBezTo>
                    <a:pt x="1380410" y="2596410"/>
                    <a:pt x="1397910" y="2578910"/>
                    <a:pt x="1419499" y="2578910"/>
                  </a:cubicBezTo>
                  <a:close/>
                  <a:moveTo>
                    <a:pt x="1329590" y="2578910"/>
                  </a:moveTo>
                  <a:cubicBezTo>
                    <a:pt x="1351176" y="2578910"/>
                    <a:pt x="1368677" y="2596410"/>
                    <a:pt x="1368677" y="2617997"/>
                  </a:cubicBezTo>
                  <a:cubicBezTo>
                    <a:pt x="1368677" y="2639585"/>
                    <a:pt x="1351176" y="2657085"/>
                    <a:pt x="1329590" y="2657085"/>
                  </a:cubicBezTo>
                  <a:cubicBezTo>
                    <a:pt x="1308004" y="2657085"/>
                    <a:pt x="1290504" y="2639585"/>
                    <a:pt x="1290504" y="2617997"/>
                  </a:cubicBezTo>
                  <a:cubicBezTo>
                    <a:pt x="1290504" y="2596410"/>
                    <a:pt x="1308004" y="2578910"/>
                    <a:pt x="1329590" y="2578910"/>
                  </a:cubicBezTo>
                  <a:close/>
                  <a:moveTo>
                    <a:pt x="1232588" y="2578910"/>
                  </a:moveTo>
                  <a:cubicBezTo>
                    <a:pt x="1254175" y="2578910"/>
                    <a:pt x="1271672" y="2596410"/>
                    <a:pt x="1271672" y="2617997"/>
                  </a:cubicBezTo>
                  <a:cubicBezTo>
                    <a:pt x="1271672" y="2639585"/>
                    <a:pt x="1254175" y="2657085"/>
                    <a:pt x="1232588" y="2657085"/>
                  </a:cubicBezTo>
                  <a:cubicBezTo>
                    <a:pt x="1211000" y="2657085"/>
                    <a:pt x="1193502" y="2639585"/>
                    <a:pt x="1193502" y="2617997"/>
                  </a:cubicBezTo>
                  <a:cubicBezTo>
                    <a:pt x="1193502" y="2596410"/>
                    <a:pt x="1211000" y="2578910"/>
                    <a:pt x="1232588" y="2578910"/>
                  </a:cubicBezTo>
                  <a:close/>
                  <a:moveTo>
                    <a:pt x="1142677" y="2578910"/>
                  </a:moveTo>
                  <a:cubicBezTo>
                    <a:pt x="1164265" y="2578910"/>
                    <a:pt x="1181764" y="2596410"/>
                    <a:pt x="1181764" y="2617997"/>
                  </a:cubicBezTo>
                  <a:cubicBezTo>
                    <a:pt x="1181764" y="2639585"/>
                    <a:pt x="1164265" y="2657085"/>
                    <a:pt x="1142677" y="2657085"/>
                  </a:cubicBezTo>
                  <a:cubicBezTo>
                    <a:pt x="1121088" y="2657085"/>
                    <a:pt x="1103588" y="2639585"/>
                    <a:pt x="1103588" y="2617997"/>
                  </a:cubicBezTo>
                  <a:cubicBezTo>
                    <a:pt x="1103588" y="2596410"/>
                    <a:pt x="1121088" y="2578910"/>
                    <a:pt x="1142677" y="2578910"/>
                  </a:cubicBezTo>
                  <a:close/>
                  <a:moveTo>
                    <a:pt x="1045667" y="2578910"/>
                  </a:moveTo>
                  <a:cubicBezTo>
                    <a:pt x="1067254" y="2578910"/>
                    <a:pt x="1084755" y="2596410"/>
                    <a:pt x="1084755" y="2617997"/>
                  </a:cubicBezTo>
                  <a:cubicBezTo>
                    <a:pt x="1084755" y="2639585"/>
                    <a:pt x="1067254" y="2657085"/>
                    <a:pt x="1045667" y="2657085"/>
                  </a:cubicBezTo>
                  <a:cubicBezTo>
                    <a:pt x="1024081" y="2657085"/>
                    <a:pt x="1006581" y="2639585"/>
                    <a:pt x="1006581" y="2617997"/>
                  </a:cubicBezTo>
                  <a:cubicBezTo>
                    <a:pt x="1006581" y="2596410"/>
                    <a:pt x="1024081" y="2578910"/>
                    <a:pt x="1045667" y="2578910"/>
                  </a:cubicBezTo>
                  <a:close/>
                  <a:moveTo>
                    <a:pt x="3300455" y="2486637"/>
                  </a:moveTo>
                  <a:cubicBezTo>
                    <a:pt x="3322043" y="2486637"/>
                    <a:pt x="3339543" y="2504137"/>
                    <a:pt x="3339543" y="2525724"/>
                  </a:cubicBezTo>
                  <a:cubicBezTo>
                    <a:pt x="3339543" y="2547311"/>
                    <a:pt x="3322043" y="2564811"/>
                    <a:pt x="3300455" y="2564811"/>
                  </a:cubicBezTo>
                  <a:cubicBezTo>
                    <a:pt x="3278868" y="2564811"/>
                    <a:pt x="3261368" y="2547311"/>
                    <a:pt x="3261368" y="2525724"/>
                  </a:cubicBezTo>
                  <a:cubicBezTo>
                    <a:pt x="3261368" y="2504137"/>
                    <a:pt x="3278868" y="2486637"/>
                    <a:pt x="3300455" y="2486637"/>
                  </a:cubicBezTo>
                  <a:close/>
                  <a:moveTo>
                    <a:pt x="3205815" y="2486637"/>
                  </a:moveTo>
                  <a:cubicBezTo>
                    <a:pt x="3227403" y="2486637"/>
                    <a:pt x="3244903" y="2504137"/>
                    <a:pt x="3244903" y="2525724"/>
                  </a:cubicBezTo>
                  <a:cubicBezTo>
                    <a:pt x="3244903" y="2547311"/>
                    <a:pt x="3227403" y="2564811"/>
                    <a:pt x="3205815" y="2564811"/>
                  </a:cubicBezTo>
                  <a:cubicBezTo>
                    <a:pt x="3184228" y="2564811"/>
                    <a:pt x="3166728" y="2547311"/>
                    <a:pt x="3166728" y="2525724"/>
                  </a:cubicBezTo>
                  <a:cubicBezTo>
                    <a:pt x="3166728" y="2504137"/>
                    <a:pt x="3184228" y="2486637"/>
                    <a:pt x="3205815" y="2486637"/>
                  </a:cubicBezTo>
                  <a:close/>
                  <a:moveTo>
                    <a:pt x="3111175" y="2486637"/>
                  </a:moveTo>
                  <a:cubicBezTo>
                    <a:pt x="3132762" y="2486637"/>
                    <a:pt x="3150262" y="2504137"/>
                    <a:pt x="3150262" y="2525724"/>
                  </a:cubicBezTo>
                  <a:cubicBezTo>
                    <a:pt x="3150262" y="2547311"/>
                    <a:pt x="3132762" y="2564811"/>
                    <a:pt x="3111175" y="2564811"/>
                  </a:cubicBezTo>
                  <a:cubicBezTo>
                    <a:pt x="3089588" y="2564811"/>
                    <a:pt x="3072088" y="2547311"/>
                    <a:pt x="3072088" y="2525724"/>
                  </a:cubicBezTo>
                  <a:cubicBezTo>
                    <a:pt x="3072088" y="2504137"/>
                    <a:pt x="3089588" y="2486637"/>
                    <a:pt x="3111175" y="2486637"/>
                  </a:cubicBezTo>
                  <a:close/>
                  <a:moveTo>
                    <a:pt x="3018901" y="2486637"/>
                  </a:moveTo>
                  <a:cubicBezTo>
                    <a:pt x="3040488" y="2486637"/>
                    <a:pt x="3057988" y="2504137"/>
                    <a:pt x="3057988" y="2525724"/>
                  </a:cubicBezTo>
                  <a:cubicBezTo>
                    <a:pt x="3057988" y="2547311"/>
                    <a:pt x="3040488" y="2564811"/>
                    <a:pt x="3018901" y="2564811"/>
                  </a:cubicBezTo>
                  <a:cubicBezTo>
                    <a:pt x="2997313" y="2564811"/>
                    <a:pt x="2979813" y="2547311"/>
                    <a:pt x="2979813" y="2525724"/>
                  </a:cubicBezTo>
                  <a:cubicBezTo>
                    <a:pt x="2979813" y="2504137"/>
                    <a:pt x="2997313" y="2486637"/>
                    <a:pt x="3018901" y="2486637"/>
                  </a:cubicBezTo>
                  <a:close/>
                  <a:moveTo>
                    <a:pt x="2924262" y="2486637"/>
                  </a:moveTo>
                  <a:cubicBezTo>
                    <a:pt x="2945849" y="2486637"/>
                    <a:pt x="2963349" y="2504137"/>
                    <a:pt x="2963349" y="2525724"/>
                  </a:cubicBezTo>
                  <a:cubicBezTo>
                    <a:pt x="2963349" y="2547311"/>
                    <a:pt x="2945849" y="2564811"/>
                    <a:pt x="2924262" y="2564811"/>
                  </a:cubicBezTo>
                  <a:cubicBezTo>
                    <a:pt x="2902675" y="2564811"/>
                    <a:pt x="2885175" y="2547311"/>
                    <a:pt x="2885175" y="2525724"/>
                  </a:cubicBezTo>
                  <a:cubicBezTo>
                    <a:pt x="2885175" y="2504137"/>
                    <a:pt x="2902675" y="2486637"/>
                    <a:pt x="2924262" y="2486637"/>
                  </a:cubicBezTo>
                  <a:close/>
                  <a:moveTo>
                    <a:pt x="2831987" y="2486637"/>
                  </a:moveTo>
                  <a:cubicBezTo>
                    <a:pt x="2853574" y="2486637"/>
                    <a:pt x="2871074" y="2504137"/>
                    <a:pt x="2871074" y="2525724"/>
                  </a:cubicBezTo>
                  <a:cubicBezTo>
                    <a:pt x="2871074" y="2547311"/>
                    <a:pt x="2853574" y="2564811"/>
                    <a:pt x="2831987" y="2564811"/>
                  </a:cubicBezTo>
                  <a:cubicBezTo>
                    <a:pt x="2810400" y="2564811"/>
                    <a:pt x="2792900" y="2547311"/>
                    <a:pt x="2792900" y="2525724"/>
                  </a:cubicBezTo>
                  <a:cubicBezTo>
                    <a:pt x="2792900" y="2504137"/>
                    <a:pt x="2810400" y="2486637"/>
                    <a:pt x="2831987" y="2486637"/>
                  </a:cubicBezTo>
                  <a:close/>
                  <a:moveTo>
                    <a:pt x="1798047" y="2486637"/>
                  </a:moveTo>
                  <a:cubicBezTo>
                    <a:pt x="1819637" y="2486637"/>
                    <a:pt x="1837133" y="2504137"/>
                    <a:pt x="1837133" y="2525724"/>
                  </a:cubicBezTo>
                  <a:cubicBezTo>
                    <a:pt x="1837133" y="2547311"/>
                    <a:pt x="1819637" y="2564811"/>
                    <a:pt x="1798047" y="2564811"/>
                  </a:cubicBezTo>
                  <a:cubicBezTo>
                    <a:pt x="1776460" y="2564811"/>
                    <a:pt x="1758962" y="2547311"/>
                    <a:pt x="1758962" y="2525724"/>
                  </a:cubicBezTo>
                  <a:cubicBezTo>
                    <a:pt x="1758962" y="2504137"/>
                    <a:pt x="1776460" y="2486637"/>
                    <a:pt x="1798047" y="2486637"/>
                  </a:cubicBezTo>
                  <a:close/>
                  <a:moveTo>
                    <a:pt x="1703410" y="2486637"/>
                  </a:moveTo>
                  <a:cubicBezTo>
                    <a:pt x="1724996" y="2486637"/>
                    <a:pt x="1742497" y="2504137"/>
                    <a:pt x="1742497" y="2525724"/>
                  </a:cubicBezTo>
                  <a:cubicBezTo>
                    <a:pt x="1742497" y="2547311"/>
                    <a:pt x="1724996" y="2564811"/>
                    <a:pt x="1703410" y="2564811"/>
                  </a:cubicBezTo>
                  <a:cubicBezTo>
                    <a:pt x="1681822" y="2564811"/>
                    <a:pt x="1664323" y="2547311"/>
                    <a:pt x="1664323" y="2525724"/>
                  </a:cubicBezTo>
                  <a:cubicBezTo>
                    <a:pt x="1664323" y="2504137"/>
                    <a:pt x="1681822" y="2486637"/>
                    <a:pt x="1703410" y="2486637"/>
                  </a:cubicBezTo>
                  <a:close/>
                  <a:moveTo>
                    <a:pt x="1611133" y="2486637"/>
                  </a:moveTo>
                  <a:cubicBezTo>
                    <a:pt x="1632721" y="2486637"/>
                    <a:pt x="1650221" y="2504137"/>
                    <a:pt x="1650221" y="2525724"/>
                  </a:cubicBezTo>
                  <a:cubicBezTo>
                    <a:pt x="1650221" y="2547311"/>
                    <a:pt x="1632721" y="2564811"/>
                    <a:pt x="1611133" y="2564811"/>
                  </a:cubicBezTo>
                  <a:cubicBezTo>
                    <a:pt x="1589559" y="2564811"/>
                    <a:pt x="1572059" y="2547311"/>
                    <a:pt x="1572059" y="2525724"/>
                  </a:cubicBezTo>
                  <a:cubicBezTo>
                    <a:pt x="1572059" y="2504137"/>
                    <a:pt x="1589559" y="2486637"/>
                    <a:pt x="1611133" y="2486637"/>
                  </a:cubicBezTo>
                  <a:close/>
                  <a:moveTo>
                    <a:pt x="1516507" y="2486637"/>
                  </a:moveTo>
                  <a:cubicBezTo>
                    <a:pt x="1538093" y="2486637"/>
                    <a:pt x="1555594" y="2504137"/>
                    <a:pt x="1555594" y="2525724"/>
                  </a:cubicBezTo>
                  <a:cubicBezTo>
                    <a:pt x="1555594" y="2547311"/>
                    <a:pt x="1538093" y="2564811"/>
                    <a:pt x="1516507" y="2564811"/>
                  </a:cubicBezTo>
                  <a:cubicBezTo>
                    <a:pt x="1494919" y="2564811"/>
                    <a:pt x="1477419" y="2547311"/>
                    <a:pt x="1477419" y="2525724"/>
                  </a:cubicBezTo>
                  <a:cubicBezTo>
                    <a:pt x="1477419" y="2504137"/>
                    <a:pt x="1494919" y="2486637"/>
                    <a:pt x="1516507" y="2486637"/>
                  </a:cubicBezTo>
                  <a:close/>
                  <a:moveTo>
                    <a:pt x="1419502" y="2486637"/>
                  </a:moveTo>
                  <a:cubicBezTo>
                    <a:pt x="1441088" y="2486637"/>
                    <a:pt x="1458588" y="2504137"/>
                    <a:pt x="1458588" y="2525724"/>
                  </a:cubicBezTo>
                  <a:cubicBezTo>
                    <a:pt x="1458588" y="2547311"/>
                    <a:pt x="1441088" y="2564811"/>
                    <a:pt x="1419502" y="2564811"/>
                  </a:cubicBezTo>
                  <a:cubicBezTo>
                    <a:pt x="1397913" y="2564811"/>
                    <a:pt x="1380412" y="2547311"/>
                    <a:pt x="1380412" y="2525724"/>
                  </a:cubicBezTo>
                  <a:cubicBezTo>
                    <a:pt x="1380412" y="2504137"/>
                    <a:pt x="1397913" y="2486637"/>
                    <a:pt x="1419502" y="2486637"/>
                  </a:cubicBezTo>
                  <a:close/>
                  <a:moveTo>
                    <a:pt x="1329592" y="2486637"/>
                  </a:moveTo>
                  <a:cubicBezTo>
                    <a:pt x="1351178" y="2486637"/>
                    <a:pt x="1368679" y="2504137"/>
                    <a:pt x="1368679" y="2525724"/>
                  </a:cubicBezTo>
                  <a:cubicBezTo>
                    <a:pt x="1368679" y="2547311"/>
                    <a:pt x="1351178" y="2564811"/>
                    <a:pt x="1329592" y="2564811"/>
                  </a:cubicBezTo>
                  <a:cubicBezTo>
                    <a:pt x="1308006" y="2564811"/>
                    <a:pt x="1290506" y="2547311"/>
                    <a:pt x="1290506" y="2525724"/>
                  </a:cubicBezTo>
                  <a:cubicBezTo>
                    <a:pt x="1290506" y="2504137"/>
                    <a:pt x="1308006" y="2486637"/>
                    <a:pt x="1329592" y="2486637"/>
                  </a:cubicBezTo>
                  <a:close/>
                  <a:moveTo>
                    <a:pt x="1232589" y="2486637"/>
                  </a:moveTo>
                  <a:cubicBezTo>
                    <a:pt x="1254178" y="2486637"/>
                    <a:pt x="1271673" y="2504137"/>
                    <a:pt x="1271673" y="2525724"/>
                  </a:cubicBezTo>
                  <a:cubicBezTo>
                    <a:pt x="1271673" y="2547311"/>
                    <a:pt x="1254178" y="2564811"/>
                    <a:pt x="1232589" y="2564811"/>
                  </a:cubicBezTo>
                  <a:cubicBezTo>
                    <a:pt x="1211001" y="2564811"/>
                    <a:pt x="1193504" y="2547311"/>
                    <a:pt x="1193504" y="2525724"/>
                  </a:cubicBezTo>
                  <a:cubicBezTo>
                    <a:pt x="1193504" y="2504137"/>
                    <a:pt x="1211001" y="2486637"/>
                    <a:pt x="1232589" y="2486637"/>
                  </a:cubicBezTo>
                  <a:close/>
                  <a:moveTo>
                    <a:pt x="1142679" y="2486637"/>
                  </a:moveTo>
                  <a:cubicBezTo>
                    <a:pt x="1164267" y="2486637"/>
                    <a:pt x="1181766" y="2504137"/>
                    <a:pt x="1181766" y="2525724"/>
                  </a:cubicBezTo>
                  <a:cubicBezTo>
                    <a:pt x="1181766" y="2547311"/>
                    <a:pt x="1164267" y="2564811"/>
                    <a:pt x="1142679" y="2564811"/>
                  </a:cubicBezTo>
                  <a:cubicBezTo>
                    <a:pt x="1121091" y="2564811"/>
                    <a:pt x="1103589" y="2547311"/>
                    <a:pt x="1103589" y="2525724"/>
                  </a:cubicBezTo>
                  <a:cubicBezTo>
                    <a:pt x="1103589" y="2504137"/>
                    <a:pt x="1121091" y="2486637"/>
                    <a:pt x="1142679" y="2486637"/>
                  </a:cubicBezTo>
                  <a:close/>
                  <a:moveTo>
                    <a:pt x="1045669" y="2486637"/>
                  </a:moveTo>
                  <a:cubicBezTo>
                    <a:pt x="1067255" y="2486637"/>
                    <a:pt x="1084757" y="2504137"/>
                    <a:pt x="1084757" y="2525724"/>
                  </a:cubicBezTo>
                  <a:cubicBezTo>
                    <a:pt x="1084757" y="2547311"/>
                    <a:pt x="1067255" y="2564811"/>
                    <a:pt x="1045669" y="2564811"/>
                  </a:cubicBezTo>
                  <a:cubicBezTo>
                    <a:pt x="1024083" y="2564811"/>
                    <a:pt x="1006583" y="2547311"/>
                    <a:pt x="1006583" y="2525724"/>
                  </a:cubicBezTo>
                  <a:cubicBezTo>
                    <a:pt x="1006583" y="2504137"/>
                    <a:pt x="1024083" y="2486637"/>
                    <a:pt x="1045669" y="2486637"/>
                  </a:cubicBezTo>
                  <a:close/>
                  <a:moveTo>
                    <a:pt x="951032" y="2486637"/>
                  </a:moveTo>
                  <a:cubicBezTo>
                    <a:pt x="972619" y="2486637"/>
                    <a:pt x="990118" y="2504137"/>
                    <a:pt x="990118" y="2525724"/>
                  </a:cubicBezTo>
                  <a:cubicBezTo>
                    <a:pt x="990118" y="2547311"/>
                    <a:pt x="972619" y="2564811"/>
                    <a:pt x="951032" y="2564811"/>
                  </a:cubicBezTo>
                  <a:cubicBezTo>
                    <a:pt x="929446" y="2564811"/>
                    <a:pt x="911947" y="2547311"/>
                    <a:pt x="911947" y="2525724"/>
                  </a:cubicBezTo>
                  <a:cubicBezTo>
                    <a:pt x="911947" y="2504137"/>
                    <a:pt x="929446" y="2486637"/>
                    <a:pt x="951032" y="2486637"/>
                  </a:cubicBezTo>
                  <a:close/>
                  <a:moveTo>
                    <a:pt x="3392730" y="2401461"/>
                  </a:moveTo>
                  <a:cubicBezTo>
                    <a:pt x="3414317" y="2401461"/>
                    <a:pt x="3431817" y="2418961"/>
                    <a:pt x="3431817" y="2440548"/>
                  </a:cubicBezTo>
                  <a:cubicBezTo>
                    <a:pt x="3431817" y="2462135"/>
                    <a:pt x="3414317" y="2479635"/>
                    <a:pt x="3392730" y="2479635"/>
                  </a:cubicBezTo>
                  <a:cubicBezTo>
                    <a:pt x="3371143" y="2479635"/>
                    <a:pt x="3353643" y="2462135"/>
                    <a:pt x="3353643" y="2440548"/>
                  </a:cubicBezTo>
                  <a:cubicBezTo>
                    <a:pt x="3353643" y="2418961"/>
                    <a:pt x="3371143" y="2401461"/>
                    <a:pt x="3392730" y="2401461"/>
                  </a:cubicBezTo>
                  <a:close/>
                  <a:moveTo>
                    <a:pt x="3300455" y="2401461"/>
                  </a:moveTo>
                  <a:cubicBezTo>
                    <a:pt x="3322043" y="2401461"/>
                    <a:pt x="3339543" y="2418961"/>
                    <a:pt x="3339543" y="2440548"/>
                  </a:cubicBezTo>
                  <a:cubicBezTo>
                    <a:pt x="3339543" y="2462135"/>
                    <a:pt x="3322043" y="2479635"/>
                    <a:pt x="3300455" y="2479635"/>
                  </a:cubicBezTo>
                  <a:cubicBezTo>
                    <a:pt x="3278868" y="2479635"/>
                    <a:pt x="3261368" y="2462135"/>
                    <a:pt x="3261368" y="2440548"/>
                  </a:cubicBezTo>
                  <a:cubicBezTo>
                    <a:pt x="3261368" y="2418961"/>
                    <a:pt x="3278868" y="2401461"/>
                    <a:pt x="3300455" y="2401461"/>
                  </a:cubicBezTo>
                  <a:close/>
                  <a:moveTo>
                    <a:pt x="3205815" y="2401461"/>
                  </a:moveTo>
                  <a:cubicBezTo>
                    <a:pt x="3227403" y="2401461"/>
                    <a:pt x="3244903" y="2418961"/>
                    <a:pt x="3244903" y="2440548"/>
                  </a:cubicBezTo>
                  <a:cubicBezTo>
                    <a:pt x="3244903" y="2462135"/>
                    <a:pt x="3227403" y="2479635"/>
                    <a:pt x="3205815" y="2479635"/>
                  </a:cubicBezTo>
                  <a:cubicBezTo>
                    <a:pt x="3184228" y="2479635"/>
                    <a:pt x="3166728" y="2462135"/>
                    <a:pt x="3166728" y="2440548"/>
                  </a:cubicBezTo>
                  <a:cubicBezTo>
                    <a:pt x="3166728" y="2418961"/>
                    <a:pt x="3184228" y="2401461"/>
                    <a:pt x="3205815" y="2401461"/>
                  </a:cubicBezTo>
                  <a:close/>
                  <a:moveTo>
                    <a:pt x="3111175" y="2401461"/>
                  </a:moveTo>
                  <a:cubicBezTo>
                    <a:pt x="3132762" y="2401461"/>
                    <a:pt x="3150262" y="2418961"/>
                    <a:pt x="3150262" y="2440548"/>
                  </a:cubicBezTo>
                  <a:cubicBezTo>
                    <a:pt x="3150262" y="2462135"/>
                    <a:pt x="3132762" y="2479635"/>
                    <a:pt x="3111175" y="2479635"/>
                  </a:cubicBezTo>
                  <a:cubicBezTo>
                    <a:pt x="3089588" y="2479635"/>
                    <a:pt x="3072088" y="2462135"/>
                    <a:pt x="3072088" y="2440548"/>
                  </a:cubicBezTo>
                  <a:cubicBezTo>
                    <a:pt x="3072088" y="2418961"/>
                    <a:pt x="3089588" y="2401461"/>
                    <a:pt x="3111175" y="2401461"/>
                  </a:cubicBezTo>
                  <a:close/>
                  <a:moveTo>
                    <a:pt x="3018901" y="2401461"/>
                  </a:moveTo>
                  <a:cubicBezTo>
                    <a:pt x="3040488" y="2401461"/>
                    <a:pt x="3057988" y="2418961"/>
                    <a:pt x="3057988" y="2440548"/>
                  </a:cubicBezTo>
                  <a:cubicBezTo>
                    <a:pt x="3057988" y="2462135"/>
                    <a:pt x="3040488" y="2479635"/>
                    <a:pt x="3018901" y="2479635"/>
                  </a:cubicBezTo>
                  <a:cubicBezTo>
                    <a:pt x="2997313" y="2479635"/>
                    <a:pt x="2979813" y="2462135"/>
                    <a:pt x="2979813" y="2440548"/>
                  </a:cubicBezTo>
                  <a:cubicBezTo>
                    <a:pt x="2979813" y="2418961"/>
                    <a:pt x="2997313" y="2401461"/>
                    <a:pt x="3018901" y="2401461"/>
                  </a:cubicBezTo>
                  <a:close/>
                  <a:moveTo>
                    <a:pt x="2924262" y="2401461"/>
                  </a:moveTo>
                  <a:cubicBezTo>
                    <a:pt x="2945849" y="2401461"/>
                    <a:pt x="2963349" y="2418961"/>
                    <a:pt x="2963349" y="2440548"/>
                  </a:cubicBezTo>
                  <a:cubicBezTo>
                    <a:pt x="2963349" y="2462135"/>
                    <a:pt x="2945849" y="2479635"/>
                    <a:pt x="2924262" y="2479635"/>
                  </a:cubicBezTo>
                  <a:cubicBezTo>
                    <a:pt x="2902675" y="2479635"/>
                    <a:pt x="2885175" y="2462135"/>
                    <a:pt x="2885175" y="2440548"/>
                  </a:cubicBezTo>
                  <a:cubicBezTo>
                    <a:pt x="2885175" y="2418961"/>
                    <a:pt x="2902675" y="2401461"/>
                    <a:pt x="2924262" y="2401461"/>
                  </a:cubicBezTo>
                  <a:close/>
                  <a:moveTo>
                    <a:pt x="2831987" y="2401461"/>
                  </a:moveTo>
                  <a:cubicBezTo>
                    <a:pt x="2853574" y="2401461"/>
                    <a:pt x="2871074" y="2418961"/>
                    <a:pt x="2871074" y="2440548"/>
                  </a:cubicBezTo>
                  <a:cubicBezTo>
                    <a:pt x="2871074" y="2462135"/>
                    <a:pt x="2853574" y="2479635"/>
                    <a:pt x="2831987" y="2479635"/>
                  </a:cubicBezTo>
                  <a:cubicBezTo>
                    <a:pt x="2810400" y="2479635"/>
                    <a:pt x="2792900" y="2462135"/>
                    <a:pt x="2792900" y="2440548"/>
                  </a:cubicBezTo>
                  <a:cubicBezTo>
                    <a:pt x="2792900" y="2418961"/>
                    <a:pt x="2810400" y="2401461"/>
                    <a:pt x="2831987" y="2401461"/>
                  </a:cubicBezTo>
                  <a:close/>
                  <a:moveTo>
                    <a:pt x="2737353" y="2401461"/>
                  </a:moveTo>
                  <a:cubicBezTo>
                    <a:pt x="2758934" y="2401461"/>
                    <a:pt x="2776434" y="2418961"/>
                    <a:pt x="2776434" y="2440548"/>
                  </a:cubicBezTo>
                  <a:cubicBezTo>
                    <a:pt x="2776434" y="2462135"/>
                    <a:pt x="2758934" y="2479635"/>
                    <a:pt x="2737353" y="2479635"/>
                  </a:cubicBezTo>
                  <a:cubicBezTo>
                    <a:pt x="2715763" y="2479635"/>
                    <a:pt x="2698263" y="2462135"/>
                    <a:pt x="2698263" y="2440548"/>
                  </a:cubicBezTo>
                  <a:cubicBezTo>
                    <a:pt x="2698263" y="2418961"/>
                    <a:pt x="2715763" y="2401461"/>
                    <a:pt x="2737353" y="2401461"/>
                  </a:cubicBezTo>
                  <a:close/>
                  <a:moveTo>
                    <a:pt x="1611133" y="2401461"/>
                  </a:moveTo>
                  <a:cubicBezTo>
                    <a:pt x="1632721" y="2401461"/>
                    <a:pt x="1650223" y="2418961"/>
                    <a:pt x="1650223" y="2440548"/>
                  </a:cubicBezTo>
                  <a:cubicBezTo>
                    <a:pt x="1650223" y="2462135"/>
                    <a:pt x="1632721" y="2479635"/>
                    <a:pt x="1611133" y="2479635"/>
                  </a:cubicBezTo>
                  <a:cubicBezTo>
                    <a:pt x="1589561" y="2479635"/>
                    <a:pt x="1572061" y="2462135"/>
                    <a:pt x="1572061" y="2440548"/>
                  </a:cubicBezTo>
                  <a:cubicBezTo>
                    <a:pt x="1572061" y="2418961"/>
                    <a:pt x="1589561" y="2401461"/>
                    <a:pt x="1611133" y="2401461"/>
                  </a:cubicBezTo>
                  <a:close/>
                  <a:moveTo>
                    <a:pt x="1516509" y="2401461"/>
                  </a:moveTo>
                  <a:cubicBezTo>
                    <a:pt x="1538095" y="2401461"/>
                    <a:pt x="1555596" y="2418961"/>
                    <a:pt x="1555596" y="2440548"/>
                  </a:cubicBezTo>
                  <a:cubicBezTo>
                    <a:pt x="1555596" y="2462135"/>
                    <a:pt x="1538095" y="2479635"/>
                    <a:pt x="1516509" y="2479635"/>
                  </a:cubicBezTo>
                  <a:cubicBezTo>
                    <a:pt x="1494921" y="2479635"/>
                    <a:pt x="1477421" y="2462135"/>
                    <a:pt x="1477421" y="2440548"/>
                  </a:cubicBezTo>
                  <a:cubicBezTo>
                    <a:pt x="1477421" y="2418961"/>
                    <a:pt x="1494921" y="2401461"/>
                    <a:pt x="1516509" y="2401461"/>
                  </a:cubicBezTo>
                  <a:close/>
                  <a:moveTo>
                    <a:pt x="1419503" y="2401461"/>
                  </a:moveTo>
                  <a:cubicBezTo>
                    <a:pt x="1441089" y="2401461"/>
                    <a:pt x="1458589" y="2418961"/>
                    <a:pt x="1458589" y="2440548"/>
                  </a:cubicBezTo>
                  <a:cubicBezTo>
                    <a:pt x="1458589" y="2462135"/>
                    <a:pt x="1441089" y="2479635"/>
                    <a:pt x="1419503" y="2479635"/>
                  </a:cubicBezTo>
                  <a:cubicBezTo>
                    <a:pt x="1397914" y="2479635"/>
                    <a:pt x="1380413" y="2462135"/>
                    <a:pt x="1380413" y="2440548"/>
                  </a:cubicBezTo>
                  <a:cubicBezTo>
                    <a:pt x="1380413" y="2418961"/>
                    <a:pt x="1397914" y="2401461"/>
                    <a:pt x="1419503" y="2401461"/>
                  </a:cubicBezTo>
                  <a:close/>
                  <a:moveTo>
                    <a:pt x="1329593" y="2401461"/>
                  </a:moveTo>
                  <a:cubicBezTo>
                    <a:pt x="1351180" y="2401461"/>
                    <a:pt x="1368682" y="2418961"/>
                    <a:pt x="1368682" y="2440548"/>
                  </a:cubicBezTo>
                  <a:cubicBezTo>
                    <a:pt x="1368682" y="2462135"/>
                    <a:pt x="1351180" y="2479635"/>
                    <a:pt x="1329593" y="2479635"/>
                  </a:cubicBezTo>
                  <a:cubicBezTo>
                    <a:pt x="1308007" y="2479635"/>
                    <a:pt x="1290509" y="2462135"/>
                    <a:pt x="1290509" y="2440548"/>
                  </a:cubicBezTo>
                  <a:cubicBezTo>
                    <a:pt x="1290509" y="2418961"/>
                    <a:pt x="1308007" y="2401461"/>
                    <a:pt x="1329593" y="2401461"/>
                  </a:cubicBezTo>
                  <a:close/>
                  <a:moveTo>
                    <a:pt x="1232592" y="2401461"/>
                  </a:moveTo>
                  <a:cubicBezTo>
                    <a:pt x="1254179" y="2401461"/>
                    <a:pt x="1271676" y="2418961"/>
                    <a:pt x="1271676" y="2440548"/>
                  </a:cubicBezTo>
                  <a:cubicBezTo>
                    <a:pt x="1271676" y="2462135"/>
                    <a:pt x="1254179" y="2479635"/>
                    <a:pt x="1232592" y="2479635"/>
                  </a:cubicBezTo>
                  <a:cubicBezTo>
                    <a:pt x="1211003" y="2479635"/>
                    <a:pt x="1193507" y="2462135"/>
                    <a:pt x="1193507" y="2440548"/>
                  </a:cubicBezTo>
                  <a:cubicBezTo>
                    <a:pt x="1193507" y="2418961"/>
                    <a:pt x="1211003" y="2401461"/>
                    <a:pt x="1232592" y="2401461"/>
                  </a:cubicBezTo>
                  <a:close/>
                  <a:moveTo>
                    <a:pt x="1142682" y="2401461"/>
                  </a:moveTo>
                  <a:cubicBezTo>
                    <a:pt x="1164271" y="2401461"/>
                    <a:pt x="1181770" y="2418961"/>
                    <a:pt x="1181770" y="2440548"/>
                  </a:cubicBezTo>
                  <a:cubicBezTo>
                    <a:pt x="1181770" y="2462135"/>
                    <a:pt x="1164271" y="2479635"/>
                    <a:pt x="1142682" y="2479635"/>
                  </a:cubicBezTo>
                  <a:cubicBezTo>
                    <a:pt x="1121093" y="2479635"/>
                    <a:pt x="1103591" y="2462135"/>
                    <a:pt x="1103591" y="2440548"/>
                  </a:cubicBezTo>
                  <a:cubicBezTo>
                    <a:pt x="1103591" y="2418961"/>
                    <a:pt x="1121093" y="2401461"/>
                    <a:pt x="1142682" y="2401461"/>
                  </a:cubicBezTo>
                  <a:close/>
                  <a:moveTo>
                    <a:pt x="1045671" y="2401461"/>
                  </a:moveTo>
                  <a:cubicBezTo>
                    <a:pt x="1067258" y="2401461"/>
                    <a:pt x="1084758" y="2418961"/>
                    <a:pt x="1084758" y="2440548"/>
                  </a:cubicBezTo>
                  <a:cubicBezTo>
                    <a:pt x="1084758" y="2462135"/>
                    <a:pt x="1067258" y="2479635"/>
                    <a:pt x="1045671" y="2479635"/>
                  </a:cubicBezTo>
                  <a:cubicBezTo>
                    <a:pt x="1024084" y="2479635"/>
                    <a:pt x="1006585" y="2462135"/>
                    <a:pt x="1006585" y="2440548"/>
                  </a:cubicBezTo>
                  <a:cubicBezTo>
                    <a:pt x="1006585" y="2418961"/>
                    <a:pt x="1024084" y="2401461"/>
                    <a:pt x="1045671" y="2401461"/>
                  </a:cubicBezTo>
                  <a:close/>
                  <a:moveTo>
                    <a:pt x="951035" y="2401461"/>
                  </a:moveTo>
                  <a:cubicBezTo>
                    <a:pt x="972621" y="2401461"/>
                    <a:pt x="990120" y="2418961"/>
                    <a:pt x="990120" y="2440548"/>
                  </a:cubicBezTo>
                  <a:cubicBezTo>
                    <a:pt x="990120" y="2462135"/>
                    <a:pt x="972621" y="2479635"/>
                    <a:pt x="951035" y="2479635"/>
                  </a:cubicBezTo>
                  <a:cubicBezTo>
                    <a:pt x="929448" y="2479635"/>
                    <a:pt x="911949" y="2462135"/>
                    <a:pt x="911949" y="2440548"/>
                  </a:cubicBezTo>
                  <a:cubicBezTo>
                    <a:pt x="911949" y="2418961"/>
                    <a:pt x="929448" y="2401461"/>
                    <a:pt x="951035" y="2401461"/>
                  </a:cubicBezTo>
                  <a:close/>
                  <a:moveTo>
                    <a:pt x="3300457" y="2318653"/>
                  </a:moveTo>
                  <a:cubicBezTo>
                    <a:pt x="3322044" y="2318653"/>
                    <a:pt x="3339544" y="2336153"/>
                    <a:pt x="3339544" y="2357740"/>
                  </a:cubicBezTo>
                  <a:cubicBezTo>
                    <a:pt x="3339544" y="2379327"/>
                    <a:pt x="3322044" y="2396827"/>
                    <a:pt x="3300457" y="2396827"/>
                  </a:cubicBezTo>
                  <a:cubicBezTo>
                    <a:pt x="3278869" y="2396827"/>
                    <a:pt x="3261369" y="2379327"/>
                    <a:pt x="3261369" y="2357740"/>
                  </a:cubicBezTo>
                  <a:cubicBezTo>
                    <a:pt x="3261369" y="2336153"/>
                    <a:pt x="3278869" y="2318653"/>
                    <a:pt x="3300457" y="2318653"/>
                  </a:cubicBezTo>
                  <a:close/>
                  <a:moveTo>
                    <a:pt x="3205817" y="2318653"/>
                  </a:moveTo>
                  <a:cubicBezTo>
                    <a:pt x="3227404" y="2318653"/>
                    <a:pt x="3244904" y="2336153"/>
                    <a:pt x="3244904" y="2357740"/>
                  </a:cubicBezTo>
                  <a:cubicBezTo>
                    <a:pt x="3244904" y="2379327"/>
                    <a:pt x="3227404" y="2396827"/>
                    <a:pt x="3205817" y="2396827"/>
                  </a:cubicBezTo>
                  <a:cubicBezTo>
                    <a:pt x="3184229" y="2396827"/>
                    <a:pt x="3166729" y="2379327"/>
                    <a:pt x="3166729" y="2357740"/>
                  </a:cubicBezTo>
                  <a:cubicBezTo>
                    <a:pt x="3166729" y="2336153"/>
                    <a:pt x="3184229" y="2318653"/>
                    <a:pt x="3205817" y="2318653"/>
                  </a:cubicBezTo>
                  <a:close/>
                  <a:moveTo>
                    <a:pt x="3111177" y="2318653"/>
                  </a:moveTo>
                  <a:cubicBezTo>
                    <a:pt x="3132764" y="2318653"/>
                    <a:pt x="3150264" y="2336153"/>
                    <a:pt x="3150264" y="2357740"/>
                  </a:cubicBezTo>
                  <a:cubicBezTo>
                    <a:pt x="3150264" y="2379327"/>
                    <a:pt x="3132764" y="2396827"/>
                    <a:pt x="3111177" y="2396827"/>
                  </a:cubicBezTo>
                  <a:cubicBezTo>
                    <a:pt x="3089589" y="2396827"/>
                    <a:pt x="3072089" y="2379327"/>
                    <a:pt x="3072089" y="2357740"/>
                  </a:cubicBezTo>
                  <a:cubicBezTo>
                    <a:pt x="3072089" y="2336153"/>
                    <a:pt x="3089589" y="2318653"/>
                    <a:pt x="3111177" y="2318653"/>
                  </a:cubicBezTo>
                  <a:close/>
                  <a:moveTo>
                    <a:pt x="3018902" y="2318653"/>
                  </a:moveTo>
                  <a:cubicBezTo>
                    <a:pt x="3040489" y="2318653"/>
                    <a:pt x="3057989" y="2336153"/>
                    <a:pt x="3057989" y="2357740"/>
                  </a:cubicBezTo>
                  <a:cubicBezTo>
                    <a:pt x="3057989" y="2379327"/>
                    <a:pt x="3040489" y="2396827"/>
                    <a:pt x="3018902" y="2396827"/>
                  </a:cubicBezTo>
                  <a:cubicBezTo>
                    <a:pt x="2997315" y="2396827"/>
                    <a:pt x="2979815" y="2379327"/>
                    <a:pt x="2979815" y="2357740"/>
                  </a:cubicBezTo>
                  <a:cubicBezTo>
                    <a:pt x="2979815" y="2336153"/>
                    <a:pt x="2997315" y="2318653"/>
                    <a:pt x="3018902" y="2318653"/>
                  </a:cubicBezTo>
                  <a:close/>
                  <a:moveTo>
                    <a:pt x="2924263" y="2318653"/>
                  </a:moveTo>
                  <a:cubicBezTo>
                    <a:pt x="2945850" y="2318653"/>
                    <a:pt x="2963349" y="2336153"/>
                    <a:pt x="2963349" y="2357740"/>
                  </a:cubicBezTo>
                  <a:cubicBezTo>
                    <a:pt x="2963349" y="2379327"/>
                    <a:pt x="2945850" y="2396827"/>
                    <a:pt x="2924263" y="2396827"/>
                  </a:cubicBezTo>
                  <a:cubicBezTo>
                    <a:pt x="2902675" y="2396827"/>
                    <a:pt x="2885175" y="2379327"/>
                    <a:pt x="2885175" y="2357740"/>
                  </a:cubicBezTo>
                  <a:cubicBezTo>
                    <a:pt x="2885175" y="2336153"/>
                    <a:pt x="2902675" y="2318653"/>
                    <a:pt x="2924263" y="2318653"/>
                  </a:cubicBezTo>
                  <a:close/>
                  <a:moveTo>
                    <a:pt x="2831988" y="2318653"/>
                  </a:moveTo>
                  <a:cubicBezTo>
                    <a:pt x="2853575" y="2318653"/>
                    <a:pt x="2871075" y="2336153"/>
                    <a:pt x="2871075" y="2357740"/>
                  </a:cubicBezTo>
                  <a:cubicBezTo>
                    <a:pt x="2871075" y="2379327"/>
                    <a:pt x="2853575" y="2396827"/>
                    <a:pt x="2831988" y="2396827"/>
                  </a:cubicBezTo>
                  <a:cubicBezTo>
                    <a:pt x="2810401" y="2396827"/>
                    <a:pt x="2792901" y="2379327"/>
                    <a:pt x="2792901" y="2357740"/>
                  </a:cubicBezTo>
                  <a:cubicBezTo>
                    <a:pt x="2792901" y="2336153"/>
                    <a:pt x="2810401" y="2318653"/>
                    <a:pt x="2831988" y="2318653"/>
                  </a:cubicBezTo>
                  <a:close/>
                  <a:moveTo>
                    <a:pt x="2737354" y="2318653"/>
                  </a:moveTo>
                  <a:cubicBezTo>
                    <a:pt x="2758935" y="2318653"/>
                    <a:pt x="2776435" y="2336153"/>
                    <a:pt x="2776435" y="2357740"/>
                  </a:cubicBezTo>
                  <a:cubicBezTo>
                    <a:pt x="2776435" y="2379327"/>
                    <a:pt x="2758935" y="2396827"/>
                    <a:pt x="2737354" y="2396827"/>
                  </a:cubicBezTo>
                  <a:cubicBezTo>
                    <a:pt x="2715765" y="2396827"/>
                    <a:pt x="2698264" y="2379327"/>
                    <a:pt x="2698264" y="2357740"/>
                  </a:cubicBezTo>
                  <a:cubicBezTo>
                    <a:pt x="2698264" y="2336153"/>
                    <a:pt x="2715765" y="2318653"/>
                    <a:pt x="2737354" y="2318653"/>
                  </a:cubicBezTo>
                  <a:close/>
                  <a:moveTo>
                    <a:pt x="1516512" y="2318653"/>
                  </a:moveTo>
                  <a:cubicBezTo>
                    <a:pt x="1538098" y="2318653"/>
                    <a:pt x="1555598" y="2336153"/>
                    <a:pt x="1555598" y="2357740"/>
                  </a:cubicBezTo>
                  <a:cubicBezTo>
                    <a:pt x="1555598" y="2379327"/>
                    <a:pt x="1538098" y="2396827"/>
                    <a:pt x="1516512" y="2396827"/>
                  </a:cubicBezTo>
                  <a:cubicBezTo>
                    <a:pt x="1494923" y="2396827"/>
                    <a:pt x="1477423" y="2379327"/>
                    <a:pt x="1477423" y="2357740"/>
                  </a:cubicBezTo>
                  <a:cubicBezTo>
                    <a:pt x="1477423" y="2336153"/>
                    <a:pt x="1494923" y="2318653"/>
                    <a:pt x="1516512" y="2318653"/>
                  </a:cubicBezTo>
                  <a:close/>
                  <a:moveTo>
                    <a:pt x="1419506" y="2318653"/>
                  </a:moveTo>
                  <a:cubicBezTo>
                    <a:pt x="1441093" y="2318653"/>
                    <a:pt x="1458594" y="2336153"/>
                    <a:pt x="1458594" y="2357740"/>
                  </a:cubicBezTo>
                  <a:cubicBezTo>
                    <a:pt x="1458594" y="2379327"/>
                    <a:pt x="1441093" y="2396827"/>
                    <a:pt x="1419506" y="2396827"/>
                  </a:cubicBezTo>
                  <a:cubicBezTo>
                    <a:pt x="1397917" y="2396827"/>
                    <a:pt x="1380417" y="2379327"/>
                    <a:pt x="1380417" y="2357740"/>
                  </a:cubicBezTo>
                  <a:cubicBezTo>
                    <a:pt x="1380417" y="2336153"/>
                    <a:pt x="1397917" y="2318653"/>
                    <a:pt x="1419506" y="2318653"/>
                  </a:cubicBezTo>
                  <a:close/>
                  <a:moveTo>
                    <a:pt x="1329595" y="2318653"/>
                  </a:moveTo>
                  <a:cubicBezTo>
                    <a:pt x="1351182" y="2318653"/>
                    <a:pt x="1368683" y="2336153"/>
                    <a:pt x="1368683" y="2357740"/>
                  </a:cubicBezTo>
                  <a:cubicBezTo>
                    <a:pt x="1368683" y="2379327"/>
                    <a:pt x="1351182" y="2396827"/>
                    <a:pt x="1329595" y="2396827"/>
                  </a:cubicBezTo>
                  <a:cubicBezTo>
                    <a:pt x="1308010" y="2396827"/>
                    <a:pt x="1290510" y="2379327"/>
                    <a:pt x="1290510" y="2357740"/>
                  </a:cubicBezTo>
                  <a:cubicBezTo>
                    <a:pt x="1290510" y="2336153"/>
                    <a:pt x="1308010" y="2318653"/>
                    <a:pt x="1329595" y="2318653"/>
                  </a:cubicBezTo>
                  <a:close/>
                  <a:moveTo>
                    <a:pt x="1232594" y="2318653"/>
                  </a:moveTo>
                  <a:cubicBezTo>
                    <a:pt x="1254180" y="2318653"/>
                    <a:pt x="1271677" y="2336153"/>
                    <a:pt x="1271677" y="2357740"/>
                  </a:cubicBezTo>
                  <a:cubicBezTo>
                    <a:pt x="1271677" y="2379327"/>
                    <a:pt x="1254180" y="2396827"/>
                    <a:pt x="1232594" y="2396827"/>
                  </a:cubicBezTo>
                  <a:cubicBezTo>
                    <a:pt x="1211006" y="2396827"/>
                    <a:pt x="1193507" y="2379327"/>
                    <a:pt x="1193507" y="2357740"/>
                  </a:cubicBezTo>
                  <a:cubicBezTo>
                    <a:pt x="1193507" y="2336153"/>
                    <a:pt x="1211006" y="2318653"/>
                    <a:pt x="1232594" y="2318653"/>
                  </a:cubicBezTo>
                  <a:close/>
                  <a:moveTo>
                    <a:pt x="1142684" y="2318653"/>
                  </a:moveTo>
                  <a:cubicBezTo>
                    <a:pt x="1164272" y="2318653"/>
                    <a:pt x="1181772" y="2336153"/>
                    <a:pt x="1181772" y="2357740"/>
                  </a:cubicBezTo>
                  <a:cubicBezTo>
                    <a:pt x="1181772" y="2379327"/>
                    <a:pt x="1164272" y="2396827"/>
                    <a:pt x="1142684" y="2396827"/>
                  </a:cubicBezTo>
                  <a:cubicBezTo>
                    <a:pt x="1121096" y="2396827"/>
                    <a:pt x="1103594" y="2379327"/>
                    <a:pt x="1103594" y="2357740"/>
                  </a:cubicBezTo>
                  <a:cubicBezTo>
                    <a:pt x="1103594" y="2336153"/>
                    <a:pt x="1121096" y="2318653"/>
                    <a:pt x="1142684" y="2318653"/>
                  </a:cubicBezTo>
                  <a:close/>
                  <a:moveTo>
                    <a:pt x="1045673" y="2318653"/>
                  </a:moveTo>
                  <a:cubicBezTo>
                    <a:pt x="1067259" y="2318653"/>
                    <a:pt x="1084760" y="2336153"/>
                    <a:pt x="1084760" y="2357740"/>
                  </a:cubicBezTo>
                  <a:cubicBezTo>
                    <a:pt x="1084760" y="2379327"/>
                    <a:pt x="1067259" y="2396827"/>
                    <a:pt x="1045673" y="2396827"/>
                  </a:cubicBezTo>
                  <a:cubicBezTo>
                    <a:pt x="1024086" y="2396827"/>
                    <a:pt x="1006587" y="2379327"/>
                    <a:pt x="1006587" y="2357740"/>
                  </a:cubicBezTo>
                  <a:cubicBezTo>
                    <a:pt x="1006587" y="2336153"/>
                    <a:pt x="1024086" y="2318653"/>
                    <a:pt x="1045673" y="2318653"/>
                  </a:cubicBezTo>
                  <a:close/>
                  <a:moveTo>
                    <a:pt x="3489735" y="2318651"/>
                  </a:moveTo>
                  <a:cubicBezTo>
                    <a:pt x="3511323" y="2318651"/>
                    <a:pt x="3528823" y="2336151"/>
                    <a:pt x="3528823" y="2357738"/>
                  </a:cubicBezTo>
                  <a:cubicBezTo>
                    <a:pt x="3528823" y="2379325"/>
                    <a:pt x="3511323" y="2396825"/>
                    <a:pt x="3489735" y="2396825"/>
                  </a:cubicBezTo>
                  <a:cubicBezTo>
                    <a:pt x="3468148" y="2396825"/>
                    <a:pt x="3450649" y="2379325"/>
                    <a:pt x="3450649" y="2357738"/>
                  </a:cubicBezTo>
                  <a:cubicBezTo>
                    <a:pt x="3450649" y="2336151"/>
                    <a:pt x="3468148" y="2318651"/>
                    <a:pt x="3489735" y="2318651"/>
                  </a:cubicBezTo>
                  <a:close/>
                  <a:moveTo>
                    <a:pt x="3392730" y="2318651"/>
                  </a:moveTo>
                  <a:cubicBezTo>
                    <a:pt x="3414317" y="2318651"/>
                    <a:pt x="3431817" y="2336151"/>
                    <a:pt x="3431817" y="2357738"/>
                  </a:cubicBezTo>
                  <a:cubicBezTo>
                    <a:pt x="3431817" y="2379325"/>
                    <a:pt x="3414317" y="2396825"/>
                    <a:pt x="3392730" y="2396825"/>
                  </a:cubicBezTo>
                  <a:cubicBezTo>
                    <a:pt x="3371143" y="2396825"/>
                    <a:pt x="3353643" y="2379325"/>
                    <a:pt x="3353643" y="2357738"/>
                  </a:cubicBezTo>
                  <a:cubicBezTo>
                    <a:pt x="3353643" y="2336151"/>
                    <a:pt x="3371143" y="2318651"/>
                    <a:pt x="3392730" y="2318651"/>
                  </a:cubicBezTo>
                  <a:close/>
                  <a:moveTo>
                    <a:pt x="3489737" y="2233477"/>
                  </a:moveTo>
                  <a:cubicBezTo>
                    <a:pt x="3511324" y="2233477"/>
                    <a:pt x="3528823" y="2250977"/>
                    <a:pt x="3528823" y="2272564"/>
                  </a:cubicBezTo>
                  <a:cubicBezTo>
                    <a:pt x="3528823" y="2294151"/>
                    <a:pt x="3511324" y="2311651"/>
                    <a:pt x="3489737" y="2311651"/>
                  </a:cubicBezTo>
                  <a:cubicBezTo>
                    <a:pt x="3468149" y="2311651"/>
                    <a:pt x="3450649" y="2294151"/>
                    <a:pt x="3450649" y="2272564"/>
                  </a:cubicBezTo>
                  <a:cubicBezTo>
                    <a:pt x="3450649" y="2250977"/>
                    <a:pt x="3468149" y="2233477"/>
                    <a:pt x="3489737" y="2233477"/>
                  </a:cubicBezTo>
                  <a:close/>
                  <a:moveTo>
                    <a:pt x="3392731" y="2233477"/>
                  </a:moveTo>
                  <a:cubicBezTo>
                    <a:pt x="3414319" y="2233477"/>
                    <a:pt x="3431819" y="2250977"/>
                    <a:pt x="3431819" y="2272564"/>
                  </a:cubicBezTo>
                  <a:cubicBezTo>
                    <a:pt x="3431819" y="2294151"/>
                    <a:pt x="3414319" y="2311651"/>
                    <a:pt x="3392731" y="2311651"/>
                  </a:cubicBezTo>
                  <a:cubicBezTo>
                    <a:pt x="3371144" y="2311651"/>
                    <a:pt x="3353644" y="2294151"/>
                    <a:pt x="3353644" y="2272564"/>
                  </a:cubicBezTo>
                  <a:cubicBezTo>
                    <a:pt x="3353644" y="2250977"/>
                    <a:pt x="3371144" y="2233477"/>
                    <a:pt x="3392731" y="2233477"/>
                  </a:cubicBezTo>
                  <a:close/>
                  <a:moveTo>
                    <a:pt x="3300457" y="2233477"/>
                  </a:moveTo>
                  <a:cubicBezTo>
                    <a:pt x="3322044" y="2233477"/>
                    <a:pt x="3339544" y="2250977"/>
                    <a:pt x="3339544" y="2272564"/>
                  </a:cubicBezTo>
                  <a:cubicBezTo>
                    <a:pt x="3339544" y="2294151"/>
                    <a:pt x="3322044" y="2311651"/>
                    <a:pt x="3300457" y="2311651"/>
                  </a:cubicBezTo>
                  <a:cubicBezTo>
                    <a:pt x="3278869" y="2311651"/>
                    <a:pt x="3261369" y="2294151"/>
                    <a:pt x="3261369" y="2272564"/>
                  </a:cubicBezTo>
                  <a:cubicBezTo>
                    <a:pt x="3261369" y="2250977"/>
                    <a:pt x="3278869" y="2233477"/>
                    <a:pt x="3300457" y="2233477"/>
                  </a:cubicBezTo>
                  <a:close/>
                  <a:moveTo>
                    <a:pt x="3205817" y="2233477"/>
                  </a:moveTo>
                  <a:cubicBezTo>
                    <a:pt x="3227404" y="2233477"/>
                    <a:pt x="3244904" y="2250977"/>
                    <a:pt x="3244904" y="2272564"/>
                  </a:cubicBezTo>
                  <a:cubicBezTo>
                    <a:pt x="3244904" y="2294151"/>
                    <a:pt x="3227404" y="2311651"/>
                    <a:pt x="3205817" y="2311651"/>
                  </a:cubicBezTo>
                  <a:cubicBezTo>
                    <a:pt x="3184229" y="2311651"/>
                    <a:pt x="3166729" y="2294151"/>
                    <a:pt x="3166729" y="2272564"/>
                  </a:cubicBezTo>
                  <a:cubicBezTo>
                    <a:pt x="3166729" y="2250977"/>
                    <a:pt x="3184229" y="2233477"/>
                    <a:pt x="3205817" y="2233477"/>
                  </a:cubicBezTo>
                  <a:close/>
                  <a:moveTo>
                    <a:pt x="3111177" y="2233477"/>
                  </a:moveTo>
                  <a:cubicBezTo>
                    <a:pt x="3132764" y="2233477"/>
                    <a:pt x="3150264" y="2250977"/>
                    <a:pt x="3150264" y="2272564"/>
                  </a:cubicBezTo>
                  <a:cubicBezTo>
                    <a:pt x="3150264" y="2294151"/>
                    <a:pt x="3132764" y="2311651"/>
                    <a:pt x="3111177" y="2311651"/>
                  </a:cubicBezTo>
                  <a:cubicBezTo>
                    <a:pt x="3089589" y="2311651"/>
                    <a:pt x="3072089" y="2294151"/>
                    <a:pt x="3072089" y="2272564"/>
                  </a:cubicBezTo>
                  <a:cubicBezTo>
                    <a:pt x="3072089" y="2250977"/>
                    <a:pt x="3089589" y="2233477"/>
                    <a:pt x="3111177" y="2233477"/>
                  </a:cubicBezTo>
                  <a:close/>
                  <a:moveTo>
                    <a:pt x="3018902" y="2233477"/>
                  </a:moveTo>
                  <a:cubicBezTo>
                    <a:pt x="3040489" y="2233477"/>
                    <a:pt x="3057989" y="2250977"/>
                    <a:pt x="3057989" y="2272564"/>
                  </a:cubicBezTo>
                  <a:cubicBezTo>
                    <a:pt x="3057989" y="2294151"/>
                    <a:pt x="3040489" y="2311651"/>
                    <a:pt x="3018902" y="2311651"/>
                  </a:cubicBezTo>
                  <a:cubicBezTo>
                    <a:pt x="2997315" y="2311651"/>
                    <a:pt x="2979815" y="2294151"/>
                    <a:pt x="2979815" y="2272564"/>
                  </a:cubicBezTo>
                  <a:cubicBezTo>
                    <a:pt x="2979815" y="2250977"/>
                    <a:pt x="2997315" y="2233477"/>
                    <a:pt x="3018902" y="2233477"/>
                  </a:cubicBezTo>
                  <a:close/>
                  <a:moveTo>
                    <a:pt x="2924263" y="2233477"/>
                  </a:moveTo>
                  <a:cubicBezTo>
                    <a:pt x="2945850" y="2233477"/>
                    <a:pt x="2963349" y="2250977"/>
                    <a:pt x="2963349" y="2272564"/>
                  </a:cubicBezTo>
                  <a:cubicBezTo>
                    <a:pt x="2963349" y="2294151"/>
                    <a:pt x="2945850" y="2311651"/>
                    <a:pt x="2924263" y="2311651"/>
                  </a:cubicBezTo>
                  <a:cubicBezTo>
                    <a:pt x="2902675" y="2311651"/>
                    <a:pt x="2885175" y="2294151"/>
                    <a:pt x="2885175" y="2272564"/>
                  </a:cubicBezTo>
                  <a:cubicBezTo>
                    <a:pt x="2885175" y="2250977"/>
                    <a:pt x="2902675" y="2233477"/>
                    <a:pt x="2924263" y="2233477"/>
                  </a:cubicBezTo>
                  <a:close/>
                  <a:moveTo>
                    <a:pt x="2831988" y="2233477"/>
                  </a:moveTo>
                  <a:cubicBezTo>
                    <a:pt x="2853575" y="2233477"/>
                    <a:pt x="2871075" y="2250977"/>
                    <a:pt x="2871075" y="2272564"/>
                  </a:cubicBezTo>
                  <a:cubicBezTo>
                    <a:pt x="2871075" y="2294151"/>
                    <a:pt x="2853575" y="2311651"/>
                    <a:pt x="2831988" y="2311651"/>
                  </a:cubicBezTo>
                  <a:cubicBezTo>
                    <a:pt x="2810401" y="2311651"/>
                    <a:pt x="2792901" y="2294151"/>
                    <a:pt x="2792901" y="2272564"/>
                  </a:cubicBezTo>
                  <a:cubicBezTo>
                    <a:pt x="2792901" y="2250977"/>
                    <a:pt x="2810401" y="2233477"/>
                    <a:pt x="2831988" y="2233477"/>
                  </a:cubicBezTo>
                  <a:close/>
                  <a:moveTo>
                    <a:pt x="2737354" y="2233477"/>
                  </a:moveTo>
                  <a:cubicBezTo>
                    <a:pt x="2758935" y="2233477"/>
                    <a:pt x="2776435" y="2250977"/>
                    <a:pt x="2776435" y="2272564"/>
                  </a:cubicBezTo>
                  <a:cubicBezTo>
                    <a:pt x="2776435" y="2294151"/>
                    <a:pt x="2758935" y="2311651"/>
                    <a:pt x="2737354" y="2311651"/>
                  </a:cubicBezTo>
                  <a:cubicBezTo>
                    <a:pt x="2715765" y="2311651"/>
                    <a:pt x="2698264" y="2294151"/>
                    <a:pt x="2698264" y="2272564"/>
                  </a:cubicBezTo>
                  <a:cubicBezTo>
                    <a:pt x="2698264" y="2250977"/>
                    <a:pt x="2715765" y="2233477"/>
                    <a:pt x="2737354" y="2233477"/>
                  </a:cubicBezTo>
                  <a:close/>
                  <a:moveTo>
                    <a:pt x="2645073" y="2233477"/>
                  </a:moveTo>
                  <a:cubicBezTo>
                    <a:pt x="2666661" y="2233477"/>
                    <a:pt x="2684163" y="2250977"/>
                    <a:pt x="2684163" y="2272564"/>
                  </a:cubicBezTo>
                  <a:cubicBezTo>
                    <a:pt x="2684163" y="2294151"/>
                    <a:pt x="2666661" y="2311651"/>
                    <a:pt x="2645073" y="2311651"/>
                  </a:cubicBezTo>
                  <a:cubicBezTo>
                    <a:pt x="2623487" y="2311651"/>
                    <a:pt x="2605987" y="2294151"/>
                    <a:pt x="2605987" y="2272564"/>
                  </a:cubicBezTo>
                  <a:cubicBezTo>
                    <a:pt x="2605987" y="2250977"/>
                    <a:pt x="2623487" y="2233477"/>
                    <a:pt x="2645073" y="2233477"/>
                  </a:cubicBezTo>
                  <a:close/>
                  <a:moveTo>
                    <a:pt x="2550435" y="2233477"/>
                  </a:moveTo>
                  <a:cubicBezTo>
                    <a:pt x="2572021" y="2233477"/>
                    <a:pt x="2589521" y="2250977"/>
                    <a:pt x="2589521" y="2272564"/>
                  </a:cubicBezTo>
                  <a:cubicBezTo>
                    <a:pt x="2589521" y="2294151"/>
                    <a:pt x="2572021" y="2311651"/>
                    <a:pt x="2550435" y="2311651"/>
                  </a:cubicBezTo>
                  <a:cubicBezTo>
                    <a:pt x="2528848" y="2311651"/>
                    <a:pt x="2511349" y="2294151"/>
                    <a:pt x="2511349" y="2272564"/>
                  </a:cubicBezTo>
                  <a:cubicBezTo>
                    <a:pt x="2511349" y="2250977"/>
                    <a:pt x="2528848" y="2233477"/>
                    <a:pt x="2550435" y="2233477"/>
                  </a:cubicBezTo>
                  <a:close/>
                  <a:moveTo>
                    <a:pt x="2458164" y="2233477"/>
                  </a:moveTo>
                  <a:cubicBezTo>
                    <a:pt x="2479749" y="2233477"/>
                    <a:pt x="2497250" y="2250977"/>
                    <a:pt x="2497250" y="2272564"/>
                  </a:cubicBezTo>
                  <a:cubicBezTo>
                    <a:pt x="2497250" y="2294151"/>
                    <a:pt x="2479749" y="2311651"/>
                    <a:pt x="2458164" y="2311651"/>
                  </a:cubicBezTo>
                  <a:cubicBezTo>
                    <a:pt x="2436578" y="2311651"/>
                    <a:pt x="2419078" y="2294151"/>
                    <a:pt x="2419078" y="2272564"/>
                  </a:cubicBezTo>
                  <a:cubicBezTo>
                    <a:pt x="2419078" y="2250977"/>
                    <a:pt x="2436578" y="2233477"/>
                    <a:pt x="2458164" y="2233477"/>
                  </a:cubicBezTo>
                  <a:close/>
                  <a:moveTo>
                    <a:pt x="2363524" y="2233477"/>
                  </a:moveTo>
                  <a:cubicBezTo>
                    <a:pt x="2385111" y="2233477"/>
                    <a:pt x="2402611" y="2250977"/>
                    <a:pt x="2402611" y="2272564"/>
                  </a:cubicBezTo>
                  <a:cubicBezTo>
                    <a:pt x="2402611" y="2294151"/>
                    <a:pt x="2385111" y="2311651"/>
                    <a:pt x="2363524" y="2311651"/>
                  </a:cubicBezTo>
                  <a:cubicBezTo>
                    <a:pt x="2341937" y="2311651"/>
                    <a:pt x="2324437" y="2294151"/>
                    <a:pt x="2324437" y="2272564"/>
                  </a:cubicBezTo>
                  <a:cubicBezTo>
                    <a:pt x="2324437" y="2250977"/>
                    <a:pt x="2341937" y="2233477"/>
                    <a:pt x="2363524" y="2233477"/>
                  </a:cubicBezTo>
                  <a:close/>
                  <a:moveTo>
                    <a:pt x="1329597" y="2233477"/>
                  </a:moveTo>
                  <a:cubicBezTo>
                    <a:pt x="1351184" y="2233477"/>
                    <a:pt x="1368685" y="2250977"/>
                    <a:pt x="1368685" y="2272564"/>
                  </a:cubicBezTo>
                  <a:cubicBezTo>
                    <a:pt x="1368685" y="2294151"/>
                    <a:pt x="1351184" y="2311651"/>
                    <a:pt x="1329597" y="2311651"/>
                  </a:cubicBezTo>
                  <a:cubicBezTo>
                    <a:pt x="1308012" y="2311651"/>
                    <a:pt x="1290512" y="2294151"/>
                    <a:pt x="1290512" y="2272564"/>
                  </a:cubicBezTo>
                  <a:cubicBezTo>
                    <a:pt x="1290512" y="2250977"/>
                    <a:pt x="1308012" y="2233477"/>
                    <a:pt x="1329597" y="2233477"/>
                  </a:cubicBezTo>
                  <a:close/>
                  <a:moveTo>
                    <a:pt x="1232596" y="2233477"/>
                  </a:moveTo>
                  <a:cubicBezTo>
                    <a:pt x="1254184" y="2233477"/>
                    <a:pt x="1271678" y="2250977"/>
                    <a:pt x="1271678" y="2272564"/>
                  </a:cubicBezTo>
                  <a:cubicBezTo>
                    <a:pt x="1271678" y="2294151"/>
                    <a:pt x="1254184" y="2311651"/>
                    <a:pt x="1232596" y="2311651"/>
                  </a:cubicBezTo>
                  <a:cubicBezTo>
                    <a:pt x="1211007" y="2311651"/>
                    <a:pt x="1193508" y="2294151"/>
                    <a:pt x="1193508" y="2272564"/>
                  </a:cubicBezTo>
                  <a:cubicBezTo>
                    <a:pt x="1193508" y="2250977"/>
                    <a:pt x="1211007" y="2233477"/>
                    <a:pt x="1232596" y="2233477"/>
                  </a:cubicBezTo>
                  <a:close/>
                  <a:moveTo>
                    <a:pt x="1142686" y="2233477"/>
                  </a:moveTo>
                  <a:cubicBezTo>
                    <a:pt x="1164275" y="2233477"/>
                    <a:pt x="1181776" y="2250977"/>
                    <a:pt x="1181776" y="2272564"/>
                  </a:cubicBezTo>
                  <a:cubicBezTo>
                    <a:pt x="1181776" y="2294151"/>
                    <a:pt x="1164275" y="2311651"/>
                    <a:pt x="1142686" y="2311651"/>
                  </a:cubicBezTo>
                  <a:cubicBezTo>
                    <a:pt x="1121097" y="2311651"/>
                    <a:pt x="1103596" y="2294151"/>
                    <a:pt x="1103596" y="2272564"/>
                  </a:cubicBezTo>
                  <a:cubicBezTo>
                    <a:pt x="1103596" y="2250977"/>
                    <a:pt x="1121097" y="2233477"/>
                    <a:pt x="1142686" y="2233477"/>
                  </a:cubicBezTo>
                  <a:close/>
                  <a:moveTo>
                    <a:pt x="1045675" y="2233477"/>
                  </a:moveTo>
                  <a:cubicBezTo>
                    <a:pt x="1067261" y="2233477"/>
                    <a:pt x="1084762" y="2250977"/>
                    <a:pt x="1084762" y="2272564"/>
                  </a:cubicBezTo>
                  <a:cubicBezTo>
                    <a:pt x="1084762" y="2294151"/>
                    <a:pt x="1067261" y="2311651"/>
                    <a:pt x="1045675" y="2311651"/>
                  </a:cubicBezTo>
                  <a:cubicBezTo>
                    <a:pt x="1024088" y="2311651"/>
                    <a:pt x="1006589" y="2294151"/>
                    <a:pt x="1006589" y="2272564"/>
                  </a:cubicBezTo>
                  <a:cubicBezTo>
                    <a:pt x="1006589" y="2250977"/>
                    <a:pt x="1024088" y="2233477"/>
                    <a:pt x="1045675" y="2233477"/>
                  </a:cubicBezTo>
                  <a:close/>
                  <a:moveTo>
                    <a:pt x="3584377" y="2145935"/>
                  </a:moveTo>
                  <a:cubicBezTo>
                    <a:pt x="3605964" y="2145935"/>
                    <a:pt x="3623463" y="2163435"/>
                    <a:pt x="3623463" y="2185022"/>
                  </a:cubicBezTo>
                  <a:cubicBezTo>
                    <a:pt x="3623463" y="2206609"/>
                    <a:pt x="3605964" y="2224109"/>
                    <a:pt x="3584377" y="2224109"/>
                  </a:cubicBezTo>
                  <a:cubicBezTo>
                    <a:pt x="3562789" y="2224109"/>
                    <a:pt x="3545289" y="2206609"/>
                    <a:pt x="3545289" y="2185022"/>
                  </a:cubicBezTo>
                  <a:cubicBezTo>
                    <a:pt x="3545289" y="2163435"/>
                    <a:pt x="3562789" y="2145935"/>
                    <a:pt x="3584377" y="2145935"/>
                  </a:cubicBezTo>
                  <a:close/>
                  <a:moveTo>
                    <a:pt x="3489737" y="2145935"/>
                  </a:moveTo>
                  <a:cubicBezTo>
                    <a:pt x="3511324" y="2145935"/>
                    <a:pt x="3528823" y="2163435"/>
                    <a:pt x="3528823" y="2185022"/>
                  </a:cubicBezTo>
                  <a:cubicBezTo>
                    <a:pt x="3528823" y="2206609"/>
                    <a:pt x="3511324" y="2224109"/>
                    <a:pt x="3489737" y="2224109"/>
                  </a:cubicBezTo>
                  <a:cubicBezTo>
                    <a:pt x="3468149" y="2224109"/>
                    <a:pt x="3450649" y="2206609"/>
                    <a:pt x="3450649" y="2185022"/>
                  </a:cubicBezTo>
                  <a:cubicBezTo>
                    <a:pt x="3450649" y="2163435"/>
                    <a:pt x="3468149" y="2145935"/>
                    <a:pt x="3489737" y="2145935"/>
                  </a:cubicBezTo>
                  <a:close/>
                  <a:moveTo>
                    <a:pt x="3392731" y="2145935"/>
                  </a:moveTo>
                  <a:cubicBezTo>
                    <a:pt x="3414319" y="2145935"/>
                    <a:pt x="3431819" y="2163435"/>
                    <a:pt x="3431819" y="2185022"/>
                  </a:cubicBezTo>
                  <a:cubicBezTo>
                    <a:pt x="3431819" y="2206609"/>
                    <a:pt x="3414319" y="2224109"/>
                    <a:pt x="3392731" y="2224109"/>
                  </a:cubicBezTo>
                  <a:cubicBezTo>
                    <a:pt x="3371144" y="2224109"/>
                    <a:pt x="3353644" y="2206609"/>
                    <a:pt x="3353644" y="2185022"/>
                  </a:cubicBezTo>
                  <a:cubicBezTo>
                    <a:pt x="3353644" y="2163435"/>
                    <a:pt x="3371144" y="2145935"/>
                    <a:pt x="3392731" y="2145935"/>
                  </a:cubicBezTo>
                  <a:close/>
                  <a:moveTo>
                    <a:pt x="3300457" y="2145935"/>
                  </a:moveTo>
                  <a:cubicBezTo>
                    <a:pt x="3322044" y="2145935"/>
                    <a:pt x="3339544" y="2163435"/>
                    <a:pt x="3339544" y="2185022"/>
                  </a:cubicBezTo>
                  <a:cubicBezTo>
                    <a:pt x="3339544" y="2206609"/>
                    <a:pt x="3322044" y="2224109"/>
                    <a:pt x="3300457" y="2224109"/>
                  </a:cubicBezTo>
                  <a:cubicBezTo>
                    <a:pt x="3278869" y="2224109"/>
                    <a:pt x="3261369" y="2206609"/>
                    <a:pt x="3261369" y="2185022"/>
                  </a:cubicBezTo>
                  <a:cubicBezTo>
                    <a:pt x="3261369" y="2163435"/>
                    <a:pt x="3278869" y="2145935"/>
                    <a:pt x="3300457" y="2145935"/>
                  </a:cubicBezTo>
                  <a:close/>
                  <a:moveTo>
                    <a:pt x="3205817" y="2145935"/>
                  </a:moveTo>
                  <a:cubicBezTo>
                    <a:pt x="3227404" y="2145935"/>
                    <a:pt x="3244904" y="2163435"/>
                    <a:pt x="3244904" y="2185022"/>
                  </a:cubicBezTo>
                  <a:cubicBezTo>
                    <a:pt x="3244904" y="2206609"/>
                    <a:pt x="3227404" y="2224109"/>
                    <a:pt x="3205817" y="2224109"/>
                  </a:cubicBezTo>
                  <a:cubicBezTo>
                    <a:pt x="3184229" y="2224109"/>
                    <a:pt x="3166729" y="2206609"/>
                    <a:pt x="3166729" y="2185022"/>
                  </a:cubicBezTo>
                  <a:cubicBezTo>
                    <a:pt x="3166729" y="2163435"/>
                    <a:pt x="3184229" y="2145935"/>
                    <a:pt x="3205817" y="2145935"/>
                  </a:cubicBezTo>
                  <a:close/>
                  <a:moveTo>
                    <a:pt x="3111177" y="2145935"/>
                  </a:moveTo>
                  <a:cubicBezTo>
                    <a:pt x="3132764" y="2145935"/>
                    <a:pt x="3150264" y="2163435"/>
                    <a:pt x="3150264" y="2185022"/>
                  </a:cubicBezTo>
                  <a:cubicBezTo>
                    <a:pt x="3150264" y="2206609"/>
                    <a:pt x="3132764" y="2224109"/>
                    <a:pt x="3111177" y="2224109"/>
                  </a:cubicBezTo>
                  <a:cubicBezTo>
                    <a:pt x="3089589" y="2224109"/>
                    <a:pt x="3072089" y="2206609"/>
                    <a:pt x="3072089" y="2185022"/>
                  </a:cubicBezTo>
                  <a:cubicBezTo>
                    <a:pt x="3072089" y="2163435"/>
                    <a:pt x="3089589" y="2145935"/>
                    <a:pt x="3111177" y="2145935"/>
                  </a:cubicBezTo>
                  <a:close/>
                  <a:moveTo>
                    <a:pt x="3018902" y="2145935"/>
                  </a:moveTo>
                  <a:cubicBezTo>
                    <a:pt x="3040489" y="2145935"/>
                    <a:pt x="3057989" y="2163435"/>
                    <a:pt x="3057989" y="2185022"/>
                  </a:cubicBezTo>
                  <a:cubicBezTo>
                    <a:pt x="3057989" y="2206609"/>
                    <a:pt x="3040489" y="2224109"/>
                    <a:pt x="3018902" y="2224109"/>
                  </a:cubicBezTo>
                  <a:cubicBezTo>
                    <a:pt x="2997315" y="2224109"/>
                    <a:pt x="2979815" y="2206609"/>
                    <a:pt x="2979815" y="2185022"/>
                  </a:cubicBezTo>
                  <a:cubicBezTo>
                    <a:pt x="2979815" y="2163435"/>
                    <a:pt x="2997315" y="2145935"/>
                    <a:pt x="3018902" y="2145935"/>
                  </a:cubicBezTo>
                  <a:close/>
                  <a:moveTo>
                    <a:pt x="2924263" y="2145935"/>
                  </a:moveTo>
                  <a:cubicBezTo>
                    <a:pt x="2945850" y="2145935"/>
                    <a:pt x="2963349" y="2163435"/>
                    <a:pt x="2963349" y="2185022"/>
                  </a:cubicBezTo>
                  <a:cubicBezTo>
                    <a:pt x="2963349" y="2206609"/>
                    <a:pt x="2945850" y="2224109"/>
                    <a:pt x="2924263" y="2224109"/>
                  </a:cubicBezTo>
                  <a:cubicBezTo>
                    <a:pt x="2902675" y="2224109"/>
                    <a:pt x="2885175" y="2206609"/>
                    <a:pt x="2885175" y="2185022"/>
                  </a:cubicBezTo>
                  <a:cubicBezTo>
                    <a:pt x="2885175" y="2163435"/>
                    <a:pt x="2902675" y="2145935"/>
                    <a:pt x="2924263" y="2145935"/>
                  </a:cubicBezTo>
                  <a:close/>
                  <a:moveTo>
                    <a:pt x="2831988" y="2145935"/>
                  </a:moveTo>
                  <a:cubicBezTo>
                    <a:pt x="2853575" y="2145935"/>
                    <a:pt x="2871075" y="2163435"/>
                    <a:pt x="2871075" y="2185022"/>
                  </a:cubicBezTo>
                  <a:cubicBezTo>
                    <a:pt x="2871075" y="2206609"/>
                    <a:pt x="2853575" y="2224109"/>
                    <a:pt x="2831988" y="2224109"/>
                  </a:cubicBezTo>
                  <a:cubicBezTo>
                    <a:pt x="2810401" y="2224109"/>
                    <a:pt x="2792901" y="2206609"/>
                    <a:pt x="2792901" y="2185022"/>
                  </a:cubicBezTo>
                  <a:cubicBezTo>
                    <a:pt x="2792901" y="2163435"/>
                    <a:pt x="2810401" y="2145935"/>
                    <a:pt x="2831988" y="2145935"/>
                  </a:cubicBezTo>
                  <a:close/>
                  <a:moveTo>
                    <a:pt x="2737355" y="2145935"/>
                  </a:moveTo>
                  <a:cubicBezTo>
                    <a:pt x="2758935" y="2145935"/>
                    <a:pt x="2776435" y="2163435"/>
                    <a:pt x="2776435" y="2185022"/>
                  </a:cubicBezTo>
                  <a:cubicBezTo>
                    <a:pt x="2776435" y="2206609"/>
                    <a:pt x="2758935" y="2224109"/>
                    <a:pt x="2737355" y="2224109"/>
                  </a:cubicBezTo>
                  <a:cubicBezTo>
                    <a:pt x="2715766" y="2224109"/>
                    <a:pt x="2698264" y="2206609"/>
                    <a:pt x="2698264" y="2185022"/>
                  </a:cubicBezTo>
                  <a:cubicBezTo>
                    <a:pt x="2698264" y="2163435"/>
                    <a:pt x="2715766" y="2145935"/>
                    <a:pt x="2737355" y="2145935"/>
                  </a:cubicBezTo>
                  <a:close/>
                  <a:moveTo>
                    <a:pt x="2645073" y="2145935"/>
                  </a:moveTo>
                  <a:cubicBezTo>
                    <a:pt x="2666661" y="2145935"/>
                    <a:pt x="2684163" y="2163435"/>
                    <a:pt x="2684163" y="2185022"/>
                  </a:cubicBezTo>
                  <a:cubicBezTo>
                    <a:pt x="2684163" y="2206609"/>
                    <a:pt x="2666661" y="2224109"/>
                    <a:pt x="2645073" y="2224109"/>
                  </a:cubicBezTo>
                  <a:cubicBezTo>
                    <a:pt x="2623487" y="2224109"/>
                    <a:pt x="2605987" y="2206609"/>
                    <a:pt x="2605987" y="2185022"/>
                  </a:cubicBezTo>
                  <a:cubicBezTo>
                    <a:pt x="2605987" y="2163435"/>
                    <a:pt x="2623487" y="2145935"/>
                    <a:pt x="2645073" y="2145935"/>
                  </a:cubicBezTo>
                  <a:close/>
                  <a:moveTo>
                    <a:pt x="2550435" y="2145935"/>
                  </a:moveTo>
                  <a:cubicBezTo>
                    <a:pt x="2572023" y="2145935"/>
                    <a:pt x="2589521" y="2163435"/>
                    <a:pt x="2589521" y="2185022"/>
                  </a:cubicBezTo>
                  <a:cubicBezTo>
                    <a:pt x="2589521" y="2206609"/>
                    <a:pt x="2572023" y="2224109"/>
                    <a:pt x="2550435" y="2224109"/>
                  </a:cubicBezTo>
                  <a:cubicBezTo>
                    <a:pt x="2528848" y="2224109"/>
                    <a:pt x="2511350" y="2206609"/>
                    <a:pt x="2511350" y="2185022"/>
                  </a:cubicBezTo>
                  <a:cubicBezTo>
                    <a:pt x="2511350" y="2163435"/>
                    <a:pt x="2528848" y="2145935"/>
                    <a:pt x="2550435" y="2145935"/>
                  </a:cubicBezTo>
                  <a:close/>
                  <a:moveTo>
                    <a:pt x="2458164" y="2145935"/>
                  </a:moveTo>
                  <a:cubicBezTo>
                    <a:pt x="2479749" y="2145935"/>
                    <a:pt x="2497250" y="2163435"/>
                    <a:pt x="2497250" y="2185022"/>
                  </a:cubicBezTo>
                  <a:cubicBezTo>
                    <a:pt x="2497250" y="2206609"/>
                    <a:pt x="2479749" y="2224109"/>
                    <a:pt x="2458164" y="2224109"/>
                  </a:cubicBezTo>
                  <a:cubicBezTo>
                    <a:pt x="2436578" y="2224109"/>
                    <a:pt x="2419078" y="2206609"/>
                    <a:pt x="2419078" y="2185022"/>
                  </a:cubicBezTo>
                  <a:cubicBezTo>
                    <a:pt x="2419078" y="2163435"/>
                    <a:pt x="2436578" y="2145935"/>
                    <a:pt x="2458164" y="2145935"/>
                  </a:cubicBezTo>
                  <a:close/>
                  <a:moveTo>
                    <a:pt x="2363524" y="2145935"/>
                  </a:moveTo>
                  <a:cubicBezTo>
                    <a:pt x="2385113" y="2145935"/>
                    <a:pt x="2402611" y="2163435"/>
                    <a:pt x="2402611" y="2185022"/>
                  </a:cubicBezTo>
                  <a:cubicBezTo>
                    <a:pt x="2402611" y="2206609"/>
                    <a:pt x="2385113" y="2224109"/>
                    <a:pt x="2363524" y="2224109"/>
                  </a:cubicBezTo>
                  <a:cubicBezTo>
                    <a:pt x="2341939" y="2224109"/>
                    <a:pt x="2324437" y="2206609"/>
                    <a:pt x="2324437" y="2185022"/>
                  </a:cubicBezTo>
                  <a:cubicBezTo>
                    <a:pt x="2324437" y="2163435"/>
                    <a:pt x="2341939" y="2145935"/>
                    <a:pt x="2363524" y="2145935"/>
                  </a:cubicBezTo>
                  <a:close/>
                  <a:moveTo>
                    <a:pt x="2266521" y="2145935"/>
                  </a:moveTo>
                  <a:cubicBezTo>
                    <a:pt x="2288105" y="2145935"/>
                    <a:pt x="2305606" y="2163435"/>
                    <a:pt x="2305606" y="2185022"/>
                  </a:cubicBezTo>
                  <a:cubicBezTo>
                    <a:pt x="2305606" y="2206609"/>
                    <a:pt x="2288105" y="2224109"/>
                    <a:pt x="2266521" y="2224109"/>
                  </a:cubicBezTo>
                  <a:cubicBezTo>
                    <a:pt x="2244929" y="2224109"/>
                    <a:pt x="2227432" y="2206609"/>
                    <a:pt x="2227432" y="2185022"/>
                  </a:cubicBezTo>
                  <a:cubicBezTo>
                    <a:pt x="2227432" y="2163435"/>
                    <a:pt x="2244929" y="2145935"/>
                    <a:pt x="2266521" y="2145935"/>
                  </a:cubicBezTo>
                  <a:close/>
                  <a:moveTo>
                    <a:pt x="1232598" y="2145935"/>
                  </a:moveTo>
                  <a:cubicBezTo>
                    <a:pt x="1254184" y="2145935"/>
                    <a:pt x="1271681" y="2163435"/>
                    <a:pt x="1271681" y="2185022"/>
                  </a:cubicBezTo>
                  <a:cubicBezTo>
                    <a:pt x="1271681" y="2206609"/>
                    <a:pt x="1254184" y="2224109"/>
                    <a:pt x="1232598" y="2224109"/>
                  </a:cubicBezTo>
                  <a:cubicBezTo>
                    <a:pt x="1211010" y="2224109"/>
                    <a:pt x="1193510" y="2206609"/>
                    <a:pt x="1193510" y="2185022"/>
                  </a:cubicBezTo>
                  <a:cubicBezTo>
                    <a:pt x="1193510" y="2163435"/>
                    <a:pt x="1211010" y="2145935"/>
                    <a:pt x="1232598" y="2145935"/>
                  </a:cubicBezTo>
                  <a:close/>
                  <a:moveTo>
                    <a:pt x="1142689" y="2145935"/>
                  </a:moveTo>
                  <a:cubicBezTo>
                    <a:pt x="1164277" y="2145935"/>
                    <a:pt x="1181778" y="2163435"/>
                    <a:pt x="1181778" y="2185022"/>
                  </a:cubicBezTo>
                  <a:cubicBezTo>
                    <a:pt x="1181778" y="2206609"/>
                    <a:pt x="1164277" y="2224109"/>
                    <a:pt x="1142689" y="2224109"/>
                  </a:cubicBezTo>
                  <a:cubicBezTo>
                    <a:pt x="1121099" y="2224109"/>
                    <a:pt x="1103598" y="2206609"/>
                    <a:pt x="1103598" y="2185022"/>
                  </a:cubicBezTo>
                  <a:cubicBezTo>
                    <a:pt x="1103598" y="2163435"/>
                    <a:pt x="1121099" y="2145935"/>
                    <a:pt x="1142689" y="2145935"/>
                  </a:cubicBezTo>
                  <a:close/>
                  <a:moveTo>
                    <a:pt x="1045676" y="2145935"/>
                  </a:moveTo>
                  <a:cubicBezTo>
                    <a:pt x="1067262" y="2145935"/>
                    <a:pt x="1084764" y="2163435"/>
                    <a:pt x="1084764" y="2185022"/>
                  </a:cubicBezTo>
                  <a:cubicBezTo>
                    <a:pt x="1084764" y="2206609"/>
                    <a:pt x="1067262" y="2224109"/>
                    <a:pt x="1045676" y="2224109"/>
                  </a:cubicBezTo>
                  <a:cubicBezTo>
                    <a:pt x="1024090" y="2224109"/>
                    <a:pt x="1006591" y="2206609"/>
                    <a:pt x="1006591" y="2185022"/>
                  </a:cubicBezTo>
                  <a:cubicBezTo>
                    <a:pt x="1006591" y="2163435"/>
                    <a:pt x="1024090" y="2145935"/>
                    <a:pt x="1045676" y="2145935"/>
                  </a:cubicBezTo>
                  <a:close/>
                  <a:moveTo>
                    <a:pt x="951041" y="2145935"/>
                  </a:moveTo>
                  <a:cubicBezTo>
                    <a:pt x="972627" y="2145935"/>
                    <a:pt x="990126" y="2163435"/>
                    <a:pt x="990126" y="2185022"/>
                  </a:cubicBezTo>
                  <a:cubicBezTo>
                    <a:pt x="990126" y="2206609"/>
                    <a:pt x="972627" y="2224109"/>
                    <a:pt x="951041" y="2224109"/>
                  </a:cubicBezTo>
                  <a:cubicBezTo>
                    <a:pt x="929455" y="2224109"/>
                    <a:pt x="911956" y="2206609"/>
                    <a:pt x="911956" y="2185022"/>
                  </a:cubicBezTo>
                  <a:cubicBezTo>
                    <a:pt x="911956" y="2163435"/>
                    <a:pt x="929455" y="2145935"/>
                    <a:pt x="951041" y="2145935"/>
                  </a:cubicBezTo>
                  <a:close/>
                  <a:moveTo>
                    <a:pt x="856406" y="2145935"/>
                  </a:moveTo>
                  <a:cubicBezTo>
                    <a:pt x="877992" y="2145935"/>
                    <a:pt x="895491" y="2163435"/>
                    <a:pt x="895491" y="2185022"/>
                  </a:cubicBezTo>
                  <a:cubicBezTo>
                    <a:pt x="895491" y="2206609"/>
                    <a:pt x="877992" y="2224109"/>
                    <a:pt x="856406" y="2224109"/>
                  </a:cubicBezTo>
                  <a:cubicBezTo>
                    <a:pt x="834820" y="2224109"/>
                    <a:pt x="817321" y="2206609"/>
                    <a:pt x="817321" y="2185022"/>
                  </a:cubicBezTo>
                  <a:cubicBezTo>
                    <a:pt x="817321" y="2163435"/>
                    <a:pt x="834820" y="2145935"/>
                    <a:pt x="856406" y="2145935"/>
                  </a:cubicBezTo>
                  <a:close/>
                  <a:moveTo>
                    <a:pt x="3300457" y="2056027"/>
                  </a:moveTo>
                  <a:cubicBezTo>
                    <a:pt x="3322044" y="2056027"/>
                    <a:pt x="3339544" y="2073527"/>
                    <a:pt x="3339544" y="2095114"/>
                  </a:cubicBezTo>
                  <a:cubicBezTo>
                    <a:pt x="3339544" y="2116701"/>
                    <a:pt x="3322044" y="2134201"/>
                    <a:pt x="3300457" y="2134201"/>
                  </a:cubicBezTo>
                  <a:cubicBezTo>
                    <a:pt x="3278869" y="2134201"/>
                    <a:pt x="3261369" y="2116701"/>
                    <a:pt x="3261369" y="2095114"/>
                  </a:cubicBezTo>
                  <a:cubicBezTo>
                    <a:pt x="3261369" y="2073527"/>
                    <a:pt x="3278869" y="2056027"/>
                    <a:pt x="3300457" y="2056027"/>
                  </a:cubicBezTo>
                  <a:close/>
                  <a:moveTo>
                    <a:pt x="3205817" y="2056027"/>
                  </a:moveTo>
                  <a:cubicBezTo>
                    <a:pt x="3227404" y="2056027"/>
                    <a:pt x="3244904" y="2073527"/>
                    <a:pt x="3244904" y="2095114"/>
                  </a:cubicBezTo>
                  <a:cubicBezTo>
                    <a:pt x="3244904" y="2116701"/>
                    <a:pt x="3227404" y="2134201"/>
                    <a:pt x="3205817" y="2134201"/>
                  </a:cubicBezTo>
                  <a:cubicBezTo>
                    <a:pt x="3184229" y="2134201"/>
                    <a:pt x="3166729" y="2116701"/>
                    <a:pt x="3166729" y="2095114"/>
                  </a:cubicBezTo>
                  <a:cubicBezTo>
                    <a:pt x="3166729" y="2073527"/>
                    <a:pt x="3184229" y="2056027"/>
                    <a:pt x="3205817" y="2056027"/>
                  </a:cubicBezTo>
                  <a:close/>
                  <a:moveTo>
                    <a:pt x="3111177" y="2056027"/>
                  </a:moveTo>
                  <a:cubicBezTo>
                    <a:pt x="3132764" y="2056027"/>
                    <a:pt x="3150264" y="2073527"/>
                    <a:pt x="3150264" y="2095114"/>
                  </a:cubicBezTo>
                  <a:cubicBezTo>
                    <a:pt x="3150264" y="2116701"/>
                    <a:pt x="3132764" y="2134201"/>
                    <a:pt x="3111177" y="2134201"/>
                  </a:cubicBezTo>
                  <a:cubicBezTo>
                    <a:pt x="3089589" y="2134201"/>
                    <a:pt x="3072089" y="2116701"/>
                    <a:pt x="3072089" y="2095114"/>
                  </a:cubicBezTo>
                  <a:cubicBezTo>
                    <a:pt x="3072089" y="2073527"/>
                    <a:pt x="3089589" y="2056027"/>
                    <a:pt x="3111177" y="2056027"/>
                  </a:cubicBezTo>
                  <a:close/>
                  <a:moveTo>
                    <a:pt x="3018902" y="2056027"/>
                  </a:moveTo>
                  <a:cubicBezTo>
                    <a:pt x="3040489" y="2056027"/>
                    <a:pt x="3057989" y="2073527"/>
                    <a:pt x="3057989" y="2095114"/>
                  </a:cubicBezTo>
                  <a:cubicBezTo>
                    <a:pt x="3057989" y="2116701"/>
                    <a:pt x="3040489" y="2134201"/>
                    <a:pt x="3018902" y="2134201"/>
                  </a:cubicBezTo>
                  <a:cubicBezTo>
                    <a:pt x="2997315" y="2134201"/>
                    <a:pt x="2979815" y="2116701"/>
                    <a:pt x="2979815" y="2095114"/>
                  </a:cubicBezTo>
                  <a:cubicBezTo>
                    <a:pt x="2979815" y="2073527"/>
                    <a:pt x="2997315" y="2056027"/>
                    <a:pt x="3018902" y="2056027"/>
                  </a:cubicBezTo>
                  <a:close/>
                  <a:moveTo>
                    <a:pt x="2924263" y="2056027"/>
                  </a:moveTo>
                  <a:cubicBezTo>
                    <a:pt x="2945850" y="2056027"/>
                    <a:pt x="2963349" y="2073527"/>
                    <a:pt x="2963349" y="2095114"/>
                  </a:cubicBezTo>
                  <a:cubicBezTo>
                    <a:pt x="2963349" y="2116701"/>
                    <a:pt x="2945850" y="2134201"/>
                    <a:pt x="2924263" y="2134201"/>
                  </a:cubicBezTo>
                  <a:cubicBezTo>
                    <a:pt x="2902675" y="2134201"/>
                    <a:pt x="2885175" y="2116701"/>
                    <a:pt x="2885175" y="2095114"/>
                  </a:cubicBezTo>
                  <a:cubicBezTo>
                    <a:pt x="2885175" y="2073527"/>
                    <a:pt x="2902675" y="2056027"/>
                    <a:pt x="2924263" y="2056027"/>
                  </a:cubicBezTo>
                  <a:close/>
                  <a:moveTo>
                    <a:pt x="2831987" y="2056026"/>
                  </a:moveTo>
                  <a:cubicBezTo>
                    <a:pt x="2853574" y="2056026"/>
                    <a:pt x="2871074" y="2073526"/>
                    <a:pt x="2871074" y="2095113"/>
                  </a:cubicBezTo>
                  <a:cubicBezTo>
                    <a:pt x="2871074" y="2116700"/>
                    <a:pt x="2853574" y="2134200"/>
                    <a:pt x="2831987" y="2134200"/>
                  </a:cubicBezTo>
                  <a:cubicBezTo>
                    <a:pt x="2810400" y="2134200"/>
                    <a:pt x="2792900" y="2116700"/>
                    <a:pt x="2792900" y="2095113"/>
                  </a:cubicBezTo>
                  <a:cubicBezTo>
                    <a:pt x="2792900" y="2073526"/>
                    <a:pt x="2810400" y="2056026"/>
                    <a:pt x="2831987" y="2056026"/>
                  </a:cubicBezTo>
                  <a:close/>
                  <a:moveTo>
                    <a:pt x="2737355" y="2056026"/>
                  </a:moveTo>
                  <a:cubicBezTo>
                    <a:pt x="2758934" y="2056026"/>
                    <a:pt x="2776434" y="2073526"/>
                    <a:pt x="2776434" y="2095113"/>
                  </a:cubicBezTo>
                  <a:cubicBezTo>
                    <a:pt x="2776434" y="2116700"/>
                    <a:pt x="2758934" y="2134200"/>
                    <a:pt x="2737355" y="2134200"/>
                  </a:cubicBezTo>
                  <a:cubicBezTo>
                    <a:pt x="2715766" y="2134200"/>
                    <a:pt x="2698264" y="2116700"/>
                    <a:pt x="2698264" y="2095113"/>
                  </a:cubicBezTo>
                  <a:cubicBezTo>
                    <a:pt x="2698264" y="2073526"/>
                    <a:pt x="2715766" y="2056026"/>
                    <a:pt x="2737355" y="2056026"/>
                  </a:cubicBezTo>
                  <a:close/>
                  <a:moveTo>
                    <a:pt x="2645073" y="2056026"/>
                  </a:moveTo>
                  <a:cubicBezTo>
                    <a:pt x="2666661" y="2056026"/>
                    <a:pt x="2684163" y="2073526"/>
                    <a:pt x="2684163" y="2095113"/>
                  </a:cubicBezTo>
                  <a:cubicBezTo>
                    <a:pt x="2684163" y="2116700"/>
                    <a:pt x="2666661" y="2134200"/>
                    <a:pt x="2645073" y="2134200"/>
                  </a:cubicBezTo>
                  <a:cubicBezTo>
                    <a:pt x="2623487" y="2134200"/>
                    <a:pt x="2605987" y="2116700"/>
                    <a:pt x="2605987" y="2095113"/>
                  </a:cubicBezTo>
                  <a:cubicBezTo>
                    <a:pt x="2605987" y="2073526"/>
                    <a:pt x="2623487" y="2056026"/>
                    <a:pt x="2645073" y="2056026"/>
                  </a:cubicBezTo>
                  <a:close/>
                  <a:moveTo>
                    <a:pt x="2550435" y="2056026"/>
                  </a:moveTo>
                  <a:cubicBezTo>
                    <a:pt x="2572023" y="2056026"/>
                    <a:pt x="2589522" y="2073526"/>
                    <a:pt x="2589522" y="2095113"/>
                  </a:cubicBezTo>
                  <a:cubicBezTo>
                    <a:pt x="2589522" y="2116700"/>
                    <a:pt x="2572023" y="2134200"/>
                    <a:pt x="2550435" y="2134200"/>
                  </a:cubicBezTo>
                  <a:cubicBezTo>
                    <a:pt x="2528848" y="2134200"/>
                    <a:pt x="2511350" y="2116700"/>
                    <a:pt x="2511350" y="2095113"/>
                  </a:cubicBezTo>
                  <a:cubicBezTo>
                    <a:pt x="2511350" y="2073526"/>
                    <a:pt x="2528848" y="2056026"/>
                    <a:pt x="2550435" y="2056026"/>
                  </a:cubicBezTo>
                  <a:close/>
                  <a:moveTo>
                    <a:pt x="2458164" y="2056026"/>
                  </a:moveTo>
                  <a:cubicBezTo>
                    <a:pt x="2479749" y="2056026"/>
                    <a:pt x="2497250" y="2073526"/>
                    <a:pt x="2497250" y="2095113"/>
                  </a:cubicBezTo>
                  <a:cubicBezTo>
                    <a:pt x="2497250" y="2116700"/>
                    <a:pt x="2479749" y="2134200"/>
                    <a:pt x="2458164" y="2134200"/>
                  </a:cubicBezTo>
                  <a:cubicBezTo>
                    <a:pt x="2436578" y="2134200"/>
                    <a:pt x="2419078" y="2116700"/>
                    <a:pt x="2419078" y="2095113"/>
                  </a:cubicBezTo>
                  <a:cubicBezTo>
                    <a:pt x="2419078" y="2073526"/>
                    <a:pt x="2436578" y="2056026"/>
                    <a:pt x="2458164" y="2056026"/>
                  </a:cubicBezTo>
                  <a:close/>
                  <a:moveTo>
                    <a:pt x="2363524" y="2056026"/>
                  </a:moveTo>
                  <a:cubicBezTo>
                    <a:pt x="2385111" y="2056026"/>
                    <a:pt x="2402609" y="2073526"/>
                    <a:pt x="2402609" y="2095113"/>
                  </a:cubicBezTo>
                  <a:cubicBezTo>
                    <a:pt x="2402609" y="2116700"/>
                    <a:pt x="2385111" y="2134200"/>
                    <a:pt x="2363524" y="2134200"/>
                  </a:cubicBezTo>
                  <a:cubicBezTo>
                    <a:pt x="2341937" y="2134200"/>
                    <a:pt x="2324437" y="2116700"/>
                    <a:pt x="2324437" y="2095113"/>
                  </a:cubicBezTo>
                  <a:cubicBezTo>
                    <a:pt x="2324437" y="2073526"/>
                    <a:pt x="2341937" y="2056026"/>
                    <a:pt x="2363524" y="2056026"/>
                  </a:cubicBezTo>
                  <a:close/>
                  <a:moveTo>
                    <a:pt x="2266520" y="2056026"/>
                  </a:moveTo>
                  <a:cubicBezTo>
                    <a:pt x="2288105" y="2056026"/>
                    <a:pt x="2305606" y="2073526"/>
                    <a:pt x="2305606" y="2095113"/>
                  </a:cubicBezTo>
                  <a:cubicBezTo>
                    <a:pt x="2305606" y="2116700"/>
                    <a:pt x="2288105" y="2134200"/>
                    <a:pt x="2266520" y="2134200"/>
                  </a:cubicBezTo>
                  <a:cubicBezTo>
                    <a:pt x="2244929" y="2134200"/>
                    <a:pt x="2227431" y="2116700"/>
                    <a:pt x="2227431" y="2095113"/>
                  </a:cubicBezTo>
                  <a:cubicBezTo>
                    <a:pt x="2227431" y="2073526"/>
                    <a:pt x="2244929" y="2056026"/>
                    <a:pt x="2266520" y="2056026"/>
                  </a:cubicBezTo>
                  <a:close/>
                  <a:moveTo>
                    <a:pt x="856407" y="2056026"/>
                  </a:moveTo>
                  <a:cubicBezTo>
                    <a:pt x="877993" y="2056026"/>
                    <a:pt x="895492" y="2073526"/>
                    <a:pt x="895492" y="2095113"/>
                  </a:cubicBezTo>
                  <a:cubicBezTo>
                    <a:pt x="895492" y="2116700"/>
                    <a:pt x="877993" y="2134200"/>
                    <a:pt x="856407" y="2134200"/>
                  </a:cubicBezTo>
                  <a:cubicBezTo>
                    <a:pt x="834821" y="2134200"/>
                    <a:pt x="817323" y="2116700"/>
                    <a:pt x="817323" y="2095113"/>
                  </a:cubicBezTo>
                  <a:cubicBezTo>
                    <a:pt x="817323" y="2073526"/>
                    <a:pt x="834821" y="2056026"/>
                    <a:pt x="856407" y="2056026"/>
                  </a:cubicBezTo>
                  <a:close/>
                  <a:moveTo>
                    <a:pt x="764138" y="2056026"/>
                  </a:moveTo>
                  <a:cubicBezTo>
                    <a:pt x="785725" y="2056026"/>
                    <a:pt x="803223" y="2073526"/>
                    <a:pt x="803223" y="2095113"/>
                  </a:cubicBezTo>
                  <a:cubicBezTo>
                    <a:pt x="803223" y="2116700"/>
                    <a:pt x="785725" y="2134200"/>
                    <a:pt x="764138" y="2134200"/>
                  </a:cubicBezTo>
                  <a:cubicBezTo>
                    <a:pt x="742548" y="2134200"/>
                    <a:pt x="725053" y="2116700"/>
                    <a:pt x="725053" y="2095113"/>
                  </a:cubicBezTo>
                  <a:cubicBezTo>
                    <a:pt x="725053" y="2073526"/>
                    <a:pt x="742548" y="2056026"/>
                    <a:pt x="764138" y="2056026"/>
                  </a:cubicBezTo>
                  <a:close/>
                  <a:moveTo>
                    <a:pt x="3584377" y="1973215"/>
                  </a:moveTo>
                  <a:cubicBezTo>
                    <a:pt x="3605964" y="1973215"/>
                    <a:pt x="3623463" y="1990715"/>
                    <a:pt x="3623463" y="2012302"/>
                  </a:cubicBezTo>
                  <a:cubicBezTo>
                    <a:pt x="3623463" y="2033889"/>
                    <a:pt x="3605964" y="2051389"/>
                    <a:pt x="3584377" y="2051389"/>
                  </a:cubicBezTo>
                  <a:cubicBezTo>
                    <a:pt x="3562789" y="2051389"/>
                    <a:pt x="3545289" y="2033889"/>
                    <a:pt x="3545289" y="2012302"/>
                  </a:cubicBezTo>
                  <a:cubicBezTo>
                    <a:pt x="3545289" y="1990715"/>
                    <a:pt x="3562789" y="1973215"/>
                    <a:pt x="3584377" y="1973215"/>
                  </a:cubicBezTo>
                  <a:close/>
                  <a:moveTo>
                    <a:pt x="3489737" y="1973215"/>
                  </a:moveTo>
                  <a:cubicBezTo>
                    <a:pt x="3511324" y="1973215"/>
                    <a:pt x="3528823" y="1990715"/>
                    <a:pt x="3528823" y="2012302"/>
                  </a:cubicBezTo>
                  <a:cubicBezTo>
                    <a:pt x="3528823" y="2033889"/>
                    <a:pt x="3511324" y="2051389"/>
                    <a:pt x="3489737" y="2051389"/>
                  </a:cubicBezTo>
                  <a:cubicBezTo>
                    <a:pt x="3468149" y="2051389"/>
                    <a:pt x="3450649" y="2033889"/>
                    <a:pt x="3450649" y="2012302"/>
                  </a:cubicBezTo>
                  <a:cubicBezTo>
                    <a:pt x="3450649" y="1990715"/>
                    <a:pt x="3468149" y="1973215"/>
                    <a:pt x="3489737" y="1973215"/>
                  </a:cubicBezTo>
                  <a:close/>
                  <a:moveTo>
                    <a:pt x="3392731" y="1973215"/>
                  </a:moveTo>
                  <a:cubicBezTo>
                    <a:pt x="3414319" y="1973215"/>
                    <a:pt x="3431819" y="1990715"/>
                    <a:pt x="3431819" y="2012302"/>
                  </a:cubicBezTo>
                  <a:cubicBezTo>
                    <a:pt x="3431819" y="2033889"/>
                    <a:pt x="3414319" y="2051389"/>
                    <a:pt x="3392731" y="2051389"/>
                  </a:cubicBezTo>
                  <a:cubicBezTo>
                    <a:pt x="3371144" y="2051389"/>
                    <a:pt x="3353644" y="2033889"/>
                    <a:pt x="3353644" y="2012302"/>
                  </a:cubicBezTo>
                  <a:cubicBezTo>
                    <a:pt x="3353644" y="1990715"/>
                    <a:pt x="3371144" y="1973215"/>
                    <a:pt x="3392731" y="1973215"/>
                  </a:cubicBezTo>
                  <a:close/>
                  <a:moveTo>
                    <a:pt x="3205815" y="1973215"/>
                  </a:moveTo>
                  <a:cubicBezTo>
                    <a:pt x="3227403" y="1973215"/>
                    <a:pt x="3244903" y="1990715"/>
                    <a:pt x="3244903" y="2012302"/>
                  </a:cubicBezTo>
                  <a:cubicBezTo>
                    <a:pt x="3244903" y="2033889"/>
                    <a:pt x="3227403" y="2051389"/>
                    <a:pt x="3205815" y="2051389"/>
                  </a:cubicBezTo>
                  <a:cubicBezTo>
                    <a:pt x="3184228" y="2051389"/>
                    <a:pt x="3166728" y="2033889"/>
                    <a:pt x="3166728" y="2012302"/>
                  </a:cubicBezTo>
                  <a:cubicBezTo>
                    <a:pt x="3166728" y="1990715"/>
                    <a:pt x="3184228" y="1973215"/>
                    <a:pt x="3205815" y="1973215"/>
                  </a:cubicBezTo>
                  <a:close/>
                  <a:moveTo>
                    <a:pt x="3111175" y="1973215"/>
                  </a:moveTo>
                  <a:cubicBezTo>
                    <a:pt x="3132763" y="1973215"/>
                    <a:pt x="3150263" y="1990715"/>
                    <a:pt x="3150263" y="2012302"/>
                  </a:cubicBezTo>
                  <a:cubicBezTo>
                    <a:pt x="3150263" y="2033889"/>
                    <a:pt x="3132763" y="2051389"/>
                    <a:pt x="3111175" y="2051389"/>
                  </a:cubicBezTo>
                  <a:cubicBezTo>
                    <a:pt x="3089588" y="2051389"/>
                    <a:pt x="3072088" y="2033889"/>
                    <a:pt x="3072088" y="2012302"/>
                  </a:cubicBezTo>
                  <a:cubicBezTo>
                    <a:pt x="3072088" y="1990715"/>
                    <a:pt x="3089588" y="1973215"/>
                    <a:pt x="3111175" y="1973215"/>
                  </a:cubicBezTo>
                  <a:close/>
                  <a:moveTo>
                    <a:pt x="3018902" y="1973215"/>
                  </a:moveTo>
                  <a:cubicBezTo>
                    <a:pt x="3040489" y="1973215"/>
                    <a:pt x="3057989" y="1990715"/>
                    <a:pt x="3057989" y="2012302"/>
                  </a:cubicBezTo>
                  <a:cubicBezTo>
                    <a:pt x="3057989" y="2033889"/>
                    <a:pt x="3040489" y="2051389"/>
                    <a:pt x="3018902" y="2051389"/>
                  </a:cubicBezTo>
                  <a:cubicBezTo>
                    <a:pt x="2997315" y="2051389"/>
                    <a:pt x="2979815" y="2033889"/>
                    <a:pt x="2979815" y="2012302"/>
                  </a:cubicBezTo>
                  <a:cubicBezTo>
                    <a:pt x="2979815" y="1990715"/>
                    <a:pt x="2997315" y="1973215"/>
                    <a:pt x="3018902" y="1973215"/>
                  </a:cubicBezTo>
                  <a:close/>
                  <a:moveTo>
                    <a:pt x="2924263" y="1973215"/>
                  </a:moveTo>
                  <a:cubicBezTo>
                    <a:pt x="2945850" y="1973215"/>
                    <a:pt x="2963349" y="1990715"/>
                    <a:pt x="2963349" y="2012302"/>
                  </a:cubicBezTo>
                  <a:cubicBezTo>
                    <a:pt x="2963349" y="2033889"/>
                    <a:pt x="2945850" y="2051389"/>
                    <a:pt x="2924263" y="2051389"/>
                  </a:cubicBezTo>
                  <a:cubicBezTo>
                    <a:pt x="2902675" y="2051389"/>
                    <a:pt x="2885175" y="2033889"/>
                    <a:pt x="2885175" y="2012302"/>
                  </a:cubicBezTo>
                  <a:cubicBezTo>
                    <a:pt x="2885175" y="1990715"/>
                    <a:pt x="2902675" y="1973215"/>
                    <a:pt x="2924263" y="1973215"/>
                  </a:cubicBezTo>
                  <a:close/>
                  <a:moveTo>
                    <a:pt x="2831987" y="1973215"/>
                  </a:moveTo>
                  <a:cubicBezTo>
                    <a:pt x="2853574" y="1973215"/>
                    <a:pt x="2871074" y="1990715"/>
                    <a:pt x="2871074" y="2012302"/>
                  </a:cubicBezTo>
                  <a:cubicBezTo>
                    <a:pt x="2871074" y="2033889"/>
                    <a:pt x="2853574" y="2051389"/>
                    <a:pt x="2831987" y="2051389"/>
                  </a:cubicBezTo>
                  <a:cubicBezTo>
                    <a:pt x="2810400" y="2051389"/>
                    <a:pt x="2792900" y="2033889"/>
                    <a:pt x="2792900" y="2012302"/>
                  </a:cubicBezTo>
                  <a:cubicBezTo>
                    <a:pt x="2792900" y="1990715"/>
                    <a:pt x="2810400" y="1973215"/>
                    <a:pt x="2831987" y="1973215"/>
                  </a:cubicBezTo>
                  <a:close/>
                  <a:moveTo>
                    <a:pt x="2737356" y="1973215"/>
                  </a:moveTo>
                  <a:cubicBezTo>
                    <a:pt x="2758934" y="1973215"/>
                    <a:pt x="2776434" y="1990715"/>
                    <a:pt x="2776434" y="2012302"/>
                  </a:cubicBezTo>
                  <a:cubicBezTo>
                    <a:pt x="2776434" y="2033889"/>
                    <a:pt x="2758934" y="2051389"/>
                    <a:pt x="2737356" y="2051389"/>
                  </a:cubicBezTo>
                  <a:cubicBezTo>
                    <a:pt x="2715766" y="2051389"/>
                    <a:pt x="2698264" y="2033889"/>
                    <a:pt x="2698264" y="2012302"/>
                  </a:cubicBezTo>
                  <a:cubicBezTo>
                    <a:pt x="2698264" y="1990715"/>
                    <a:pt x="2715766" y="1973215"/>
                    <a:pt x="2737356" y="1973215"/>
                  </a:cubicBezTo>
                  <a:close/>
                  <a:moveTo>
                    <a:pt x="2645073" y="1973215"/>
                  </a:moveTo>
                  <a:cubicBezTo>
                    <a:pt x="2666661" y="1973215"/>
                    <a:pt x="2684163" y="1990715"/>
                    <a:pt x="2684163" y="2012302"/>
                  </a:cubicBezTo>
                  <a:cubicBezTo>
                    <a:pt x="2684163" y="2033889"/>
                    <a:pt x="2666661" y="2051389"/>
                    <a:pt x="2645073" y="2051389"/>
                  </a:cubicBezTo>
                  <a:cubicBezTo>
                    <a:pt x="2623487" y="2051389"/>
                    <a:pt x="2605987" y="2033889"/>
                    <a:pt x="2605987" y="2012302"/>
                  </a:cubicBezTo>
                  <a:cubicBezTo>
                    <a:pt x="2605987" y="1990715"/>
                    <a:pt x="2623487" y="1973215"/>
                    <a:pt x="2645073" y="1973215"/>
                  </a:cubicBezTo>
                  <a:close/>
                  <a:moveTo>
                    <a:pt x="2550435" y="1973215"/>
                  </a:moveTo>
                  <a:cubicBezTo>
                    <a:pt x="2572023" y="1973215"/>
                    <a:pt x="2589522" y="1990715"/>
                    <a:pt x="2589522" y="2012302"/>
                  </a:cubicBezTo>
                  <a:cubicBezTo>
                    <a:pt x="2589522" y="2033889"/>
                    <a:pt x="2572023" y="2051389"/>
                    <a:pt x="2550435" y="2051389"/>
                  </a:cubicBezTo>
                  <a:cubicBezTo>
                    <a:pt x="2528848" y="2051389"/>
                    <a:pt x="2511351" y="2033889"/>
                    <a:pt x="2511351" y="2012302"/>
                  </a:cubicBezTo>
                  <a:cubicBezTo>
                    <a:pt x="2511351" y="1990715"/>
                    <a:pt x="2528848" y="1973215"/>
                    <a:pt x="2550435" y="1973215"/>
                  </a:cubicBezTo>
                  <a:close/>
                  <a:moveTo>
                    <a:pt x="2458164" y="1973215"/>
                  </a:moveTo>
                  <a:cubicBezTo>
                    <a:pt x="2479749" y="1973215"/>
                    <a:pt x="2497250" y="1990715"/>
                    <a:pt x="2497250" y="2012302"/>
                  </a:cubicBezTo>
                  <a:cubicBezTo>
                    <a:pt x="2497250" y="2033889"/>
                    <a:pt x="2479749" y="2051389"/>
                    <a:pt x="2458164" y="2051389"/>
                  </a:cubicBezTo>
                  <a:cubicBezTo>
                    <a:pt x="2436579" y="2051389"/>
                    <a:pt x="2419078" y="2033889"/>
                    <a:pt x="2419078" y="2012302"/>
                  </a:cubicBezTo>
                  <a:cubicBezTo>
                    <a:pt x="2419078" y="1990715"/>
                    <a:pt x="2436579" y="1973215"/>
                    <a:pt x="2458164" y="1973215"/>
                  </a:cubicBezTo>
                  <a:close/>
                  <a:moveTo>
                    <a:pt x="2363524" y="1973215"/>
                  </a:moveTo>
                  <a:cubicBezTo>
                    <a:pt x="2385111" y="1973215"/>
                    <a:pt x="2402609" y="1990715"/>
                    <a:pt x="2402609" y="2012302"/>
                  </a:cubicBezTo>
                  <a:cubicBezTo>
                    <a:pt x="2402609" y="2033889"/>
                    <a:pt x="2385111" y="2051389"/>
                    <a:pt x="2363524" y="2051389"/>
                  </a:cubicBezTo>
                  <a:cubicBezTo>
                    <a:pt x="2341939" y="2051389"/>
                    <a:pt x="2324437" y="2033889"/>
                    <a:pt x="2324437" y="2012302"/>
                  </a:cubicBezTo>
                  <a:cubicBezTo>
                    <a:pt x="2324437" y="1990715"/>
                    <a:pt x="2341939" y="1973215"/>
                    <a:pt x="2363524" y="1973215"/>
                  </a:cubicBezTo>
                  <a:close/>
                  <a:moveTo>
                    <a:pt x="2266521" y="1973215"/>
                  </a:moveTo>
                  <a:cubicBezTo>
                    <a:pt x="2288105" y="1973215"/>
                    <a:pt x="2305606" y="1990715"/>
                    <a:pt x="2305606" y="2012302"/>
                  </a:cubicBezTo>
                  <a:cubicBezTo>
                    <a:pt x="2305606" y="2033889"/>
                    <a:pt x="2288105" y="2051389"/>
                    <a:pt x="2266521" y="2051389"/>
                  </a:cubicBezTo>
                  <a:cubicBezTo>
                    <a:pt x="2244929" y="2051389"/>
                    <a:pt x="2227431" y="2033889"/>
                    <a:pt x="2227431" y="2012302"/>
                  </a:cubicBezTo>
                  <a:cubicBezTo>
                    <a:pt x="2227431" y="1990715"/>
                    <a:pt x="2244929" y="1973215"/>
                    <a:pt x="2266521" y="1973215"/>
                  </a:cubicBezTo>
                  <a:close/>
                  <a:moveTo>
                    <a:pt x="1142694" y="1973215"/>
                  </a:moveTo>
                  <a:cubicBezTo>
                    <a:pt x="1164282" y="1973215"/>
                    <a:pt x="1181781" y="1990715"/>
                    <a:pt x="1181781" y="2012302"/>
                  </a:cubicBezTo>
                  <a:cubicBezTo>
                    <a:pt x="1181781" y="2033889"/>
                    <a:pt x="1164282" y="2051389"/>
                    <a:pt x="1142694" y="2051389"/>
                  </a:cubicBezTo>
                  <a:cubicBezTo>
                    <a:pt x="1121104" y="2051389"/>
                    <a:pt x="1103602" y="2033889"/>
                    <a:pt x="1103602" y="2012302"/>
                  </a:cubicBezTo>
                  <a:cubicBezTo>
                    <a:pt x="1103602" y="1990715"/>
                    <a:pt x="1121104" y="1973215"/>
                    <a:pt x="1142694" y="1973215"/>
                  </a:cubicBezTo>
                  <a:close/>
                  <a:moveTo>
                    <a:pt x="764140" y="1973215"/>
                  </a:moveTo>
                  <a:cubicBezTo>
                    <a:pt x="785728" y="1973215"/>
                    <a:pt x="803226" y="1990715"/>
                    <a:pt x="803226" y="2012302"/>
                  </a:cubicBezTo>
                  <a:cubicBezTo>
                    <a:pt x="803226" y="2033889"/>
                    <a:pt x="785728" y="2051389"/>
                    <a:pt x="764140" y="2051389"/>
                  </a:cubicBezTo>
                  <a:cubicBezTo>
                    <a:pt x="742552" y="2051389"/>
                    <a:pt x="725056" y="2033889"/>
                    <a:pt x="725056" y="2012302"/>
                  </a:cubicBezTo>
                  <a:cubicBezTo>
                    <a:pt x="725056" y="1990715"/>
                    <a:pt x="742552" y="1973215"/>
                    <a:pt x="764140" y="1973215"/>
                  </a:cubicBezTo>
                  <a:close/>
                  <a:moveTo>
                    <a:pt x="669495" y="1973215"/>
                  </a:moveTo>
                  <a:cubicBezTo>
                    <a:pt x="691093" y="1973215"/>
                    <a:pt x="708592" y="1990715"/>
                    <a:pt x="708592" y="2012302"/>
                  </a:cubicBezTo>
                  <a:cubicBezTo>
                    <a:pt x="708592" y="2033889"/>
                    <a:pt x="691093" y="2051389"/>
                    <a:pt x="669495" y="2051389"/>
                  </a:cubicBezTo>
                  <a:cubicBezTo>
                    <a:pt x="647918" y="2051389"/>
                    <a:pt x="630416" y="2033889"/>
                    <a:pt x="630416" y="2012302"/>
                  </a:cubicBezTo>
                  <a:cubicBezTo>
                    <a:pt x="630416" y="1990715"/>
                    <a:pt x="647918" y="1973215"/>
                    <a:pt x="669495" y="1973215"/>
                  </a:cubicBezTo>
                  <a:close/>
                  <a:moveTo>
                    <a:pt x="577223" y="1973215"/>
                  </a:moveTo>
                  <a:cubicBezTo>
                    <a:pt x="598813" y="1973215"/>
                    <a:pt x="616315" y="1990715"/>
                    <a:pt x="616315" y="2012302"/>
                  </a:cubicBezTo>
                  <a:cubicBezTo>
                    <a:pt x="616315" y="2033889"/>
                    <a:pt x="598813" y="2051389"/>
                    <a:pt x="577223" y="2051389"/>
                  </a:cubicBezTo>
                  <a:cubicBezTo>
                    <a:pt x="555634" y="2051389"/>
                    <a:pt x="538132" y="2033889"/>
                    <a:pt x="538132" y="2012302"/>
                  </a:cubicBezTo>
                  <a:cubicBezTo>
                    <a:pt x="538132" y="1990715"/>
                    <a:pt x="555634" y="1973215"/>
                    <a:pt x="577223" y="1973215"/>
                  </a:cubicBezTo>
                  <a:close/>
                  <a:moveTo>
                    <a:pt x="484944" y="1973215"/>
                  </a:moveTo>
                  <a:cubicBezTo>
                    <a:pt x="506530" y="1973215"/>
                    <a:pt x="524029" y="1990715"/>
                    <a:pt x="524029" y="2012302"/>
                  </a:cubicBezTo>
                  <a:cubicBezTo>
                    <a:pt x="524029" y="2033889"/>
                    <a:pt x="506530" y="2051389"/>
                    <a:pt x="484944" y="2051389"/>
                  </a:cubicBezTo>
                  <a:cubicBezTo>
                    <a:pt x="463352" y="2051389"/>
                    <a:pt x="445862" y="2033889"/>
                    <a:pt x="445862" y="2012302"/>
                  </a:cubicBezTo>
                  <a:cubicBezTo>
                    <a:pt x="445862" y="1990715"/>
                    <a:pt x="463352" y="1973215"/>
                    <a:pt x="484944" y="1973215"/>
                  </a:cubicBezTo>
                  <a:close/>
                  <a:moveTo>
                    <a:pt x="3679017" y="1892773"/>
                  </a:moveTo>
                  <a:cubicBezTo>
                    <a:pt x="3700604" y="1892773"/>
                    <a:pt x="3718103" y="1910273"/>
                    <a:pt x="3718103" y="1931860"/>
                  </a:cubicBezTo>
                  <a:cubicBezTo>
                    <a:pt x="3718103" y="1953447"/>
                    <a:pt x="3700604" y="1970947"/>
                    <a:pt x="3679017" y="1970947"/>
                  </a:cubicBezTo>
                  <a:cubicBezTo>
                    <a:pt x="3657429" y="1970947"/>
                    <a:pt x="3639929" y="1953447"/>
                    <a:pt x="3639929" y="1931860"/>
                  </a:cubicBezTo>
                  <a:cubicBezTo>
                    <a:pt x="3639929" y="1910273"/>
                    <a:pt x="3657429" y="1892773"/>
                    <a:pt x="3679017" y="1892773"/>
                  </a:cubicBezTo>
                  <a:close/>
                  <a:moveTo>
                    <a:pt x="3584377" y="1892773"/>
                  </a:moveTo>
                  <a:cubicBezTo>
                    <a:pt x="3605964" y="1892773"/>
                    <a:pt x="3623463" y="1910273"/>
                    <a:pt x="3623463" y="1931860"/>
                  </a:cubicBezTo>
                  <a:cubicBezTo>
                    <a:pt x="3623463" y="1953447"/>
                    <a:pt x="3605964" y="1970947"/>
                    <a:pt x="3584377" y="1970947"/>
                  </a:cubicBezTo>
                  <a:cubicBezTo>
                    <a:pt x="3562789" y="1970947"/>
                    <a:pt x="3545289" y="1953447"/>
                    <a:pt x="3545289" y="1931860"/>
                  </a:cubicBezTo>
                  <a:cubicBezTo>
                    <a:pt x="3545289" y="1910273"/>
                    <a:pt x="3562789" y="1892773"/>
                    <a:pt x="3584377" y="1892773"/>
                  </a:cubicBezTo>
                  <a:close/>
                  <a:moveTo>
                    <a:pt x="3489737" y="1892773"/>
                  </a:moveTo>
                  <a:cubicBezTo>
                    <a:pt x="3511324" y="1892773"/>
                    <a:pt x="3528823" y="1910273"/>
                    <a:pt x="3528823" y="1931860"/>
                  </a:cubicBezTo>
                  <a:cubicBezTo>
                    <a:pt x="3528823" y="1953447"/>
                    <a:pt x="3511324" y="1970947"/>
                    <a:pt x="3489737" y="1970947"/>
                  </a:cubicBezTo>
                  <a:cubicBezTo>
                    <a:pt x="3468149" y="1970947"/>
                    <a:pt x="3450649" y="1953447"/>
                    <a:pt x="3450649" y="1931860"/>
                  </a:cubicBezTo>
                  <a:cubicBezTo>
                    <a:pt x="3450649" y="1910273"/>
                    <a:pt x="3468149" y="1892773"/>
                    <a:pt x="3489737" y="1892773"/>
                  </a:cubicBezTo>
                  <a:close/>
                  <a:moveTo>
                    <a:pt x="3392731" y="1892773"/>
                  </a:moveTo>
                  <a:cubicBezTo>
                    <a:pt x="3414319" y="1892773"/>
                    <a:pt x="3431819" y="1910273"/>
                    <a:pt x="3431819" y="1931860"/>
                  </a:cubicBezTo>
                  <a:cubicBezTo>
                    <a:pt x="3431819" y="1953447"/>
                    <a:pt x="3414319" y="1970947"/>
                    <a:pt x="3392731" y="1970947"/>
                  </a:cubicBezTo>
                  <a:cubicBezTo>
                    <a:pt x="3371144" y="1970947"/>
                    <a:pt x="3353644" y="1953447"/>
                    <a:pt x="3353644" y="1931860"/>
                  </a:cubicBezTo>
                  <a:cubicBezTo>
                    <a:pt x="3353644" y="1910273"/>
                    <a:pt x="3371144" y="1892773"/>
                    <a:pt x="3392731" y="1892773"/>
                  </a:cubicBezTo>
                  <a:close/>
                  <a:moveTo>
                    <a:pt x="3205815" y="1892773"/>
                  </a:moveTo>
                  <a:cubicBezTo>
                    <a:pt x="3227403" y="1892773"/>
                    <a:pt x="3244903" y="1910273"/>
                    <a:pt x="3244903" y="1931860"/>
                  </a:cubicBezTo>
                  <a:cubicBezTo>
                    <a:pt x="3244903" y="1953447"/>
                    <a:pt x="3227403" y="1970947"/>
                    <a:pt x="3205815" y="1970947"/>
                  </a:cubicBezTo>
                  <a:cubicBezTo>
                    <a:pt x="3184228" y="1970947"/>
                    <a:pt x="3166728" y="1953447"/>
                    <a:pt x="3166728" y="1931860"/>
                  </a:cubicBezTo>
                  <a:cubicBezTo>
                    <a:pt x="3166728" y="1910273"/>
                    <a:pt x="3184228" y="1892773"/>
                    <a:pt x="3205815" y="1892773"/>
                  </a:cubicBezTo>
                  <a:close/>
                  <a:moveTo>
                    <a:pt x="3111175" y="1892773"/>
                  </a:moveTo>
                  <a:cubicBezTo>
                    <a:pt x="3132763" y="1892773"/>
                    <a:pt x="3150263" y="1910273"/>
                    <a:pt x="3150263" y="1931860"/>
                  </a:cubicBezTo>
                  <a:cubicBezTo>
                    <a:pt x="3150263" y="1953447"/>
                    <a:pt x="3132763" y="1970947"/>
                    <a:pt x="3111175" y="1970947"/>
                  </a:cubicBezTo>
                  <a:cubicBezTo>
                    <a:pt x="3089588" y="1970947"/>
                    <a:pt x="3072088" y="1953447"/>
                    <a:pt x="3072088" y="1931860"/>
                  </a:cubicBezTo>
                  <a:cubicBezTo>
                    <a:pt x="3072088" y="1910273"/>
                    <a:pt x="3089588" y="1892773"/>
                    <a:pt x="3111175" y="1892773"/>
                  </a:cubicBezTo>
                  <a:close/>
                  <a:moveTo>
                    <a:pt x="3018902" y="1892773"/>
                  </a:moveTo>
                  <a:cubicBezTo>
                    <a:pt x="3040489" y="1892773"/>
                    <a:pt x="3057989" y="1910273"/>
                    <a:pt x="3057989" y="1931860"/>
                  </a:cubicBezTo>
                  <a:cubicBezTo>
                    <a:pt x="3057989" y="1953447"/>
                    <a:pt x="3040489" y="1970947"/>
                    <a:pt x="3018902" y="1970947"/>
                  </a:cubicBezTo>
                  <a:cubicBezTo>
                    <a:pt x="2997315" y="1970947"/>
                    <a:pt x="2979815" y="1953447"/>
                    <a:pt x="2979815" y="1931860"/>
                  </a:cubicBezTo>
                  <a:cubicBezTo>
                    <a:pt x="2979815" y="1910273"/>
                    <a:pt x="2997315" y="1892773"/>
                    <a:pt x="3018902" y="1892773"/>
                  </a:cubicBezTo>
                  <a:close/>
                  <a:moveTo>
                    <a:pt x="2924263" y="1892773"/>
                  </a:moveTo>
                  <a:cubicBezTo>
                    <a:pt x="2945850" y="1892773"/>
                    <a:pt x="2963349" y="1910273"/>
                    <a:pt x="2963349" y="1931860"/>
                  </a:cubicBezTo>
                  <a:cubicBezTo>
                    <a:pt x="2963349" y="1953447"/>
                    <a:pt x="2945850" y="1970947"/>
                    <a:pt x="2924263" y="1970947"/>
                  </a:cubicBezTo>
                  <a:cubicBezTo>
                    <a:pt x="2902675" y="1970947"/>
                    <a:pt x="2885175" y="1953447"/>
                    <a:pt x="2885175" y="1931860"/>
                  </a:cubicBezTo>
                  <a:cubicBezTo>
                    <a:pt x="2885175" y="1910273"/>
                    <a:pt x="2902675" y="1892773"/>
                    <a:pt x="2924263" y="1892773"/>
                  </a:cubicBezTo>
                  <a:close/>
                  <a:moveTo>
                    <a:pt x="2831987" y="1892773"/>
                  </a:moveTo>
                  <a:cubicBezTo>
                    <a:pt x="2853574" y="1892773"/>
                    <a:pt x="2871074" y="1910273"/>
                    <a:pt x="2871074" y="1931860"/>
                  </a:cubicBezTo>
                  <a:cubicBezTo>
                    <a:pt x="2871074" y="1953447"/>
                    <a:pt x="2853574" y="1970947"/>
                    <a:pt x="2831987" y="1970947"/>
                  </a:cubicBezTo>
                  <a:cubicBezTo>
                    <a:pt x="2810400" y="1970947"/>
                    <a:pt x="2792900" y="1953447"/>
                    <a:pt x="2792900" y="1931860"/>
                  </a:cubicBezTo>
                  <a:cubicBezTo>
                    <a:pt x="2792900" y="1910273"/>
                    <a:pt x="2810400" y="1892773"/>
                    <a:pt x="2831987" y="1892773"/>
                  </a:cubicBezTo>
                  <a:close/>
                  <a:moveTo>
                    <a:pt x="2737356" y="1892773"/>
                  </a:moveTo>
                  <a:cubicBezTo>
                    <a:pt x="2758934" y="1892773"/>
                    <a:pt x="2776434" y="1910273"/>
                    <a:pt x="2776434" y="1931860"/>
                  </a:cubicBezTo>
                  <a:cubicBezTo>
                    <a:pt x="2776434" y="1953447"/>
                    <a:pt x="2758934" y="1970947"/>
                    <a:pt x="2737356" y="1970947"/>
                  </a:cubicBezTo>
                  <a:cubicBezTo>
                    <a:pt x="2715766" y="1970947"/>
                    <a:pt x="2698265" y="1953447"/>
                    <a:pt x="2698265" y="1931860"/>
                  </a:cubicBezTo>
                  <a:cubicBezTo>
                    <a:pt x="2698265" y="1910273"/>
                    <a:pt x="2715766" y="1892773"/>
                    <a:pt x="2737356" y="1892773"/>
                  </a:cubicBezTo>
                  <a:close/>
                  <a:moveTo>
                    <a:pt x="2645073" y="1892773"/>
                  </a:moveTo>
                  <a:cubicBezTo>
                    <a:pt x="2666661" y="1892773"/>
                    <a:pt x="2684163" y="1910273"/>
                    <a:pt x="2684163" y="1931860"/>
                  </a:cubicBezTo>
                  <a:cubicBezTo>
                    <a:pt x="2684163" y="1953447"/>
                    <a:pt x="2666661" y="1970947"/>
                    <a:pt x="2645073" y="1970947"/>
                  </a:cubicBezTo>
                  <a:cubicBezTo>
                    <a:pt x="2623487" y="1970947"/>
                    <a:pt x="2605987" y="1953447"/>
                    <a:pt x="2605987" y="1931860"/>
                  </a:cubicBezTo>
                  <a:cubicBezTo>
                    <a:pt x="2605987" y="1910273"/>
                    <a:pt x="2623487" y="1892773"/>
                    <a:pt x="2645073" y="1892773"/>
                  </a:cubicBezTo>
                  <a:close/>
                  <a:moveTo>
                    <a:pt x="2550436" y="1892773"/>
                  </a:moveTo>
                  <a:cubicBezTo>
                    <a:pt x="2572023" y="1892773"/>
                    <a:pt x="2589522" y="1910273"/>
                    <a:pt x="2589522" y="1931860"/>
                  </a:cubicBezTo>
                  <a:cubicBezTo>
                    <a:pt x="2589522" y="1953447"/>
                    <a:pt x="2572023" y="1970947"/>
                    <a:pt x="2550436" y="1970947"/>
                  </a:cubicBezTo>
                  <a:cubicBezTo>
                    <a:pt x="2528849" y="1970947"/>
                    <a:pt x="2511351" y="1953447"/>
                    <a:pt x="2511351" y="1931860"/>
                  </a:cubicBezTo>
                  <a:cubicBezTo>
                    <a:pt x="2511351" y="1910273"/>
                    <a:pt x="2528849" y="1892773"/>
                    <a:pt x="2550436" y="1892773"/>
                  </a:cubicBezTo>
                  <a:close/>
                  <a:moveTo>
                    <a:pt x="2458164" y="1892773"/>
                  </a:moveTo>
                  <a:cubicBezTo>
                    <a:pt x="2479752" y="1892773"/>
                    <a:pt x="2497251" y="1910273"/>
                    <a:pt x="2497251" y="1931860"/>
                  </a:cubicBezTo>
                  <a:cubicBezTo>
                    <a:pt x="2497251" y="1953447"/>
                    <a:pt x="2479752" y="1970947"/>
                    <a:pt x="2458164" y="1970947"/>
                  </a:cubicBezTo>
                  <a:cubicBezTo>
                    <a:pt x="2436580" y="1970947"/>
                    <a:pt x="2419078" y="1953447"/>
                    <a:pt x="2419078" y="1931860"/>
                  </a:cubicBezTo>
                  <a:cubicBezTo>
                    <a:pt x="2419078" y="1910273"/>
                    <a:pt x="2436580" y="1892773"/>
                    <a:pt x="2458164" y="1892773"/>
                  </a:cubicBezTo>
                  <a:close/>
                  <a:moveTo>
                    <a:pt x="2363524" y="1892773"/>
                  </a:moveTo>
                  <a:cubicBezTo>
                    <a:pt x="2385113" y="1892773"/>
                    <a:pt x="2402611" y="1910273"/>
                    <a:pt x="2402611" y="1931860"/>
                  </a:cubicBezTo>
                  <a:cubicBezTo>
                    <a:pt x="2402611" y="1953447"/>
                    <a:pt x="2385113" y="1970947"/>
                    <a:pt x="2363524" y="1970947"/>
                  </a:cubicBezTo>
                  <a:cubicBezTo>
                    <a:pt x="2341940" y="1970947"/>
                    <a:pt x="2324437" y="1953447"/>
                    <a:pt x="2324437" y="1931860"/>
                  </a:cubicBezTo>
                  <a:cubicBezTo>
                    <a:pt x="2324437" y="1910273"/>
                    <a:pt x="2341940" y="1892773"/>
                    <a:pt x="2363524" y="1892773"/>
                  </a:cubicBezTo>
                  <a:close/>
                  <a:moveTo>
                    <a:pt x="2266521" y="1892773"/>
                  </a:moveTo>
                  <a:cubicBezTo>
                    <a:pt x="2288107" y="1892773"/>
                    <a:pt x="2305606" y="1910273"/>
                    <a:pt x="2305606" y="1931860"/>
                  </a:cubicBezTo>
                  <a:cubicBezTo>
                    <a:pt x="2305606" y="1953447"/>
                    <a:pt x="2288107" y="1970947"/>
                    <a:pt x="2266521" y="1970947"/>
                  </a:cubicBezTo>
                  <a:cubicBezTo>
                    <a:pt x="2244929" y="1970947"/>
                    <a:pt x="2227432" y="1953447"/>
                    <a:pt x="2227432" y="1931860"/>
                  </a:cubicBezTo>
                  <a:cubicBezTo>
                    <a:pt x="2227432" y="1910273"/>
                    <a:pt x="2244929" y="1892773"/>
                    <a:pt x="2266521" y="1892773"/>
                  </a:cubicBezTo>
                  <a:close/>
                  <a:moveTo>
                    <a:pt x="951048" y="1892773"/>
                  </a:moveTo>
                  <a:cubicBezTo>
                    <a:pt x="972633" y="1892773"/>
                    <a:pt x="990133" y="1910273"/>
                    <a:pt x="990133" y="1931860"/>
                  </a:cubicBezTo>
                  <a:cubicBezTo>
                    <a:pt x="990133" y="1953447"/>
                    <a:pt x="972633" y="1970947"/>
                    <a:pt x="951048" y="1970947"/>
                  </a:cubicBezTo>
                  <a:cubicBezTo>
                    <a:pt x="929462" y="1970947"/>
                    <a:pt x="911963" y="1953447"/>
                    <a:pt x="911963" y="1931860"/>
                  </a:cubicBezTo>
                  <a:cubicBezTo>
                    <a:pt x="911963" y="1910273"/>
                    <a:pt x="929462" y="1892773"/>
                    <a:pt x="951048" y="1892773"/>
                  </a:cubicBezTo>
                  <a:close/>
                  <a:moveTo>
                    <a:pt x="764144" y="1892773"/>
                  </a:moveTo>
                  <a:cubicBezTo>
                    <a:pt x="785731" y="1892773"/>
                    <a:pt x="803230" y="1910273"/>
                    <a:pt x="803230" y="1931860"/>
                  </a:cubicBezTo>
                  <a:cubicBezTo>
                    <a:pt x="803230" y="1953447"/>
                    <a:pt x="785731" y="1970947"/>
                    <a:pt x="764144" y="1970947"/>
                  </a:cubicBezTo>
                  <a:cubicBezTo>
                    <a:pt x="742556" y="1970947"/>
                    <a:pt x="725059" y="1953447"/>
                    <a:pt x="725059" y="1931860"/>
                  </a:cubicBezTo>
                  <a:cubicBezTo>
                    <a:pt x="725059" y="1910273"/>
                    <a:pt x="742556" y="1892773"/>
                    <a:pt x="764144" y="1892773"/>
                  </a:cubicBezTo>
                  <a:close/>
                  <a:moveTo>
                    <a:pt x="577226" y="1892773"/>
                  </a:moveTo>
                  <a:cubicBezTo>
                    <a:pt x="598816" y="1892773"/>
                    <a:pt x="616318" y="1910273"/>
                    <a:pt x="616318" y="1931860"/>
                  </a:cubicBezTo>
                  <a:cubicBezTo>
                    <a:pt x="616318" y="1953447"/>
                    <a:pt x="598816" y="1970947"/>
                    <a:pt x="577226" y="1970947"/>
                  </a:cubicBezTo>
                  <a:cubicBezTo>
                    <a:pt x="555636" y="1970947"/>
                    <a:pt x="538134" y="1953447"/>
                    <a:pt x="538134" y="1931860"/>
                  </a:cubicBezTo>
                  <a:cubicBezTo>
                    <a:pt x="538134" y="1910273"/>
                    <a:pt x="555636" y="1892773"/>
                    <a:pt x="577226" y="1892773"/>
                  </a:cubicBezTo>
                  <a:close/>
                  <a:moveTo>
                    <a:pt x="484945" y="1892773"/>
                  </a:moveTo>
                  <a:cubicBezTo>
                    <a:pt x="506533" y="1892773"/>
                    <a:pt x="524032" y="1910273"/>
                    <a:pt x="524032" y="1931860"/>
                  </a:cubicBezTo>
                  <a:cubicBezTo>
                    <a:pt x="524032" y="1953447"/>
                    <a:pt x="506533" y="1970947"/>
                    <a:pt x="484945" y="1970947"/>
                  </a:cubicBezTo>
                  <a:cubicBezTo>
                    <a:pt x="463353" y="1970947"/>
                    <a:pt x="445867" y="1953447"/>
                    <a:pt x="445867" y="1931860"/>
                  </a:cubicBezTo>
                  <a:cubicBezTo>
                    <a:pt x="445867" y="1910273"/>
                    <a:pt x="463353" y="1892773"/>
                    <a:pt x="484945" y="1892773"/>
                  </a:cubicBezTo>
                  <a:close/>
                  <a:moveTo>
                    <a:pt x="3861717" y="1806975"/>
                  </a:moveTo>
                  <a:lnTo>
                    <a:pt x="3858023" y="1880127"/>
                  </a:lnTo>
                  <a:lnTo>
                    <a:pt x="3838294" y="1871955"/>
                  </a:lnTo>
                  <a:cubicBezTo>
                    <a:pt x="3831220" y="1864881"/>
                    <a:pt x="3826845" y="1855109"/>
                    <a:pt x="3826845" y="1844316"/>
                  </a:cubicBezTo>
                  <a:cubicBezTo>
                    <a:pt x="3826845" y="1833522"/>
                    <a:pt x="3831220" y="1823750"/>
                    <a:pt x="3838294" y="1816677"/>
                  </a:cubicBezTo>
                  <a:close/>
                  <a:moveTo>
                    <a:pt x="3679017" y="1805229"/>
                  </a:moveTo>
                  <a:cubicBezTo>
                    <a:pt x="3700604" y="1805229"/>
                    <a:pt x="3718103" y="1822729"/>
                    <a:pt x="3718103" y="1844316"/>
                  </a:cubicBezTo>
                  <a:cubicBezTo>
                    <a:pt x="3718103" y="1865903"/>
                    <a:pt x="3700604" y="1883404"/>
                    <a:pt x="3679017" y="1883404"/>
                  </a:cubicBezTo>
                  <a:cubicBezTo>
                    <a:pt x="3657429" y="1883404"/>
                    <a:pt x="3639929" y="1865903"/>
                    <a:pt x="3639929" y="1844316"/>
                  </a:cubicBezTo>
                  <a:cubicBezTo>
                    <a:pt x="3639929" y="1822729"/>
                    <a:pt x="3657429" y="1805229"/>
                    <a:pt x="3679017" y="1805229"/>
                  </a:cubicBezTo>
                  <a:close/>
                  <a:moveTo>
                    <a:pt x="3300457" y="1805229"/>
                  </a:moveTo>
                  <a:cubicBezTo>
                    <a:pt x="3322044" y="1805229"/>
                    <a:pt x="3339544" y="1822729"/>
                    <a:pt x="3339544" y="1844316"/>
                  </a:cubicBezTo>
                  <a:cubicBezTo>
                    <a:pt x="3339544" y="1865903"/>
                    <a:pt x="3322044" y="1883404"/>
                    <a:pt x="3300457" y="1883404"/>
                  </a:cubicBezTo>
                  <a:cubicBezTo>
                    <a:pt x="3278869" y="1883404"/>
                    <a:pt x="3261369" y="1865903"/>
                    <a:pt x="3261369" y="1844316"/>
                  </a:cubicBezTo>
                  <a:cubicBezTo>
                    <a:pt x="3261369" y="1822729"/>
                    <a:pt x="3278869" y="1805229"/>
                    <a:pt x="3300457" y="1805229"/>
                  </a:cubicBezTo>
                  <a:close/>
                  <a:moveTo>
                    <a:pt x="3111175" y="1805229"/>
                  </a:moveTo>
                  <a:cubicBezTo>
                    <a:pt x="3132763" y="1805229"/>
                    <a:pt x="3150263" y="1822729"/>
                    <a:pt x="3150263" y="1844316"/>
                  </a:cubicBezTo>
                  <a:cubicBezTo>
                    <a:pt x="3150263" y="1865903"/>
                    <a:pt x="3132763" y="1883404"/>
                    <a:pt x="3111175" y="1883404"/>
                  </a:cubicBezTo>
                  <a:cubicBezTo>
                    <a:pt x="3089588" y="1883404"/>
                    <a:pt x="3072088" y="1865903"/>
                    <a:pt x="3072088" y="1844316"/>
                  </a:cubicBezTo>
                  <a:cubicBezTo>
                    <a:pt x="3072088" y="1822729"/>
                    <a:pt x="3089588" y="1805229"/>
                    <a:pt x="3111175" y="1805229"/>
                  </a:cubicBezTo>
                  <a:close/>
                  <a:moveTo>
                    <a:pt x="3018902" y="1805229"/>
                  </a:moveTo>
                  <a:cubicBezTo>
                    <a:pt x="3040489" y="1805229"/>
                    <a:pt x="3057989" y="1822729"/>
                    <a:pt x="3057989" y="1844316"/>
                  </a:cubicBezTo>
                  <a:cubicBezTo>
                    <a:pt x="3057989" y="1865903"/>
                    <a:pt x="3040489" y="1883404"/>
                    <a:pt x="3018902" y="1883404"/>
                  </a:cubicBezTo>
                  <a:cubicBezTo>
                    <a:pt x="2997315" y="1883404"/>
                    <a:pt x="2979815" y="1865903"/>
                    <a:pt x="2979815" y="1844316"/>
                  </a:cubicBezTo>
                  <a:cubicBezTo>
                    <a:pt x="2979815" y="1822729"/>
                    <a:pt x="2997315" y="1805229"/>
                    <a:pt x="3018902" y="1805229"/>
                  </a:cubicBezTo>
                  <a:close/>
                  <a:moveTo>
                    <a:pt x="2831988" y="1805229"/>
                  </a:moveTo>
                  <a:cubicBezTo>
                    <a:pt x="2853575" y="1805229"/>
                    <a:pt x="2871075" y="1822729"/>
                    <a:pt x="2871075" y="1844316"/>
                  </a:cubicBezTo>
                  <a:cubicBezTo>
                    <a:pt x="2871075" y="1865903"/>
                    <a:pt x="2853575" y="1883404"/>
                    <a:pt x="2831988" y="1883404"/>
                  </a:cubicBezTo>
                  <a:cubicBezTo>
                    <a:pt x="2810401" y="1883404"/>
                    <a:pt x="2792901" y="1865903"/>
                    <a:pt x="2792901" y="1844316"/>
                  </a:cubicBezTo>
                  <a:cubicBezTo>
                    <a:pt x="2792901" y="1822729"/>
                    <a:pt x="2810401" y="1805229"/>
                    <a:pt x="2831988" y="1805229"/>
                  </a:cubicBezTo>
                  <a:close/>
                  <a:moveTo>
                    <a:pt x="2737358" y="1805229"/>
                  </a:moveTo>
                  <a:cubicBezTo>
                    <a:pt x="2758934" y="1805229"/>
                    <a:pt x="2776434" y="1822729"/>
                    <a:pt x="2776434" y="1844316"/>
                  </a:cubicBezTo>
                  <a:cubicBezTo>
                    <a:pt x="2776434" y="1865903"/>
                    <a:pt x="2758934" y="1883404"/>
                    <a:pt x="2737358" y="1883404"/>
                  </a:cubicBezTo>
                  <a:cubicBezTo>
                    <a:pt x="2715768" y="1883404"/>
                    <a:pt x="2698265" y="1865903"/>
                    <a:pt x="2698265" y="1844316"/>
                  </a:cubicBezTo>
                  <a:cubicBezTo>
                    <a:pt x="2698265" y="1822729"/>
                    <a:pt x="2715768" y="1805229"/>
                    <a:pt x="2737358" y="1805229"/>
                  </a:cubicBezTo>
                  <a:close/>
                  <a:moveTo>
                    <a:pt x="2645073" y="1805229"/>
                  </a:moveTo>
                  <a:cubicBezTo>
                    <a:pt x="2666661" y="1805229"/>
                    <a:pt x="2684163" y="1822729"/>
                    <a:pt x="2684163" y="1844316"/>
                  </a:cubicBezTo>
                  <a:cubicBezTo>
                    <a:pt x="2684163" y="1865903"/>
                    <a:pt x="2666661" y="1883404"/>
                    <a:pt x="2645073" y="1883404"/>
                  </a:cubicBezTo>
                  <a:cubicBezTo>
                    <a:pt x="2623487" y="1883404"/>
                    <a:pt x="2605987" y="1865903"/>
                    <a:pt x="2605987" y="1844316"/>
                  </a:cubicBezTo>
                  <a:cubicBezTo>
                    <a:pt x="2605987" y="1822729"/>
                    <a:pt x="2623487" y="1805229"/>
                    <a:pt x="2645073" y="1805229"/>
                  </a:cubicBezTo>
                  <a:close/>
                  <a:moveTo>
                    <a:pt x="2550436" y="1805229"/>
                  </a:moveTo>
                  <a:cubicBezTo>
                    <a:pt x="2572023" y="1805229"/>
                    <a:pt x="2589522" y="1822729"/>
                    <a:pt x="2589522" y="1844316"/>
                  </a:cubicBezTo>
                  <a:cubicBezTo>
                    <a:pt x="2589522" y="1865903"/>
                    <a:pt x="2572023" y="1883404"/>
                    <a:pt x="2550436" y="1883404"/>
                  </a:cubicBezTo>
                  <a:cubicBezTo>
                    <a:pt x="2528849" y="1883404"/>
                    <a:pt x="2511352" y="1865903"/>
                    <a:pt x="2511352" y="1844316"/>
                  </a:cubicBezTo>
                  <a:cubicBezTo>
                    <a:pt x="2511352" y="1822729"/>
                    <a:pt x="2528849" y="1805229"/>
                    <a:pt x="2550436" y="1805229"/>
                  </a:cubicBezTo>
                  <a:close/>
                  <a:moveTo>
                    <a:pt x="2363525" y="1805229"/>
                  </a:moveTo>
                  <a:cubicBezTo>
                    <a:pt x="2385114" y="1805229"/>
                    <a:pt x="2402611" y="1822729"/>
                    <a:pt x="2402611" y="1844316"/>
                  </a:cubicBezTo>
                  <a:cubicBezTo>
                    <a:pt x="2402611" y="1865903"/>
                    <a:pt x="2385114" y="1883404"/>
                    <a:pt x="2363525" y="1883404"/>
                  </a:cubicBezTo>
                  <a:cubicBezTo>
                    <a:pt x="2341941" y="1883404"/>
                    <a:pt x="2324438" y="1865903"/>
                    <a:pt x="2324438" y="1844316"/>
                  </a:cubicBezTo>
                  <a:cubicBezTo>
                    <a:pt x="2324438" y="1822729"/>
                    <a:pt x="2341941" y="1805229"/>
                    <a:pt x="2363525" y="1805229"/>
                  </a:cubicBezTo>
                  <a:close/>
                  <a:moveTo>
                    <a:pt x="3771293" y="1805229"/>
                  </a:moveTo>
                  <a:cubicBezTo>
                    <a:pt x="3792880" y="1805229"/>
                    <a:pt x="3810379" y="1822728"/>
                    <a:pt x="3810379" y="1844316"/>
                  </a:cubicBezTo>
                  <a:cubicBezTo>
                    <a:pt x="3810379" y="1865903"/>
                    <a:pt x="3792880" y="1883403"/>
                    <a:pt x="3771293" y="1883403"/>
                  </a:cubicBezTo>
                  <a:cubicBezTo>
                    <a:pt x="3749705" y="1883403"/>
                    <a:pt x="3732205" y="1865903"/>
                    <a:pt x="3732205" y="1844316"/>
                  </a:cubicBezTo>
                  <a:cubicBezTo>
                    <a:pt x="3732205" y="1822728"/>
                    <a:pt x="3749705" y="1805229"/>
                    <a:pt x="3771293" y="1805229"/>
                  </a:cubicBezTo>
                  <a:close/>
                  <a:moveTo>
                    <a:pt x="3584377" y="1805229"/>
                  </a:moveTo>
                  <a:cubicBezTo>
                    <a:pt x="3605964" y="1805229"/>
                    <a:pt x="3623463" y="1822728"/>
                    <a:pt x="3623463" y="1844316"/>
                  </a:cubicBezTo>
                  <a:cubicBezTo>
                    <a:pt x="3623463" y="1865903"/>
                    <a:pt x="3605964" y="1883403"/>
                    <a:pt x="3584377" y="1883403"/>
                  </a:cubicBezTo>
                  <a:cubicBezTo>
                    <a:pt x="3562789" y="1883403"/>
                    <a:pt x="3545289" y="1865903"/>
                    <a:pt x="3545289" y="1844316"/>
                  </a:cubicBezTo>
                  <a:cubicBezTo>
                    <a:pt x="3545289" y="1822728"/>
                    <a:pt x="3562789" y="1805229"/>
                    <a:pt x="3584377" y="1805229"/>
                  </a:cubicBezTo>
                  <a:close/>
                  <a:moveTo>
                    <a:pt x="3489737" y="1805229"/>
                  </a:moveTo>
                  <a:cubicBezTo>
                    <a:pt x="3511324" y="1805229"/>
                    <a:pt x="3528823" y="1822728"/>
                    <a:pt x="3528823" y="1844316"/>
                  </a:cubicBezTo>
                  <a:cubicBezTo>
                    <a:pt x="3528823" y="1865903"/>
                    <a:pt x="3511324" y="1883403"/>
                    <a:pt x="3489737" y="1883403"/>
                  </a:cubicBezTo>
                  <a:cubicBezTo>
                    <a:pt x="3468149" y="1883403"/>
                    <a:pt x="3450649" y="1865903"/>
                    <a:pt x="3450649" y="1844316"/>
                  </a:cubicBezTo>
                  <a:cubicBezTo>
                    <a:pt x="3450649" y="1822728"/>
                    <a:pt x="3468149" y="1805229"/>
                    <a:pt x="3489737" y="1805229"/>
                  </a:cubicBezTo>
                  <a:close/>
                  <a:moveTo>
                    <a:pt x="3392731" y="1805229"/>
                  </a:moveTo>
                  <a:cubicBezTo>
                    <a:pt x="3414319" y="1805229"/>
                    <a:pt x="3431819" y="1822728"/>
                    <a:pt x="3431819" y="1844316"/>
                  </a:cubicBezTo>
                  <a:cubicBezTo>
                    <a:pt x="3431819" y="1865903"/>
                    <a:pt x="3414319" y="1883403"/>
                    <a:pt x="3392731" y="1883403"/>
                  </a:cubicBezTo>
                  <a:cubicBezTo>
                    <a:pt x="3371144" y="1883403"/>
                    <a:pt x="3353644" y="1865903"/>
                    <a:pt x="3353644" y="1844316"/>
                  </a:cubicBezTo>
                  <a:cubicBezTo>
                    <a:pt x="3353644" y="1822728"/>
                    <a:pt x="3371144" y="1805229"/>
                    <a:pt x="3392731" y="1805229"/>
                  </a:cubicBezTo>
                  <a:close/>
                  <a:moveTo>
                    <a:pt x="3205817" y="1805229"/>
                  </a:moveTo>
                  <a:cubicBezTo>
                    <a:pt x="3227404" y="1805229"/>
                    <a:pt x="3244904" y="1822728"/>
                    <a:pt x="3244904" y="1844316"/>
                  </a:cubicBezTo>
                  <a:cubicBezTo>
                    <a:pt x="3244904" y="1865903"/>
                    <a:pt x="3227404" y="1883403"/>
                    <a:pt x="3205817" y="1883403"/>
                  </a:cubicBezTo>
                  <a:cubicBezTo>
                    <a:pt x="3184229" y="1883403"/>
                    <a:pt x="3166729" y="1865903"/>
                    <a:pt x="3166729" y="1844316"/>
                  </a:cubicBezTo>
                  <a:cubicBezTo>
                    <a:pt x="3166729" y="1822728"/>
                    <a:pt x="3184229" y="1805229"/>
                    <a:pt x="3205817" y="1805229"/>
                  </a:cubicBezTo>
                  <a:close/>
                  <a:moveTo>
                    <a:pt x="2924263" y="1805229"/>
                  </a:moveTo>
                  <a:cubicBezTo>
                    <a:pt x="2945850" y="1805229"/>
                    <a:pt x="2963349" y="1822728"/>
                    <a:pt x="2963349" y="1844316"/>
                  </a:cubicBezTo>
                  <a:cubicBezTo>
                    <a:pt x="2963349" y="1865903"/>
                    <a:pt x="2945850" y="1883403"/>
                    <a:pt x="2924263" y="1883403"/>
                  </a:cubicBezTo>
                  <a:cubicBezTo>
                    <a:pt x="2902675" y="1883403"/>
                    <a:pt x="2885175" y="1865903"/>
                    <a:pt x="2885175" y="1844316"/>
                  </a:cubicBezTo>
                  <a:cubicBezTo>
                    <a:pt x="2885175" y="1822728"/>
                    <a:pt x="2902675" y="1805229"/>
                    <a:pt x="2924263" y="1805229"/>
                  </a:cubicBezTo>
                  <a:close/>
                  <a:moveTo>
                    <a:pt x="2458164" y="1805229"/>
                  </a:moveTo>
                  <a:cubicBezTo>
                    <a:pt x="2479753" y="1805229"/>
                    <a:pt x="2497252" y="1822728"/>
                    <a:pt x="2497252" y="1844316"/>
                  </a:cubicBezTo>
                  <a:cubicBezTo>
                    <a:pt x="2497252" y="1865903"/>
                    <a:pt x="2479753" y="1883403"/>
                    <a:pt x="2458164" y="1883403"/>
                  </a:cubicBezTo>
                  <a:cubicBezTo>
                    <a:pt x="2436582" y="1883403"/>
                    <a:pt x="2419079" y="1865903"/>
                    <a:pt x="2419079" y="1844316"/>
                  </a:cubicBezTo>
                  <a:cubicBezTo>
                    <a:pt x="2419079" y="1822728"/>
                    <a:pt x="2436582" y="1805229"/>
                    <a:pt x="2458164" y="1805229"/>
                  </a:cubicBezTo>
                  <a:close/>
                  <a:moveTo>
                    <a:pt x="2266523" y="1805229"/>
                  </a:moveTo>
                  <a:cubicBezTo>
                    <a:pt x="2288108" y="1805229"/>
                    <a:pt x="2305609" y="1822728"/>
                    <a:pt x="2305609" y="1844316"/>
                  </a:cubicBezTo>
                  <a:cubicBezTo>
                    <a:pt x="2305609" y="1865903"/>
                    <a:pt x="2288108" y="1883403"/>
                    <a:pt x="2266523" y="1883403"/>
                  </a:cubicBezTo>
                  <a:cubicBezTo>
                    <a:pt x="2244931" y="1883403"/>
                    <a:pt x="2227433" y="1865903"/>
                    <a:pt x="2227433" y="1844316"/>
                  </a:cubicBezTo>
                  <a:cubicBezTo>
                    <a:pt x="2227433" y="1822728"/>
                    <a:pt x="2244931" y="1805229"/>
                    <a:pt x="2266523" y="1805229"/>
                  </a:cubicBezTo>
                  <a:close/>
                  <a:moveTo>
                    <a:pt x="577230" y="1805229"/>
                  </a:moveTo>
                  <a:cubicBezTo>
                    <a:pt x="598820" y="1805229"/>
                    <a:pt x="616322" y="1822728"/>
                    <a:pt x="616322" y="1844316"/>
                  </a:cubicBezTo>
                  <a:cubicBezTo>
                    <a:pt x="616322" y="1865903"/>
                    <a:pt x="598820" y="1883403"/>
                    <a:pt x="577230" y="1883403"/>
                  </a:cubicBezTo>
                  <a:cubicBezTo>
                    <a:pt x="555640" y="1883403"/>
                    <a:pt x="538137" y="1865903"/>
                    <a:pt x="538137" y="1844316"/>
                  </a:cubicBezTo>
                  <a:cubicBezTo>
                    <a:pt x="538137" y="1822728"/>
                    <a:pt x="555640" y="1805229"/>
                    <a:pt x="577230" y="1805229"/>
                  </a:cubicBezTo>
                  <a:close/>
                  <a:moveTo>
                    <a:pt x="484947" y="1805229"/>
                  </a:moveTo>
                  <a:cubicBezTo>
                    <a:pt x="506537" y="1805229"/>
                    <a:pt x="524035" y="1822728"/>
                    <a:pt x="524035" y="1844316"/>
                  </a:cubicBezTo>
                  <a:cubicBezTo>
                    <a:pt x="524035" y="1865903"/>
                    <a:pt x="506537" y="1883403"/>
                    <a:pt x="484947" y="1883403"/>
                  </a:cubicBezTo>
                  <a:cubicBezTo>
                    <a:pt x="463357" y="1883403"/>
                    <a:pt x="445867" y="1865903"/>
                    <a:pt x="445867" y="1844316"/>
                  </a:cubicBezTo>
                  <a:cubicBezTo>
                    <a:pt x="445867" y="1822728"/>
                    <a:pt x="463357" y="1805229"/>
                    <a:pt x="484947" y="1805229"/>
                  </a:cubicBezTo>
                  <a:close/>
                  <a:moveTo>
                    <a:pt x="390307" y="1805229"/>
                  </a:moveTo>
                  <a:cubicBezTo>
                    <a:pt x="411895" y="1805229"/>
                    <a:pt x="429399" y="1822728"/>
                    <a:pt x="429399" y="1844316"/>
                  </a:cubicBezTo>
                  <a:cubicBezTo>
                    <a:pt x="429399" y="1865903"/>
                    <a:pt x="411895" y="1883403"/>
                    <a:pt x="390307" y="1883403"/>
                  </a:cubicBezTo>
                  <a:cubicBezTo>
                    <a:pt x="368727" y="1883403"/>
                    <a:pt x="351227" y="1865903"/>
                    <a:pt x="351227" y="1844316"/>
                  </a:cubicBezTo>
                  <a:cubicBezTo>
                    <a:pt x="351227" y="1822728"/>
                    <a:pt x="368727" y="1805229"/>
                    <a:pt x="390307" y="1805229"/>
                  </a:cubicBezTo>
                  <a:close/>
                  <a:moveTo>
                    <a:pt x="3858672" y="1720694"/>
                  </a:moveTo>
                  <a:lnTo>
                    <a:pt x="3862373" y="1793978"/>
                  </a:lnTo>
                  <a:lnTo>
                    <a:pt x="3862353" y="1794377"/>
                  </a:lnTo>
                  <a:lnTo>
                    <a:pt x="3838294" y="1784412"/>
                  </a:lnTo>
                  <a:cubicBezTo>
                    <a:pt x="3831220" y="1777339"/>
                    <a:pt x="3826845" y="1767568"/>
                    <a:pt x="3826845" y="1756774"/>
                  </a:cubicBezTo>
                  <a:cubicBezTo>
                    <a:pt x="3826845" y="1745980"/>
                    <a:pt x="3831220" y="1736208"/>
                    <a:pt x="3838294" y="1729135"/>
                  </a:cubicBezTo>
                  <a:close/>
                  <a:moveTo>
                    <a:pt x="3771293" y="1717686"/>
                  </a:moveTo>
                  <a:cubicBezTo>
                    <a:pt x="3792880" y="1717686"/>
                    <a:pt x="3810379" y="1735186"/>
                    <a:pt x="3810379" y="1756774"/>
                  </a:cubicBezTo>
                  <a:cubicBezTo>
                    <a:pt x="3810379" y="1778361"/>
                    <a:pt x="3792880" y="1795860"/>
                    <a:pt x="3771293" y="1795860"/>
                  </a:cubicBezTo>
                  <a:cubicBezTo>
                    <a:pt x="3749705" y="1795860"/>
                    <a:pt x="3732205" y="1778361"/>
                    <a:pt x="3732205" y="1756774"/>
                  </a:cubicBezTo>
                  <a:cubicBezTo>
                    <a:pt x="3732205" y="1735186"/>
                    <a:pt x="3749705" y="1717686"/>
                    <a:pt x="3771293" y="1717686"/>
                  </a:cubicBezTo>
                  <a:close/>
                  <a:moveTo>
                    <a:pt x="3679017" y="1717686"/>
                  </a:moveTo>
                  <a:cubicBezTo>
                    <a:pt x="3700604" y="1717686"/>
                    <a:pt x="3718103" y="1735186"/>
                    <a:pt x="3718103" y="1756774"/>
                  </a:cubicBezTo>
                  <a:cubicBezTo>
                    <a:pt x="3718103" y="1778361"/>
                    <a:pt x="3700604" y="1795860"/>
                    <a:pt x="3679017" y="1795860"/>
                  </a:cubicBezTo>
                  <a:cubicBezTo>
                    <a:pt x="3657429" y="1795860"/>
                    <a:pt x="3639929" y="1778361"/>
                    <a:pt x="3639929" y="1756774"/>
                  </a:cubicBezTo>
                  <a:cubicBezTo>
                    <a:pt x="3639929" y="1735186"/>
                    <a:pt x="3657429" y="1717686"/>
                    <a:pt x="3679017" y="1717686"/>
                  </a:cubicBezTo>
                  <a:close/>
                  <a:moveTo>
                    <a:pt x="3584377" y="1717686"/>
                  </a:moveTo>
                  <a:cubicBezTo>
                    <a:pt x="3605964" y="1717686"/>
                    <a:pt x="3623463" y="1735186"/>
                    <a:pt x="3623463" y="1756774"/>
                  </a:cubicBezTo>
                  <a:cubicBezTo>
                    <a:pt x="3623463" y="1778361"/>
                    <a:pt x="3605964" y="1795860"/>
                    <a:pt x="3584377" y="1795860"/>
                  </a:cubicBezTo>
                  <a:cubicBezTo>
                    <a:pt x="3562789" y="1795860"/>
                    <a:pt x="3545289" y="1778361"/>
                    <a:pt x="3545289" y="1756774"/>
                  </a:cubicBezTo>
                  <a:cubicBezTo>
                    <a:pt x="3545289" y="1735186"/>
                    <a:pt x="3562789" y="1717686"/>
                    <a:pt x="3584377" y="1717686"/>
                  </a:cubicBezTo>
                  <a:close/>
                  <a:moveTo>
                    <a:pt x="3489737" y="1717686"/>
                  </a:moveTo>
                  <a:cubicBezTo>
                    <a:pt x="3511324" y="1717686"/>
                    <a:pt x="3528823" y="1735186"/>
                    <a:pt x="3528823" y="1756774"/>
                  </a:cubicBezTo>
                  <a:cubicBezTo>
                    <a:pt x="3528823" y="1778361"/>
                    <a:pt x="3511324" y="1795860"/>
                    <a:pt x="3489737" y="1795860"/>
                  </a:cubicBezTo>
                  <a:cubicBezTo>
                    <a:pt x="3468149" y="1795860"/>
                    <a:pt x="3450649" y="1778361"/>
                    <a:pt x="3450649" y="1756774"/>
                  </a:cubicBezTo>
                  <a:cubicBezTo>
                    <a:pt x="3450649" y="1735186"/>
                    <a:pt x="3468149" y="1717686"/>
                    <a:pt x="3489737" y="1717686"/>
                  </a:cubicBezTo>
                  <a:close/>
                  <a:moveTo>
                    <a:pt x="3392731" y="1717686"/>
                  </a:moveTo>
                  <a:cubicBezTo>
                    <a:pt x="3414319" y="1717686"/>
                    <a:pt x="3431819" y="1735186"/>
                    <a:pt x="3431819" y="1756774"/>
                  </a:cubicBezTo>
                  <a:cubicBezTo>
                    <a:pt x="3431819" y="1778361"/>
                    <a:pt x="3414319" y="1795860"/>
                    <a:pt x="3392731" y="1795860"/>
                  </a:cubicBezTo>
                  <a:cubicBezTo>
                    <a:pt x="3371144" y="1795860"/>
                    <a:pt x="3353644" y="1778361"/>
                    <a:pt x="3353644" y="1756774"/>
                  </a:cubicBezTo>
                  <a:cubicBezTo>
                    <a:pt x="3353644" y="1735186"/>
                    <a:pt x="3371144" y="1717686"/>
                    <a:pt x="3392731" y="1717686"/>
                  </a:cubicBezTo>
                  <a:close/>
                  <a:moveTo>
                    <a:pt x="3300457" y="1717686"/>
                  </a:moveTo>
                  <a:cubicBezTo>
                    <a:pt x="3322044" y="1717686"/>
                    <a:pt x="3339544" y="1735186"/>
                    <a:pt x="3339544" y="1756774"/>
                  </a:cubicBezTo>
                  <a:cubicBezTo>
                    <a:pt x="3339544" y="1778361"/>
                    <a:pt x="3322044" y="1795860"/>
                    <a:pt x="3300457" y="1795860"/>
                  </a:cubicBezTo>
                  <a:cubicBezTo>
                    <a:pt x="3278869" y="1795860"/>
                    <a:pt x="3261369" y="1778361"/>
                    <a:pt x="3261369" y="1756774"/>
                  </a:cubicBezTo>
                  <a:cubicBezTo>
                    <a:pt x="3261369" y="1735186"/>
                    <a:pt x="3278869" y="1717686"/>
                    <a:pt x="3300457" y="1717686"/>
                  </a:cubicBezTo>
                  <a:close/>
                  <a:moveTo>
                    <a:pt x="3205817" y="1717686"/>
                  </a:moveTo>
                  <a:cubicBezTo>
                    <a:pt x="3227404" y="1717686"/>
                    <a:pt x="3244904" y="1735186"/>
                    <a:pt x="3244904" y="1756774"/>
                  </a:cubicBezTo>
                  <a:cubicBezTo>
                    <a:pt x="3244904" y="1778361"/>
                    <a:pt x="3227404" y="1795860"/>
                    <a:pt x="3205817" y="1795860"/>
                  </a:cubicBezTo>
                  <a:cubicBezTo>
                    <a:pt x="3184229" y="1795860"/>
                    <a:pt x="3166729" y="1778361"/>
                    <a:pt x="3166729" y="1756774"/>
                  </a:cubicBezTo>
                  <a:cubicBezTo>
                    <a:pt x="3166729" y="1735186"/>
                    <a:pt x="3184229" y="1717686"/>
                    <a:pt x="3205817" y="1717686"/>
                  </a:cubicBezTo>
                  <a:close/>
                  <a:moveTo>
                    <a:pt x="3111175" y="1717686"/>
                  </a:moveTo>
                  <a:cubicBezTo>
                    <a:pt x="3132763" y="1717686"/>
                    <a:pt x="3150263" y="1735186"/>
                    <a:pt x="3150263" y="1756774"/>
                  </a:cubicBezTo>
                  <a:cubicBezTo>
                    <a:pt x="3150263" y="1778361"/>
                    <a:pt x="3132763" y="1795860"/>
                    <a:pt x="3111175" y="1795860"/>
                  </a:cubicBezTo>
                  <a:cubicBezTo>
                    <a:pt x="3089588" y="1795860"/>
                    <a:pt x="3072088" y="1778361"/>
                    <a:pt x="3072088" y="1756774"/>
                  </a:cubicBezTo>
                  <a:cubicBezTo>
                    <a:pt x="3072088" y="1735186"/>
                    <a:pt x="3089588" y="1717686"/>
                    <a:pt x="3111175" y="1717686"/>
                  </a:cubicBezTo>
                  <a:close/>
                  <a:moveTo>
                    <a:pt x="3018902" y="1717686"/>
                  </a:moveTo>
                  <a:cubicBezTo>
                    <a:pt x="3040489" y="1717686"/>
                    <a:pt x="3057989" y="1735186"/>
                    <a:pt x="3057989" y="1756774"/>
                  </a:cubicBezTo>
                  <a:cubicBezTo>
                    <a:pt x="3057989" y="1778361"/>
                    <a:pt x="3040489" y="1795860"/>
                    <a:pt x="3018902" y="1795860"/>
                  </a:cubicBezTo>
                  <a:cubicBezTo>
                    <a:pt x="2997315" y="1795860"/>
                    <a:pt x="2979815" y="1778361"/>
                    <a:pt x="2979815" y="1756774"/>
                  </a:cubicBezTo>
                  <a:cubicBezTo>
                    <a:pt x="2979815" y="1735186"/>
                    <a:pt x="2997315" y="1717686"/>
                    <a:pt x="3018902" y="1717686"/>
                  </a:cubicBezTo>
                  <a:close/>
                  <a:moveTo>
                    <a:pt x="2924263" y="1717686"/>
                  </a:moveTo>
                  <a:cubicBezTo>
                    <a:pt x="2945850" y="1717686"/>
                    <a:pt x="2963349" y="1735186"/>
                    <a:pt x="2963349" y="1756774"/>
                  </a:cubicBezTo>
                  <a:cubicBezTo>
                    <a:pt x="2963349" y="1778361"/>
                    <a:pt x="2945850" y="1795860"/>
                    <a:pt x="2924263" y="1795860"/>
                  </a:cubicBezTo>
                  <a:cubicBezTo>
                    <a:pt x="2902675" y="1795860"/>
                    <a:pt x="2885175" y="1778361"/>
                    <a:pt x="2885175" y="1756774"/>
                  </a:cubicBezTo>
                  <a:cubicBezTo>
                    <a:pt x="2885175" y="1735186"/>
                    <a:pt x="2902675" y="1717686"/>
                    <a:pt x="2924263" y="1717686"/>
                  </a:cubicBezTo>
                  <a:close/>
                  <a:moveTo>
                    <a:pt x="2831988" y="1717686"/>
                  </a:moveTo>
                  <a:cubicBezTo>
                    <a:pt x="2853575" y="1717686"/>
                    <a:pt x="2871075" y="1735186"/>
                    <a:pt x="2871075" y="1756774"/>
                  </a:cubicBezTo>
                  <a:cubicBezTo>
                    <a:pt x="2871075" y="1778361"/>
                    <a:pt x="2853575" y="1795860"/>
                    <a:pt x="2831988" y="1795860"/>
                  </a:cubicBezTo>
                  <a:cubicBezTo>
                    <a:pt x="2810401" y="1795860"/>
                    <a:pt x="2792901" y="1778361"/>
                    <a:pt x="2792901" y="1756774"/>
                  </a:cubicBezTo>
                  <a:cubicBezTo>
                    <a:pt x="2792901" y="1735186"/>
                    <a:pt x="2810401" y="1717686"/>
                    <a:pt x="2831988" y="1717686"/>
                  </a:cubicBezTo>
                  <a:close/>
                  <a:moveTo>
                    <a:pt x="2737359" y="1717686"/>
                  </a:moveTo>
                  <a:cubicBezTo>
                    <a:pt x="2758934" y="1717686"/>
                    <a:pt x="2776434" y="1735186"/>
                    <a:pt x="2776434" y="1756774"/>
                  </a:cubicBezTo>
                  <a:cubicBezTo>
                    <a:pt x="2776434" y="1778361"/>
                    <a:pt x="2758934" y="1795860"/>
                    <a:pt x="2737359" y="1795860"/>
                  </a:cubicBezTo>
                  <a:cubicBezTo>
                    <a:pt x="2715768" y="1795860"/>
                    <a:pt x="2698265" y="1778361"/>
                    <a:pt x="2698265" y="1756774"/>
                  </a:cubicBezTo>
                  <a:cubicBezTo>
                    <a:pt x="2698265" y="1735186"/>
                    <a:pt x="2715768" y="1717686"/>
                    <a:pt x="2737359" y="1717686"/>
                  </a:cubicBezTo>
                  <a:close/>
                  <a:moveTo>
                    <a:pt x="2645073" y="1717686"/>
                  </a:moveTo>
                  <a:cubicBezTo>
                    <a:pt x="2666662" y="1717686"/>
                    <a:pt x="2684164" y="1735186"/>
                    <a:pt x="2684164" y="1756774"/>
                  </a:cubicBezTo>
                  <a:cubicBezTo>
                    <a:pt x="2684164" y="1778361"/>
                    <a:pt x="2666662" y="1795860"/>
                    <a:pt x="2645073" y="1795860"/>
                  </a:cubicBezTo>
                  <a:cubicBezTo>
                    <a:pt x="2623487" y="1795860"/>
                    <a:pt x="2605987" y="1778361"/>
                    <a:pt x="2605987" y="1756774"/>
                  </a:cubicBezTo>
                  <a:cubicBezTo>
                    <a:pt x="2605987" y="1735186"/>
                    <a:pt x="2623487" y="1717686"/>
                    <a:pt x="2645073" y="1717686"/>
                  </a:cubicBezTo>
                  <a:close/>
                  <a:moveTo>
                    <a:pt x="2550436" y="1717686"/>
                  </a:moveTo>
                  <a:cubicBezTo>
                    <a:pt x="2572023" y="1717686"/>
                    <a:pt x="2589522" y="1735186"/>
                    <a:pt x="2589522" y="1756774"/>
                  </a:cubicBezTo>
                  <a:cubicBezTo>
                    <a:pt x="2589522" y="1778361"/>
                    <a:pt x="2572023" y="1795860"/>
                    <a:pt x="2550436" y="1795860"/>
                  </a:cubicBezTo>
                  <a:cubicBezTo>
                    <a:pt x="2528849" y="1795860"/>
                    <a:pt x="2511353" y="1778361"/>
                    <a:pt x="2511353" y="1756774"/>
                  </a:cubicBezTo>
                  <a:cubicBezTo>
                    <a:pt x="2511353" y="1735186"/>
                    <a:pt x="2528849" y="1717686"/>
                    <a:pt x="2550436" y="1717686"/>
                  </a:cubicBezTo>
                  <a:close/>
                  <a:moveTo>
                    <a:pt x="2458164" y="1717686"/>
                  </a:moveTo>
                  <a:cubicBezTo>
                    <a:pt x="2479753" y="1717686"/>
                    <a:pt x="2497252" y="1735186"/>
                    <a:pt x="2497252" y="1756774"/>
                  </a:cubicBezTo>
                  <a:cubicBezTo>
                    <a:pt x="2497252" y="1778361"/>
                    <a:pt x="2479753" y="1795860"/>
                    <a:pt x="2458164" y="1795860"/>
                  </a:cubicBezTo>
                  <a:cubicBezTo>
                    <a:pt x="2436583" y="1795860"/>
                    <a:pt x="2419080" y="1778361"/>
                    <a:pt x="2419080" y="1756774"/>
                  </a:cubicBezTo>
                  <a:cubicBezTo>
                    <a:pt x="2419080" y="1735186"/>
                    <a:pt x="2436583" y="1717686"/>
                    <a:pt x="2458164" y="1717686"/>
                  </a:cubicBezTo>
                  <a:close/>
                  <a:moveTo>
                    <a:pt x="2363525" y="1717686"/>
                  </a:moveTo>
                  <a:cubicBezTo>
                    <a:pt x="2385114" y="1717686"/>
                    <a:pt x="2402611" y="1735186"/>
                    <a:pt x="2402611" y="1756774"/>
                  </a:cubicBezTo>
                  <a:cubicBezTo>
                    <a:pt x="2402611" y="1778361"/>
                    <a:pt x="2385114" y="1795860"/>
                    <a:pt x="2363525" y="1795860"/>
                  </a:cubicBezTo>
                  <a:cubicBezTo>
                    <a:pt x="2341941" y="1795860"/>
                    <a:pt x="2324438" y="1778361"/>
                    <a:pt x="2324438" y="1756774"/>
                  </a:cubicBezTo>
                  <a:cubicBezTo>
                    <a:pt x="2324438" y="1735186"/>
                    <a:pt x="2341941" y="1717686"/>
                    <a:pt x="2363525" y="1717686"/>
                  </a:cubicBezTo>
                  <a:close/>
                  <a:moveTo>
                    <a:pt x="951054" y="1717686"/>
                  </a:moveTo>
                  <a:cubicBezTo>
                    <a:pt x="972639" y="1717686"/>
                    <a:pt x="990138" y="1735186"/>
                    <a:pt x="990138" y="1756774"/>
                  </a:cubicBezTo>
                  <a:cubicBezTo>
                    <a:pt x="990138" y="1778361"/>
                    <a:pt x="972639" y="1795860"/>
                    <a:pt x="951054" y="1795860"/>
                  </a:cubicBezTo>
                  <a:cubicBezTo>
                    <a:pt x="929469" y="1795860"/>
                    <a:pt x="911970" y="1778361"/>
                    <a:pt x="911970" y="1756774"/>
                  </a:cubicBezTo>
                  <a:cubicBezTo>
                    <a:pt x="911970" y="1735186"/>
                    <a:pt x="929469" y="1717686"/>
                    <a:pt x="951054" y="1717686"/>
                  </a:cubicBezTo>
                  <a:close/>
                  <a:moveTo>
                    <a:pt x="577233" y="1717686"/>
                  </a:moveTo>
                  <a:cubicBezTo>
                    <a:pt x="598824" y="1717686"/>
                    <a:pt x="616327" y="1735186"/>
                    <a:pt x="616327" y="1756774"/>
                  </a:cubicBezTo>
                  <a:cubicBezTo>
                    <a:pt x="616327" y="1778361"/>
                    <a:pt x="598824" y="1795860"/>
                    <a:pt x="577233" y="1795860"/>
                  </a:cubicBezTo>
                  <a:cubicBezTo>
                    <a:pt x="555643" y="1795860"/>
                    <a:pt x="538140" y="1778361"/>
                    <a:pt x="538140" y="1756774"/>
                  </a:cubicBezTo>
                  <a:cubicBezTo>
                    <a:pt x="538140" y="1735186"/>
                    <a:pt x="555643" y="1717686"/>
                    <a:pt x="577233" y="1717686"/>
                  </a:cubicBezTo>
                  <a:close/>
                  <a:moveTo>
                    <a:pt x="484950" y="1717686"/>
                  </a:moveTo>
                  <a:cubicBezTo>
                    <a:pt x="506539" y="1717686"/>
                    <a:pt x="524038" y="1735186"/>
                    <a:pt x="524038" y="1756774"/>
                  </a:cubicBezTo>
                  <a:cubicBezTo>
                    <a:pt x="524038" y="1778361"/>
                    <a:pt x="506539" y="1795860"/>
                    <a:pt x="484950" y="1795860"/>
                  </a:cubicBezTo>
                  <a:cubicBezTo>
                    <a:pt x="463359" y="1795860"/>
                    <a:pt x="445871" y="1778361"/>
                    <a:pt x="445871" y="1756774"/>
                  </a:cubicBezTo>
                  <a:cubicBezTo>
                    <a:pt x="445871" y="1735186"/>
                    <a:pt x="463359" y="1717686"/>
                    <a:pt x="484950" y="1717686"/>
                  </a:cubicBezTo>
                  <a:close/>
                  <a:moveTo>
                    <a:pt x="390308" y="1717686"/>
                  </a:moveTo>
                  <a:cubicBezTo>
                    <a:pt x="411895" y="1717686"/>
                    <a:pt x="429402" y="1735186"/>
                    <a:pt x="429402" y="1756774"/>
                  </a:cubicBezTo>
                  <a:cubicBezTo>
                    <a:pt x="429402" y="1778361"/>
                    <a:pt x="411895" y="1795860"/>
                    <a:pt x="390308" y="1795860"/>
                  </a:cubicBezTo>
                  <a:cubicBezTo>
                    <a:pt x="368730" y="1795860"/>
                    <a:pt x="351231" y="1778361"/>
                    <a:pt x="351231" y="1756774"/>
                  </a:cubicBezTo>
                  <a:cubicBezTo>
                    <a:pt x="351231" y="1735186"/>
                    <a:pt x="368730" y="1717686"/>
                    <a:pt x="390308" y="1717686"/>
                  </a:cubicBezTo>
                  <a:close/>
                  <a:moveTo>
                    <a:pt x="298037" y="1717686"/>
                  </a:moveTo>
                  <a:cubicBezTo>
                    <a:pt x="319621" y="1717686"/>
                    <a:pt x="337130" y="1735186"/>
                    <a:pt x="337130" y="1756774"/>
                  </a:cubicBezTo>
                  <a:cubicBezTo>
                    <a:pt x="337130" y="1778361"/>
                    <a:pt x="319621" y="1795860"/>
                    <a:pt x="298037" y="1795860"/>
                  </a:cubicBezTo>
                  <a:cubicBezTo>
                    <a:pt x="276449" y="1795860"/>
                    <a:pt x="258948" y="1778361"/>
                    <a:pt x="258948" y="1756774"/>
                  </a:cubicBezTo>
                  <a:cubicBezTo>
                    <a:pt x="258948" y="1735186"/>
                    <a:pt x="276449" y="1717686"/>
                    <a:pt x="298037" y="1717686"/>
                  </a:cubicBezTo>
                  <a:close/>
                  <a:moveTo>
                    <a:pt x="3854460" y="1637264"/>
                  </a:moveTo>
                  <a:lnTo>
                    <a:pt x="3858001" y="1707402"/>
                  </a:lnTo>
                  <a:lnTo>
                    <a:pt x="3838292" y="1699238"/>
                  </a:lnTo>
                  <a:cubicBezTo>
                    <a:pt x="3831219" y="1692165"/>
                    <a:pt x="3826844" y="1682393"/>
                    <a:pt x="3826844" y="1671599"/>
                  </a:cubicBezTo>
                  <a:cubicBezTo>
                    <a:pt x="3826844" y="1660806"/>
                    <a:pt x="3831219" y="1651034"/>
                    <a:pt x="3838292" y="1643961"/>
                  </a:cubicBezTo>
                  <a:close/>
                  <a:moveTo>
                    <a:pt x="3771291" y="1632512"/>
                  </a:moveTo>
                  <a:cubicBezTo>
                    <a:pt x="3792879" y="1632512"/>
                    <a:pt x="3810379" y="1650012"/>
                    <a:pt x="3810379" y="1671599"/>
                  </a:cubicBezTo>
                  <a:cubicBezTo>
                    <a:pt x="3810379" y="1693187"/>
                    <a:pt x="3792879" y="1710687"/>
                    <a:pt x="3771291" y="1710687"/>
                  </a:cubicBezTo>
                  <a:cubicBezTo>
                    <a:pt x="3749704" y="1710687"/>
                    <a:pt x="3732204" y="1693187"/>
                    <a:pt x="3732204" y="1671599"/>
                  </a:cubicBezTo>
                  <a:cubicBezTo>
                    <a:pt x="3732204" y="1650012"/>
                    <a:pt x="3749704" y="1632512"/>
                    <a:pt x="3771291" y="1632512"/>
                  </a:cubicBezTo>
                  <a:close/>
                  <a:moveTo>
                    <a:pt x="3584377" y="1632512"/>
                  </a:moveTo>
                  <a:cubicBezTo>
                    <a:pt x="3605964" y="1632512"/>
                    <a:pt x="3623463" y="1650012"/>
                    <a:pt x="3623463" y="1671599"/>
                  </a:cubicBezTo>
                  <a:cubicBezTo>
                    <a:pt x="3623463" y="1693187"/>
                    <a:pt x="3605964" y="1710687"/>
                    <a:pt x="3584377" y="1710687"/>
                  </a:cubicBezTo>
                  <a:cubicBezTo>
                    <a:pt x="3562789" y="1710687"/>
                    <a:pt x="3545289" y="1693187"/>
                    <a:pt x="3545289" y="1671599"/>
                  </a:cubicBezTo>
                  <a:cubicBezTo>
                    <a:pt x="3545289" y="1650012"/>
                    <a:pt x="3562789" y="1632512"/>
                    <a:pt x="3584377" y="1632512"/>
                  </a:cubicBezTo>
                  <a:close/>
                  <a:moveTo>
                    <a:pt x="3489737" y="1632512"/>
                  </a:moveTo>
                  <a:cubicBezTo>
                    <a:pt x="3511324" y="1632512"/>
                    <a:pt x="3528823" y="1650012"/>
                    <a:pt x="3528823" y="1671599"/>
                  </a:cubicBezTo>
                  <a:cubicBezTo>
                    <a:pt x="3528823" y="1693187"/>
                    <a:pt x="3511324" y="1710687"/>
                    <a:pt x="3489737" y="1710687"/>
                  </a:cubicBezTo>
                  <a:cubicBezTo>
                    <a:pt x="3468149" y="1710687"/>
                    <a:pt x="3450649" y="1693187"/>
                    <a:pt x="3450649" y="1671599"/>
                  </a:cubicBezTo>
                  <a:cubicBezTo>
                    <a:pt x="3450649" y="1650012"/>
                    <a:pt x="3468149" y="1632512"/>
                    <a:pt x="3489737" y="1632512"/>
                  </a:cubicBezTo>
                  <a:close/>
                  <a:moveTo>
                    <a:pt x="3392731" y="1632512"/>
                  </a:moveTo>
                  <a:cubicBezTo>
                    <a:pt x="3414319" y="1632512"/>
                    <a:pt x="3431819" y="1650012"/>
                    <a:pt x="3431819" y="1671599"/>
                  </a:cubicBezTo>
                  <a:cubicBezTo>
                    <a:pt x="3431819" y="1693187"/>
                    <a:pt x="3414319" y="1710687"/>
                    <a:pt x="3392731" y="1710687"/>
                  </a:cubicBezTo>
                  <a:cubicBezTo>
                    <a:pt x="3371144" y="1710687"/>
                    <a:pt x="3353644" y="1693187"/>
                    <a:pt x="3353644" y="1671599"/>
                  </a:cubicBezTo>
                  <a:cubicBezTo>
                    <a:pt x="3353644" y="1650012"/>
                    <a:pt x="3371144" y="1632512"/>
                    <a:pt x="3392731" y="1632512"/>
                  </a:cubicBezTo>
                  <a:close/>
                  <a:moveTo>
                    <a:pt x="2924263" y="1632512"/>
                  </a:moveTo>
                  <a:cubicBezTo>
                    <a:pt x="2945850" y="1632512"/>
                    <a:pt x="2963349" y="1650012"/>
                    <a:pt x="2963349" y="1671599"/>
                  </a:cubicBezTo>
                  <a:cubicBezTo>
                    <a:pt x="2963349" y="1693187"/>
                    <a:pt x="2945850" y="1710687"/>
                    <a:pt x="2924263" y="1710687"/>
                  </a:cubicBezTo>
                  <a:cubicBezTo>
                    <a:pt x="2902675" y="1710687"/>
                    <a:pt x="2885175" y="1693187"/>
                    <a:pt x="2885175" y="1671599"/>
                  </a:cubicBezTo>
                  <a:cubicBezTo>
                    <a:pt x="2885175" y="1650012"/>
                    <a:pt x="2902675" y="1632512"/>
                    <a:pt x="2924263" y="1632512"/>
                  </a:cubicBezTo>
                  <a:close/>
                  <a:moveTo>
                    <a:pt x="2458164" y="1632512"/>
                  </a:moveTo>
                  <a:cubicBezTo>
                    <a:pt x="2479753" y="1632512"/>
                    <a:pt x="2497252" y="1650012"/>
                    <a:pt x="2497252" y="1671599"/>
                  </a:cubicBezTo>
                  <a:cubicBezTo>
                    <a:pt x="2497252" y="1693187"/>
                    <a:pt x="2479753" y="1710687"/>
                    <a:pt x="2458164" y="1710687"/>
                  </a:cubicBezTo>
                  <a:cubicBezTo>
                    <a:pt x="2436583" y="1710687"/>
                    <a:pt x="2419080" y="1693187"/>
                    <a:pt x="2419080" y="1671599"/>
                  </a:cubicBezTo>
                  <a:cubicBezTo>
                    <a:pt x="2419080" y="1650012"/>
                    <a:pt x="2436583" y="1632512"/>
                    <a:pt x="2458164" y="1632512"/>
                  </a:cubicBezTo>
                  <a:close/>
                  <a:moveTo>
                    <a:pt x="951057" y="1632512"/>
                  </a:moveTo>
                  <a:cubicBezTo>
                    <a:pt x="972642" y="1632512"/>
                    <a:pt x="990141" y="1650012"/>
                    <a:pt x="990141" y="1671599"/>
                  </a:cubicBezTo>
                  <a:cubicBezTo>
                    <a:pt x="990141" y="1693187"/>
                    <a:pt x="972642" y="1710687"/>
                    <a:pt x="951057" y="1710687"/>
                  </a:cubicBezTo>
                  <a:cubicBezTo>
                    <a:pt x="929472" y="1710687"/>
                    <a:pt x="911973" y="1693187"/>
                    <a:pt x="911973" y="1671599"/>
                  </a:cubicBezTo>
                  <a:cubicBezTo>
                    <a:pt x="911973" y="1650012"/>
                    <a:pt x="929472" y="1632512"/>
                    <a:pt x="951057" y="1632512"/>
                  </a:cubicBezTo>
                  <a:close/>
                  <a:moveTo>
                    <a:pt x="856425" y="1632512"/>
                  </a:moveTo>
                  <a:cubicBezTo>
                    <a:pt x="878010" y="1632512"/>
                    <a:pt x="895509" y="1650012"/>
                    <a:pt x="895509" y="1671599"/>
                  </a:cubicBezTo>
                  <a:cubicBezTo>
                    <a:pt x="895509" y="1693187"/>
                    <a:pt x="878010" y="1710687"/>
                    <a:pt x="856425" y="1710687"/>
                  </a:cubicBezTo>
                  <a:cubicBezTo>
                    <a:pt x="834839" y="1710687"/>
                    <a:pt x="817341" y="1693187"/>
                    <a:pt x="817341" y="1671599"/>
                  </a:cubicBezTo>
                  <a:cubicBezTo>
                    <a:pt x="817341" y="1650012"/>
                    <a:pt x="834839" y="1632512"/>
                    <a:pt x="856425" y="1632512"/>
                  </a:cubicBezTo>
                  <a:close/>
                  <a:moveTo>
                    <a:pt x="669521" y="1632512"/>
                  </a:moveTo>
                  <a:cubicBezTo>
                    <a:pt x="691111" y="1632512"/>
                    <a:pt x="708609" y="1650012"/>
                    <a:pt x="708609" y="1671599"/>
                  </a:cubicBezTo>
                  <a:cubicBezTo>
                    <a:pt x="708609" y="1693187"/>
                    <a:pt x="691111" y="1710687"/>
                    <a:pt x="669521" y="1710687"/>
                  </a:cubicBezTo>
                  <a:cubicBezTo>
                    <a:pt x="647936" y="1710687"/>
                    <a:pt x="630433" y="1693187"/>
                    <a:pt x="630433" y="1671599"/>
                  </a:cubicBezTo>
                  <a:cubicBezTo>
                    <a:pt x="630433" y="1650012"/>
                    <a:pt x="647936" y="1632512"/>
                    <a:pt x="669521" y="1632512"/>
                  </a:cubicBezTo>
                  <a:close/>
                  <a:moveTo>
                    <a:pt x="577237" y="1632512"/>
                  </a:moveTo>
                  <a:cubicBezTo>
                    <a:pt x="598829" y="1632512"/>
                    <a:pt x="616330" y="1650012"/>
                    <a:pt x="616330" y="1671599"/>
                  </a:cubicBezTo>
                  <a:cubicBezTo>
                    <a:pt x="616330" y="1693187"/>
                    <a:pt x="598829" y="1710687"/>
                    <a:pt x="577237" y="1710687"/>
                  </a:cubicBezTo>
                  <a:cubicBezTo>
                    <a:pt x="555647" y="1710687"/>
                    <a:pt x="538144" y="1693187"/>
                    <a:pt x="538144" y="1671599"/>
                  </a:cubicBezTo>
                  <a:cubicBezTo>
                    <a:pt x="538144" y="1650012"/>
                    <a:pt x="555647" y="1632512"/>
                    <a:pt x="577237" y="1632512"/>
                  </a:cubicBezTo>
                  <a:close/>
                  <a:moveTo>
                    <a:pt x="484957" y="1632512"/>
                  </a:moveTo>
                  <a:cubicBezTo>
                    <a:pt x="506543" y="1632512"/>
                    <a:pt x="524042" y="1650012"/>
                    <a:pt x="524042" y="1671599"/>
                  </a:cubicBezTo>
                  <a:cubicBezTo>
                    <a:pt x="524042" y="1693187"/>
                    <a:pt x="506543" y="1710687"/>
                    <a:pt x="484957" y="1710687"/>
                  </a:cubicBezTo>
                  <a:cubicBezTo>
                    <a:pt x="463364" y="1710687"/>
                    <a:pt x="445875" y="1693187"/>
                    <a:pt x="445875" y="1671599"/>
                  </a:cubicBezTo>
                  <a:cubicBezTo>
                    <a:pt x="445875" y="1650012"/>
                    <a:pt x="463364" y="1632512"/>
                    <a:pt x="484957" y="1632512"/>
                  </a:cubicBezTo>
                  <a:close/>
                  <a:moveTo>
                    <a:pt x="390314" y="1632512"/>
                  </a:moveTo>
                  <a:cubicBezTo>
                    <a:pt x="411907" y="1632512"/>
                    <a:pt x="429406" y="1650012"/>
                    <a:pt x="429406" y="1671599"/>
                  </a:cubicBezTo>
                  <a:cubicBezTo>
                    <a:pt x="429406" y="1693187"/>
                    <a:pt x="411907" y="1710687"/>
                    <a:pt x="390314" y="1710687"/>
                  </a:cubicBezTo>
                  <a:cubicBezTo>
                    <a:pt x="368735" y="1710687"/>
                    <a:pt x="351235" y="1693187"/>
                    <a:pt x="351235" y="1671599"/>
                  </a:cubicBezTo>
                  <a:cubicBezTo>
                    <a:pt x="351235" y="1650012"/>
                    <a:pt x="368735" y="1632512"/>
                    <a:pt x="390314" y="1632512"/>
                  </a:cubicBezTo>
                  <a:close/>
                  <a:moveTo>
                    <a:pt x="298040" y="1632512"/>
                  </a:moveTo>
                  <a:cubicBezTo>
                    <a:pt x="319624" y="1632512"/>
                    <a:pt x="337133" y="1650012"/>
                    <a:pt x="337133" y="1671599"/>
                  </a:cubicBezTo>
                  <a:cubicBezTo>
                    <a:pt x="337133" y="1693187"/>
                    <a:pt x="319624" y="1710687"/>
                    <a:pt x="298040" y="1710687"/>
                  </a:cubicBezTo>
                  <a:cubicBezTo>
                    <a:pt x="276452" y="1710687"/>
                    <a:pt x="258951" y="1693187"/>
                    <a:pt x="258951" y="1671599"/>
                  </a:cubicBezTo>
                  <a:cubicBezTo>
                    <a:pt x="258951" y="1650012"/>
                    <a:pt x="276452" y="1632512"/>
                    <a:pt x="298040" y="1632512"/>
                  </a:cubicBezTo>
                  <a:close/>
                  <a:moveTo>
                    <a:pt x="3679017" y="1632512"/>
                  </a:moveTo>
                  <a:cubicBezTo>
                    <a:pt x="3700604" y="1632512"/>
                    <a:pt x="3718103" y="1650011"/>
                    <a:pt x="3718103" y="1671598"/>
                  </a:cubicBezTo>
                  <a:cubicBezTo>
                    <a:pt x="3718103" y="1693186"/>
                    <a:pt x="3700604" y="1710685"/>
                    <a:pt x="3679017" y="1710685"/>
                  </a:cubicBezTo>
                  <a:cubicBezTo>
                    <a:pt x="3657429" y="1710685"/>
                    <a:pt x="3639929" y="1693186"/>
                    <a:pt x="3639929" y="1671598"/>
                  </a:cubicBezTo>
                  <a:cubicBezTo>
                    <a:pt x="3639929" y="1650011"/>
                    <a:pt x="3657429" y="1632512"/>
                    <a:pt x="3679017" y="1632512"/>
                  </a:cubicBezTo>
                  <a:close/>
                  <a:moveTo>
                    <a:pt x="3300455" y="1632512"/>
                  </a:moveTo>
                  <a:cubicBezTo>
                    <a:pt x="3322043" y="1632512"/>
                    <a:pt x="3339543" y="1650011"/>
                    <a:pt x="3339543" y="1671598"/>
                  </a:cubicBezTo>
                  <a:cubicBezTo>
                    <a:pt x="3339543" y="1693186"/>
                    <a:pt x="3322043" y="1710685"/>
                    <a:pt x="3300455" y="1710685"/>
                  </a:cubicBezTo>
                  <a:cubicBezTo>
                    <a:pt x="3278868" y="1710685"/>
                    <a:pt x="3261368" y="1693186"/>
                    <a:pt x="3261368" y="1671598"/>
                  </a:cubicBezTo>
                  <a:cubicBezTo>
                    <a:pt x="3261368" y="1650011"/>
                    <a:pt x="3278868" y="1632512"/>
                    <a:pt x="3300455" y="1632512"/>
                  </a:cubicBezTo>
                  <a:close/>
                  <a:moveTo>
                    <a:pt x="3111175" y="1632512"/>
                  </a:moveTo>
                  <a:cubicBezTo>
                    <a:pt x="3132763" y="1632512"/>
                    <a:pt x="3150263" y="1650011"/>
                    <a:pt x="3150263" y="1671598"/>
                  </a:cubicBezTo>
                  <a:cubicBezTo>
                    <a:pt x="3150263" y="1693186"/>
                    <a:pt x="3132763" y="1710685"/>
                    <a:pt x="3111175" y="1710685"/>
                  </a:cubicBezTo>
                  <a:cubicBezTo>
                    <a:pt x="3089588" y="1710685"/>
                    <a:pt x="3072088" y="1693186"/>
                    <a:pt x="3072088" y="1671598"/>
                  </a:cubicBezTo>
                  <a:cubicBezTo>
                    <a:pt x="3072088" y="1650011"/>
                    <a:pt x="3089588" y="1632512"/>
                    <a:pt x="3111175" y="1632512"/>
                  </a:cubicBezTo>
                  <a:close/>
                  <a:moveTo>
                    <a:pt x="3018902" y="1632512"/>
                  </a:moveTo>
                  <a:cubicBezTo>
                    <a:pt x="3040489" y="1632512"/>
                    <a:pt x="3057989" y="1650011"/>
                    <a:pt x="3057989" y="1671598"/>
                  </a:cubicBezTo>
                  <a:cubicBezTo>
                    <a:pt x="3057989" y="1693186"/>
                    <a:pt x="3040489" y="1710685"/>
                    <a:pt x="3018902" y="1710685"/>
                  </a:cubicBezTo>
                  <a:cubicBezTo>
                    <a:pt x="2997315" y="1710685"/>
                    <a:pt x="2979815" y="1693186"/>
                    <a:pt x="2979815" y="1671598"/>
                  </a:cubicBezTo>
                  <a:cubicBezTo>
                    <a:pt x="2979815" y="1650011"/>
                    <a:pt x="2997315" y="1632512"/>
                    <a:pt x="3018902" y="1632512"/>
                  </a:cubicBezTo>
                  <a:close/>
                  <a:moveTo>
                    <a:pt x="2831987" y="1632512"/>
                  </a:moveTo>
                  <a:cubicBezTo>
                    <a:pt x="2853574" y="1632512"/>
                    <a:pt x="2871074" y="1650011"/>
                    <a:pt x="2871074" y="1671598"/>
                  </a:cubicBezTo>
                  <a:cubicBezTo>
                    <a:pt x="2871074" y="1693186"/>
                    <a:pt x="2853574" y="1710685"/>
                    <a:pt x="2831987" y="1710685"/>
                  </a:cubicBezTo>
                  <a:cubicBezTo>
                    <a:pt x="2810400" y="1710685"/>
                    <a:pt x="2792900" y="1693186"/>
                    <a:pt x="2792900" y="1671598"/>
                  </a:cubicBezTo>
                  <a:cubicBezTo>
                    <a:pt x="2792900" y="1650011"/>
                    <a:pt x="2810400" y="1632512"/>
                    <a:pt x="2831987" y="1632512"/>
                  </a:cubicBezTo>
                  <a:close/>
                  <a:moveTo>
                    <a:pt x="2737359" y="1632512"/>
                  </a:moveTo>
                  <a:cubicBezTo>
                    <a:pt x="2758934" y="1632512"/>
                    <a:pt x="2776434" y="1650011"/>
                    <a:pt x="2776434" y="1671598"/>
                  </a:cubicBezTo>
                  <a:cubicBezTo>
                    <a:pt x="2776434" y="1693186"/>
                    <a:pt x="2758934" y="1710685"/>
                    <a:pt x="2737359" y="1710685"/>
                  </a:cubicBezTo>
                  <a:cubicBezTo>
                    <a:pt x="2715769" y="1710685"/>
                    <a:pt x="2698267" y="1693186"/>
                    <a:pt x="2698267" y="1671598"/>
                  </a:cubicBezTo>
                  <a:cubicBezTo>
                    <a:pt x="2698267" y="1650011"/>
                    <a:pt x="2715769" y="1632512"/>
                    <a:pt x="2737359" y="1632512"/>
                  </a:cubicBezTo>
                  <a:close/>
                  <a:moveTo>
                    <a:pt x="2645073" y="1632512"/>
                  </a:moveTo>
                  <a:cubicBezTo>
                    <a:pt x="2666662" y="1632512"/>
                    <a:pt x="2684164" y="1650011"/>
                    <a:pt x="2684164" y="1671598"/>
                  </a:cubicBezTo>
                  <a:cubicBezTo>
                    <a:pt x="2684164" y="1693186"/>
                    <a:pt x="2666662" y="1710685"/>
                    <a:pt x="2645073" y="1710685"/>
                  </a:cubicBezTo>
                  <a:cubicBezTo>
                    <a:pt x="2623487" y="1710685"/>
                    <a:pt x="2605987" y="1693186"/>
                    <a:pt x="2605987" y="1671598"/>
                  </a:cubicBezTo>
                  <a:cubicBezTo>
                    <a:pt x="2605987" y="1650011"/>
                    <a:pt x="2623487" y="1632512"/>
                    <a:pt x="2645073" y="1632512"/>
                  </a:cubicBezTo>
                  <a:close/>
                  <a:moveTo>
                    <a:pt x="2550437" y="1632512"/>
                  </a:moveTo>
                  <a:cubicBezTo>
                    <a:pt x="2572023" y="1632512"/>
                    <a:pt x="2589522" y="1650011"/>
                    <a:pt x="2589522" y="1671598"/>
                  </a:cubicBezTo>
                  <a:cubicBezTo>
                    <a:pt x="2589522" y="1693186"/>
                    <a:pt x="2572023" y="1710685"/>
                    <a:pt x="2550437" y="1710685"/>
                  </a:cubicBezTo>
                  <a:cubicBezTo>
                    <a:pt x="2528849" y="1710685"/>
                    <a:pt x="2511353" y="1693186"/>
                    <a:pt x="2511353" y="1671598"/>
                  </a:cubicBezTo>
                  <a:cubicBezTo>
                    <a:pt x="2511353" y="1650011"/>
                    <a:pt x="2528849" y="1632512"/>
                    <a:pt x="2550437" y="1632512"/>
                  </a:cubicBezTo>
                  <a:close/>
                  <a:moveTo>
                    <a:pt x="2363525" y="1632512"/>
                  </a:moveTo>
                  <a:cubicBezTo>
                    <a:pt x="2385115" y="1632512"/>
                    <a:pt x="2402612" y="1650011"/>
                    <a:pt x="2402612" y="1671598"/>
                  </a:cubicBezTo>
                  <a:cubicBezTo>
                    <a:pt x="2402612" y="1693186"/>
                    <a:pt x="2385115" y="1710685"/>
                    <a:pt x="2363525" y="1710685"/>
                  </a:cubicBezTo>
                  <a:cubicBezTo>
                    <a:pt x="2341941" y="1710685"/>
                    <a:pt x="2324438" y="1693186"/>
                    <a:pt x="2324438" y="1671598"/>
                  </a:cubicBezTo>
                  <a:cubicBezTo>
                    <a:pt x="2324438" y="1650011"/>
                    <a:pt x="2341941" y="1632512"/>
                    <a:pt x="2363525" y="1632512"/>
                  </a:cubicBezTo>
                  <a:close/>
                  <a:moveTo>
                    <a:pt x="764159" y="1632512"/>
                  </a:moveTo>
                  <a:cubicBezTo>
                    <a:pt x="785745" y="1632512"/>
                    <a:pt x="803243" y="1650011"/>
                    <a:pt x="803243" y="1671598"/>
                  </a:cubicBezTo>
                  <a:cubicBezTo>
                    <a:pt x="803243" y="1693186"/>
                    <a:pt x="785745" y="1710685"/>
                    <a:pt x="764159" y="1710685"/>
                  </a:cubicBezTo>
                  <a:cubicBezTo>
                    <a:pt x="742570" y="1710685"/>
                    <a:pt x="725074" y="1693186"/>
                    <a:pt x="725074" y="1671598"/>
                  </a:cubicBezTo>
                  <a:cubicBezTo>
                    <a:pt x="725074" y="1650011"/>
                    <a:pt x="742570" y="1632512"/>
                    <a:pt x="764159" y="1632512"/>
                  </a:cubicBezTo>
                  <a:close/>
                  <a:moveTo>
                    <a:pt x="3846758" y="1555277"/>
                  </a:moveTo>
                  <a:lnTo>
                    <a:pt x="3852080" y="1590149"/>
                  </a:lnTo>
                  <a:lnTo>
                    <a:pt x="3853608" y="1620406"/>
                  </a:lnTo>
                  <a:lnTo>
                    <a:pt x="3838292" y="1614061"/>
                  </a:lnTo>
                  <a:cubicBezTo>
                    <a:pt x="3831219" y="1606988"/>
                    <a:pt x="3826844" y="1597216"/>
                    <a:pt x="3826844" y="1586423"/>
                  </a:cubicBezTo>
                  <a:cubicBezTo>
                    <a:pt x="3826844" y="1575629"/>
                    <a:pt x="3831219" y="1565857"/>
                    <a:pt x="3838292" y="1558784"/>
                  </a:cubicBezTo>
                  <a:close/>
                  <a:moveTo>
                    <a:pt x="3771291" y="1547335"/>
                  </a:moveTo>
                  <a:cubicBezTo>
                    <a:pt x="3792879" y="1547335"/>
                    <a:pt x="3810379" y="1564835"/>
                    <a:pt x="3810379" y="1586423"/>
                  </a:cubicBezTo>
                  <a:cubicBezTo>
                    <a:pt x="3810379" y="1608009"/>
                    <a:pt x="3792879" y="1625510"/>
                    <a:pt x="3771291" y="1625510"/>
                  </a:cubicBezTo>
                  <a:cubicBezTo>
                    <a:pt x="3749704" y="1625510"/>
                    <a:pt x="3732204" y="1608009"/>
                    <a:pt x="3732204" y="1586423"/>
                  </a:cubicBezTo>
                  <a:cubicBezTo>
                    <a:pt x="3732204" y="1564835"/>
                    <a:pt x="3749704" y="1547335"/>
                    <a:pt x="3771291" y="1547335"/>
                  </a:cubicBezTo>
                  <a:close/>
                  <a:moveTo>
                    <a:pt x="3679017" y="1547335"/>
                  </a:moveTo>
                  <a:cubicBezTo>
                    <a:pt x="3700604" y="1547335"/>
                    <a:pt x="3718103" y="1564835"/>
                    <a:pt x="3718103" y="1586423"/>
                  </a:cubicBezTo>
                  <a:cubicBezTo>
                    <a:pt x="3718103" y="1608009"/>
                    <a:pt x="3700604" y="1625510"/>
                    <a:pt x="3679017" y="1625510"/>
                  </a:cubicBezTo>
                  <a:cubicBezTo>
                    <a:pt x="3657429" y="1625510"/>
                    <a:pt x="3639929" y="1608009"/>
                    <a:pt x="3639929" y="1586423"/>
                  </a:cubicBezTo>
                  <a:cubicBezTo>
                    <a:pt x="3639929" y="1564835"/>
                    <a:pt x="3657429" y="1547335"/>
                    <a:pt x="3679017" y="1547335"/>
                  </a:cubicBezTo>
                  <a:close/>
                  <a:moveTo>
                    <a:pt x="3584377" y="1547335"/>
                  </a:moveTo>
                  <a:cubicBezTo>
                    <a:pt x="3605964" y="1547335"/>
                    <a:pt x="3623463" y="1564835"/>
                    <a:pt x="3623463" y="1586423"/>
                  </a:cubicBezTo>
                  <a:cubicBezTo>
                    <a:pt x="3623463" y="1608009"/>
                    <a:pt x="3605964" y="1625510"/>
                    <a:pt x="3584377" y="1625510"/>
                  </a:cubicBezTo>
                  <a:cubicBezTo>
                    <a:pt x="3562789" y="1625510"/>
                    <a:pt x="3545289" y="1608009"/>
                    <a:pt x="3545289" y="1586423"/>
                  </a:cubicBezTo>
                  <a:cubicBezTo>
                    <a:pt x="3545289" y="1564835"/>
                    <a:pt x="3562789" y="1547335"/>
                    <a:pt x="3584377" y="1547335"/>
                  </a:cubicBezTo>
                  <a:close/>
                  <a:moveTo>
                    <a:pt x="3489737" y="1547335"/>
                  </a:moveTo>
                  <a:cubicBezTo>
                    <a:pt x="3511324" y="1547335"/>
                    <a:pt x="3528823" y="1564835"/>
                    <a:pt x="3528823" y="1586423"/>
                  </a:cubicBezTo>
                  <a:cubicBezTo>
                    <a:pt x="3528823" y="1608009"/>
                    <a:pt x="3511324" y="1625510"/>
                    <a:pt x="3489737" y="1625510"/>
                  </a:cubicBezTo>
                  <a:cubicBezTo>
                    <a:pt x="3468149" y="1625510"/>
                    <a:pt x="3450649" y="1608009"/>
                    <a:pt x="3450649" y="1586423"/>
                  </a:cubicBezTo>
                  <a:cubicBezTo>
                    <a:pt x="3450649" y="1564835"/>
                    <a:pt x="3468149" y="1547335"/>
                    <a:pt x="3489737" y="1547335"/>
                  </a:cubicBezTo>
                  <a:close/>
                  <a:moveTo>
                    <a:pt x="3392731" y="1547335"/>
                  </a:moveTo>
                  <a:cubicBezTo>
                    <a:pt x="3414319" y="1547335"/>
                    <a:pt x="3431819" y="1564835"/>
                    <a:pt x="3431819" y="1586423"/>
                  </a:cubicBezTo>
                  <a:cubicBezTo>
                    <a:pt x="3431819" y="1608009"/>
                    <a:pt x="3414319" y="1625510"/>
                    <a:pt x="3392731" y="1625510"/>
                  </a:cubicBezTo>
                  <a:cubicBezTo>
                    <a:pt x="3371144" y="1625510"/>
                    <a:pt x="3353644" y="1608009"/>
                    <a:pt x="3353644" y="1586423"/>
                  </a:cubicBezTo>
                  <a:cubicBezTo>
                    <a:pt x="3353644" y="1564835"/>
                    <a:pt x="3371144" y="1547335"/>
                    <a:pt x="3392731" y="1547335"/>
                  </a:cubicBezTo>
                  <a:close/>
                  <a:moveTo>
                    <a:pt x="3300455" y="1547335"/>
                  </a:moveTo>
                  <a:cubicBezTo>
                    <a:pt x="3322043" y="1547335"/>
                    <a:pt x="3339543" y="1564835"/>
                    <a:pt x="3339543" y="1586423"/>
                  </a:cubicBezTo>
                  <a:cubicBezTo>
                    <a:pt x="3339543" y="1608009"/>
                    <a:pt x="3322043" y="1625510"/>
                    <a:pt x="3300455" y="1625510"/>
                  </a:cubicBezTo>
                  <a:cubicBezTo>
                    <a:pt x="3278868" y="1625510"/>
                    <a:pt x="3261368" y="1608009"/>
                    <a:pt x="3261368" y="1586423"/>
                  </a:cubicBezTo>
                  <a:cubicBezTo>
                    <a:pt x="3261368" y="1564835"/>
                    <a:pt x="3278868" y="1547335"/>
                    <a:pt x="3300455" y="1547335"/>
                  </a:cubicBezTo>
                  <a:close/>
                  <a:moveTo>
                    <a:pt x="2737361" y="1547335"/>
                  </a:moveTo>
                  <a:cubicBezTo>
                    <a:pt x="2758934" y="1547335"/>
                    <a:pt x="2776434" y="1564835"/>
                    <a:pt x="2776434" y="1586423"/>
                  </a:cubicBezTo>
                  <a:cubicBezTo>
                    <a:pt x="2776434" y="1608009"/>
                    <a:pt x="2758934" y="1625510"/>
                    <a:pt x="2737361" y="1625510"/>
                  </a:cubicBezTo>
                  <a:cubicBezTo>
                    <a:pt x="2715769" y="1625510"/>
                    <a:pt x="2698267" y="1608009"/>
                    <a:pt x="2698267" y="1586423"/>
                  </a:cubicBezTo>
                  <a:cubicBezTo>
                    <a:pt x="2698267" y="1564835"/>
                    <a:pt x="2715769" y="1547335"/>
                    <a:pt x="2737361" y="1547335"/>
                  </a:cubicBezTo>
                  <a:close/>
                  <a:moveTo>
                    <a:pt x="2645073" y="1547335"/>
                  </a:moveTo>
                  <a:cubicBezTo>
                    <a:pt x="2666662" y="1547335"/>
                    <a:pt x="2684164" y="1564835"/>
                    <a:pt x="2684164" y="1586423"/>
                  </a:cubicBezTo>
                  <a:cubicBezTo>
                    <a:pt x="2684164" y="1608009"/>
                    <a:pt x="2666662" y="1625510"/>
                    <a:pt x="2645073" y="1625510"/>
                  </a:cubicBezTo>
                  <a:cubicBezTo>
                    <a:pt x="2623487" y="1625510"/>
                    <a:pt x="2605987" y="1608009"/>
                    <a:pt x="2605987" y="1586423"/>
                  </a:cubicBezTo>
                  <a:cubicBezTo>
                    <a:pt x="2605987" y="1564835"/>
                    <a:pt x="2623487" y="1547335"/>
                    <a:pt x="2645073" y="1547335"/>
                  </a:cubicBezTo>
                  <a:close/>
                  <a:moveTo>
                    <a:pt x="2550437" y="1547335"/>
                  </a:moveTo>
                  <a:cubicBezTo>
                    <a:pt x="2572023" y="1547335"/>
                    <a:pt x="2589523" y="1564835"/>
                    <a:pt x="2589523" y="1586423"/>
                  </a:cubicBezTo>
                  <a:cubicBezTo>
                    <a:pt x="2589523" y="1608009"/>
                    <a:pt x="2572023" y="1625510"/>
                    <a:pt x="2550437" y="1625510"/>
                  </a:cubicBezTo>
                  <a:cubicBezTo>
                    <a:pt x="2528849" y="1625510"/>
                    <a:pt x="2511353" y="1608009"/>
                    <a:pt x="2511353" y="1586423"/>
                  </a:cubicBezTo>
                  <a:cubicBezTo>
                    <a:pt x="2511353" y="1564835"/>
                    <a:pt x="2528849" y="1547335"/>
                    <a:pt x="2550437" y="1547335"/>
                  </a:cubicBezTo>
                  <a:close/>
                  <a:moveTo>
                    <a:pt x="2458164" y="1547335"/>
                  </a:moveTo>
                  <a:cubicBezTo>
                    <a:pt x="2479753" y="1547335"/>
                    <a:pt x="2497252" y="1564835"/>
                    <a:pt x="2497252" y="1586423"/>
                  </a:cubicBezTo>
                  <a:cubicBezTo>
                    <a:pt x="2497252" y="1608009"/>
                    <a:pt x="2479753" y="1625510"/>
                    <a:pt x="2458164" y="1625510"/>
                  </a:cubicBezTo>
                  <a:cubicBezTo>
                    <a:pt x="2436583" y="1625510"/>
                    <a:pt x="2419081" y="1608009"/>
                    <a:pt x="2419081" y="1586423"/>
                  </a:cubicBezTo>
                  <a:cubicBezTo>
                    <a:pt x="2419081" y="1564835"/>
                    <a:pt x="2436583" y="1547335"/>
                    <a:pt x="2458164" y="1547335"/>
                  </a:cubicBezTo>
                  <a:close/>
                  <a:moveTo>
                    <a:pt x="951061" y="1547335"/>
                  </a:moveTo>
                  <a:cubicBezTo>
                    <a:pt x="972645" y="1547335"/>
                    <a:pt x="990144" y="1564835"/>
                    <a:pt x="990144" y="1586423"/>
                  </a:cubicBezTo>
                  <a:cubicBezTo>
                    <a:pt x="990144" y="1608009"/>
                    <a:pt x="972645" y="1625510"/>
                    <a:pt x="951061" y="1625510"/>
                  </a:cubicBezTo>
                  <a:cubicBezTo>
                    <a:pt x="929475" y="1625510"/>
                    <a:pt x="911977" y="1608009"/>
                    <a:pt x="911977" y="1586423"/>
                  </a:cubicBezTo>
                  <a:cubicBezTo>
                    <a:pt x="911977" y="1564835"/>
                    <a:pt x="929475" y="1547335"/>
                    <a:pt x="951061" y="1547335"/>
                  </a:cubicBezTo>
                  <a:close/>
                  <a:moveTo>
                    <a:pt x="856428" y="1547335"/>
                  </a:moveTo>
                  <a:cubicBezTo>
                    <a:pt x="878014" y="1547335"/>
                    <a:pt x="895513" y="1564835"/>
                    <a:pt x="895513" y="1586423"/>
                  </a:cubicBezTo>
                  <a:cubicBezTo>
                    <a:pt x="895513" y="1608009"/>
                    <a:pt x="878014" y="1625510"/>
                    <a:pt x="856428" y="1625510"/>
                  </a:cubicBezTo>
                  <a:cubicBezTo>
                    <a:pt x="834844" y="1625510"/>
                    <a:pt x="817346" y="1608009"/>
                    <a:pt x="817346" y="1586423"/>
                  </a:cubicBezTo>
                  <a:cubicBezTo>
                    <a:pt x="817346" y="1564835"/>
                    <a:pt x="834844" y="1547335"/>
                    <a:pt x="856428" y="1547335"/>
                  </a:cubicBezTo>
                  <a:close/>
                  <a:moveTo>
                    <a:pt x="764163" y="1547335"/>
                  </a:moveTo>
                  <a:cubicBezTo>
                    <a:pt x="785749" y="1547335"/>
                    <a:pt x="803247" y="1564835"/>
                    <a:pt x="803247" y="1586423"/>
                  </a:cubicBezTo>
                  <a:cubicBezTo>
                    <a:pt x="803247" y="1608009"/>
                    <a:pt x="785749" y="1625510"/>
                    <a:pt x="764163" y="1625510"/>
                  </a:cubicBezTo>
                  <a:cubicBezTo>
                    <a:pt x="742573" y="1625510"/>
                    <a:pt x="725079" y="1608009"/>
                    <a:pt x="725079" y="1586423"/>
                  </a:cubicBezTo>
                  <a:cubicBezTo>
                    <a:pt x="725079" y="1564835"/>
                    <a:pt x="742573" y="1547335"/>
                    <a:pt x="764163" y="1547335"/>
                  </a:cubicBezTo>
                  <a:close/>
                  <a:moveTo>
                    <a:pt x="669521" y="1547335"/>
                  </a:moveTo>
                  <a:cubicBezTo>
                    <a:pt x="691116" y="1547335"/>
                    <a:pt x="708613" y="1564835"/>
                    <a:pt x="708613" y="1586423"/>
                  </a:cubicBezTo>
                  <a:cubicBezTo>
                    <a:pt x="708613" y="1608009"/>
                    <a:pt x="691116" y="1625510"/>
                    <a:pt x="669521" y="1625510"/>
                  </a:cubicBezTo>
                  <a:cubicBezTo>
                    <a:pt x="647940" y="1625510"/>
                    <a:pt x="630438" y="1608009"/>
                    <a:pt x="630438" y="1586423"/>
                  </a:cubicBezTo>
                  <a:cubicBezTo>
                    <a:pt x="630438" y="1564835"/>
                    <a:pt x="647940" y="1547335"/>
                    <a:pt x="669521" y="1547335"/>
                  </a:cubicBezTo>
                  <a:close/>
                  <a:moveTo>
                    <a:pt x="577241" y="1547335"/>
                  </a:moveTo>
                  <a:cubicBezTo>
                    <a:pt x="598832" y="1547335"/>
                    <a:pt x="616335" y="1564835"/>
                    <a:pt x="616335" y="1586423"/>
                  </a:cubicBezTo>
                  <a:cubicBezTo>
                    <a:pt x="616335" y="1608009"/>
                    <a:pt x="598832" y="1625510"/>
                    <a:pt x="577241" y="1625510"/>
                  </a:cubicBezTo>
                  <a:cubicBezTo>
                    <a:pt x="555651" y="1625510"/>
                    <a:pt x="538147" y="1608009"/>
                    <a:pt x="538147" y="1586423"/>
                  </a:cubicBezTo>
                  <a:cubicBezTo>
                    <a:pt x="538147" y="1564835"/>
                    <a:pt x="555651" y="1547335"/>
                    <a:pt x="577241" y="1547335"/>
                  </a:cubicBezTo>
                  <a:close/>
                  <a:moveTo>
                    <a:pt x="484957" y="1547335"/>
                  </a:moveTo>
                  <a:cubicBezTo>
                    <a:pt x="506545" y="1547335"/>
                    <a:pt x="524045" y="1564835"/>
                    <a:pt x="524045" y="1586423"/>
                  </a:cubicBezTo>
                  <a:cubicBezTo>
                    <a:pt x="524045" y="1608009"/>
                    <a:pt x="506545" y="1625510"/>
                    <a:pt x="484957" y="1625510"/>
                  </a:cubicBezTo>
                  <a:cubicBezTo>
                    <a:pt x="463365" y="1625510"/>
                    <a:pt x="445879" y="1608009"/>
                    <a:pt x="445879" y="1586423"/>
                  </a:cubicBezTo>
                  <a:cubicBezTo>
                    <a:pt x="445879" y="1564835"/>
                    <a:pt x="463365" y="1547335"/>
                    <a:pt x="484957" y="1547335"/>
                  </a:cubicBezTo>
                  <a:close/>
                  <a:moveTo>
                    <a:pt x="390314" y="1547335"/>
                  </a:moveTo>
                  <a:cubicBezTo>
                    <a:pt x="411908" y="1547335"/>
                    <a:pt x="429410" y="1564835"/>
                    <a:pt x="429410" y="1586423"/>
                  </a:cubicBezTo>
                  <a:cubicBezTo>
                    <a:pt x="429410" y="1608009"/>
                    <a:pt x="411908" y="1625510"/>
                    <a:pt x="390314" y="1625510"/>
                  </a:cubicBezTo>
                  <a:cubicBezTo>
                    <a:pt x="368739" y="1625510"/>
                    <a:pt x="351238" y="1608009"/>
                    <a:pt x="351238" y="1586423"/>
                  </a:cubicBezTo>
                  <a:cubicBezTo>
                    <a:pt x="351238" y="1564835"/>
                    <a:pt x="368739" y="1547335"/>
                    <a:pt x="390314" y="1547335"/>
                  </a:cubicBezTo>
                  <a:close/>
                  <a:moveTo>
                    <a:pt x="298043" y="1547335"/>
                  </a:moveTo>
                  <a:cubicBezTo>
                    <a:pt x="319627" y="1547335"/>
                    <a:pt x="337137" y="1564835"/>
                    <a:pt x="337137" y="1586423"/>
                  </a:cubicBezTo>
                  <a:cubicBezTo>
                    <a:pt x="337137" y="1608009"/>
                    <a:pt x="319627" y="1625510"/>
                    <a:pt x="298043" y="1625510"/>
                  </a:cubicBezTo>
                  <a:cubicBezTo>
                    <a:pt x="276456" y="1625510"/>
                    <a:pt x="258954" y="1608009"/>
                    <a:pt x="258954" y="1586423"/>
                  </a:cubicBezTo>
                  <a:cubicBezTo>
                    <a:pt x="258954" y="1564835"/>
                    <a:pt x="276456" y="1547335"/>
                    <a:pt x="298043" y="1547335"/>
                  </a:cubicBezTo>
                  <a:close/>
                  <a:moveTo>
                    <a:pt x="203400" y="1547335"/>
                  </a:moveTo>
                  <a:cubicBezTo>
                    <a:pt x="224988" y="1547335"/>
                    <a:pt x="242489" y="1564835"/>
                    <a:pt x="242489" y="1586423"/>
                  </a:cubicBezTo>
                  <a:cubicBezTo>
                    <a:pt x="242489" y="1608009"/>
                    <a:pt x="224988" y="1625510"/>
                    <a:pt x="203400" y="1625510"/>
                  </a:cubicBezTo>
                  <a:cubicBezTo>
                    <a:pt x="181814" y="1625510"/>
                    <a:pt x="164314" y="1608009"/>
                    <a:pt x="164314" y="1586423"/>
                  </a:cubicBezTo>
                  <a:cubicBezTo>
                    <a:pt x="164314" y="1564835"/>
                    <a:pt x="181814" y="1547335"/>
                    <a:pt x="203400" y="1547335"/>
                  </a:cubicBezTo>
                  <a:close/>
                  <a:moveTo>
                    <a:pt x="3835635" y="1482393"/>
                  </a:moveTo>
                  <a:lnTo>
                    <a:pt x="3843416" y="1533374"/>
                  </a:lnTo>
                  <a:lnTo>
                    <a:pt x="3838294" y="1531252"/>
                  </a:lnTo>
                  <a:cubicBezTo>
                    <a:pt x="3831220" y="1524179"/>
                    <a:pt x="3826845" y="1514407"/>
                    <a:pt x="3826845" y="1503614"/>
                  </a:cubicBezTo>
                  <a:close/>
                  <a:moveTo>
                    <a:pt x="3771293" y="1464526"/>
                  </a:moveTo>
                  <a:cubicBezTo>
                    <a:pt x="3792880" y="1464526"/>
                    <a:pt x="3810379" y="1482026"/>
                    <a:pt x="3810379" y="1503614"/>
                  </a:cubicBezTo>
                  <a:cubicBezTo>
                    <a:pt x="3810379" y="1525201"/>
                    <a:pt x="3792880" y="1542701"/>
                    <a:pt x="3771293" y="1542701"/>
                  </a:cubicBezTo>
                  <a:cubicBezTo>
                    <a:pt x="3749705" y="1542701"/>
                    <a:pt x="3732205" y="1525201"/>
                    <a:pt x="3732205" y="1503614"/>
                  </a:cubicBezTo>
                  <a:cubicBezTo>
                    <a:pt x="3732205" y="1482026"/>
                    <a:pt x="3749705" y="1464526"/>
                    <a:pt x="3771293" y="1464526"/>
                  </a:cubicBezTo>
                  <a:close/>
                  <a:moveTo>
                    <a:pt x="3679018" y="1464526"/>
                  </a:moveTo>
                  <a:cubicBezTo>
                    <a:pt x="3700605" y="1464526"/>
                    <a:pt x="3718105" y="1482026"/>
                    <a:pt x="3718105" y="1503614"/>
                  </a:cubicBezTo>
                  <a:cubicBezTo>
                    <a:pt x="3718105" y="1525201"/>
                    <a:pt x="3700605" y="1542701"/>
                    <a:pt x="3679018" y="1542701"/>
                  </a:cubicBezTo>
                  <a:cubicBezTo>
                    <a:pt x="3657431" y="1542701"/>
                    <a:pt x="3639931" y="1525201"/>
                    <a:pt x="3639931" y="1503614"/>
                  </a:cubicBezTo>
                  <a:cubicBezTo>
                    <a:pt x="3639931" y="1482026"/>
                    <a:pt x="3657431" y="1464526"/>
                    <a:pt x="3679018" y="1464526"/>
                  </a:cubicBezTo>
                  <a:close/>
                  <a:moveTo>
                    <a:pt x="3489737" y="1464526"/>
                  </a:moveTo>
                  <a:cubicBezTo>
                    <a:pt x="3511324" y="1464526"/>
                    <a:pt x="3528823" y="1482026"/>
                    <a:pt x="3528823" y="1503614"/>
                  </a:cubicBezTo>
                  <a:cubicBezTo>
                    <a:pt x="3528823" y="1525201"/>
                    <a:pt x="3511324" y="1542701"/>
                    <a:pt x="3489737" y="1542701"/>
                  </a:cubicBezTo>
                  <a:cubicBezTo>
                    <a:pt x="3468149" y="1542701"/>
                    <a:pt x="3450649" y="1525201"/>
                    <a:pt x="3450649" y="1503614"/>
                  </a:cubicBezTo>
                  <a:cubicBezTo>
                    <a:pt x="3450649" y="1482026"/>
                    <a:pt x="3468149" y="1464526"/>
                    <a:pt x="3489737" y="1464526"/>
                  </a:cubicBezTo>
                  <a:close/>
                  <a:moveTo>
                    <a:pt x="3392731" y="1464526"/>
                  </a:moveTo>
                  <a:cubicBezTo>
                    <a:pt x="3414319" y="1464526"/>
                    <a:pt x="3431819" y="1482026"/>
                    <a:pt x="3431819" y="1503614"/>
                  </a:cubicBezTo>
                  <a:cubicBezTo>
                    <a:pt x="3431819" y="1525201"/>
                    <a:pt x="3414319" y="1542701"/>
                    <a:pt x="3392731" y="1542701"/>
                  </a:cubicBezTo>
                  <a:cubicBezTo>
                    <a:pt x="3371144" y="1542701"/>
                    <a:pt x="3353644" y="1525201"/>
                    <a:pt x="3353644" y="1503614"/>
                  </a:cubicBezTo>
                  <a:cubicBezTo>
                    <a:pt x="3353644" y="1482026"/>
                    <a:pt x="3371144" y="1464526"/>
                    <a:pt x="3392731" y="1464526"/>
                  </a:cubicBezTo>
                  <a:close/>
                  <a:moveTo>
                    <a:pt x="3300457" y="1464526"/>
                  </a:moveTo>
                  <a:cubicBezTo>
                    <a:pt x="3322044" y="1464526"/>
                    <a:pt x="3339544" y="1482026"/>
                    <a:pt x="3339544" y="1503614"/>
                  </a:cubicBezTo>
                  <a:cubicBezTo>
                    <a:pt x="3339544" y="1525201"/>
                    <a:pt x="3322044" y="1542701"/>
                    <a:pt x="3300457" y="1542701"/>
                  </a:cubicBezTo>
                  <a:cubicBezTo>
                    <a:pt x="3278869" y="1542701"/>
                    <a:pt x="3261369" y="1525201"/>
                    <a:pt x="3261369" y="1503614"/>
                  </a:cubicBezTo>
                  <a:cubicBezTo>
                    <a:pt x="3261369" y="1482026"/>
                    <a:pt x="3278869" y="1464526"/>
                    <a:pt x="3300457" y="1464526"/>
                  </a:cubicBezTo>
                  <a:close/>
                  <a:moveTo>
                    <a:pt x="3205817" y="1464526"/>
                  </a:moveTo>
                  <a:cubicBezTo>
                    <a:pt x="3227404" y="1464526"/>
                    <a:pt x="3244904" y="1482026"/>
                    <a:pt x="3244904" y="1503614"/>
                  </a:cubicBezTo>
                  <a:cubicBezTo>
                    <a:pt x="3244904" y="1525201"/>
                    <a:pt x="3227404" y="1542701"/>
                    <a:pt x="3205817" y="1542701"/>
                  </a:cubicBezTo>
                  <a:cubicBezTo>
                    <a:pt x="3184229" y="1542701"/>
                    <a:pt x="3166729" y="1525201"/>
                    <a:pt x="3166729" y="1503614"/>
                  </a:cubicBezTo>
                  <a:cubicBezTo>
                    <a:pt x="3166729" y="1482026"/>
                    <a:pt x="3184229" y="1464526"/>
                    <a:pt x="3205817" y="1464526"/>
                  </a:cubicBezTo>
                  <a:close/>
                  <a:moveTo>
                    <a:pt x="3111177" y="1464526"/>
                  </a:moveTo>
                  <a:cubicBezTo>
                    <a:pt x="3132764" y="1464526"/>
                    <a:pt x="3150264" y="1482026"/>
                    <a:pt x="3150264" y="1503614"/>
                  </a:cubicBezTo>
                  <a:cubicBezTo>
                    <a:pt x="3150264" y="1525201"/>
                    <a:pt x="3132764" y="1542701"/>
                    <a:pt x="3111177" y="1542701"/>
                  </a:cubicBezTo>
                  <a:cubicBezTo>
                    <a:pt x="3089589" y="1542701"/>
                    <a:pt x="3072089" y="1525201"/>
                    <a:pt x="3072089" y="1503614"/>
                  </a:cubicBezTo>
                  <a:cubicBezTo>
                    <a:pt x="3072089" y="1482026"/>
                    <a:pt x="3089589" y="1464526"/>
                    <a:pt x="3111177" y="1464526"/>
                  </a:cubicBezTo>
                  <a:close/>
                  <a:moveTo>
                    <a:pt x="3018902" y="1464526"/>
                  </a:moveTo>
                  <a:cubicBezTo>
                    <a:pt x="3040489" y="1464526"/>
                    <a:pt x="3057989" y="1482026"/>
                    <a:pt x="3057989" y="1503614"/>
                  </a:cubicBezTo>
                  <a:cubicBezTo>
                    <a:pt x="3057989" y="1525201"/>
                    <a:pt x="3040489" y="1542701"/>
                    <a:pt x="3018902" y="1542701"/>
                  </a:cubicBezTo>
                  <a:cubicBezTo>
                    <a:pt x="2997315" y="1542701"/>
                    <a:pt x="2979815" y="1525201"/>
                    <a:pt x="2979815" y="1503614"/>
                  </a:cubicBezTo>
                  <a:cubicBezTo>
                    <a:pt x="2979815" y="1482026"/>
                    <a:pt x="2997315" y="1464526"/>
                    <a:pt x="3018902" y="1464526"/>
                  </a:cubicBezTo>
                  <a:close/>
                  <a:moveTo>
                    <a:pt x="2831988" y="1464526"/>
                  </a:moveTo>
                  <a:cubicBezTo>
                    <a:pt x="2853575" y="1464526"/>
                    <a:pt x="2871075" y="1482026"/>
                    <a:pt x="2871075" y="1503614"/>
                  </a:cubicBezTo>
                  <a:cubicBezTo>
                    <a:pt x="2871075" y="1525201"/>
                    <a:pt x="2853575" y="1542701"/>
                    <a:pt x="2831988" y="1542701"/>
                  </a:cubicBezTo>
                  <a:cubicBezTo>
                    <a:pt x="2810401" y="1542701"/>
                    <a:pt x="2792901" y="1525201"/>
                    <a:pt x="2792901" y="1503614"/>
                  </a:cubicBezTo>
                  <a:cubicBezTo>
                    <a:pt x="2792901" y="1482026"/>
                    <a:pt x="2810401" y="1464526"/>
                    <a:pt x="2831988" y="1464526"/>
                  </a:cubicBezTo>
                  <a:close/>
                  <a:moveTo>
                    <a:pt x="2458167" y="1464526"/>
                  </a:moveTo>
                  <a:cubicBezTo>
                    <a:pt x="2479755" y="1464526"/>
                    <a:pt x="2497253" y="1482026"/>
                    <a:pt x="2497253" y="1503614"/>
                  </a:cubicBezTo>
                  <a:cubicBezTo>
                    <a:pt x="2497253" y="1525201"/>
                    <a:pt x="2479755" y="1542701"/>
                    <a:pt x="2458167" y="1542701"/>
                  </a:cubicBezTo>
                  <a:cubicBezTo>
                    <a:pt x="2436585" y="1542701"/>
                    <a:pt x="2419081" y="1525201"/>
                    <a:pt x="2419081" y="1503614"/>
                  </a:cubicBezTo>
                  <a:cubicBezTo>
                    <a:pt x="2419081" y="1482026"/>
                    <a:pt x="2436585" y="1464526"/>
                    <a:pt x="2458167" y="1464526"/>
                  </a:cubicBezTo>
                  <a:close/>
                  <a:moveTo>
                    <a:pt x="2363529" y="1464526"/>
                  </a:moveTo>
                  <a:cubicBezTo>
                    <a:pt x="2385118" y="1464526"/>
                    <a:pt x="2402614" y="1482026"/>
                    <a:pt x="2402614" y="1503614"/>
                  </a:cubicBezTo>
                  <a:cubicBezTo>
                    <a:pt x="2402614" y="1525201"/>
                    <a:pt x="2385118" y="1542701"/>
                    <a:pt x="2363529" y="1542701"/>
                  </a:cubicBezTo>
                  <a:cubicBezTo>
                    <a:pt x="2341943" y="1542701"/>
                    <a:pt x="2324441" y="1525201"/>
                    <a:pt x="2324441" y="1503614"/>
                  </a:cubicBezTo>
                  <a:cubicBezTo>
                    <a:pt x="2324441" y="1482026"/>
                    <a:pt x="2341943" y="1464526"/>
                    <a:pt x="2363529" y="1464526"/>
                  </a:cubicBezTo>
                  <a:close/>
                  <a:moveTo>
                    <a:pt x="1045696" y="1464526"/>
                  </a:moveTo>
                  <a:cubicBezTo>
                    <a:pt x="1067282" y="1464526"/>
                    <a:pt x="1084784" y="1482026"/>
                    <a:pt x="1084784" y="1503614"/>
                  </a:cubicBezTo>
                  <a:cubicBezTo>
                    <a:pt x="1084784" y="1525201"/>
                    <a:pt x="1067282" y="1542701"/>
                    <a:pt x="1045696" y="1542701"/>
                  </a:cubicBezTo>
                  <a:cubicBezTo>
                    <a:pt x="1024110" y="1542701"/>
                    <a:pt x="1006612" y="1525201"/>
                    <a:pt x="1006612" y="1503614"/>
                  </a:cubicBezTo>
                  <a:cubicBezTo>
                    <a:pt x="1006612" y="1482026"/>
                    <a:pt x="1024110" y="1464526"/>
                    <a:pt x="1045696" y="1464526"/>
                  </a:cubicBezTo>
                  <a:close/>
                  <a:moveTo>
                    <a:pt x="951064" y="1464526"/>
                  </a:moveTo>
                  <a:cubicBezTo>
                    <a:pt x="972649" y="1464526"/>
                    <a:pt x="990147" y="1482026"/>
                    <a:pt x="990147" y="1503614"/>
                  </a:cubicBezTo>
                  <a:cubicBezTo>
                    <a:pt x="990147" y="1525201"/>
                    <a:pt x="972649" y="1542701"/>
                    <a:pt x="951064" y="1542701"/>
                  </a:cubicBezTo>
                  <a:cubicBezTo>
                    <a:pt x="929479" y="1542701"/>
                    <a:pt x="911980" y="1525201"/>
                    <a:pt x="911980" y="1503614"/>
                  </a:cubicBezTo>
                  <a:cubicBezTo>
                    <a:pt x="911980" y="1482026"/>
                    <a:pt x="929479" y="1464526"/>
                    <a:pt x="951064" y="1464526"/>
                  </a:cubicBezTo>
                  <a:close/>
                  <a:moveTo>
                    <a:pt x="856433" y="1464526"/>
                  </a:moveTo>
                  <a:cubicBezTo>
                    <a:pt x="878018" y="1464526"/>
                    <a:pt x="895517" y="1482026"/>
                    <a:pt x="895517" y="1503614"/>
                  </a:cubicBezTo>
                  <a:cubicBezTo>
                    <a:pt x="895517" y="1525201"/>
                    <a:pt x="878018" y="1542701"/>
                    <a:pt x="856433" y="1542701"/>
                  </a:cubicBezTo>
                  <a:cubicBezTo>
                    <a:pt x="834848" y="1542701"/>
                    <a:pt x="817350" y="1525201"/>
                    <a:pt x="817350" y="1503614"/>
                  </a:cubicBezTo>
                  <a:cubicBezTo>
                    <a:pt x="817350" y="1482026"/>
                    <a:pt x="834848" y="1464526"/>
                    <a:pt x="856433" y="1464526"/>
                  </a:cubicBezTo>
                  <a:close/>
                  <a:moveTo>
                    <a:pt x="764168" y="1464526"/>
                  </a:moveTo>
                  <a:cubicBezTo>
                    <a:pt x="785753" y="1464526"/>
                    <a:pt x="803252" y="1482026"/>
                    <a:pt x="803252" y="1503614"/>
                  </a:cubicBezTo>
                  <a:cubicBezTo>
                    <a:pt x="803252" y="1525201"/>
                    <a:pt x="785753" y="1542701"/>
                    <a:pt x="764168" y="1542701"/>
                  </a:cubicBezTo>
                  <a:cubicBezTo>
                    <a:pt x="742576" y="1542701"/>
                    <a:pt x="725083" y="1525201"/>
                    <a:pt x="725083" y="1503614"/>
                  </a:cubicBezTo>
                  <a:cubicBezTo>
                    <a:pt x="725083" y="1482026"/>
                    <a:pt x="742576" y="1464526"/>
                    <a:pt x="764168" y="1464526"/>
                  </a:cubicBezTo>
                  <a:close/>
                  <a:moveTo>
                    <a:pt x="669521" y="1464526"/>
                  </a:moveTo>
                  <a:cubicBezTo>
                    <a:pt x="691121" y="1464526"/>
                    <a:pt x="708620" y="1482026"/>
                    <a:pt x="708620" y="1503614"/>
                  </a:cubicBezTo>
                  <a:cubicBezTo>
                    <a:pt x="708620" y="1525201"/>
                    <a:pt x="691121" y="1542701"/>
                    <a:pt x="669521" y="1542701"/>
                  </a:cubicBezTo>
                  <a:cubicBezTo>
                    <a:pt x="647946" y="1542701"/>
                    <a:pt x="630443" y="1525201"/>
                    <a:pt x="630443" y="1503614"/>
                  </a:cubicBezTo>
                  <a:cubicBezTo>
                    <a:pt x="630443" y="1482026"/>
                    <a:pt x="647946" y="1464526"/>
                    <a:pt x="669521" y="1464526"/>
                  </a:cubicBezTo>
                  <a:close/>
                  <a:moveTo>
                    <a:pt x="577246" y="1464526"/>
                  </a:moveTo>
                  <a:cubicBezTo>
                    <a:pt x="598837" y="1464526"/>
                    <a:pt x="616341" y="1482026"/>
                    <a:pt x="616341" y="1503614"/>
                  </a:cubicBezTo>
                  <a:cubicBezTo>
                    <a:pt x="616341" y="1525201"/>
                    <a:pt x="598837" y="1542701"/>
                    <a:pt x="577246" y="1542701"/>
                  </a:cubicBezTo>
                  <a:cubicBezTo>
                    <a:pt x="555655" y="1542701"/>
                    <a:pt x="538151" y="1525201"/>
                    <a:pt x="538151" y="1503614"/>
                  </a:cubicBezTo>
                  <a:cubicBezTo>
                    <a:pt x="538151" y="1482026"/>
                    <a:pt x="555655" y="1464526"/>
                    <a:pt x="577246" y="1464526"/>
                  </a:cubicBezTo>
                  <a:close/>
                  <a:moveTo>
                    <a:pt x="484961" y="1464526"/>
                  </a:moveTo>
                  <a:cubicBezTo>
                    <a:pt x="506550" y="1464526"/>
                    <a:pt x="524048" y="1482026"/>
                    <a:pt x="524048" y="1503614"/>
                  </a:cubicBezTo>
                  <a:cubicBezTo>
                    <a:pt x="524048" y="1525201"/>
                    <a:pt x="506550" y="1542701"/>
                    <a:pt x="484961" y="1542701"/>
                  </a:cubicBezTo>
                  <a:cubicBezTo>
                    <a:pt x="463368" y="1542701"/>
                    <a:pt x="445884" y="1525201"/>
                    <a:pt x="445884" y="1503614"/>
                  </a:cubicBezTo>
                  <a:cubicBezTo>
                    <a:pt x="445884" y="1482026"/>
                    <a:pt x="463368" y="1464526"/>
                    <a:pt x="484961" y="1464526"/>
                  </a:cubicBezTo>
                  <a:close/>
                  <a:moveTo>
                    <a:pt x="390321" y="1464526"/>
                  </a:moveTo>
                  <a:cubicBezTo>
                    <a:pt x="411908" y="1464526"/>
                    <a:pt x="429414" y="1482026"/>
                    <a:pt x="429414" y="1503614"/>
                  </a:cubicBezTo>
                  <a:cubicBezTo>
                    <a:pt x="429414" y="1525201"/>
                    <a:pt x="411908" y="1542701"/>
                    <a:pt x="390321" y="1542701"/>
                  </a:cubicBezTo>
                  <a:cubicBezTo>
                    <a:pt x="368742" y="1542701"/>
                    <a:pt x="351243" y="1525201"/>
                    <a:pt x="351243" y="1503614"/>
                  </a:cubicBezTo>
                  <a:cubicBezTo>
                    <a:pt x="351243" y="1482026"/>
                    <a:pt x="368742" y="1464526"/>
                    <a:pt x="390321" y="1464526"/>
                  </a:cubicBezTo>
                  <a:close/>
                  <a:moveTo>
                    <a:pt x="298048" y="1464526"/>
                  </a:moveTo>
                  <a:cubicBezTo>
                    <a:pt x="319631" y="1464526"/>
                    <a:pt x="337143" y="1482026"/>
                    <a:pt x="337143" y="1503614"/>
                  </a:cubicBezTo>
                  <a:cubicBezTo>
                    <a:pt x="337143" y="1525201"/>
                    <a:pt x="319631" y="1542701"/>
                    <a:pt x="298048" y="1542701"/>
                  </a:cubicBezTo>
                  <a:cubicBezTo>
                    <a:pt x="276459" y="1542701"/>
                    <a:pt x="258959" y="1525201"/>
                    <a:pt x="258959" y="1503614"/>
                  </a:cubicBezTo>
                  <a:cubicBezTo>
                    <a:pt x="258959" y="1482026"/>
                    <a:pt x="276459" y="1464526"/>
                    <a:pt x="298048" y="1464526"/>
                  </a:cubicBezTo>
                  <a:close/>
                  <a:moveTo>
                    <a:pt x="203404" y="1464526"/>
                  </a:moveTo>
                  <a:cubicBezTo>
                    <a:pt x="224994" y="1464526"/>
                    <a:pt x="242493" y="1482026"/>
                    <a:pt x="242493" y="1503614"/>
                  </a:cubicBezTo>
                  <a:cubicBezTo>
                    <a:pt x="242493" y="1525201"/>
                    <a:pt x="224994" y="1542701"/>
                    <a:pt x="203404" y="1542701"/>
                  </a:cubicBezTo>
                  <a:cubicBezTo>
                    <a:pt x="181818" y="1542701"/>
                    <a:pt x="164318" y="1525201"/>
                    <a:pt x="164318" y="1503614"/>
                  </a:cubicBezTo>
                  <a:cubicBezTo>
                    <a:pt x="164318" y="1482026"/>
                    <a:pt x="181818" y="1464526"/>
                    <a:pt x="203404" y="1464526"/>
                  </a:cubicBezTo>
                  <a:close/>
                  <a:moveTo>
                    <a:pt x="111130" y="1464526"/>
                  </a:moveTo>
                  <a:cubicBezTo>
                    <a:pt x="132718" y="1464526"/>
                    <a:pt x="150218" y="1482026"/>
                    <a:pt x="150218" y="1503614"/>
                  </a:cubicBezTo>
                  <a:cubicBezTo>
                    <a:pt x="150218" y="1525201"/>
                    <a:pt x="132718" y="1542701"/>
                    <a:pt x="111130" y="1542701"/>
                  </a:cubicBezTo>
                  <a:cubicBezTo>
                    <a:pt x="89543" y="1542701"/>
                    <a:pt x="72044" y="1525201"/>
                    <a:pt x="72044" y="1503614"/>
                  </a:cubicBezTo>
                  <a:cubicBezTo>
                    <a:pt x="72044" y="1482026"/>
                    <a:pt x="89543" y="1464526"/>
                    <a:pt x="111130" y="1464526"/>
                  </a:cubicBezTo>
                  <a:close/>
                  <a:moveTo>
                    <a:pt x="111134" y="1376985"/>
                  </a:moveTo>
                  <a:cubicBezTo>
                    <a:pt x="132721" y="1376985"/>
                    <a:pt x="150221" y="1394485"/>
                    <a:pt x="150221" y="1416072"/>
                  </a:cubicBezTo>
                  <a:cubicBezTo>
                    <a:pt x="150221" y="1437659"/>
                    <a:pt x="132721" y="1455159"/>
                    <a:pt x="111134" y="1455159"/>
                  </a:cubicBezTo>
                  <a:cubicBezTo>
                    <a:pt x="89547" y="1455159"/>
                    <a:pt x="72048" y="1437659"/>
                    <a:pt x="72048" y="1416072"/>
                  </a:cubicBezTo>
                  <a:cubicBezTo>
                    <a:pt x="72048" y="1394485"/>
                    <a:pt x="89547" y="1376985"/>
                    <a:pt x="111134" y="1376985"/>
                  </a:cubicBezTo>
                  <a:close/>
                  <a:moveTo>
                    <a:pt x="484966" y="1376984"/>
                  </a:moveTo>
                  <a:cubicBezTo>
                    <a:pt x="506553" y="1376984"/>
                    <a:pt x="524052" y="1394484"/>
                    <a:pt x="524052" y="1416071"/>
                  </a:cubicBezTo>
                  <a:cubicBezTo>
                    <a:pt x="524052" y="1437658"/>
                    <a:pt x="506553" y="1455159"/>
                    <a:pt x="484966" y="1455159"/>
                  </a:cubicBezTo>
                  <a:cubicBezTo>
                    <a:pt x="463373" y="1455159"/>
                    <a:pt x="445888" y="1437658"/>
                    <a:pt x="445888" y="1416071"/>
                  </a:cubicBezTo>
                  <a:cubicBezTo>
                    <a:pt x="445888" y="1394484"/>
                    <a:pt x="463373" y="1376984"/>
                    <a:pt x="484966" y="1376984"/>
                  </a:cubicBezTo>
                  <a:close/>
                  <a:moveTo>
                    <a:pt x="390321" y="1376984"/>
                  </a:moveTo>
                  <a:cubicBezTo>
                    <a:pt x="411908" y="1376984"/>
                    <a:pt x="429417" y="1394484"/>
                    <a:pt x="429417" y="1416071"/>
                  </a:cubicBezTo>
                  <a:cubicBezTo>
                    <a:pt x="429417" y="1437658"/>
                    <a:pt x="411908" y="1455159"/>
                    <a:pt x="390321" y="1455159"/>
                  </a:cubicBezTo>
                  <a:cubicBezTo>
                    <a:pt x="368747" y="1455159"/>
                    <a:pt x="351248" y="1437658"/>
                    <a:pt x="351248" y="1416071"/>
                  </a:cubicBezTo>
                  <a:cubicBezTo>
                    <a:pt x="351248" y="1394484"/>
                    <a:pt x="368747" y="1376984"/>
                    <a:pt x="390321" y="1376984"/>
                  </a:cubicBezTo>
                  <a:close/>
                  <a:moveTo>
                    <a:pt x="298052" y="1376984"/>
                  </a:moveTo>
                  <a:cubicBezTo>
                    <a:pt x="319635" y="1376984"/>
                    <a:pt x="337147" y="1394484"/>
                    <a:pt x="337147" y="1416071"/>
                  </a:cubicBezTo>
                  <a:cubicBezTo>
                    <a:pt x="337147" y="1437658"/>
                    <a:pt x="319635" y="1455159"/>
                    <a:pt x="298052" y="1455159"/>
                  </a:cubicBezTo>
                  <a:cubicBezTo>
                    <a:pt x="276463" y="1455159"/>
                    <a:pt x="258963" y="1437658"/>
                    <a:pt x="258963" y="1416071"/>
                  </a:cubicBezTo>
                  <a:cubicBezTo>
                    <a:pt x="258963" y="1394484"/>
                    <a:pt x="276463" y="1376984"/>
                    <a:pt x="298052" y="1376984"/>
                  </a:cubicBezTo>
                  <a:close/>
                  <a:moveTo>
                    <a:pt x="203408" y="1376984"/>
                  </a:moveTo>
                  <a:cubicBezTo>
                    <a:pt x="224998" y="1376984"/>
                    <a:pt x="242497" y="1394484"/>
                    <a:pt x="242497" y="1416071"/>
                  </a:cubicBezTo>
                  <a:cubicBezTo>
                    <a:pt x="242497" y="1437658"/>
                    <a:pt x="224998" y="1455159"/>
                    <a:pt x="203408" y="1455159"/>
                  </a:cubicBezTo>
                  <a:cubicBezTo>
                    <a:pt x="181822" y="1455159"/>
                    <a:pt x="164322" y="1437658"/>
                    <a:pt x="164322" y="1416071"/>
                  </a:cubicBezTo>
                  <a:cubicBezTo>
                    <a:pt x="164322" y="1394484"/>
                    <a:pt x="181822" y="1376984"/>
                    <a:pt x="203408" y="1376984"/>
                  </a:cubicBezTo>
                  <a:close/>
                  <a:moveTo>
                    <a:pt x="3771293" y="1376983"/>
                  </a:moveTo>
                  <a:cubicBezTo>
                    <a:pt x="3792880" y="1376983"/>
                    <a:pt x="3810379" y="1394483"/>
                    <a:pt x="3810379" y="1416070"/>
                  </a:cubicBezTo>
                  <a:cubicBezTo>
                    <a:pt x="3810379" y="1437657"/>
                    <a:pt x="3792880" y="1455158"/>
                    <a:pt x="3771293" y="1455158"/>
                  </a:cubicBezTo>
                  <a:cubicBezTo>
                    <a:pt x="3749705" y="1455158"/>
                    <a:pt x="3732205" y="1437657"/>
                    <a:pt x="3732205" y="1416070"/>
                  </a:cubicBezTo>
                  <a:cubicBezTo>
                    <a:pt x="3732205" y="1394483"/>
                    <a:pt x="3749705" y="1376983"/>
                    <a:pt x="3771293" y="1376983"/>
                  </a:cubicBezTo>
                  <a:close/>
                  <a:moveTo>
                    <a:pt x="3679018" y="1376983"/>
                  </a:moveTo>
                  <a:cubicBezTo>
                    <a:pt x="3700605" y="1376983"/>
                    <a:pt x="3718105" y="1394483"/>
                    <a:pt x="3718105" y="1416070"/>
                  </a:cubicBezTo>
                  <a:cubicBezTo>
                    <a:pt x="3718105" y="1437657"/>
                    <a:pt x="3700605" y="1455158"/>
                    <a:pt x="3679018" y="1455158"/>
                  </a:cubicBezTo>
                  <a:cubicBezTo>
                    <a:pt x="3657431" y="1455158"/>
                    <a:pt x="3639931" y="1437657"/>
                    <a:pt x="3639931" y="1416070"/>
                  </a:cubicBezTo>
                  <a:cubicBezTo>
                    <a:pt x="3639931" y="1394483"/>
                    <a:pt x="3657431" y="1376983"/>
                    <a:pt x="3679018" y="1376983"/>
                  </a:cubicBezTo>
                  <a:close/>
                  <a:moveTo>
                    <a:pt x="3489737" y="1376983"/>
                  </a:moveTo>
                  <a:cubicBezTo>
                    <a:pt x="3511324" y="1376983"/>
                    <a:pt x="3528823" y="1394483"/>
                    <a:pt x="3528823" y="1416070"/>
                  </a:cubicBezTo>
                  <a:cubicBezTo>
                    <a:pt x="3528823" y="1437657"/>
                    <a:pt x="3511324" y="1455158"/>
                    <a:pt x="3489737" y="1455158"/>
                  </a:cubicBezTo>
                  <a:cubicBezTo>
                    <a:pt x="3468149" y="1455158"/>
                    <a:pt x="3450649" y="1437657"/>
                    <a:pt x="3450649" y="1416070"/>
                  </a:cubicBezTo>
                  <a:cubicBezTo>
                    <a:pt x="3450649" y="1394483"/>
                    <a:pt x="3468149" y="1376983"/>
                    <a:pt x="3489737" y="1376983"/>
                  </a:cubicBezTo>
                  <a:close/>
                  <a:moveTo>
                    <a:pt x="3392731" y="1376983"/>
                  </a:moveTo>
                  <a:cubicBezTo>
                    <a:pt x="3414319" y="1376983"/>
                    <a:pt x="3431819" y="1394483"/>
                    <a:pt x="3431819" y="1416070"/>
                  </a:cubicBezTo>
                  <a:cubicBezTo>
                    <a:pt x="3431819" y="1437657"/>
                    <a:pt x="3414319" y="1455158"/>
                    <a:pt x="3392731" y="1455158"/>
                  </a:cubicBezTo>
                  <a:cubicBezTo>
                    <a:pt x="3371144" y="1455158"/>
                    <a:pt x="3353644" y="1437657"/>
                    <a:pt x="3353644" y="1416070"/>
                  </a:cubicBezTo>
                  <a:cubicBezTo>
                    <a:pt x="3353644" y="1394483"/>
                    <a:pt x="3371144" y="1376983"/>
                    <a:pt x="3392731" y="1376983"/>
                  </a:cubicBezTo>
                  <a:close/>
                  <a:moveTo>
                    <a:pt x="3300457" y="1376983"/>
                  </a:moveTo>
                  <a:cubicBezTo>
                    <a:pt x="3322044" y="1376983"/>
                    <a:pt x="3339544" y="1394483"/>
                    <a:pt x="3339544" y="1416070"/>
                  </a:cubicBezTo>
                  <a:cubicBezTo>
                    <a:pt x="3339544" y="1437657"/>
                    <a:pt x="3322044" y="1455158"/>
                    <a:pt x="3300457" y="1455158"/>
                  </a:cubicBezTo>
                  <a:cubicBezTo>
                    <a:pt x="3278869" y="1455158"/>
                    <a:pt x="3261369" y="1437657"/>
                    <a:pt x="3261369" y="1416070"/>
                  </a:cubicBezTo>
                  <a:cubicBezTo>
                    <a:pt x="3261369" y="1394483"/>
                    <a:pt x="3278869" y="1376983"/>
                    <a:pt x="3300457" y="1376983"/>
                  </a:cubicBezTo>
                  <a:close/>
                  <a:moveTo>
                    <a:pt x="3205817" y="1376983"/>
                  </a:moveTo>
                  <a:cubicBezTo>
                    <a:pt x="3227404" y="1376983"/>
                    <a:pt x="3244904" y="1394483"/>
                    <a:pt x="3244904" y="1416070"/>
                  </a:cubicBezTo>
                  <a:cubicBezTo>
                    <a:pt x="3244904" y="1437657"/>
                    <a:pt x="3227404" y="1455158"/>
                    <a:pt x="3205817" y="1455158"/>
                  </a:cubicBezTo>
                  <a:cubicBezTo>
                    <a:pt x="3184229" y="1455158"/>
                    <a:pt x="3166729" y="1437657"/>
                    <a:pt x="3166729" y="1416070"/>
                  </a:cubicBezTo>
                  <a:cubicBezTo>
                    <a:pt x="3166729" y="1394483"/>
                    <a:pt x="3184229" y="1376983"/>
                    <a:pt x="3205817" y="1376983"/>
                  </a:cubicBezTo>
                  <a:close/>
                  <a:moveTo>
                    <a:pt x="3111177" y="1376983"/>
                  </a:moveTo>
                  <a:cubicBezTo>
                    <a:pt x="3132764" y="1376983"/>
                    <a:pt x="3150264" y="1394483"/>
                    <a:pt x="3150264" y="1416070"/>
                  </a:cubicBezTo>
                  <a:cubicBezTo>
                    <a:pt x="3150264" y="1437657"/>
                    <a:pt x="3132764" y="1455158"/>
                    <a:pt x="3111177" y="1455158"/>
                  </a:cubicBezTo>
                  <a:cubicBezTo>
                    <a:pt x="3089589" y="1455158"/>
                    <a:pt x="3072089" y="1437657"/>
                    <a:pt x="3072089" y="1416070"/>
                  </a:cubicBezTo>
                  <a:cubicBezTo>
                    <a:pt x="3072089" y="1394483"/>
                    <a:pt x="3089589" y="1376983"/>
                    <a:pt x="3111177" y="1376983"/>
                  </a:cubicBezTo>
                  <a:close/>
                  <a:moveTo>
                    <a:pt x="3018902" y="1376983"/>
                  </a:moveTo>
                  <a:cubicBezTo>
                    <a:pt x="3040489" y="1376983"/>
                    <a:pt x="3057989" y="1394483"/>
                    <a:pt x="3057989" y="1416070"/>
                  </a:cubicBezTo>
                  <a:cubicBezTo>
                    <a:pt x="3057989" y="1437657"/>
                    <a:pt x="3040489" y="1455158"/>
                    <a:pt x="3018902" y="1455158"/>
                  </a:cubicBezTo>
                  <a:cubicBezTo>
                    <a:pt x="2997315" y="1455158"/>
                    <a:pt x="2979815" y="1437657"/>
                    <a:pt x="2979815" y="1416070"/>
                  </a:cubicBezTo>
                  <a:cubicBezTo>
                    <a:pt x="2979815" y="1394483"/>
                    <a:pt x="2997315" y="1376983"/>
                    <a:pt x="3018902" y="1376983"/>
                  </a:cubicBezTo>
                  <a:close/>
                  <a:moveTo>
                    <a:pt x="2924263" y="1376983"/>
                  </a:moveTo>
                  <a:cubicBezTo>
                    <a:pt x="2945850" y="1376983"/>
                    <a:pt x="2963349" y="1394483"/>
                    <a:pt x="2963349" y="1416070"/>
                  </a:cubicBezTo>
                  <a:cubicBezTo>
                    <a:pt x="2963349" y="1437657"/>
                    <a:pt x="2945850" y="1455158"/>
                    <a:pt x="2924263" y="1455158"/>
                  </a:cubicBezTo>
                  <a:cubicBezTo>
                    <a:pt x="2902675" y="1455158"/>
                    <a:pt x="2885175" y="1437657"/>
                    <a:pt x="2885175" y="1416070"/>
                  </a:cubicBezTo>
                  <a:cubicBezTo>
                    <a:pt x="2885175" y="1394483"/>
                    <a:pt x="2902675" y="1376983"/>
                    <a:pt x="2924263" y="1376983"/>
                  </a:cubicBezTo>
                  <a:close/>
                  <a:moveTo>
                    <a:pt x="2831988" y="1376983"/>
                  </a:moveTo>
                  <a:cubicBezTo>
                    <a:pt x="2853575" y="1376983"/>
                    <a:pt x="2871075" y="1394483"/>
                    <a:pt x="2871075" y="1416070"/>
                  </a:cubicBezTo>
                  <a:cubicBezTo>
                    <a:pt x="2871075" y="1437657"/>
                    <a:pt x="2853575" y="1455158"/>
                    <a:pt x="2831988" y="1455158"/>
                  </a:cubicBezTo>
                  <a:cubicBezTo>
                    <a:pt x="2810401" y="1455158"/>
                    <a:pt x="2792901" y="1437657"/>
                    <a:pt x="2792901" y="1416070"/>
                  </a:cubicBezTo>
                  <a:cubicBezTo>
                    <a:pt x="2792901" y="1394483"/>
                    <a:pt x="2810401" y="1376983"/>
                    <a:pt x="2831988" y="1376983"/>
                  </a:cubicBezTo>
                  <a:close/>
                  <a:moveTo>
                    <a:pt x="2550437" y="1376983"/>
                  </a:moveTo>
                  <a:cubicBezTo>
                    <a:pt x="2572024" y="1376983"/>
                    <a:pt x="2589523" y="1394483"/>
                    <a:pt x="2589523" y="1416070"/>
                  </a:cubicBezTo>
                  <a:cubicBezTo>
                    <a:pt x="2589523" y="1437657"/>
                    <a:pt x="2572024" y="1455158"/>
                    <a:pt x="2550437" y="1455158"/>
                  </a:cubicBezTo>
                  <a:cubicBezTo>
                    <a:pt x="2528850" y="1455158"/>
                    <a:pt x="2511354" y="1437657"/>
                    <a:pt x="2511354" y="1416070"/>
                  </a:cubicBezTo>
                  <a:cubicBezTo>
                    <a:pt x="2511354" y="1394483"/>
                    <a:pt x="2528850" y="1376983"/>
                    <a:pt x="2550437" y="1376983"/>
                  </a:cubicBezTo>
                  <a:close/>
                  <a:moveTo>
                    <a:pt x="2458167" y="1376983"/>
                  </a:moveTo>
                  <a:cubicBezTo>
                    <a:pt x="2479755" y="1376983"/>
                    <a:pt x="2497254" y="1394483"/>
                    <a:pt x="2497254" y="1416070"/>
                  </a:cubicBezTo>
                  <a:cubicBezTo>
                    <a:pt x="2497254" y="1437657"/>
                    <a:pt x="2479755" y="1455158"/>
                    <a:pt x="2458167" y="1455158"/>
                  </a:cubicBezTo>
                  <a:cubicBezTo>
                    <a:pt x="2436585" y="1455158"/>
                    <a:pt x="2419083" y="1437657"/>
                    <a:pt x="2419083" y="1416070"/>
                  </a:cubicBezTo>
                  <a:cubicBezTo>
                    <a:pt x="2419083" y="1394483"/>
                    <a:pt x="2436585" y="1376983"/>
                    <a:pt x="2458167" y="1376983"/>
                  </a:cubicBezTo>
                  <a:close/>
                  <a:moveTo>
                    <a:pt x="2363529" y="1376983"/>
                  </a:moveTo>
                  <a:cubicBezTo>
                    <a:pt x="2385119" y="1376983"/>
                    <a:pt x="2402614" y="1394483"/>
                    <a:pt x="2402614" y="1416070"/>
                  </a:cubicBezTo>
                  <a:cubicBezTo>
                    <a:pt x="2402614" y="1437657"/>
                    <a:pt x="2385119" y="1455158"/>
                    <a:pt x="2363529" y="1455158"/>
                  </a:cubicBezTo>
                  <a:cubicBezTo>
                    <a:pt x="2341945" y="1455158"/>
                    <a:pt x="2324442" y="1437657"/>
                    <a:pt x="2324442" y="1416070"/>
                  </a:cubicBezTo>
                  <a:cubicBezTo>
                    <a:pt x="2324442" y="1394483"/>
                    <a:pt x="2341945" y="1376983"/>
                    <a:pt x="2363529" y="1376983"/>
                  </a:cubicBezTo>
                  <a:close/>
                  <a:moveTo>
                    <a:pt x="1142717" y="1376983"/>
                  </a:moveTo>
                  <a:cubicBezTo>
                    <a:pt x="1164308" y="1376983"/>
                    <a:pt x="1181806" y="1394483"/>
                    <a:pt x="1181806" y="1416070"/>
                  </a:cubicBezTo>
                  <a:cubicBezTo>
                    <a:pt x="1181806" y="1437657"/>
                    <a:pt x="1164308" y="1455158"/>
                    <a:pt x="1142717" y="1455158"/>
                  </a:cubicBezTo>
                  <a:cubicBezTo>
                    <a:pt x="1121126" y="1455158"/>
                    <a:pt x="1103622" y="1437657"/>
                    <a:pt x="1103622" y="1416070"/>
                  </a:cubicBezTo>
                  <a:cubicBezTo>
                    <a:pt x="1103622" y="1394483"/>
                    <a:pt x="1121126" y="1376983"/>
                    <a:pt x="1142717" y="1376983"/>
                  </a:cubicBezTo>
                  <a:close/>
                  <a:moveTo>
                    <a:pt x="1045699" y="1376983"/>
                  </a:moveTo>
                  <a:cubicBezTo>
                    <a:pt x="1067284" y="1376983"/>
                    <a:pt x="1084788" y="1394483"/>
                    <a:pt x="1084788" y="1416070"/>
                  </a:cubicBezTo>
                  <a:cubicBezTo>
                    <a:pt x="1084788" y="1437657"/>
                    <a:pt x="1067284" y="1455158"/>
                    <a:pt x="1045699" y="1455158"/>
                  </a:cubicBezTo>
                  <a:cubicBezTo>
                    <a:pt x="1024114" y="1455158"/>
                    <a:pt x="1006615" y="1437657"/>
                    <a:pt x="1006615" y="1416070"/>
                  </a:cubicBezTo>
                  <a:cubicBezTo>
                    <a:pt x="1006615" y="1394483"/>
                    <a:pt x="1024114" y="1376983"/>
                    <a:pt x="1045699" y="1376983"/>
                  </a:cubicBezTo>
                  <a:close/>
                  <a:moveTo>
                    <a:pt x="951068" y="1376983"/>
                  </a:moveTo>
                  <a:cubicBezTo>
                    <a:pt x="972653" y="1376983"/>
                    <a:pt x="990151" y="1394483"/>
                    <a:pt x="990151" y="1416070"/>
                  </a:cubicBezTo>
                  <a:cubicBezTo>
                    <a:pt x="990151" y="1437657"/>
                    <a:pt x="972653" y="1455158"/>
                    <a:pt x="951068" y="1455158"/>
                  </a:cubicBezTo>
                  <a:cubicBezTo>
                    <a:pt x="929482" y="1455158"/>
                    <a:pt x="911984" y="1437657"/>
                    <a:pt x="911984" y="1416070"/>
                  </a:cubicBezTo>
                  <a:cubicBezTo>
                    <a:pt x="911984" y="1394483"/>
                    <a:pt x="929482" y="1376983"/>
                    <a:pt x="951068" y="1376983"/>
                  </a:cubicBezTo>
                  <a:close/>
                  <a:moveTo>
                    <a:pt x="856438" y="1376983"/>
                  </a:moveTo>
                  <a:cubicBezTo>
                    <a:pt x="878022" y="1376983"/>
                    <a:pt x="895520" y="1394483"/>
                    <a:pt x="895520" y="1416070"/>
                  </a:cubicBezTo>
                  <a:cubicBezTo>
                    <a:pt x="895520" y="1437657"/>
                    <a:pt x="878022" y="1455158"/>
                    <a:pt x="856438" y="1455158"/>
                  </a:cubicBezTo>
                  <a:cubicBezTo>
                    <a:pt x="834853" y="1455158"/>
                    <a:pt x="817355" y="1437657"/>
                    <a:pt x="817355" y="1416070"/>
                  </a:cubicBezTo>
                  <a:cubicBezTo>
                    <a:pt x="817355" y="1394483"/>
                    <a:pt x="834853" y="1376983"/>
                    <a:pt x="856438" y="1376983"/>
                  </a:cubicBezTo>
                  <a:close/>
                  <a:moveTo>
                    <a:pt x="764173" y="1376983"/>
                  </a:moveTo>
                  <a:cubicBezTo>
                    <a:pt x="785757" y="1376983"/>
                    <a:pt x="803257" y="1394483"/>
                    <a:pt x="803257" y="1416070"/>
                  </a:cubicBezTo>
                  <a:cubicBezTo>
                    <a:pt x="803257" y="1437657"/>
                    <a:pt x="785757" y="1455158"/>
                    <a:pt x="764173" y="1455158"/>
                  </a:cubicBezTo>
                  <a:cubicBezTo>
                    <a:pt x="742582" y="1455158"/>
                    <a:pt x="725090" y="1437657"/>
                    <a:pt x="725090" y="1416070"/>
                  </a:cubicBezTo>
                  <a:cubicBezTo>
                    <a:pt x="725090" y="1394483"/>
                    <a:pt x="742582" y="1376983"/>
                    <a:pt x="764173" y="1376983"/>
                  </a:cubicBezTo>
                  <a:close/>
                  <a:moveTo>
                    <a:pt x="669534" y="1376983"/>
                  </a:moveTo>
                  <a:cubicBezTo>
                    <a:pt x="691128" y="1376983"/>
                    <a:pt x="708624" y="1394483"/>
                    <a:pt x="708624" y="1416070"/>
                  </a:cubicBezTo>
                  <a:cubicBezTo>
                    <a:pt x="708624" y="1437657"/>
                    <a:pt x="691128" y="1455158"/>
                    <a:pt x="669534" y="1455158"/>
                  </a:cubicBezTo>
                  <a:cubicBezTo>
                    <a:pt x="647952" y="1455158"/>
                    <a:pt x="630448" y="1437657"/>
                    <a:pt x="630448" y="1416070"/>
                  </a:cubicBezTo>
                  <a:cubicBezTo>
                    <a:pt x="630448" y="1394483"/>
                    <a:pt x="647952" y="1376983"/>
                    <a:pt x="669534" y="1376983"/>
                  </a:cubicBezTo>
                  <a:close/>
                  <a:moveTo>
                    <a:pt x="577250" y="1376983"/>
                  </a:moveTo>
                  <a:cubicBezTo>
                    <a:pt x="598842" y="1376983"/>
                    <a:pt x="616345" y="1394483"/>
                    <a:pt x="616345" y="1416070"/>
                  </a:cubicBezTo>
                  <a:cubicBezTo>
                    <a:pt x="616345" y="1437657"/>
                    <a:pt x="598842" y="1455158"/>
                    <a:pt x="577250" y="1455158"/>
                  </a:cubicBezTo>
                  <a:cubicBezTo>
                    <a:pt x="555659" y="1455158"/>
                    <a:pt x="538155" y="1437657"/>
                    <a:pt x="538155" y="1416070"/>
                  </a:cubicBezTo>
                  <a:cubicBezTo>
                    <a:pt x="538155" y="1394483"/>
                    <a:pt x="555659" y="1376983"/>
                    <a:pt x="577250" y="1376983"/>
                  </a:cubicBezTo>
                  <a:close/>
                  <a:moveTo>
                    <a:pt x="3679017" y="1291809"/>
                  </a:moveTo>
                  <a:cubicBezTo>
                    <a:pt x="3700604" y="1291809"/>
                    <a:pt x="3718103" y="1309309"/>
                    <a:pt x="3718103" y="1330896"/>
                  </a:cubicBezTo>
                  <a:cubicBezTo>
                    <a:pt x="3718103" y="1352483"/>
                    <a:pt x="3700604" y="1369983"/>
                    <a:pt x="3679017" y="1369983"/>
                  </a:cubicBezTo>
                  <a:cubicBezTo>
                    <a:pt x="3657429" y="1369983"/>
                    <a:pt x="3639929" y="1352483"/>
                    <a:pt x="3639929" y="1330896"/>
                  </a:cubicBezTo>
                  <a:cubicBezTo>
                    <a:pt x="3639929" y="1309309"/>
                    <a:pt x="3657429" y="1291809"/>
                    <a:pt x="3679017" y="1291809"/>
                  </a:cubicBezTo>
                  <a:close/>
                  <a:moveTo>
                    <a:pt x="3584377" y="1291809"/>
                  </a:moveTo>
                  <a:cubicBezTo>
                    <a:pt x="3605964" y="1291809"/>
                    <a:pt x="3623463" y="1309309"/>
                    <a:pt x="3623463" y="1330896"/>
                  </a:cubicBezTo>
                  <a:cubicBezTo>
                    <a:pt x="3623463" y="1352483"/>
                    <a:pt x="3605964" y="1369983"/>
                    <a:pt x="3584377" y="1369983"/>
                  </a:cubicBezTo>
                  <a:cubicBezTo>
                    <a:pt x="3562789" y="1369983"/>
                    <a:pt x="3545289" y="1352483"/>
                    <a:pt x="3545289" y="1330896"/>
                  </a:cubicBezTo>
                  <a:cubicBezTo>
                    <a:pt x="3545289" y="1309309"/>
                    <a:pt x="3562789" y="1291809"/>
                    <a:pt x="3584377" y="1291809"/>
                  </a:cubicBezTo>
                  <a:close/>
                  <a:moveTo>
                    <a:pt x="3489737" y="1291809"/>
                  </a:moveTo>
                  <a:cubicBezTo>
                    <a:pt x="3511324" y="1291809"/>
                    <a:pt x="3528823" y="1309309"/>
                    <a:pt x="3528823" y="1330896"/>
                  </a:cubicBezTo>
                  <a:cubicBezTo>
                    <a:pt x="3528823" y="1352483"/>
                    <a:pt x="3511324" y="1369983"/>
                    <a:pt x="3489737" y="1369983"/>
                  </a:cubicBezTo>
                  <a:cubicBezTo>
                    <a:pt x="3468149" y="1369983"/>
                    <a:pt x="3450649" y="1352483"/>
                    <a:pt x="3450649" y="1330896"/>
                  </a:cubicBezTo>
                  <a:cubicBezTo>
                    <a:pt x="3450649" y="1309309"/>
                    <a:pt x="3468149" y="1291809"/>
                    <a:pt x="3489737" y="1291809"/>
                  </a:cubicBezTo>
                  <a:close/>
                  <a:moveTo>
                    <a:pt x="3392731" y="1291809"/>
                  </a:moveTo>
                  <a:cubicBezTo>
                    <a:pt x="3414319" y="1291809"/>
                    <a:pt x="3431819" y="1309309"/>
                    <a:pt x="3431819" y="1330896"/>
                  </a:cubicBezTo>
                  <a:cubicBezTo>
                    <a:pt x="3431819" y="1352483"/>
                    <a:pt x="3414319" y="1369983"/>
                    <a:pt x="3392731" y="1369983"/>
                  </a:cubicBezTo>
                  <a:cubicBezTo>
                    <a:pt x="3371144" y="1369983"/>
                    <a:pt x="3353644" y="1352483"/>
                    <a:pt x="3353644" y="1330896"/>
                  </a:cubicBezTo>
                  <a:cubicBezTo>
                    <a:pt x="3353644" y="1309309"/>
                    <a:pt x="3371144" y="1291809"/>
                    <a:pt x="3392731" y="1291809"/>
                  </a:cubicBezTo>
                  <a:close/>
                  <a:moveTo>
                    <a:pt x="3300457" y="1291809"/>
                  </a:moveTo>
                  <a:cubicBezTo>
                    <a:pt x="3322044" y="1291809"/>
                    <a:pt x="3339544" y="1309309"/>
                    <a:pt x="3339544" y="1330896"/>
                  </a:cubicBezTo>
                  <a:cubicBezTo>
                    <a:pt x="3339544" y="1352483"/>
                    <a:pt x="3322044" y="1369983"/>
                    <a:pt x="3300457" y="1369983"/>
                  </a:cubicBezTo>
                  <a:cubicBezTo>
                    <a:pt x="3278869" y="1369983"/>
                    <a:pt x="3261369" y="1352483"/>
                    <a:pt x="3261369" y="1330896"/>
                  </a:cubicBezTo>
                  <a:cubicBezTo>
                    <a:pt x="3261369" y="1309309"/>
                    <a:pt x="3278869" y="1291809"/>
                    <a:pt x="3300457" y="1291809"/>
                  </a:cubicBezTo>
                  <a:close/>
                  <a:moveTo>
                    <a:pt x="3111177" y="1291809"/>
                  </a:moveTo>
                  <a:cubicBezTo>
                    <a:pt x="3132764" y="1291809"/>
                    <a:pt x="3150264" y="1309309"/>
                    <a:pt x="3150264" y="1330896"/>
                  </a:cubicBezTo>
                  <a:cubicBezTo>
                    <a:pt x="3150264" y="1352483"/>
                    <a:pt x="3132764" y="1369983"/>
                    <a:pt x="3111177" y="1369983"/>
                  </a:cubicBezTo>
                  <a:cubicBezTo>
                    <a:pt x="3089589" y="1369983"/>
                    <a:pt x="3072089" y="1352483"/>
                    <a:pt x="3072089" y="1330896"/>
                  </a:cubicBezTo>
                  <a:cubicBezTo>
                    <a:pt x="3072089" y="1309309"/>
                    <a:pt x="3089589" y="1291809"/>
                    <a:pt x="3111177" y="1291809"/>
                  </a:cubicBezTo>
                  <a:close/>
                  <a:moveTo>
                    <a:pt x="3018902" y="1291809"/>
                  </a:moveTo>
                  <a:cubicBezTo>
                    <a:pt x="3040489" y="1291809"/>
                    <a:pt x="3057989" y="1309309"/>
                    <a:pt x="3057989" y="1330896"/>
                  </a:cubicBezTo>
                  <a:cubicBezTo>
                    <a:pt x="3057989" y="1352483"/>
                    <a:pt x="3040489" y="1369983"/>
                    <a:pt x="3018902" y="1369983"/>
                  </a:cubicBezTo>
                  <a:cubicBezTo>
                    <a:pt x="2997315" y="1369983"/>
                    <a:pt x="2979815" y="1352483"/>
                    <a:pt x="2979815" y="1330896"/>
                  </a:cubicBezTo>
                  <a:cubicBezTo>
                    <a:pt x="2979815" y="1309309"/>
                    <a:pt x="2997315" y="1291809"/>
                    <a:pt x="3018902" y="1291809"/>
                  </a:cubicBezTo>
                  <a:close/>
                  <a:moveTo>
                    <a:pt x="2924263" y="1291809"/>
                  </a:moveTo>
                  <a:cubicBezTo>
                    <a:pt x="2945850" y="1291809"/>
                    <a:pt x="2963349" y="1309309"/>
                    <a:pt x="2963349" y="1330896"/>
                  </a:cubicBezTo>
                  <a:cubicBezTo>
                    <a:pt x="2963349" y="1352483"/>
                    <a:pt x="2945850" y="1369983"/>
                    <a:pt x="2924263" y="1369983"/>
                  </a:cubicBezTo>
                  <a:cubicBezTo>
                    <a:pt x="2902675" y="1369983"/>
                    <a:pt x="2885175" y="1352483"/>
                    <a:pt x="2885175" y="1330896"/>
                  </a:cubicBezTo>
                  <a:cubicBezTo>
                    <a:pt x="2885175" y="1309309"/>
                    <a:pt x="2902675" y="1291809"/>
                    <a:pt x="2924263" y="1291809"/>
                  </a:cubicBezTo>
                  <a:close/>
                  <a:moveTo>
                    <a:pt x="2831988" y="1291809"/>
                  </a:moveTo>
                  <a:cubicBezTo>
                    <a:pt x="2853575" y="1291809"/>
                    <a:pt x="2871075" y="1309309"/>
                    <a:pt x="2871075" y="1330896"/>
                  </a:cubicBezTo>
                  <a:cubicBezTo>
                    <a:pt x="2871075" y="1352483"/>
                    <a:pt x="2853575" y="1369983"/>
                    <a:pt x="2831988" y="1369983"/>
                  </a:cubicBezTo>
                  <a:cubicBezTo>
                    <a:pt x="2810401" y="1369983"/>
                    <a:pt x="2792901" y="1352483"/>
                    <a:pt x="2792901" y="1330896"/>
                  </a:cubicBezTo>
                  <a:cubicBezTo>
                    <a:pt x="2792901" y="1309309"/>
                    <a:pt x="2810401" y="1291809"/>
                    <a:pt x="2831988" y="1291809"/>
                  </a:cubicBezTo>
                  <a:close/>
                  <a:moveTo>
                    <a:pt x="2737365" y="1291809"/>
                  </a:moveTo>
                  <a:cubicBezTo>
                    <a:pt x="2758935" y="1291809"/>
                    <a:pt x="2776435" y="1309309"/>
                    <a:pt x="2776435" y="1330896"/>
                  </a:cubicBezTo>
                  <a:cubicBezTo>
                    <a:pt x="2776435" y="1352483"/>
                    <a:pt x="2758935" y="1369983"/>
                    <a:pt x="2737365" y="1369983"/>
                  </a:cubicBezTo>
                  <a:cubicBezTo>
                    <a:pt x="2715773" y="1369983"/>
                    <a:pt x="2698269" y="1352483"/>
                    <a:pt x="2698269" y="1330896"/>
                  </a:cubicBezTo>
                  <a:cubicBezTo>
                    <a:pt x="2698269" y="1309309"/>
                    <a:pt x="2715773" y="1291809"/>
                    <a:pt x="2737365" y="1291809"/>
                  </a:cubicBezTo>
                  <a:close/>
                  <a:moveTo>
                    <a:pt x="2645074" y="1291809"/>
                  </a:moveTo>
                  <a:cubicBezTo>
                    <a:pt x="2666662" y="1291809"/>
                    <a:pt x="2684165" y="1309309"/>
                    <a:pt x="2684165" y="1330896"/>
                  </a:cubicBezTo>
                  <a:cubicBezTo>
                    <a:pt x="2684165" y="1352483"/>
                    <a:pt x="2666662" y="1369983"/>
                    <a:pt x="2645074" y="1369983"/>
                  </a:cubicBezTo>
                  <a:cubicBezTo>
                    <a:pt x="2623488" y="1369983"/>
                    <a:pt x="2605987" y="1352483"/>
                    <a:pt x="2605987" y="1330896"/>
                  </a:cubicBezTo>
                  <a:cubicBezTo>
                    <a:pt x="2605987" y="1309309"/>
                    <a:pt x="2623488" y="1291809"/>
                    <a:pt x="2645074" y="1291809"/>
                  </a:cubicBezTo>
                  <a:close/>
                  <a:moveTo>
                    <a:pt x="2550437" y="1291809"/>
                  </a:moveTo>
                  <a:cubicBezTo>
                    <a:pt x="2572024" y="1291809"/>
                    <a:pt x="2589523" y="1309309"/>
                    <a:pt x="2589523" y="1330896"/>
                  </a:cubicBezTo>
                  <a:cubicBezTo>
                    <a:pt x="2589523" y="1352483"/>
                    <a:pt x="2572024" y="1369983"/>
                    <a:pt x="2550437" y="1369983"/>
                  </a:cubicBezTo>
                  <a:cubicBezTo>
                    <a:pt x="2528850" y="1369983"/>
                    <a:pt x="2511355" y="1352483"/>
                    <a:pt x="2511355" y="1330896"/>
                  </a:cubicBezTo>
                  <a:cubicBezTo>
                    <a:pt x="2511355" y="1309309"/>
                    <a:pt x="2528850" y="1291809"/>
                    <a:pt x="2550437" y="1291809"/>
                  </a:cubicBezTo>
                  <a:close/>
                  <a:moveTo>
                    <a:pt x="1232635" y="1291809"/>
                  </a:moveTo>
                  <a:cubicBezTo>
                    <a:pt x="1254221" y="1291809"/>
                    <a:pt x="1271713" y="1309309"/>
                    <a:pt x="1271713" y="1330896"/>
                  </a:cubicBezTo>
                  <a:cubicBezTo>
                    <a:pt x="1271713" y="1352483"/>
                    <a:pt x="1254221" y="1369983"/>
                    <a:pt x="1232635" y="1369983"/>
                  </a:cubicBezTo>
                  <a:cubicBezTo>
                    <a:pt x="1211043" y="1369983"/>
                    <a:pt x="1193549" y="1352483"/>
                    <a:pt x="1193549" y="1330896"/>
                  </a:cubicBezTo>
                  <a:cubicBezTo>
                    <a:pt x="1193549" y="1309309"/>
                    <a:pt x="1211043" y="1291809"/>
                    <a:pt x="1232635" y="1291809"/>
                  </a:cubicBezTo>
                  <a:close/>
                  <a:moveTo>
                    <a:pt x="1142722" y="1291809"/>
                  </a:moveTo>
                  <a:cubicBezTo>
                    <a:pt x="1164313" y="1291809"/>
                    <a:pt x="1181812" y="1309309"/>
                    <a:pt x="1181812" y="1330896"/>
                  </a:cubicBezTo>
                  <a:cubicBezTo>
                    <a:pt x="1181812" y="1352483"/>
                    <a:pt x="1164313" y="1369983"/>
                    <a:pt x="1142722" y="1369983"/>
                  </a:cubicBezTo>
                  <a:cubicBezTo>
                    <a:pt x="1121129" y="1369983"/>
                    <a:pt x="1103625" y="1352483"/>
                    <a:pt x="1103625" y="1330896"/>
                  </a:cubicBezTo>
                  <a:cubicBezTo>
                    <a:pt x="1103625" y="1309309"/>
                    <a:pt x="1121129" y="1291809"/>
                    <a:pt x="1142722" y="1291809"/>
                  </a:cubicBezTo>
                  <a:close/>
                  <a:moveTo>
                    <a:pt x="1045702" y="1291809"/>
                  </a:moveTo>
                  <a:cubicBezTo>
                    <a:pt x="1067287" y="1291809"/>
                    <a:pt x="1084791" y="1309309"/>
                    <a:pt x="1084791" y="1330896"/>
                  </a:cubicBezTo>
                  <a:cubicBezTo>
                    <a:pt x="1084791" y="1352483"/>
                    <a:pt x="1067287" y="1369983"/>
                    <a:pt x="1045702" y="1369983"/>
                  </a:cubicBezTo>
                  <a:cubicBezTo>
                    <a:pt x="1024117" y="1369983"/>
                    <a:pt x="1006620" y="1352483"/>
                    <a:pt x="1006620" y="1330896"/>
                  </a:cubicBezTo>
                  <a:cubicBezTo>
                    <a:pt x="1006620" y="1309309"/>
                    <a:pt x="1024117" y="1291809"/>
                    <a:pt x="1045702" y="1291809"/>
                  </a:cubicBezTo>
                  <a:close/>
                  <a:moveTo>
                    <a:pt x="951072" y="1291809"/>
                  </a:moveTo>
                  <a:cubicBezTo>
                    <a:pt x="972656" y="1291809"/>
                    <a:pt x="990154" y="1309309"/>
                    <a:pt x="990154" y="1330896"/>
                  </a:cubicBezTo>
                  <a:cubicBezTo>
                    <a:pt x="990154" y="1352483"/>
                    <a:pt x="972656" y="1369983"/>
                    <a:pt x="951072" y="1369983"/>
                  </a:cubicBezTo>
                  <a:cubicBezTo>
                    <a:pt x="929487" y="1369983"/>
                    <a:pt x="911989" y="1352483"/>
                    <a:pt x="911989" y="1330896"/>
                  </a:cubicBezTo>
                  <a:cubicBezTo>
                    <a:pt x="911989" y="1309309"/>
                    <a:pt x="929487" y="1291809"/>
                    <a:pt x="951072" y="1291809"/>
                  </a:cubicBezTo>
                  <a:close/>
                  <a:moveTo>
                    <a:pt x="856442" y="1291809"/>
                  </a:moveTo>
                  <a:cubicBezTo>
                    <a:pt x="878027" y="1291809"/>
                    <a:pt x="895525" y="1309309"/>
                    <a:pt x="895525" y="1330896"/>
                  </a:cubicBezTo>
                  <a:cubicBezTo>
                    <a:pt x="895525" y="1352483"/>
                    <a:pt x="878027" y="1369983"/>
                    <a:pt x="856442" y="1369983"/>
                  </a:cubicBezTo>
                  <a:cubicBezTo>
                    <a:pt x="834858" y="1369983"/>
                    <a:pt x="817359" y="1352483"/>
                    <a:pt x="817359" y="1330896"/>
                  </a:cubicBezTo>
                  <a:cubicBezTo>
                    <a:pt x="817359" y="1309309"/>
                    <a:pt x="834858" y="1291809"/>
                    <a:pt x="856442" y="1291809"/>
                  </a:cubicBezTo>
                  <a:close/>
                  <a:moveTo>
                    <a:pt x="764178" y="1291809"/>
                  </a:moveTo>
                  <a:cubicBezTo>
                    <a:pt x="785763" y="1291809"/>
                    <a:pt x="803262" y="1309309"/>
                    <a:pt x="803262" y="1330896"/>
                  </a:cubicBezTo>
                  <a:cubicBezTo>
                    <a:pt x="803262" y="1352483"/>
                    <a:pt x="785763" y="1369983"/>
                    <a:pt x="764178" y="1369983"/>
                  </a:cubicBezTo>
                  <a:cubicBezTo>
                    <a:pt x="742587" y="1369983"/>
                    <a:pt x="725094" y="1352483"/>
                    <a:pt x="725094" y="1330896"/>
                  </a:cubicBezTo>
                  <a:cubicBezTo>
                    <a:pt x="725094" y="1309309"/>
                    <a:pt x="742587" y="1291809"/>
                    <a:pt x="764178" y="1291809"/>
                  </a:cubicBezTo>
                  <a:close/>
                  <a:moveTo>
                    <a:pt x="669534" y="1291809"/>
                  </a:moveTo>
                  <a:cubicBezTo>
                    <a:pt x="691132" y="1291809"/>
                    <a:pt x="708631" y="1309309"/>
                    <a:pt x="708631" y="1330896"/>
                  </a:cubicBezTo>
                  <a:cubicBezTo>
                    <a:pt x="708631" y="1352483"/>
                    <a:pt x="691132" y="1369983"/>
                    <a:pt x="669534" y="1369983"/>
                  </a:cubicBezTo>
                  <a:cubicBezTo>
                    <a:pt x="647957" y="1369983"/>
                    <a:pt x="630454" y="1352483"/>
                    <a:pt x="630454" y="1330896"/>
                  </a:cubicBezTo>
                  <a:cubicBezTo>
                    <a:pt x="630454" y="1309309"/>
                    <a:pt x="647957" y="1291809"/>
                    <a:pt x="669534" y="1291809"/>
                  </a:cubicBezTo>
                  <a:close/>
                  <a:moveTo>
                    <a:pt x="577255" y="1291809"/>
                  </a:moveTo>
                  <a:cubicBezTo>
                    <a:pt x="598847" y="1291809"/>
                    <a:pt x="616350" y="1309309"/>
                    <a:pt x="616350" y="1330896"/>
                  </a:cubicBezTo>
                  <a:cubicBezTo>
                    <a:pt x="616350" y="1352483"/>
                    <a:pt x="598847" y="1369983"/>
                    <a:pt x="577255" y="1369983"/>
                  </a:cubicBezTo>
                  <a:cubicBezTo>
                    <a:pt x="555663" y="1369983"/>
                    <a:pt x="538159" y="1352483"/>
                    <a:pt x="538159" y="1330896"/>
                  </a:cubicBezTo>
                  <a:cubicBezTo>
                    <a:pt x="538159" y="1309309"/>
                    <a:pt x="555663" y="1291809"/>
                    <a:pt x="577255" y="1291809"/>
                  </a:cubicBezTo>
                  <a:close/>
                  <a:moveTo>
                    <a:pt x="484969" y="1291809"/>
                  </a:moveTo>
                  <a:cubicBezTo>
                    <a:pt x="506557" y="1291809"/>
                    <a:pt x="524056" y="1309309"/>
                    <a:pt x="524056" y="1330896"/>
                  </a:cubicBezTo>
                  <a:cubicBezTo>
                    <a:pt x="524056" y="1352483"/>
                    <a:pt x="506557" y="1369983"/>
                    <a:pt x="484969" y="1369983"/>
                  </a:cubicBezTo>
                  <a:cubicBezTo>
                    <a:pt x="463376" y="1369983"/>
                    <a:pt x="445892" y="1352483"/>
                    <a:pt x="445892" y="1330896"/>
                  </a:cubicBezTo>
                  <a:cubicBezTo>
                    <a:pt x="445892" y="1309309"/>
                    <a:pt x="463376" y="1291809"/>
                    <a:pt x="484969" y="1291809"/>
                  </a:cubicBezTo>
                  <a:close/>
                  <a:moveTo>
                    <a:pt x="390321" y="1291809"/>
                  </a:moveTo>
                  <a:cubicBezTo>
                    <a:pt x="411908" y="1291809"/>
                    <a:pt x="429422" y="1309309"/>
                    <a:pt x="429422" y="1330896"/>
                  </a:cubicBezTo>
                  <a:cubicBezTo>
                    <a:pt x="429422" y="1352483"/>
                    <a:pt x="411908" y="1369983"/>
                    <a:pt x="390321" y="1369983"/>
                  </a:cubicBezTo>
                  <a:cubicBezTo>
                    <a:pt x="368752" y="1369983"/>
                    <a:pt x="351252" y="1352483"/>
                    <a:pt x="351252" y="1330896"/>
                  </a:cubicBezTo>
                  <a:cubicBezTo>
                    <a:pt x="351252" y="1309309"/>
                    <a:pt x="368752" y="1291809"/>
                    <a:pt x="390321" y="1291809"/>
                  </a:cubicBezTo>
                  <a:close/>
                  <a:moveTo>
                    <a:pt x="298056" y="1291809"/>
                  </a:moveTo>
                  <a:cubicBezTo>
                    <a:pt x="319638" y="1291809"/>
                    <a:pt x="337151" y="1309309"/>
                    <a:pt x="337151" y="1330896"/>
                  </a:cubicBezTo>
                  <a:cubicBezTo>
                    <a:pt x="337151" y="1352483"/>
                    <a:pt x="319638" y="1369983"/>
                    <a:pt x="298056" y="1369983"/>
                  </a:cubicBezTo>
                  <a:cubicBezTo>
                    <a:pt x="276465" y="1369983"/>
                    <a:pt x="258966" y="1352483"/>
                    <a:pt x="258966" y="1330896"/>
                  </a:cubicBezTo>
                  <a:cubicBezTo>
                    <a:pt x="258966" y="1309309"/>
                    <a:pt x="276465" y="1291809"/>
                    <a:pt x="298056" y="1291809"/>
                  </a:cubicBezTo>
                  <a:close/>
                  <a:moveTo>
                    <a:pt x="203411" y="1291809"/>
                  </a:moveTo>
                  <a:cubicBezTo>
                    <a:pt x="225000" y="1291809"/>
                    <a:pt x="242500" y="1309309"/>
                    <a:pt x="242500" y="1330896"/>
                  </a:cubicBezTo>
                  <a:cubicBezTo>
                    <a:pt x="242500" y="1352483"/>
                    <a:pt x="225000" y="1369983"/>
                    <a:pt x="203411" y="1369983"/>
                  </a:cubicBezTo>
                  <a:cubicBezTo>
                    <a:pt x="181825" y="1369983"/>
                    <a:pt x="164325" y="1352483"/>
                    <a:pt x="164325" y="1330896"/>
                  </a:cubicBezTo>
                  <a:cubicBezTo>
                    <a:pt x="164325" y="1309309"/>
                    <a:pt x="181825" y="1291809"/>
                    <a:pt x="203411" y="1291809"/>
                  </a:cubicBezTo>
                  <a:close/>
                  <a:moveTo>
                    <a:pt x="111138" y="1291809"/>
                  </a:moveTo>
                  <a:cubicBezTo>
                    <a:pt x="132725" y="1291809"/>
                    <a:pt x="150225" y="1309309"/>
                    <a:pt x="150225" y="1330896"/>
                  </a:cubicBezTo>
                  <a:cubicBezTo>
                    <a:pt x="150225" y="1352483"/>
                    <a:pt x="132725" y="1369983"/>
                    <a:pt x="111138" y="1369983"/>
                  </a:cubicBezTo>
                  <a:cubicBezTo>
                    <a:pt x="89550" y="1369983"/>
                    <a:pt x="72052" y="1352483"/>
                    <a:pt x="72052" y="1330896"/>
                  </a:cubicBezTo>
                  <a:cubicBezTo>
                    <a:pt x="72052" y="1309309"/>
                    <a:pt x="89550" y="1291809"/>
                    <a:pt x="111138" y="1291809"/>
                  </a:cubicBezTo>
                  <a:close/>
                  <a:moveTo>
                    <a:pt x="2458171" y="1291807"/>
                  </a:moveTo>
                  <a:cubicBezTo>
                    <a:pt x="2479759" y="1291807"/>
                    <a:pt x="2497259" y="1309307"/>
                    <a:pt x="2497259" y="1330894"/>
                  </a:cubicBezTo>
                  <a:cubicBezTo>
                    <a:pt x="2497259" y="1352482"/>
                    <a:pt x="2479759" y="1369981"/>
                    <a:pt x="2458171" y="1369981"/>
                  </a:cubicBezTo>
                  <a:cubicBezTo>
                    <a:pt x="2436595" y="1369981"/>
                    <a:pt x="2419089" y="1352482"/>
                    <a:pt x="2419089" y="1330894"/>
                  </a:cubicBezTo>
                  <a:cubicBezTo>
                    <a:pt x="2419089" y="1309307"/>
                    <a:pt x="2436595" y="1291807"/>
                    <a:pt x="2458171" y="1291807"/>
                  </a:cubicBezTo>
                  <a:close/>
                  <a:moveTo>
                    <a:pt x="2363519" y="1291807"/>
                  </a:moveTo>
                  <a:cubicBezTo>
                    <a:pt x="2385107" y="1291807"/>
                    <a:pt x="2402607" y="1309307"/>
                    <a:pt x="2402607" y="1330894"/>
                  </a:cubicBezTo>
                  <a:cubicBezTo>
                    <a:pt x="2402607" y="1352481"/>
                    <a:pt x="2385107" y="1369981"/>
                    <a:pt x="2363519" y="1369981"/>
                  </a:cubicBezTo>
                  <a:cubicBezTo>
                    <a:pt x="2341932" y="1369981"/>
                    <a:pt x="2324432" y="1352481"/>
                    <a:pt x="2324432" y="1330894"/>
                  </a:cubicBezTo>
                  <a:cubicBezTo>
                    <a:pt x="2324432" y="1309307"/>
                    <a:pt x="2341932" y="1291807"/>
                    <a:pt x="2363519" y="1291807"/>
                  </a:cubicBezTo>
                  <a:close/>
                  <a:moveTo>
                    <a:pt x="3771293" y="1208998"/>
                  </a:moveTo>
                  <a:lnTo>
                    <a:pt x="3775177" y="1210607"/>
                  </a:lnTo>
                  <a:lnTo>
                    <a:pt x="3792595" y="1278349"/>
                  </a:lnTo>
                  <a:lnTo>
                    <a:pt x="3771293" y="1287173"/>
                  </a:lnTo>
                  <a:cubicBezTo>
                    <a:pt x="3749705" y="1287173"/>
                    <a:pt x="3732205" y="1269672"/>
                    <a:pt x="3732205" y="1248085"/>
                  </a:cubicBezTo>
                  <a:cubicBezTo>
                    <a:pt x="3732205" y="1226498"/>
                    <a:pt x="3749705" y="1208998"/>
                    <a:pt x="3771293" y="1208998"/>
                  </a:cubicBezTo>
                  <a:close/>
                  <a:moveTo>
                    <a:pt x="3679017" y="1208998"/>
                  </a:moveTo>
                  <a:cubicBezTo>
                    <a:pt x="3700604" y="1208998"/>
                    <a:pt x="3718103" y="1226498"/>
                    <a:pt x="3718103" y="1248085"/>
                  </a:cubicBezTo>
                  <a:cubicBezTo>
                    <a:pt x="3718103" y="1269672"/>
                    <a:pt x="3700604" y="1287173"/>
                    <a:pt x="3679017" y="1287173"/>
                  </a:cubicBezTo>
                  <a:cubicBezTo>
                    <a:pt x="3657429" y="1287173"/>
                    <a:pt x="3639929" y="1269672"/>
                    <a:pt x="3639929" y="1248085"/>
                  </a:cubicBezTo>
                  <a:cubicBezTo>
                    <a:pt x="3639929" y="1226498"/>
                    <a:pt x="3657429" y="1208998"/>
                    <a:pt x="3679017" y="1208998"/>
                  </a:cubicBezTo>
                  <a:close/>
                  <a:moveTo>
                    <a:pt x="3584377" y="1208998"/>
                  </a:moveTo>
                  <a:cubicBezTo>
                    <a:pt x="3605964" y="1208998"/>
                    <a:pt x="3623463" y="1226498"/>
                    <a:pt x="3623463" y="1248085"/>
                  </a:cubicBezTo>
                  <a:cubicBezTo>
                    <a:pt x="3623463" y="1269672"/>
                    <a:pt x="3605964" y="1287173"/>
                    <a:pt x="3584377" y="1287173"/>
                  </a:cubicBezTo>
                  <a:cubicBezTo>
                    <a:pt x="3562789" y="1287173"/>
                    <a:pt x="3545289" y="1269672"/>
                    <a:pt x="3545289" y="1248085"/>
                  </a:cubicBezTo>
                  <a:cubicBezTo>
                    <a:pt x="3545289" y="1226498"/>
                    <a:pt x="3562789" y="1208998"/>
                    <a:pt x="3584377" y="1208998"/>
                  </a:cubicBezTo>
                  <a:close/>
                  <a:moveTo>
                    <a:pt x="3489737" y="1208998"/>
                  </a:moveTo>
                  <a:cubicBezTo>
                    <a:pt x="3511324" y="1208998"/>
                    <a:pt x="3528823" y="1226498"/>
                    <a:pt x="3528823" y="1248085"/>
                  </a:cubicBezTo>
                  <a:cubicBezTo>
                    <a:pt x="3528823" y="1269672"/>
                    <a:pt x="3511324" y="1287173"/>
                    <a:pt x="3489737" y="1287173"/>
                  </a:cubicBezTo>
                  <a:cubicBezTo>
                    <a:pt x="3468149" y="1287173"/>
                    <a:pt x="3450649" y="1269672"/>
                    <a:pt x="3450649" y="1248085"/>
                  </a:cubicBezTo>
                  <a:cubicBezTo>
                    <a:pt x="3450649" y="1226498"/>
                    <a:pt x="3468149" y="1208998"/>
                    <a:pt x="3489737" y="1208998"/>
                  </a:cubicBezTo>
                  <a:close/>
                  <a:moveTo>
                    <a:pt x="3392731" y="1208998"/>
                  </a:moveTo>
                  <a:cubicBezTo>
                    <a:pt x="3414319" y="1208998"/>
                    <a:pt x="3431819" y="1226498"/>
                    <a:pt x="3431819" y="1248085"/>
                  </a:cubicBezTo>
                  <a:cubicBezTo>
                    <a:pt x="3431819" y="1269672"/>
                    <a:pt x="3414319" y="1287173"/>
                    <a:pt x="3392731" y="1287173"/>
                  </a:cubicBezTo>
                  <a:cubicBezTo>
                    <a:pt x="3371144" y="1287173"/>
                    <a:pt x="3353644" y="1269672"/>
                    <a:pt x="3353644" y="1248085"/>
                  </a:cubicBezTo>
                  <a:cubicBezTo>
                    <a:pt x="3353644" y="1226498"/>
                    <a:pt x="3371144" y="1208998"/>
                    <a:pt x="3392731" y="1208998"/>
                  </a:cubicBezTo>
                  <a:close/>
                  <a:moveTo>
                    <a:pt x="3300457" y="1208998"/>
                  </a:moveTo>
                  <a:cubicBezTo>
                    <a:pt x="3322044" y="1208998"/>
                    <a:pt x="3339544" y="1226498"/>
                    <a:pt x="3339544" y="1248085"/>
                  </a:cubicBezTo>
                  <a:cubicBezTo>
                    <a:pt x="3339544" y="1269672"/>
                    <a:pt x="3322044" y="1287173"/>
                    <a:pt x="3300457" y="1287173"/>
                  </a:cubicBezTo>
                  <a:cubicBezTo>
                    <a:pt x="3278869" y="1287173"/>
                    <a:pt x="3261369" y="1269672"/>
                    <a:pt x="3261369" y="1248085"/>
                  </a:cubicBezTo>
                  <a:cubicBezTo>
                    <a:pt x="3261369" y="1226498"/>
                    <a:pt x="3278869" y="1208998"/>
                    <a:pt x="3300457" y="1208998"/>
                  </a:cubicBezTo>
                  <a:close/>
                  <a:moveTo>
                    <a:pt x="3205817" y="1208998"/>
                  </a:moveTo>
                  <a:cubicBezTo>
                    <a:pt x="3227404" y="1208998"/>
                    <a:pt x="3244904" y="1226498"/>
                    <a:pt x="3244904" y="1248085"/>
                  </a:cubicBezTo>
                  <a:cubicBezTo>
                    <a:pt x="3244904" y="1269672"/>
                    <a:pt x="3227404" y="1287173"/>
                    <a:pt x="3205817" y="1287173"/>
                  </a:cubicBezTo>
                  <a:cubicBezTo>
                    <a:pt x="3184229" y="1287173"/>
                    <a:pt x="3166729" y="1269672"/>
                    <a:pt x="3166729" y="1248085"/>
                  </a:cubicBezTo>
                  <a:cubicBezTo>
                    <a:pt x="3166729" y="1226498"/>
                    <a:pt x="3184229" y="1208998"/>
                    <a:pt x="3205817" y="1208998"/>
                  </a:cubicBezTo>
                  <a:close/>
                  <a:moveTo>
                    <a:pt x="3111177" y="1208998"/>
                  </a:moveTo>
                  <a:cubicBezTo>
                    <a:pt x="3132764" y="1208998"/>
                    <a:pt x="3150264" y="1226498"/>
                    <a:pt x="3150264" y="1248085"/>
                  </a:cubicBezTo>
                  <a:cubicBezTo>
                    <a:pt x="3150264" y="1269672"/>
                    <a:pt x="3132764" y="1287173"/>
                    <a:pt x="3111177" y="1287173"/>
                  </a:cubicBezTo>
                  <a:cubicBezTo>
                    <a:pt x="3089589" y="1287173"/>
                    <a:pt x="3072089" y="1269672"/>
                    <a:pt x="3072089" y="1248085"/>
                  </a:cubicBezTo>
                  <a:cubicBezTo>
                    <a:pt x="3072089" y="1226498"/>
                    <a:pt x="3089589" y="1208998"/>
                    <a:pt x="3111177" y="1208998"/>
                  </a:cubicBezTo>
                  <a:close/>
                  <a:moveTo>
                    <a:pt x="3018902" y="1208998"/>
                  </a:moveTo>
                  <a:cubicBezTo>
                    <a:pt x="3040489" y="1208998"/>
                    <a:pt x="3057989" y="1226498"/>
                    <a:pt x="3057989" y="1248085"/>
                  </a:cubicBezTo>
                  <a:cubicBezTo>
                    <a:pt x="3057989" y="1269672"/>
                    <a:pt x="3040489" y="1287173"/>
                    <a:pt x="3018902" y="1287173"/>
                  </a:cubicBezTo>
                  <a:cubicBezTo>
                    <a:pt x="2997315" y="1287173"/>
                    <a:pt x="2979815" y="1269672"/>
                    <a:pt x="2979815" y="1248085"/>
                  </a:cubicBezTo>
                  <a:cubicBezTo>
                    <a:pt x="2979815" y="1226498"/>
                    <a:pt x="2997315" y="1208998"/>
                    <a:pt x="3018902" y="1208998"/>
                  </a:cubicBezTo>
                  <a:close/>
                  <a:moveTo>
                    <a:pt x="2924263" y="1208998"/>
                  </a:moveTo>
                  <a:cubicBezTo>
                    <a:pt x="2945850" y="1208998"/>
                    <a:pt x="2963349" y="1226498"/>
                    <a:pt x="2963349" y="1248085"/>
                  </a:cubicBezTo>
                  <a:cubicBezTo>
                    <a:pt x="2963349" y="1269672"/>
                    <a:pt x="2945850" y="1287173"/>
                    <a:pt x="2924263" y="1287173"/>
                  </a:cubicBezTo>
                  <a:cubicBezTo>
                    <a:pt x="2902675" y="1287173"/>
                    <a:pt x="2885175" y="1269672"/>
                    <a:pt x="2885175" y="1248085"/>
                  </a:cubicBezTo>
                  <a:cubicBezTo>
                    <a:pt x="2885175" y="1226498"/>
                    <a:pt x="2902675" y="1208998"/>
                    <a:pt x="2924263" y="1208998"/>
                  </a:cubicBezTo>
                  <a:close/>
                  <a:moveTo>
                    <a:pt x="2831988" y="1208998"/>
                  </a:moveTo>
                  <a:cubicBezTo>
                    <a:pt x="2853575" y="1208998"/>
                    <a:pt x="2871075" y="1226498"/>
                    <a:pt x="2871075" y="1248085"/>
                  </a:cubicBezTo>
                  <a:cubicBezTo>
                    <a:pt x="2871075" y="1269672"/>
                    <a:pt x="2853575" y="1287173"/>
                    <a:pt x="2831988" y="1287173"/>
                  </a:cubicBezTo>
                  <a:cubicBezTo>
                    <a:pt x="2810401" y="1287173"/>
                    <a:pt x="2792901" y="1269672"/>
                    <a:pt x="2792901" y="1248085"/>
                  </a:cubicBezTo>
                  <a:cubicBezTo>
                    <a:pt x="2792901" y="1226498"/>
                    <a:pt x="2810401" y="1208998"/>
                    <a:pt x="2831988" y="1208998"/>
                  </a:cubicBezTo>
                  <a:close/>
                  <a:moveTo>
                    <a:pt x="2737366" y="1208998"/>
                  </a:moveTo>
                  <a:cubicBezTo>
                    <a:pt x="2758935" y="1208998"/>
                    <a:pt x="2776435" y="1226498"/>
                    <a:pt x="2776435" y="1248085"/>
                  </a:cubicBezTo>
                  <a:cubicBezTo>
                    <a:pt x="2776435" y="1269672"/>
                    <a:pt x="2758935" y="1287173"/>
                    <a:pt x="2737366" y="1287173"/>
                  </a:cubicBezTo>
                  <a:cubicBezTo>
                    <a:pt x="2715775" y="1287173"/>
                    <a:pt x="2698269" y="1269672"/>
                    <a:pt x="2698269" y="1248085"/>
                  </a:cubicBezTo>
                  <a:cubicBezTo>
                    <a:pt x="2698269" y="1226498"/>
                    <a:pt x="2715775" y="1208998"/>
                    <a:pt x="2737366" y="1208998"/>
                  </a:cubicBezTo>
                  <a:close/>
                  <a:moveTo>
                    <a:pt x="2645076" y="1208998"/>
                  </a:moveTo>
                  <a:cubicBezTo>
                    <a:pt x="2666663" y="1208998"/>
                    <a:pt x="2684167" y="1226498"/>
                    <a:pt x="2684167" y="1248085"/>
                  </a:cubicBezTo>
                  <a:cubicBezTo>
                    <a:pt x="2684167" y="1269672"/>
                    <a:pt x="2666663" y="1287173"/>
                    <a:pt x="2645076" y="1287173"/>
                  </a:cubicBezTo>
                  <a:cubicBezTo>
                    <a:pt x="2623489" y="1287173"/>
                    <a:pt x="2605987" y="1269672"/>
                    <a:pt x="2605987" y="1248085"/>
                  </a:cubicBezTo>
                  <a:cubicBezTo>
                    <a:pt x="2605987" y="1226498"/>
                    <a:pt x="2623489" y="1208998"/>
                    <a:pt x="2645076" y="1208998"/>
                  </a:cubicBezTo>
                  <a:close/>
                  <a:moveTo>
                    <a:pt x="2550439" y="1208998"/>
                  </a:moveTo>
                  <a:cubicBezTo>
                    <a:pt x="2572024" y="1208998"/>
                    <a:pt x="2589523" y="1226498"/>
                    <a:pt x="2589523" y="1248085"/>
                  </a:cubicBezTo>
                  <a:cubicBezTo>
                    <a:pt x="2589523" y="1269672"/>
                    <a:pt x="2572024" y="1287173"/>
                    <a:pt x="2550439" y="1287173"/>
                  </a:cubicBezTo>
                  <a:cubicBezTo>
                    <a:pt x="2528851" y="1287173"/>
                    <a:pt x="2511356" y="1269672"/>
                    <a:pt x="2511356" y="1248085"/>
                  </a:cubicBezTo>
                  <a:cubicBezTo>
                    <a:pt x="2511356" y="1226498"/>
                    <a:pt x="2528851" y="1208998"/>
                    <a:pt x="2550439" y="1208998"/>
                  </a:cubicBezTo>
                  <a:close/>
                  <a:moveTo>
                    <a:pt x="1419546" y="1208998"/>
                  </a:moveTo>
                  <a:cubicBezTo>
                    <a:pt x="1441132" y="1208998"/>
                    <a:pt x="1458634" y="1226498"/>
                    <a:pt x="1458634" y="1248085"/>
                  </a:cubicBezTo>
                  <a:cubicBezTo>
                    <a:pt x="1458634" y="1269672"/>
                    <a:pt x="1441132" y="1287173"/>
                    <a:pt x="1419546" y="1287173"/>
                  </a:cubicBezTo>
                  <a:cubicBezTo>
                    <a:pt x="1397954" y="1287173"/>
                    <a:pt x="1380453" y="1269672"/>
                    <a:pt x="1380453" y="1248085"/>
                  </a:cubicBezTo>
                  <a:cubicBezTo>
                    <a:pt x="1380453" y="1226498"/>
                    <a:pt x="1397954" y="1208998"/>
                    <a:pt x="1419546" y="1208998"/>
                  </a:cubicBezTo>
                  <a:close/>
                  <a:moveTo>
                    <a:pt x="1329634" y="1208998"/>
                  </a:moveTo>
                  <a:cubicBezTo>
                    <a:pt x="1351222" y="1208998"/>
                    <a:pt x="1368722" y="1226498"/>
                    <a:pt x="1368722" y="1248085"/>
                  </a:cubicBezTo>
                  <a:cubicBezTo>
                    <a:pt x="1368722" y="1269672"/>
                    <a:pt x="1351222" y="1287173"/>
                    <a:pt x="1329634" y="1287173"/>
                  </a:cubicBezTo>
                  <a:cubicBezTo>
                    <a:pt x="1308050" y="1287173"/>
                    <a:pt x="1290553" y="1269672"/>
                    <a:pt x="1290553" y="1248085"/>
                  </a:cubicBezTo>
                  <a:cubicBezTo>
                    <a:pt x="1290553" y="1226498"/>
                    <a:pt x="1308050" y="1208998"/>
                    <a:pt x="1329634" y="1208998"/>
                  </a:cubicBezTo>
                  <a:close/>
                  <a:moveTo>
                    <a:pt x="1232640" y="1208998"/>
                  </a:moveTo>
                  <a:cubicBezTo>
                    <a:pt x="1254222" y="1208998"/>
                    <a:pt x="1271716" y="1226498"/>
                    <a:pt x="1271716" y="1248085"/>
                  </a:cubicBezTo>
                  <a:cubicBezTo>
                    <a:pt x="1271716" y="1269672"/>
                    <a:pt x="1254222" y="1287173"/>
                    <a:pt x="1232640" y="1287173"/>
                  </a:cubicBezTo>
                  <a:cubicBezTo>
                    <a:pt x="1211049" y="1287173"/>
                    <a:pt x="1193553" y="1269672"/>
                    <a:pt x="1193553" y="1248085"/>
                  </a:cubicBezTo>
                  <a:cubicBezTo>
                    <a:pt x="1193553" y="1226498"/>
                    <a:pt x="1211049" y="1208998"/>
                    <a:pt x="1232640" y="1208998"/>
                  </a:cubicBezTo>
                  <a:close/>
                  <a:moveTo>
                    <a:pt x="1142726" y="1208998"/>
                  </a:moveTo>
                  <a:cubicBezTo>
                    <a:pt x="1164318" y="1208998"/>
                    <a:pt x="1181817" y="1226498"/>
                    <a:pt x="1181817" y="1248085"/>
                  </a:cubicBezTo>
                  <a:cubicBezTo>
                    <a:pt x="1181817" y="1269672"/>
                    <a:pt x="1164318" y="1287173"/>
                    <a:pt x="1142726" y="1287173"/>
                  </a:cubicBezTo>
                  <a:cubicBezTo>
                    <a:pt x="1121134" y="1287173"/>
                    <a:pt x="1103630" y="1269672"/>
                    <a:pt x="1103630" y="1248085"/>
                  </a:cubicBezTo>
                  <a:cubicBezTo>
                    <a:pt x="1103630" y="1226498"/>
                    <a:pt x="1121134" y="1208998"/>
                    <a:pt x="1142726" y="1208998"/>
                  </a:cubicBezTo>
                  <a:close/>
                  <a:moveTo>
                    <a:pt x="1045706" y="1208998"/>
                  </a:moveTo>
                  <a:cubicBezTo>
                    <a:pt x="1067291" y="1208998"/>
                    <a:pt x="1084795" y="1226498"/>
                    <a:pt x="1084795" y="1248085"/>
                  </a:cubicBezTo>
                  <a:cubicBezTo>
                    <a:pt x="1084795" y="1269672"/>
                    <a:pt x="1067291" y="1287173"/>
                    <a:pt x="1045706" y="1287173"/>
                  </a:cubicBezTo>
                  <a:cubicBezTo>
                    <a:pt x="1024121" y="1287173"/>
                    <a:pt x="1006623" y="1269672"/>
                    <a:pt x="1006623" y="1248085"/>
                  </a:cubicBezTo>
                  <a:cubicBezTo>
                    <a:pt x="1006623" y="1226498"/>
                    <a:pt x="1024121" y="1208998"/>
                    <a:pt x="1045706" y="1208998"/>
                  </a:cubicBezTo>
                  <a:close/>
                  <a:moveTo>
                    <a:pt x="951076" y="1208998"/>
                  </a:moveTo>
                  <a:cubicBezTo>
                    <a:pt x="972661" y="1208998"/>
                    <a:pt x="990159" y="1226498"/>
                    <a:pt x="990159" y="1248085"/>
                  </a:cubicBezTo>
                  <a:cubicBezTo>
                    <a:pt x="990159" y="1269672"/>
                    <a:pt x="972661" y="1287173"/>
                    <a:pt x="951076" y="1287173"/>
                  </a:cubicBezTo>
                  <a:cubicBezTo>
                    <a:pt x="929492" y="1287173"/>
                    <a:pt x="911993" y="1269672"/>
                    <a:pt x="911993" y="1248085"/>
                  </a:cubicBezTo>
                  <a:cubicBezTo>
                    <a:pt x="911993" y="1226498"/>
                    <a:pt x="929492" y="1208998"/>
                    <a:pt x="951076" y="1208998"/>
                  </a:cubicBezTo>
                  <a:close/>
                  <a:moveTo>
                    <a:pt x="856447" y="1208998"/>
                  </a:moveTo>
                  <a:cubicBezTo>
                    <a:pt x="878032" y="1208998"/>
                    <a:pt x="895530" y="1226498"/>
                    <a:pt x="895530" y="1248085"/>
                  </a:cubicBezTo>
                  <a:cubicBezTo>
                    <a:pt x="895530" y="1269672"/>
                    <a:pt x="878032" y="1287173"/>
                    <a:pt x="856447" y="1287173"/>
                  </a:cubicBezTo>
                  <a:cubicBezTo>
                    <a:pt x="834863" y="1287173"/>
                    <a:pt x="817365" y="1269672"/>
                    <a:pt x="817365" y="1248085"/>
                  </a:cubicBezTo>
                  <a:cubicBezTo>
                    <a:pt x="817365" y="1226498"/>
                    <a:pt x="834863" y="1208998"/>
                    <a:pt x="856447" y="1208998"/>
                  </a:cubicBezTo>
                  <a:close/>
                  <a:moveTo>
                    <a:pt x="764185" y="1208998"/>
                  </a:moveTo>
                  <a:cubicBezTo>
                    <a:pt x="785769" y="1208998"/>
                    <a:pt x="803268" y="1226498"/>
                    <a:pt x="803268" y="1248085"/>
                  </a:cubicBezTo>
                  <a:cubicBezTo>
                    <a:pt x="803268" y="1269672"/>
                    <a:pt x="785769" y="1287173"/>
                    <a:pt x="764185" y="1287173"/>
                  </a:cubicBezTo>
                  <a:cubicBezTo>
                    <a:pt x="742593" y="1287173"/>
                    <a:pt x="725101" y="1269672"/>
                    <a:pt x="725101" y="1248085"/>
                  </a:cubicBezTo>
                  <a:cubicBezTo>
                    <a:pt x="725101" y="1226498"/>
                    <a:pt x="742593" y="1208998"/>
                    <a:pt x="764185" y="1208998"/>
                  </a:cubicBezTo>
                  <a:close/>
                  <a:moveTo>
                    <a:pt x="669534" y="1208998"/>
                  </a:moveTo>
                  <a:cubicBezTo>
                    <a:pt x="691139" y="1208998"/>
                    <a:pt x="708638" y="1226498"/>
                    <a:pt x="708638" y="1248085"/>
                  </a:cubicBezTo>
                  <a:cubicBezTo>
                    <a:pt x="708638" y="1269672"/>
                    <a:pt x="691139" y="1287173"/>
                    <a:pt x="669534" y="1287173"/>
                  </a:cubicBezTo>
                  <a:cubicBezTo>
                    <a:pt x="647964" y="1287173"/>
                    <a:pt x="630460" y="1269672"/>
                    <a:pt x="630460" y="1248085"/>
                  </a:cubicBezTo>
                  <a:cubicBezTo>
                    <a:pt x="630460" y="1226498"/>
                    <a:pt x="647964" y="1208998"/>
                    <a:pt x="669534" y="1208998"/>
                  </a:cubicBezTo>
                  <a:close/>
                  <a:moveTo>
                    <a:pt x="577261" y="1208998"/>
                  </a:moveTo>
                  <a:cubicBezTo>
                    <a:pt x="598853" y="1208998"/>
                    <a:pt x="616357" y="1226498"/>
                    <a:pt x="616357" y="1248085"/>
                  </a:cubicBezTo>
                  <a:cubicBezTo>
                    <a:pt x="616357" y="1269672"/>
                    <a:pt x="598853" y="1287173"/>
                    <a:pt x="577261" y="1287173"/>
                  </a:cubicBezTo>
                  <a:cubicBezTo>
                    <a:pt x="555668" y="1287173"/>
                    <a:pt x="538164" y="1269672"/>
                    <a:pt x="538164" y="1248085"/>
                  </a:cubicBezTo>
                  <a:cubicBezTo>
                    <a:pt x="538164" y="1226498"/>
                    <a:pt x="555668" y="1208998"/>
                    <a:pt x="577261" y="1208998"/>
                  </a:cubicBezTo>
                  <a:close/>
                  <a:moveTo>
                    <a:pt x="484976" y="1208998"/>
                  </a:moveTo>
                  <a:cubicBezTo>
                    <a:pt x="506562" y="1208998"/>
                    <a:pt x="524060" y="1226498"/>
                    <a:pt x="524060" y="1248085"/>
                  </a:cubicBezTo>
                  <a:cubicBezTo>
                    <a:pt x="524060" y="1269672"/>
                    <a:pt x="506562" y="1287173"/>
                    <a:pt x="484976" y="1287173"/>
                  </a:cubicBezTo>
                  <a:cubicBezTo>
                    <a:pt x="463381" y="1287173"/>
                    <a:pt x="445900" y="1269672"/>
                    <a:pt x="445900" y="1248085"/>
                  </a:cubicBezTo>
                  <a:cubicBezTo>
                    <a:pt x="445900" y="1226498"/>
                    <a:pt x="463381" y="1208998"/>
                    <a:pt x="484976" y="1208998"/>
                  </a:cubicBezTo>
                  <a:close/>
                  <a:moveTo>
                    <a:pt x="390329" y="1208998"/>
                  </a:moveTo>
                  <a:cubicBezTo>
                    <a:pt x="411922" y="1208998"/>
                    <a:pt x="429427" y="1226498"/>
                    <a:pt x="429427" y="1248085"/>
                  </a:cubicBezTo>
                  <a:cubicBezTo>
                    <a:pt x="429427" y="1269672"/>
                    <a:pt x="411922" y="1287173"/>
                    <a:pt x="390329" y="1287173"/>
                  </a:cubicBezTo>
                  <a:cubicBezTo>
                    <a:pt x="368757" y="1287173"/>
                    <a:pt x="351257" y="1269672"/>
                    <a:pt x="351257" y="1248085"/>
                  </a:cubicBezTo>
                  <a:cubicBezTo>
                    <a:pt x="351257" y="1226498"/>
                    <a:pt x="368757" y="1208998"/>
                    <a:pt x="390329" y="1208998"/>
                  </a:cubicBezTo>
                  <a:close/>
                  <a:moveTo>
                    <a:pt x="298060" y="1208998"/>
                  </a:moveTo>
                  <a:cubicBezTo>
                    <a:pt x="319643" y="1208998"/>
                    <a:pt x="337156" y="1226498"/>
                    <a:pt x="337156" y="1248085"/>
                  </a:cubicBezTo>
                  <a:cubicBezTo>
                    <a:pt x="337156" y="1269672"/>
                    <a:pt x="319643" y="1287173"/>
                    <a:pt x="298060" y="1287173"/>
                  </a:cubicBezTo>
                  <a:cubicBezTo>
                    <a:pt x="276469" y="1287173"/>
                    <a:pt x="258971" y="1269672"/>
                    <a:pt x="258971" y="1248085"/>
                  </a:cubicBezTo>
                  <a:cubicBezTo>
                    <a:pt x="258971" y="1226498"/>
                    <a:pt x="276469" y="1208998"/>
                    <a:pt x="298060" y="1208998"/>
                  </a:cubicBezTo>
                  <a:close/>
                  <a:moveTo>
                    <a:pt x="203415" y="1208998"/>
                  </a:moveTo>
                  <a:cubicBezTo>
                    <a:pt x="225006" y="1208998"/>
                    <a:pt x="242504" y="1226498"/>
                    <a:pt x="242504" y="1248085"/>
                  </a:cubicBezTo>
                  <a:cubicBezTo>
                    <a:pt x="242504" y="1269672"/>
                    <a:pt x="225006" y="1287173"/>
                    <a:pt x="203415" y="1287173"/>
                  </a:cubicBezTo>
                  <a:cubicBezTo>
                    <a:pt x="181830" y="1287173"/>
                    <a:pt x="164330" y="1269672"/>
                    <a:pt x="164330" y="1248085"/>
                  </a:cubicBezTo>
                  <a:cubicBezTo>
                    <a:pt x="164330" y="1226498"/>
                    <a:pt x="181830" y="1208998"/>
                    <a:pt x="203415" y="1208998"/>
                  </a:cubicBezTo>
                  <a:close/>
                  <a:moveTo>
                    <a:pt x="111142" y="1208998"/>
                  </a:moveTo>
                  <a:cubicBezTo>
                    <a:pt x="132728" y="1208998"/>
                    <a:pt x="150229" y="1226498"/>
                    <a:pt x="150229" y="1248085"/>
                  </a:cubicBezTo>
                  <a:cubicBezTo>
                    <a:pt x="150229" y="1269672"/>
                    <a:pt x="132728" y="1287173"/>
                    <a:pt x="111142" y="1287173"/>
                  </a:cubicBezTo>
                  <a:cubicBezTo>
                    <a:pt x="89555" y="1287173"/>
                    <a:pt x="72056" y="1269672"/>
                    <a:pt x="72056" y="1248085"/>
                  </a:cubicBezTo>
                  <a:cubicBezTo>
                    <a:pt x="72056" y="1226498"/>
                    <a:pt x="89555" y="1208998"/>
                    <a:pt x="111142" y="1208998"/>
                  </a:cubicBezTo>
                  <a:close/>
                  <a:moveTo>
                    <a:pt x="3746476" y="1129380"/>
                  </a:moveTo>
                  <a:lnTo>
                    <a:pt x="3771318" y="1197252"/>
                  </a:lnTo>
                  <a:lnTo>
                    <a:pt x="3771293" y="1197263"/>
                  </a:lnTo>
                  <a:cubicBezTo>
                    <a:pt x="3749705" y="1197263"/>
                    <a:pt x="3732205" y="1179775"/>
                    <a:pt x="3732205" y="1158188"/>
                  </a:cubicBezTo>
                  <a:cubicBezTo>
                    <a:pt x="3732205" y="1147394"/>
                    <a:pt x="3736580" y="1137623"/>
                    <a:pt x="3743654" y="1130550"/>
                  </a:cubicBezTo>
                  <a:close/>
                  <a:moveTo>
                    <a:pt x="577266" y="1119103"/>
                  </a:moveTo>
                  <a:cubicBezTo>
                    <a:pt x="598858" y="1119103"/>
                    <a:pt x="616362" y="1136603"/>
                    <a:pt x="616362" y="1158190"/>
                  </a:cubicBezTo>
                  <a:cubicBezTo>
                    <a:pt x="616362" y="1179777"/>
                    <a:pt x="598858" y="1197265"/>
                    <a:pt x="577266" y="1197265"/>
                  </a:cubicBezTo>
                  <a:cubicBezTo>
                    <a:pt x="555673" y="1197265"/>
                    <a:pt x="538168" y="1179777"/>
                    <a:pt x="538168" y="1158190"/>
                  </a:cubicBezTo>
                  <a:cubicBezTo>
                    <a:pt x="538168" y="1136603"/>
                    <a:pt x="555673" y="1119103"/>
                    <a:pt x="577266" y="1119103"/>
                  </a:cubicBezTo>
                  <a:close/>
                  <a:moveTo>
                    <a:pt x="484978" y="1119103"/>
                  </a:moveTo>
                  <a:cubicBezTo>
                    <a:pt x="506566" y="1119103"/>
                    <a:pt x="524065" y="1136603"/>
                    <a:pt x="524065" y="1158190"/>
                  </a:cubicBezTo>
                  <a:cubicBezTo>
                    <a:pt x="524065" y="1179777"/>
                    <a:pt x="506566" y="1197265"/>
                    <a:pt x="484978" y="1197265"/>
                  </a:cubicBezTo>
                  <a:cubicBezTo>
                    <a:pt x="463384" y="1197265"/>
                    <a:pt x="445905" y="1179777"/>
                    <a:pt x="445905" y="1158190"/>
                  </a:cubicBezTo>
                  <a:cubicBezTo>
                    <a:pt x="445905" y="1136603"/>
                    <a:pt x="463384" y="1119103"/>
                    <a:pt x="484978" y="1119103"/>
                  </a:cubicBezTo>
                  <a:close/>
                  <a:moveTo>
                    <a:pt x="390329" y="1119103"/>
                  </a:moveTo>
                  <a:cubicBezTo>
                    <a:pt x="411922" y="1119103"/>
                    <a:pt x="429432" y="1136603"/>
                    <a:pt x="429432" y="1158190"/>
                  </a:cubicBezTo>
                  <a:cubicBezTo>
                    <a:pt x="429432" y="1179777"/>
                    <a:pt x="411922" y="1197265"/>
                    <a:pt x="390329" y="1197265"/>
                  </a:cubicBezTo>
                  <a:cubicBezTo>
                    <a:pt x="368763" y="1197265"/>
                    <a:pt x="351262" y="1179777"/>
                    <a:pt x="351262" y="1158190"/>
                  </a:cubicBezTo>
                  <a:cubicBezTo>
                    <a:pt x="351262" y="1136603"/>
                    <a:pt x="368763" y="1119103"/>
                    <a:pt x="390329" y="1119103"/>
                  </a:cubicBezTo>
                  <a:close/>
                  <a:moveTo>
                    <a:pt x="298063" y="1119103"/>
                  </a:moveTo>
                  <a:cubicBezTo>
                    <a:pt x="319646" y="1119103"/>
                    <a:pt x="337159" y="1136603"/>
                    <a:pt x="337159" y="1158190"/>
                  </a:cubicBezTo>
                  <a:cubicBezTo>
                    <a:pt x="337159" y="1179777"/>
                    <a:pt x="319646" y="1197265"/>
                    <a:pt x="298063" y="1197265"/>
                  </a:cubicBezTo>
                  <a:cubicBezTo>
                    <a:pt x="276475" y="1197265"/>
                    <a:pt x="258974" y="1179777"/>
                    <a:pt x="258974" y="1158190"/>
                  </a:cubicBezTo>
                  <a:cubicBezTo>
                    <a:pt x="258974" y="1136603"/>
                    <a:pt x="276475" y="1119103"/>
                    <a:pt x="298063" y="1119103"/>
                  </a:cubicBezTo>
                  <a:close/>
                  <a:moveTo>
                    <a:pt x="203418" y="1119103"/>
                  </a:moveTo>
                  <a:cubicBezTo>
                    <a:pt x="225008" y="1119103"/>
                    <a:pt x="242508" y="1136603"/>
                    <a:pt x="242508" y="1158190"/>
                  </a:cubicBezTo>
                  <a:cubicBezTo>
                    <a:pt x="242508" y="1179777"/>
                    <a:pt x="225008" y="1197265"/>
                    <a:pt x="203418" y="1197265"/>
                  </a:cubicBezTo>
                  <a:cubicBezTo>
                    <a:pt x="181832" y="1197265"/>
                    <a:pt x="164333" y="1179777"/>
                    <a:pt x="164333" y="1158190"/>
                  </a:cubicBezTo>
                  <a:cubicBezTo>
                    <a:pt x="164333" y="1136603"/>
                    <a:pt x="181832" y="1119103"/>
                    <a:pt x="203418" y="1119103"/>
                  </a:cubicBezTo>
                  <a:close/>
                  <a:moveTo>
                    <a:pt x="3679018" y="1119102"/>
                  </a:moveTo>
                  <a:cubicBezTo>
                    <a:pt x="3700605" y="1119102"/>
                    <a:pt x="3718105" y="1136601"/>
                    <a:pt x="3718105" y="1158188"/>
                  </a:cubicBezTo>
                  <a:cubicBezTo>
                    <a:pt x="3718105" y="1179775"/>
                    <a:pt x="3700605" y="1197263"/>
                    <a:pt x="3679018" y="1197263"/>
                  </a:cubicBezTo>
                  <a:cubicBezTo>
                    <a:pt x="3657431" y="1197263"/>
                    <a:pt x="3639931" y="1179775"/>
                    <a:pt x="3639931" y="1158188"/>
                  </a:cubicBezTo>
                  <a:cubicBezTo>
                    <a:pt x="3639931" y="1136601"/>
                    <a:pt x="3657431" y="1119102"/>
                    <a:pt x="3679018" y="1119102"/>
                  </a:cubicBezTo>
                  <a:close/>
                  <a:moveTo>
                    <a:pt x="3584377" y="1119102"/>
                  </a:moveTo>
                  <a:cubicBezTo>
                    <a:pt x="3605964" y="1119102"/>
                    <a:pt x="3623463" y="1136601"/>
                    <a:pt x="3623463" y="1158188"/>
                  </a:cubicBezTo>
                  <a:cubicBezTo>
                    <a:pt x="3623463" y="1179775"/>
                    <a:pt x="3605964" y="1197263"/>
                    <a:pt x="3584377" y="1197263"/>
                  </a:cubicBezTo>
                  <a:cubicBezTo>
                    <a:pt x="3562789" y="1197263"/>
                    <a:pt x="3545289" y="1179775"/>
                    <a:pt x="3545289" y="1158188"/>
                  </a:cubicBezTo>
                  <a:cubicBezTo>
                    <a:pt x="3545289" y="1136601"/>
                    <a:pt x="3562789" y="1119102"/>
                    <a:pt x="3584377" y="1119102"/>
                  </a:cubicBezTo>
                  <a:close/>
                  <a:moveTo>
                    <a:pt x="3489737" y="1119102"/>
                  </a:moveTo>
                  <a:cubicBezTo>
                    <a:pt x="3511324" y="1119102"/>
                    <a:pt x="3528823" y="1136601"/>
                    <a:pt x="3528823" y="1158188"/>
                  </a:cubicBezTo>
                  <a:cubicBezTo>
                    <a:pt x="3528823" y="1179775"/>
                    <a:pt x="3511324" y="1197263"/>
                    <a:pt x="3489737" y="1197263"/>
                  </a:cubicBezTo>
                  <a:cubicBezTo>
                    <a:pt x="3468149" y="1197263"/>
                    <a:pt x="3450649" y="1179775"/>
                    <a:pt x="3450649" y="1158188"/>
                  </a:cubicBezTo>
                  <a:cubicBezTo>
                    <a:pt x="3450649" y="1136601"/>
                    <a:pt x="3468149" y="1119102"/>
                    <a:pt x="3489737" y="1119102"/>
                  </a:cubicBezTo>
                  <a:close/>
                  <a:moveTo>
                    <a:pt x="3392731" y="1119102"/>
                  </a:moveTo>
                  <a:cubicBezTo>
                    <a:pt x="3414319" y="1119102"/>
                    <a:pt x="3431819" y="1136601"/>
                    <a:pt x="3431819" y="1158188"/>
                  </a:cubicBezTo>
                  <a:cubicBezTo>
                    <a:pt x="3431819" y="1179775"/>
                    <a:pt x="3414319" y="1197263"/>
                    <a:pt x="3392731" y="1197263"/>
                  </a:cubicBezTo>
                  <a:cubicBezTo>
                    <a:pt x="3371144" y="1197263"/>
                    <a:pt x="3353644" y="1179775"/>
                    <a:pt x="3353644" y="1158188"/>
                  </a:cubicBezTo>
                  <a:cubicBezTo>
                    <a:pt x="3353644" y="1136601"/>
                    <a:pt x="3371144" y="1119102"/>
                    <a:pt x="3392731" y="1119102"/>
                  </a:cubicBezTo>
                  <a:close/>
                  <a:moveTo>
                    <a:pt x="3300457" y="1119102"/>
                  </a:moveTo>
                  <a:cubicBezTo>
                    <a:pt x="3322044" y="1119102"/>
                    <a:pt x="3339544" y="1136601"/>
                    <a:pt x="3339544" y="1158188"/>
                  </a:cubicBezTo>
                  <a:cubicBezTo>
                    <a:pt x="3339544" y="1179775"/>
                    <a:pt x="3322044" y="1197263"/>
                    <a:pt x="3300457" y="1197263"/>
                  </a:cubicBezTo>
                  <a:cubicBezTo>
                    <a:pt x="3278869" y="1197263"/>
                    <a:pt x="3261369" y="1179775"/>
                    <a:pt x="3261369" y="1158188"/>
                  </a:cubicBezTo>
                  <a:cubicBezTo>
                    <a:pt x="3261369" y="1136601"/>
                    <a:pt x="3278869" y="1119102"/>
                    <a:pt x="3300457" y="1119102"/>
                  </a:cubicBezTo>
                  <a:close/>
                  <a:moveTo>
                    <a:pt x="3205817" y="1119102"/>
                  </a:moveTo>
                  <a:cubicBezTo>
                    <a:pt x="3227404" y="1119102"/>
                    <a:pt x="3244904" y="1136601"/>
                    <a:pt x="3244904" y="1158188"/>
                  </a:cubicBezTo>
                  <a:cubicBezTo>
                    <a:pt x="3244904" y="1179775"/>
                    <a:pt x="3227404" y="1197263"/>
                    <a:pt x="3205817" y="1197263"/>
                  </a:cubicBezTo>
                  <a:cubicBezTo>
                    <a:pt x="3184229" y="1197263"/>
                    <a:pt x="3166729" y="1179775"/>
                    <a:pt x="3166729" y="1158188"/>
                  </a:cubicBezTo>
                  <a:cubicBezTo>
                    <a:pt x="3166729" y="1136601"/>
                    <a:pt x="3184229" y="1119102"/>
                    <a:pt x="3205817" y="1119102"/>
                  </a:cubicBezTo>
                  <a:close/>
                  <a:moveTo>
                    <a:pt x="3018902" y="1119102"/>
                  </a:moveTo>
                  <a:cubicBezTo>
                    <a:pt x="3040489" y="1119102"/>
                    <a:pt x="3057989" y="1136601"/>
                    <a:pt x="3057989" y="1158188"/>
                  </a:cubicBezTo>
                  <a:cubicBezTo>
                    <a:pt x="3057989" y="1179775"/>
                    <a:pt x="3040489" y="1197263"/>
                    <a:pt x="3018902" y="1197263"/>
                  </a:cubicBezTo>
                  <a:cubicBezTo>
                    <a:pt x="2997315" y="1197263"/>
                    <a:pt x="2979815" y="1179775"/>
                    <a:pt x="2979815" y="1158188"/>
                  </a:cubicBezTo>
                  <a:cubicBezTo>
                    <a:pt x="2979815" y="1136601"/>
                    <a:pt x="2997315" y="1119102"/>
                    <a:pt x="3018902" y="1119102"/>
                  </a:cubicBezTo>
                  <a:close/>
                  <a:moveTo>
                    <a:pt x="2924263" y="1119102"/>
                  </a:moveTo>
                  <a:cubicBezTo>
                    <a:pt x="2945850" y="1119102"/>
                    <a:pt x="2963349" y="1136601"/>
                    <a:pt x="2963349" y="1158188"/>
                  </a:cubicBezTo>
                  <a:cubicBezTo>
                    <a:pt x="2963349" y="1179775"/>
                    <a:pt x="2945850" y="1197263"/>
                    <a:pt x="2924263" y="1197263"/>
                  </a:cubicBezTo>
                  <a:cubicBezTo>
                    <a:pt x="2902675" y="1197263"/>
                    <a:pt x="2885175" y="1179775"/>
                    <a:pt x="2885175" y="1158188"/>
                  </a:cubicBezTo>
                  <a:cubicBezTo>
                    <a:pt x="2885175" y="1136601"/>
                    <a:pt x="2902675" y="1119102"/>
                    <a:pt x="2924263" y="1119102"/>
                  </a:cubicBezTo>
                  <a:close/>
                  <a:moveTo>
                    <a:pt x="2831988" y="1119102"/>
                  </a:moveTo>
                  <a:cubicBezTo>
                    <a:pt x="2853575" y="1119102"/>
                    <a:pt x="2871075" y="1136601"/>
                    <a:pt x="2871075" y="1158188"/>
                  </a:cubicBezTo>
                  <a:cubicBezTo>
                    <a:pt x="2871075" y="1179775"/>
                    <a:pt x="2853575" y="1197263"/>
                    <a:pt x="2831988" y="1197263"/>
                  </a:cubicBezTo>
                  <a:cubicBezTo>
                    <a:pt x="2810401" y="1197263"/>
                    <a:pt x="2792901" y="1179775"/>
                    <a:pt x="2792901" y="1158188"/>
                  </a:cubicBezTo>
                  <a:cubicBezTo>
                    <a:pt x="2792901" y="1136601"/>
                    <a:pt x="2810401" y="1119102"/>
                    <a:pt x="2831988" y="1119102"/>
                  </a:cubicBezTo>
                  <a:close/>
                  <a:moveTo>
                    <a:pt x="2737367" y="1119102"/>
                  </a:moveTo>
                  <a:cubicBezTo>
                    <a:pt x="2758935" y="1119102"/>
                    <a:pt x="2776435" y="1136601"/>
                    <a:pt x="2776435" y="1158188"/>
                  </a:cubicBezTo>
                  <a:cubicBezTo>
                    <a:pt x="2776435" y="1179775"/>
                    <a:pt x="2758935" y="1197263"/>
                    <a:pt x="2737367" y="1197263"/>
                  </a:cubicBezTo>
                  <a:cubicBezTo>
                    <a:pt x="2715775" y="1197263"/>
                    <a:pt x="2698271" y="1179775"/>
                    <a:pt x="2698271" y="1158188"/>
                  </a:cubicBezTo>
                  <a:cubicBezTo>
                    <a:pt x="2698271" y="1136601"/>
                    <a:pt x="2715775" y="1119102"/>
                    <a:pt x="2737367" y="1119102"/>
                  </a:cubicBezTo>
                  <a:close/>
                  <a:moveTo>
                    <a:pt x="2645076" y="1119102"/>
                  </a:moveTo>
                  <a:cubicBezTo>
                    <a:pt x="2666663" y="1119102"/>
                    <a:pt x="2684167" y="1136601"/>
                    <a:pt x="2684167" y="1158188"/>
                  </a:cubicBezTo>
                  <a:cubicBezTo>
                    <a:pt x="2684167" y="1179775"/>
                    <a:pt x="2666663" y="1197263"/>
                    <a:pt x="2645076" y="1197263"/>
                  </a:cubicBezTo>
                  <a:cubicBezTo>
                    <a:pt x="2623490" y="1197263"/>
                    <a:pt x="2605987" y="1179775"/>
                    <a:pt x="2605987" y="1158188"/>
                  </a:cubicBezTo>
                  <a:cubicBezTo>
                    <a:pt x="2605987" y="1136601"/>
                    <a:pt x="2623490" y="1119102"/>
                    <a:pt x="2645076" y="1119102"/>
                  </a:cubicBezTo>
                  <a:close/>
                  <a:moveTo>
                    <a:pt x="2550439" y="1119102"/>
                  </a:moveTo>
                  <a:cubicBezTo>
                    <a:pt x="2572024" y="1119102"/>
                    <a:pt x="2589523" y="1136601"/>
                    <a:pt x="2589523" y="1158188"/>
                  </a:cubicBezTo>
                  <a:cubicBezTo>
                    <a:pt x="2589523" y="1179775"/>
                    <a:pt x="2572024" y="1197263"/>
                    <a:pt x="2550439" y="1197263"/>
                  </a:cubicBezTo>
                  <a:cubicBezTo>
                    <a:pt x="2528851" y="1197263"/>
                    <a:pt x="2511357" y="1179775"/>
                    <a:pt x="2511357" y="1158188"/>
                  </a:cubicBezTo>
                  <a:cubicBezTo>
                    <a:pt x="2511357" y="1136601"/>
                    <a:pt x="2528851" y="1119102"/>
                    <a:pt x="2550439" y="1119102"/>
                  </a:cubicBezTo>
                  <a:close/>
                  <a:moveTo>
                    <a:pt x="2458167" y="1119102"/>
                  </a:moveTo>
                  <a:cubicBezTo>
                    <a:pt x="2479755" y="1119102"/>
                    <a:pt x="2497254" y="1136601"/>
                    <a:pt x="2497254" y="1158188"/>
                  </a:cubicBezTo>
                  <a:cubicBezTo>
                    <a:pt x="2497254" y="1179775"/>
                    <a:pt x="2479755" y="1197263"/>
                    <a:pt x="2458167" y="1197263"/>
                  </a:cubicBezTo>
                  <a:cubicBezTo>
                    <a:pt x="2436589" y="1197263"/>
                    <a:pt x="2419085" y="1179775"/>
                    <a:pt x="2419085" y="1158188"/>
                  </a:cubicBezTo>
                  <a:cubicBezTo>
                    <a:pt x="2419085" y="1136601"/>
                    <a:pt x="2436589" y="1119102"/>
                    <a:pt x="2458167" y="1119102"/>
                  </a:cubicBezTo>
                  <a:close/>
                  <a:moveTo>
                    <a:pt x="1419551" y="1119102"/>
                  </a:moveTo>
                  <a:cubicBezTo>
                    <a:pt x="1441137" y="1119102"/>
                    <a:pt x="1458638" y="1136601"/>
                    <a:pt x="1458638" y="1158188"/>
                  </a:cubicBezTo>
                  <a:cubicBezTo>
                    <a:pt x="1458638" y="1179775"/>
                    <a:pt x="1441137" y="1197263"/>
                    <a:pt x="1419551" y="1197263"/>
                  </a:cubicBezTo>
                  <a:cubicBezTo>
                    <a:pt x="1397958" y="1197263"/>
                    <a:pt x="1380457" y="1179775"/>
                    <a:pt x="1380457" y="1158188"/>
                  </a:cubicBezTo>
                  <a:cubicBezTo>
                    <a:pt x="1380457" y="1136601"/>
                    <a:pt x="1397958" y="1119102"/>
                    <a:pt x="1419551" y="1119102"/>
                  </a:cubicBezTo>
                  <a:close/>
                  <a:moveTo>
                    <a:pt x="1329639" y="1119102"/>
                  </a:moveTo>
                  <a:cubicBezTo>
                    <a:pt x="1351226" y="1119102"/>
                    <a:pt x="1368728" y="1136601"/>
                    <a:pt x="1368728" y="1158188"/>
                  </a:cubicBezTo>
                  <a:cubicBezTo>
                    <a:pt x="1368728" y="1179775"/>
                    <a:pt x="1351226" y="1197263"/>
                    <a:pt x="1329639" y="1197263"/>
                  </a:cubicBezTo>
                  <a:cubicBezTo>
                    <a:pt x="1308055" y="1197263"/>
                    <a:pt x="1290557" y="1179775"/>
                    <a:pt x="1290557" y="1158188"/>
                  </a:cubicBezTo>
                  <a:cubicBezTo>
                    <a:pt x="1290557" y="1136601"/>
                    <a:pt x="1308055" y="1119102"/>
                    <a:pt x="1329639" y="1119102"/>
                  </a:cubicBezTo>
                  <a:close/>
                  <a:moveTo>
                    <a:pt x="1232644" y="1119102"/>
                  </a:moveTo>
                  <a:cubicBezTo>
                    <a:pt x="1254227" y="1119102"/>
                    <a:pt x="1271718" y="1136601"/>
                    <a:pt x="1271718" y="1158188"/>
                  </a:cubicBezTo>
                  <a:cubicBezTo>
                    <a:pt x="1271718" y="1179775"/>
                    <a:pt x="1254227" y="1197263"/>
                    <a:pt x="1232644" y="1197263"/>
                  </a:cubicBezTo>
                  <a:cubicBezTo>
                    <a:pt x="1211054" y="1197263"/>
                    <a:pt x="1193557" y="1179775"/>
                    <a:pt x="1193557" y="1158188"/>
                  </a:cubicBezTo>
                  <a:cubicBezTo>
                    <a:pt x="1193557" y="1136601"/>
                    <a:pt x="1211054" y="1119102"/>
                    <a:pt x="1232644" y="1119102"/>
                  </a:cubicBezTo>
                  <a:close/>
                  <a:moveTo>
                    <a:pt x="1142731" y="1119102"/>
                  </a:moveTo>
                  <a:cubicBezTo>
                    <a:pt x="1164323" y="1119102"/>
                    <a:pt x="1181822" y="1136601"/>
                    <a:pt x="1181822" y="1158188"/>
                  </a:cubicBezTo>
                  <a:cubicBezTo>
                    <a:pt x="1181822" y="1179775"/>
                    <a:pt x="1164323" y="1197263"/>
                    <a:pt x="1142731" y="1197263"/>
                  </a:cubicBezTo>
                  <a:cubicBezTo>
                    <a:pt x="1121139" y="1197263"/>
                    <a:pt x="1103634" y="1179775"/>
                    <a:pt x="1103634" y="1158188"/>
                  </a:cubicBezTo>
                  <a:cubicBezTo>
                    <a:pt x="1103634" y="1136601"/>
                    <a:pt x="1121139" y="1119102"/>
                    <a:pt x="1142731" y="1119102"/>
                  </a:cubicBezTo>
                  <a:close/>
                  <a:moveTo>
                    <a:pt x="1045709" y="1119102"/>
                  </a:moveTo>
                  <a:cubicBezTo>
                    <a:pt x="1067294" y="1119102"/>
                    <a:pt x="1084799" y="1136601"/>
                    <a:pt x="1084799" y="1158188"/>
                  </a:cubicBezTo>
                  <a:cubicBezTo>
                    <a:pt x="1084799" y="1179775"/>
                    <a:pt x="1067294" y="1197263"/>
                    <a:pt x="1045709" y="1197263"/>
                  </a:cubicBezTo>
                  <a:cubicBezTo>
                    <a:pt x="1024126" y="1197263"/>
                    <a:pt x="1006627" y="1179775"/>
                    <a:pt x="1006627" y="1158188"/>
                  </a:cubicBezTo>
                  <a:cubicBezTo>
                    <a:pt x="1006627" y="1136601"/>
                    <a:pt x="1024126" y="1119102"/>
                    <a:pt x="1045709" y="1119102"/>
                  </a:cubicBezTo>
                  <a:close/>
                  <a:moveTo>
                    <a:pt x="951081" y="1119102"/>
                  </a:moveTo>
                  <a:cubicBezTo>
                    <a:pt x="972665" y="1119102"/>
                    <a:pt x="990163" y="1136601"/>
                    <a:pt x="990163" y="1158188"/>
                  </a:cubicBezTo>
                  <a:cubicBezTo>
                    <a:pt x="990163" y="1179775"/>
                    <a:pt x="972665" y="1197263"/>
                    <a:pt x="951081" y="1197263"/>
                  </a:cubicBezTo>
                  <a:cubicBezTo>
                    <a:pt x="929496" y="1197263"/>
                    <a:pt x="911999" y="1179775"/>
                    <a:pt x="911999" y="1158188"/>
                  </a:cubicBezTo>
                  <a:cubicBezTo>
                    <a:pt x="911999" y="1136601"/>
                    <a:pt x="929496" y="1119102"/>
                    <a:pt x="951081" y="1119102"/>
                  </a:cubicBezTo>
                  <a:close/>
                  <a:moveTo>
                    <a:pt x="856453" y="1119102"/>
                  </a:moveTo>
                  <a:cubicBezTo>
                    <a:pt x="878037" y="1119102"/>
                    <a:pt x="895535" y="1136601"/>
                    <a:pt x="895535" y="1158188"/>
                  </a:cubicBezTo>
                  <a:cubicBezTo>
                    <a:pt x="895535" y="1179775"/>
                    <a:pt x="878037" y="1197263"/>
                    <a:pt x="856453" y="1197263"/>
                  </a:cubicBezTo>
                  <a:cubicBezTo>
                    <a:pt x="834868" y="1197263"/>
                    <a:pt x="817371" y="1179775"/>
                    <a:pt x="817371" y="1158188"/>
                  </a:cubicBezTo>
                  <a:cubicBezTo>
                    <a:pt x="817371" y="1136601"/>
                    <a:pt x="834868" y="1119102"/>
                    <a:pt x="856453" y="1119102"/>
                  </a:cubicBezTo>
                  <a:close/>
                  <a:moveTo>
                    <a:pt x="764190" y="1119102"/>
                  </a:moveTo>
                  <a:cubicBezTo>
                    <a:pt x="785775" y="1119102"/>
                    <a:pt x="803273" y="1136601"/>
                    <a:pt x="803273" y="1158188"/>
                  </a:cubicBezTo>
                  <a:cubicBezTo>
                    <a:pt x="803273" y="1179775"/>
                    <a:pt x="785775" y="1197263"/>
                    <a:pt x="764190" y="1197263"/>
                  </a:cubicBezTo>
                  <a:cubicBezTo>
                    <a:pt x="742599" y="1197263"/>
                    <a:pt x="725108" y="1179775"/>
                    <a:pt x="725108" y="1158188"/>
                  </a:cubicBezTo>
                  <a:cubicBezTo>
                    <a:pt x="725108" y="1136601"/>
                    <a:pt x="742599" y="1119102"/>
                    <a:pt x="764190" y="1119102"/>
                  </a:cubicBezTo>
                  <a:close/>
                  <a:moveTo>
                    <a:pt x="669546" y="1119102"/>
                  </a:moveTo>
                  <a:cubicBezTo>
                    <a:pt x="691146" y="1119102"/>
                    <a:pt x="708645" y="1136601"/>
                    <a:pt x="708645" y="1158188"/>
                  </a:cubicBezTo>
                  <a:cubicBezTo>
                    <a:pt x="708645" y="1179775"/>
                    <a:pt x="691146" y="1197263"/>
                    <a:pt x="669546" y="1197263"/>
                  </a:cubicBezTo>
                  <a:cubicBezTo>
                    <a:pt x="647970" y="1197263"/>
                    <a:pt x="630466" y="1179775"/>
                    <a:pt x="630466" y="1158188"/>
                  </a:cubicBezTo>
                  <a:cubicBezTo>
                    <a:pt x="630466" y="1136601"/>
                    <a:pt x="647970" y="1119102"/>
                    <a:pt x="669546" y="1119102"/>
                  </a:cubicBezTo>
                  <a:close/>
                  <a:moveTo>
                    <a:pt x="111145" y="1119102"/>
                  </a:moveTo>
                  <a:cubicBezTo>
                    <a:pt x="132732" y="1119102"/>
                    <a:pt x="150233" y="1136602"/>
                    <a:pt x="150233" y="1158188"/>
                  </a:cubicBezTo>
                  <a:cubicBezTo>
                    <a:pt x="150233" y="1179776"/>
                    <a:pt x="132732" y="1197263"/>
                    <a:pt x="111145" y="1197263"/>
                  </a:cubicBezTo>
                  <a:cubicBezTo>
                    <a:pt x="89558" y="1197263"/>
                    <a:pt x="72060" y="1179776"/>
                    <a:pt x="72060" y="1158188"/>
                  </a:cubicBezTo>
                  <a:cubicBezTo>
                    <a:pt x="72060" y="1136602"/>
                    <a:pt x="89558" y="1119102"/>
                    <a:pt x="111145" y="1119102"/>
                  </a:cubicBezTo>
                  <a:close/>
                  <a:moveTo>
                    <a:pt x="24845" y="1037379"/>
                  </a:moveTo>
                  <a:lnTo>
                    <a:pt x="44149" y="1045374"/>
                  </a:lnTo>
                  <a:cubicBezTo>
                    <a:pt x="51222" y="1052447"/>
                    <a:pt x="55597" y="1062219"/>
                    <a:pt x="55597" y="1073013"/>
                  </a:cubicBezTo>
                  <a:cubicBezTo>
                    <a:pt x="55597" y="1094599"/>
                    <a:pt x="38097" y="1112099"/>
                    <a:pt x="16510" y="1112099"/>
                  </a:cubicBezTo>
                  <a:lnTo>
                    <a:pt x="0" y="1105261"/>
                  </a:lnTo>
                  <a:close/>
                  <a:moveTo>
                    <a:pt x="3679017" y="1033926"/>
                  </a:moveTo>
                  <a:cubicBezTo>
                    <a:pt x="3700604" y="1033926"/>
                    <a:pt x="3718103" y="1051425"/>
                    <a:pt x="3718103" y="1073013"/>
                  </a:cubicBezTo>
                  <a:cubicBezTo>
                    <a:pt x="3718103" y="1094599"/>
                    <a:pt x="3700604" y="1112099"/>
                    <a:pt x="3679017" y="1112099"/>
                  </a:cubicBezTo>
                  <a:cubicBezTo>
                    <a:pt x="3657429" y="1112099"/>
                    <a:pt x="3639929" y="1094599"/>
                    <a:pt x="3639929" y="1073013"/>
                  </a:cubicBezTo>
                  <a:cubicBezTo>
                    <a:pt x="3639929" y="1051425"/>
                    <a:pt x="3657429" y="1033926"/>
                    <a:pt x="3679017" y="1033926"/>
                  </a:cubicBezTo>
                  <a:close/>
                  <a:moveTo>
                    <a:pt x="3584377" y="1033926"/>
                  </a:moveTo>
                  <a:cubicBezTo>
                    <a:pt x="3605964" y="1033926"/>
                    <a:pt x="3623463" y="1051425"/>
                    <a:pt x="3623463" y="1073013"/>
                  </a:cubicBezTo>
                  <a:cubicBezTo>
                    <a:pt x="3623463" y="1094599"/>
                    <a:pt x="3605964" y="1112099"/>
                    <a:pt x="3584377" y="1112099"/>
                  </a:cubicBezTo>
                  <a:cubicBezTo>
                    <a:pt x="3562789" y="1112099"/>
                    <a:pt x="3545289" y="1094599"/>
                    <a:pt x="3545289" y="1073013"/>
                  </a:cubicBezTo>
                  <a:cubicBezTo>
                    <a:pt x="3545289" y="1051425"/>
                    <a:pt x="3562789" y="1033926"/>
                    <a:pt x="3584377" y="1033926"/>
                  </a:cubicBezTo>
                  <a:close/>
                  <a:moveTo>
                    <a:pt x="3489737" y="1033926"/>
                  </a:moveTo>
                  <a:cubicBezTo>
                    <a:pt x="3511324" y="1033926"/>
                    <a:pt x="3528823" y="1051425"/>
                    <a:pt x="3528823" y="1073013"/>
                  </a:cubicBezTo>
                  <a:cubicBezTo>
                    <a:pt x="3528823" y="1094599"/>
                    <a:pt x="3511324" y="1112099"/>
                    <a:pt x="3489737" y="1112099"/>
                  </a:cubicBezTo>
                  <a:cubicBezTo>
                    <a:pt x="3468149" y="1112099"/>
                    <a:pt x="3450649" y="1094599"/>
                    <a:pt x="3450649" y="1073013"/>
                  </a:cubicBezTo>
                  <a:cubicBezTo>
                    <a:pt x="3450649" y="1051425"/>
                    <a:pt x="3468149" y="1033926"/>
                    <a:pt x="3489737" y="1033926"/>
                  </a:cubicBezTo>
                  <a:close/>
                  <a:moveTo>
                    <a:pt x="3392731" y="1033926"/>
                  </a:moveTo>
                  <a:cubicBezTo>
                    <a:pt x="3414319" y="1033926"/>
                    <a:pt x="3431819" y="1051425"/>
                    <a:pt x="3431819" y="1073013"/>
                  </a:cubicBezTo>
                  <a:cubicBezTo>
                    <a:pt x="3431819" y="1094599"/>
                    <a:pt x="3414319" y="1112099"/>
                    <a:pt x="3392731" y="1112099"/>
                  </a:cubicBezTo>
                  <a:cubicBezTo>
                    <a:pt x="3371144" y="1112099"/>
                    <a:pt x="3353644" y="1094599"/>
                    <a:pt x="3353644" y="1073013"/>
                  </a:cubicBezTo>
                  <a:cubicBezTo>
                    <a:pt x="3353644" y="1051425"/>
                    <a:pt x="3371144" y="1033926"/>
                    <a:pt x="3392731" y="1033926"/>
                  </a:cubicBezTo>
                  <a:close/>
                  <a:moveTo>
                    <a:pt x="3300455" y="1033926"/>
                  </a:moveTo>
                  <a:cubicBezTo>
                    <a:pt x="3322043" y="1033926"/>
                    <a:pt x="3339543" y="1051425"/>
                    <a:pt x="3339543" y="1073013"/>
                  </a:cubicBezTo>
                  <a:cubicBezTo>
                    <a:pt x="3339543" y="1094599"/>
                    <a:pt x="3322043" y="1112099"/>
                    <a:pt x="3300455" y="1112099"/>
                  </a:cubicBezTo>
                  <a:cubicBezTo>
                    <a:pt x="3278868" y="1112099"/>
                    <a:pt x="3261368" y="1094599"/>
                    <a:pt x="3261368" y="1073013"/>
                  </a:cubicBezTo>
                  <a:cubicBezTo>
                    <a:pt x="3261368" y="1051425"/>
                    <a:pt x="3278868" y="1033926"/>
                    <a:pt x="3300455" y="1033926"/>
                  </a:cubicBezTo>
                  <a:close/>
                  <a:moveTo>
                    <a:pt x="3205815" y="1033926"/>
                  </a:moveTo>
                  <a:cubicBezTo>
                    <a:pt x="3227403" y="1033926"/>
                    <a:pt x="3244903" y="1051425"/>
                    <a:pt x="3244903" y="1073013"/>
                  </a:cubicBezTo>
                  <a:cubicBezTo>
                    <a:pt x="3244903" y="1094599"/>
                    <a:pt x="3227403" y="1112099"/>
                    <a:pt x="3205815" y="1112099"/>
                  </a:cubicBezTo>
                  <a:cubicBezTo>
                    <a:pt x="3184228" y="1112099"/>
                    <a:pt x="3166728" y="1094599"/>
                    <a:pt x="3166728" y="1073013"/>
                  </a:cubicBezTo>
                  <a:cubicBezTo>
                    <a:pt x="3166728" y="1051425"/>
                    <a:pt x="3184228" y="1033926"/>
                    <a:pt x="3205815" y="1033926"/>
                  </a:cubicBezTo>
                  <a:close/>
                  <a:moveTo>
                    <a:pt x="3111175" y="1033926"/>
                  </a:moveTo>
                  <a:cubicBezTo>
                    <a:pt x="3132763" y="1033926"/>
                    <a:pt x="3150263" y="1051425"/>
                    <a:pt x="3150263" y="1073013"/>
                  </a:cubicBezTo>
                  <a:cubicBezTo>
                    <a:pt x="3150263" y="1094599"/>
                    <a:pt x="3132763" y="1112099"/>
                    <a:pt x="3111175" y="1112099"/>
                  </a:cubicBezTo>
                  <a:cubicBezTo>
                    <a:pt x="3089588" y="1112099"/>
                    <a:pt x="3072088" y="1094599"/>
                    <a:pt x="3072088" y="1073013"/>
                  </a:cubicBezTo>
                  <a:cubicBezTo>
                    <a:pt x="3072088" y="1051425"/>
                    <a:pt x="3089588" y="1033926"/>
                    <a:pt x="3111175" y="1033926"/>
                  </a:cubicBezTo>
                  <a:close/>
                  <a:moveTo>
                    <a:pt x="3018902" y="1033926"/>
                  </a:moveTo>
                  <a:cubicBezTo>
                    <a:pt x="3040489" y="1033926"/>
                    <a:pt x="3057989" y="1051425"/>
                    <a:pt x="3057989" y="1073013"/>
                  </a:cubicBezTo>
                  <a:cubicBezTo>
                    <a:pt x="3057989" y="1094599"/>
                    <a:pt x="3040489" y="1112099"/>
                    <a:pt x="3018902" y="1112099"/>
                  </a:cubicBezTo>
                  <a:cubicBezTo>
                    <a:pt x="2997315" y="1112099"/>
                    <a:pt x="2979815" y="1094599"/>
                    <a:pt x="2979815" y="1073013"/>
                  </a:cubicBezTo>
                  <a:cubicBezTo>
                    <a:pt x="2979815" y="1051425"/>
                    <a:pt x="2997315" y="1033926"/>
                    <a:pt x="3018902" y="1033926"/>
                  </a:cubicBezTo>
                  <a:close/>
                  <a:moveTo>
                    <a:pt x="2924263" y="1033926"/>
                  </a:moveTo>
                  <a:cubicBezTo>
                    <a:pt x="2945850" y="1033926"/>
                    <a:pt x="2963349" y="1051425"/>
                    <a:pt x="2963349" y="1073013"/>
                  </a:cubicBezTo>
                  <a:cubicBezTo>
                    <a:pt x="2963349" y="1094599"/>
                    <a:pt x="2945850" y="1112099"/>
                    <a:pt x="2924263" y="1112099"/>
                  </a:cubicBezTo>
                  <a:cubicBezTo>
                    <a:pt x="2902675" y="1112099"/>
                    <a:pt x="2885175" y="1094599"/>
                    <a:pt x="2885175" y="1073013"/>
                  </a:cubicBezTo>
                  <a:cubicBezTo>
                    <a:pt x="2885175" y="1051425"/>
                    <a:pt x="2902675" y="1033926"/>
                    <a:pt x="2924263" y="1033926"/>
                  </a:cubicBezTo>
                  <a:close/>
                  <a:moveTo>
                    <a:pt x="2831987" y="1033926"/>
                  </a:moveTo>
                  <a:cubicBezTo>
                    <a:pt x="2853574" y="1033926"/>
                    <a:pt x="2871074" y="1051425"/>
                    <a:pt x="2871074" y="1073013"/>
                  </a:cubicBezTo>
                  <a:cubicBezTo>
                    <a:pt x="2871074" y="1094599"/>
                    <a:pt x="2853574" y="1112099"/>
                    <a:pt x="2831987" y="1112099"/>
                  </a:cubicBezTo>
                  <a:cubicBezTo>
                    <a:pt x="2810400" y="1112099"/>
                    <a:pt x="2792900" y="1094599"/>
                    <a:pt x="2792900" y="1073013"/>
                  </a:cubicBezTo>
                  <a:cubicBezTo>
                    <a:pt x="2792900" y="1051425"/>
                    <a:pt x="2810400" y="1033926"/>
                    <a:pt x="2831987" y="1033926"/>
                  </a:cubicBezTo>
                  <a:close/>
                  <a:moveTo>
                    <a:pt x="2737368" y="1033926"/>
                  </a:moveTo>
                  <a:cubicBezTo>
                    <a:pt x="2758934" y="1033926"/>
                    <a:pt x="2776434" y="1051425"/>
                    <a:pt x="2776434" y="1073013"/>
                  </a:cubicBezTo>
                  <a:cubicBezTo>
                    <a:pt x="2776434" y="1094599"/>
                    <a:pt x="2758934" y="1112099"/>
                    <a:pt x="2737368" y="1112099"/>
                  </a:cubicBezTo>
                  <a:cubicBezTo>
                    <a:pt x="2715775" y="1112099"/>
                    <a:pt x="2698271" y="1094599"/>
                    <a:pt x="2698271" y="1073013"/>
                  </a:cubicBezTo>
                  <a:cubicBezTo>
                    <a:pt x="2698271" y="1051425"/>
                    <a:pt x="2715775" y="1033926"/>
                    <a:pt x="2737368" y="1033926"/>
                  </a:cubicBezTo>
                  <a:close/>
                  <a:moveTo>
                    <a:pt x="2645074" y="1033926"/>
                  </a:moveTo>
                  <a:cubicBezTo>
                    <a:pt x="2666662" y="1033926"/>
                    <a:pt x="2684167" y="1051425"/>
                    <a:pt x="2684167" y="1073013"/>
                  </a:cubicBezTo>
                  <a:cubicBezTo>
                    <a:pt x="2684167" y="1094599"/>
                    <a:pt x="2666662" y="1112099"/>
                    <a:pt x="2645074" y="1112099"/>
                  </a:cubicBezTo>
                  <a:cubicBezTo>
                    <a:pt x="2623489" y="1112099"/>
                    <a:pt x="2605987" y="1094599"/>
                    <a:pt x="2605987" y="1073013"/>
                  </a:cubicBezTo>
                  <a:cubicBezTo>
                    <a:pt x="2605987" y="1051425"/>
                    <a:pt x="2623489" y="1033926"/>
                    <a:pt x="2645074" y="1033926"/>
                  </a:cubicBezTo>
                  <a:close/>
                  <a:moveTo>
                    <a:pt x="2550439" y="1033926"/>
                  </a:moveTo>
                  <a:cubicBezTo>
                    <a:pt x="2572024" y="1033926"/>
                    <a:pt x="2589524" y="1051425"/>
                    <a:pt x="2589524" y="1073013"/>
                  </a:cubicBezTo>
                  <a:cubicBezTo>
                    <a:pt x="2589524" y="1094599"/>
                    <a:pt x="2572024" y="1112099"/>
                    <a:pt x="2550439" y="1112099"/>
                  </a:cubicBezTo>
                  <a:cubicBezTo>
                    <a:pt x="2528852" y="1112099"/>
                    <a:pt x="2511357" y="1094599"/>
                    <a:pt x="2511357" y="1073013"/>
                  </a:cubicBezTo>
                  <a:cubicBezTo>
                    <a:pt x="2511357" y="1051425"/>
                    <a:pt x="2528852" y="1033926"/>
                    <a:pt x="2550439" y="1033926"/>
                  </a:cubicBezTo>
                  <a:close/>
                  <a:moveTo>
                    <a:pt x="2458167" y="1033926"/>
                  </a:moveTo>
                  <a:cubicBezTo>
                    <a:pt x="2479755" y="1033926"/>
                    <a:pt x="2497254" y="1051425"/>
                    <a:pt x="2497254" y="1073013"/>
                  </a:cubicBezTo>
                  <a:cubicBezTo>
                    <a:pt x="2497254" y="1094599"/>
                    <a:pt x="2479755" y="1112099"/>
                    <a:pt x="2458167" y="1112099"/>
                  </a:cubicBezTo>
                  <a:cubicBezTo>
                    <a:pt x="2436589" y="1112099"/>
                    <a:pt x="2419085" y="1094599"/>
                    <a:pt x="2419085" y="1073013"/>
                  </a:cubicBezTo>
                  <a:cubicBezTo>
                    <a:pt x="2419085" y="1051425"/>
                    <a:pt x="2436589" y="1033926"/>
                    <a:pt x="2458167" y="1033926"/>
                  </a:cubicBezTo>
                  <a:close/>
                  <a:moveTo>
                    <a:pt x="2363531" y="1033926"/>
                  </a:moveTo>
                  <a:cubicBezTo>
                    <a:pt x="2385121" y="1033926"/>
                    <a:pt x="2402615" y="1051425"/>
                    <a:pt x="2402615" y="1073013"/>
                  </a:cubicBezTo>
                  <a:cubicBezTo>
                    <a:pt x="2402615" y="1094599"/>
                    <a:pt x="2385121" y="1112099"/>
                    <a:pt x="2363531" y="1112099"/>
                  </a:cubicBezTo>
                  <a:cubicBezTo>
                    <a:pt x="2341947" y="1112099"/>
                    <a:pt x="2324444" y="1094599"/>
                    <a:pt x="2324444" y="1073013"/>
                  </a:cubicBezTo>
                  <a:cubicBezTo>
                    <a:pt x="2324444" y="1051425"/>
                    <a:pt x="2341947" y="1033926"/>
                    <a:pt x="2363531" y="1033926"/>
                  </a:cubicBezTo>
                  <a:close/>
                  <a:moveTo>
                    <a:pt x="1419556" y="1033926"/>
                  </a:moveTo>
                  <a:cubicBezTo>
                    <a:pt x="1441140" y="1033926"/>
                    <a:pt x="1458643" y="1051425"/>
                    <a:pt x="1458643" y="1073013"/>
                  </a:cubicBezTo>
                  <a:cubicBezTo>
                    <a:pt x="1458643" y="1094599"/>
                    <a:pt x="1441140" y="1112099"/>
                    <a:pt x="1419556" y="1112099"/>
                  </a:cubicBezTo>
                  <a:cubicBezTo>
                    <a:pt x="1397963" y="1112099"/>
                    <a:pt x="1380461" y="1094599"/>
                    <a:pt x="1380461" y="1073013"/>
                  </a:cubicBezTo>
                  <a:cubicBezTo>
                    <a:pt x="1380461" y="1051425"/>
                    <a:pt x="1397963" y="1033926"/>
                    <a:pt x="1419556" y="1033926"/>
                  </a:cubicBezTo>
                  <a:close/>
                  <a:moveTo>
                    <a:pt x="1329642" y="1033926"/>
                  </a:moveTo>
                  <a:cubicBezTo>
                    <a:pt x="1351228" y="1033926"/>
                    <a:pt x="1368731" y="1051425"/>
                    <a:pt x="1368731" y="1073013"/>
                  </a:cubicBezTo>
                  <a:cubicBezTo>
                    <a:pt x="1368731" y="1094599"/>
                    <a:pt x="1351228" y="1112099"/>
                    <a:pt x="1329642" y="1112099"/>
                  </a:cubicBezTo>
                  <a:cubicBezTo>
                    <a:pt x="1308059" y="1112099"/>
                    <a:pt x="1290561" y="1094599"/>
                    <a:pt x="1290561" y="1073013"/>
                  </a:cubicBezTo>
                  <a:cubicBezTo>
                    <a:pt x="1290561" y="1051425"/>
                    <a:pt x="1308059" y="1033926"/>
                    <a:pt x="1329642" y="1033926"/>
                  </a:cubicBezTo>
                  <a:close/>
                  <a:moveTo>
                    <a:pt x="1232649" y="1033926"/>
                  </a:moveTo>
                  <a:cubicBezTo>
                    <a:pt x="1254235" y="1033926"/>
                    <a:pt x="1271722" y="1051425"/>
                    <a:pt x="1271722" y="1073013"/>
                  </a:cubicBezTo>
                  <a:cubicBezTo>
                    <a:pt x="1271722" y="1094599"/>
                    <a:pt x="1254235" y="1112099"/>
                    <a:pt x="1232649" y="1112099"/>
                  </a:cubicBezTo>
                  <a:cubicBezTo>
                    <a:pt x="1211058" y="1112099"/>
                    <a:pt x="1193565" y="1094599"/>
                    <a:pt x="1193565" y="1073013"/>
                  </a:cubicBezTo>
                  <a:cubicBezTo>
                    <a:pt x="1193565" y="1051425"/>
                    <a:pt x="1211058" y="1033926"/>
                    <a:pt x="1232649" y="1033926"/>
                  </a:cubicBezTo>
                  <a:close/>
                  <a:moveTo>
                    <a:pt x="1142736" y="1033926"/>
                  </a:moveTo>
                  <a:cubicBezTo>
                    <a:pt x="1164329" y="1033926"/>
                    <a:pt x="1181828" y="1051425"/>
                    <a:pt x="1181828" y="1073013"/>
                  </a:cubicBezTo>
                  <a:cubicBezTo>
                    <a:pt x="1181828" y="1094599"/>
                    <a:pt x="1164329" y="1112099"/>
                    <a:pt x="1142736" y="1112099"/>
                  </a:cubicBezTo>
                  <a:cubicBezTo>
                    <a:pt x="1121143" y="1112099"/>
                    <a:pt x="1103639" y="1094599"/>
                    <a:pt x="1103639" y="1073013"/>
                  </a:cubicBezTo>
                  <a:cubicBezTo>
                    <a:pt x="1103639" y="1051425"/>
                    <a:pt x="1121143" y="1033926"/>
                    <a:pt x="1142736" y="1033926"/>
                  </a:cubicBezTo>
                  <a:close/>
                  <a:moveTo>
                    <a:pt x="1045712" y="1033926"/>
                  </a:moveTo>
                  <a:cubicBezTo>
                    <a:pt x="1067297" y="1033926"/>
                    <a:pt x="1084802" y="1051425"/>
                    <a:pt x="1084802" y="1073013"/>
                  </a:cubicBezTo>
                  <a:cubicBezTo>
                    <a:pt x="1084802" y="1094599"/>
                    <a:pt x="1067297" y="1112099"/>
                    <a:pt x="1045712" y="1112099"/>
                  </a:cubicBezTo>
                  <a:cubicBezTo>
                    <a:pt x="1024128" y="1112099"/>
                    <a:pt x="1006631" y="1094599"/>
                    <a:pt x="1006631" y="1073013"/>
                  </a:cubicBezTo>
                  <a:cubicBezTo>
                    <a:pt x="1006631" y="1051425"/>
                    <a:pt x="1024128" y="1033926"/>
                    <a:pt x="1045712" y="1033926"/>
                  </a:cubicBezTo>
                  <a:close/>
                  <a:moveTo>
                    <a:pt x="951085" y="1033926"/>
                  </a:moveTo>
                  <a:cubicBezTo>
                    <a:pt x="972669" y="1033926"/>
                    <a:pt x="990166" y="1051425"/>
                    <a:pt x="990166" y="1073013"/>
                  </a:cubicBezTo>
                  <a:cubicBezTo>
                    <a:pt x="990166" y="1094599"/>
                    <a:pt x="972669" y="1112099"/>
                    <a:pt x="951085" y="1112099"/>
                  </a:cubicBezTo>
                  <a:cubicBezTo>
                    <a:pt x="929501" y="1112099"/>
                    <a:pt x="912003" y="1094599"/>
                    <a:pt x="912003" y="1073013"/>
                  </a:cubicBezTo>
                  <a:cubicBezTo>
                    <a:pt x="912003" y="1051425"/>
                    <a:pt x="929501" y="1033926"/>
                    <a:pt x="951085" y="1033926"/>
                  </a:cubicBezTo>
                  <a:close/>
                  <a:moveTo>
                    <a:pt x="856458" y="1033926"/>
                  </a:moveTo>
                  <a:cubicBezTo>
                    <a:pt x="878042" y="1033926"/>
                    <a:pt x="895540" y="1051425"/>
                    <a:pt x="895540" y="1073013"/>
                  </a:cubicBezTo>
                  <a:cubicBezTo>
                    <a:pt x="895540" y="1094599"/>
                    <a:pt x="878042" y="1112099"/>
                    <a:pt x="856458" y="1112099"/>
                  </a:cubicBezTo>
                  <a:cubicBezTo>
                    <a:pt x="834874" y="1112099"/>
                    <a:pt x="817376" y="1094599"/>
                    <a:pt x="817376" y="1073013"/>
                  </a:cubicBezTo>
                  <a:cubicBezTo>
                    <a:pt x="817376" y="1051425"/>
                    <a:pt x="834874" y="1033926"/>
                    <a:pt x="856458" y="1033926"/>
                  </a:cubicBezTo>
                  <a:close/>
                  <a:moveTo>
                    <a:pt x="764197" y="1033926"/>
                  </a:moveTo>
                  <a:cubicBezTo>
                    <a:pt x="785781" y="1033926"/>
                    <a:pt x="803279" y="1051425"/>
                    <a:pt x="803279" y="1073013"/>
                  </a:cubicBezTo>
                  <a:cubicBezTo>
                    <a:pt x="803279" y="1094599"/>
                    <a:pt x="785781" y="1112099"/>
                    <a:pt x="764197" y="1112099"/>
                  </a:cubicBezTo>
                  <a:cubicBezTo>
                    <a:pt x="742604" y="1112099"/>
                    <a:pt x="725113" y="1094599"/>
                    <a:pt x="725113" y="1073013"/>
                  </a:cubicBezTo>
                  <a:cubicBezTo>
                    <a:pt x="725113" y="1051425"/>
                    <a:pt x="742604" y="1033926"/>
                    <a:pt x="764197" y="1033926"/>
                  </a:cubicBezTo>
                  <a:close/>
                  <a:moveTo>
                    <a:pt x="669546" y="1033926"/>
                  </a:moveTo>
                  <a:cubicBezTo>
                    <a:pt x="691152" y="1033926"/>
                    <a:pt x="708650" y="1051425"/>
                    <a:pt x="708650" y="1073013"/>
                  </a:cubicBezTo>
                  <a:cubicBezTo>
                    <a:pt x="708650" y="1094599"/>
                    <a:pt x="691152" y="1112099"/>
                    <a:pt x="669546" y="1112099"/>
                  </a:cubicBezTo>
                  <a:cubicBezTo>
                    <a:pt x="647977" y="1112099"/>
                    <a:pt x="630473" y="1094599"/>
                    <a:pt x="630473" y="1073013"/>
                  </a:cubicBezTo>
                  <a:cubicBezTo>
                    <a:pt x="630473" y="1051425"/>
                    <a:pt x="647977" y="1033926"/>
                    <a:pt x="669546" y="1033926"/>
                  </a:cubicBezTo>
                  <a:close/>
                  <a:moveTo>
                    <a:pt x="577271" y="1033926"/>
                  </a:moveTo>
                  <a:cubicBezTo>
                    <a:pt x="598864" y="1033926"/>
                    <a:pt x="616368" y="1051425"/>
                    <a:pt x="616368" y="1073013"/>
                  </a:cubicBezTo>
                  <a:cubicBezTo>
                    <a:pt x="616368" y="1094599"/>
                    <a:pt x="598864" y="1112099"/>
                    <a:pt x="577271" y="1112099"/>
                  </a:cubicBezTo>
                  <a:cubicBezTo>
                    <a:pt x="555678" y="1112099"/>
                    <a:pt x="538174" y="1094599"/>
                    <a:pt x="538174" y="1073013"/>
                  </a:cubicBezTo>
                  <a:cubicBezTo>
                    <a:pt x="538174" y="1051425"/>
                    <a:pt x="555678" y="1033926"/>
                    <a:pt x="577271" y="1033926"/>
                  </a:cubicBezTo>
                  <a:close/>
                  <a:moveTo>
                    <a:pt x="484984" y="1033926"/>
                  </a:moveTo>
                  <a:cubicBezTo>
                    <a:pt x="506570" y="1033926"/>
                    <a:pt x="524069" y="1051425"/>
                    <a:pt x="524069" y="1073013"/>
                  </a:cubicBezTo>
                  <a:cubicBezTo>
                    <a:pt x="524069" y="1094599"/>
                    <a:pt x="506570" y="1112099"/>
                    <a:pt x="484984" y="1112099"/>
                  </a:cubicBezTo>
                  <a:cubicBezTo>
                    <a:pt x="463388" y="1112099"/>
                    <a:pt x="445908" y="1094599"/>
                    <a:pt x="445908" y="1073013"/>
                  </a:cubicBezTo>
                  <a:cubicBezTo>
                    <a:pt x="445908" y="1051425"/>
                    <a:pt x="463388" y="1033926"/>
                    <a:pt x="484984" y="1033926"/>
                  </a:cubicBezTo>
                  <a:close/>
                  <a:moveTo>
                    <a:pt x="390337" y="1033926"/>
                  </a:moveTo>
                  <a:cubicBezTo>
                    <a:pt x="411922" y="1033926"/>
                    <a:pt x="429437" y="1051425"/>
                    <a:pt x="429437" y="1073013"/>
                  </a:cubicBezTo>
                  <a:cubicBezTo>
                    <a:pt x="429437" y="1094599"/>
                    <a:pt x="411922" y="1112099"/>
                    <a:pt x="390337" y="1112099"/>
                  </a:cubicBezTo>
                  <a:cubicBezTo>
                    <a:pt x="368768" y="1112099"/>
                    <a:pt x="351267" y="1094599"/>
                    <a:pt x="351267" y="1073013"/>
                  </a:cubicBezTo>
                  <a:cubicBezTo>
                    <a:pt x="351267" y="1051425"/>
                    <a:pt x="368768" y="1033926"/>
                    <a:pt x="390337" y="1033926"/>
                  </a:cubicBezTo>
                  <a:close/>
                  <a:moveTo>
                    <a:pt x="298068" y="1033926"/>
                  </a:moveTo>
                  <a:cubicBezTo>
                    <a:pt x="319650" y="1033926"/>
                    <a:pt x="337166" y="1051425"/>
                    <a:pt x="337166" y="1073013"/>
                  </a:cubicBezTo>
                  <a:cubicBezTo>
                    <a:pt x="337166" y="1094599"/>
                    <a:pt x="319650" y="1112099"/>
                    <a:pt x="298068" y="1112099"/>
                  </a:cubicBezTo>
                  <a:cubicBezTo>
                    <a:pt x="276478" y="1112099"/>
                    <a:pt x="258978" y="1094599"/>
                    <a:pt x="258978" y="1073013"/>
                  </a:cubicBezTo>
                  <a:cubicBezTo>
                    <a:pt x="258978" y="1051425"/>
                    <a:pt x="276478" y="1033926"/>
                    <a:pt x="298068" y="1033926"/>
                  </a:cubicBezTo>
                  <a:close/>
                  <a:moveTo>
                    <a:pt x="203423" y="1033926"/>
                  </a:moveTo>
                  <a:cubicBezTo>
                    <a:pt x="225013" y="1033926"/>
                    <a:pt x="242512" y="1051425"/>
                    <a:pt x="242512" y="1073013"/>
                  </a:cubicBezTo>
                  <a:cubicBezTo>
                    <a:pt x="242512" y="1094599"/>
                    <a:pt x="225013" y="1112099"/>
                    <a:pt x="203423" y="1112099"/>
                  </a:cubicBezTo>
                  <a:cubicBezTo>
                    <a:pt x="181837" y="1112099"/>
                    <a:pt x="164337" y="1094599"/>
                    <a:pt x="164337" y="1073013"/>
                  </a:cubicBezTo>
                  <a:cubicBezTo>
                    <a:pt x="164337" y="1051425"/>
                    <a:pt x="181837" y="1033926"/>
                    <a:pt x="203423" y="1033926"/>
                  </a:cubicBezTo>
                  <a:close/>
                  <a:moveTo>
                    <a:pt x="111150" y="1033926"/>
                  </a:moveTo>
                  <a:cubicBezTo>
                    <a:pt x="132737" y="1033926"/>
                    <a:pt x="150237" y="1051425"/>
                    <a:pt x="150237" y="1073013"/>
                  </a:cubicBezTo>
                  <a:cubicBezTo>
                    <a:pt x="150237" y="1094599"/>
                    <a:pt x="132737" y="1112099"/>
                    <a:pt x="111150" y="1112099"/>
                  </a:cubicBezTo>
                  <a:cubicBezTo>
                    <a:pt x="89563" y="1112099"/>
                    <a:pt x="72064" y="1094599"/>
                    <a:pt x="72064" y="1073013"/>
                  </a:cubicBezTo>
                  <a:cubicBezTo>
                    <a:pt x="72064" y="1051425"/>
                    <a:pt x="89563" y="1033926"/>
                    <a:pt x="111150" y="1033926"/>
                  </a:cubicBezTo>
                  <a:close/>
                  <a:moveTo>
                    <a:pt x="51905" y="976551"/>
                  </a:moveTo>
                  <a:lnTo>
                    <a:pt x="55600" y="985473"/>
                  </a:lnTo>
                  <a:cubicBezTo>
                    <a:pt x="55600" y="996267"/>
                    <a:pt x="51225" y="1006038"/>
                    <a:pt x="44152" y="1013112"/>
                  </a:cubicBezTo>
                  <a:lnTo>
                    <a:pt x="31864" y="1018202"/>
                  </a:lnTo>
                  <a:lnTo>
                    <a:pt x="31938" y="1017999"/>
                  </a:lnTo>
                  <a:close/>
                  <a:moveTo>
                    <a:pt x="3672511" y="949081"/>
                  </a:moveTo>
                  <a:lnTo>
                    <a:pt x="3703905" y="1014251"/>
                  </a:lnTo>
                  <a:lnTo>
                    <a:pt x="3679017" y="1024560"/>
                  </a:lnTo>
                  <a:cubicBezTo>
                    <a:pt x="3657429" y="1024560"/>
                    <a:pt x="3639929" y="1007060"/>
                    <a:pt x="3639929" y="985473"/>
                  </a:cubicBezTo>
                  <a:cubicBezTo>
                    <a:pt x="3639929" y="974679"/>
                    <a:pt x="3644304" y="964908"/>
                    <a:pt x="3651378" y="957835"/>
                  </a:cubicBezTo>
                  <a:close/>
                  <a:moveTo>
                    <a:pt x="3584377" y="946387"/>
                  </a:moveTo>
                  <a:cubicBezTo>
                    <a:pt x="3605964" y="946387"/>
                    <a:pt x="3623463" y="963886"/>
                    <a:pt x="3623463" y="985473"/>
                  </a:cubicBezTo>
                  <a:cubicBezTo>
                    <a:pt x="3623463" y="1007060"/>
                    <a:pt x="3605964" y="1024560"/>
                    <a:pt x="3584377" y="1024560"/>
                  </a:cubicBezTo>
                  <a:cubicBezTo>
                    <a:pt x="3562789" y="1024560"/>
                    <a:pt x="3545289" y="1007060"/>
                    <a:pt x="3545289" y="985473"/>
                  </a:cubicBezTo>
                  <a:cubicBezTo>
                    <a:pt x="3545289" y="963886"/>
                    <a:pt x="3562789" y="946387"/>
                    <a:pt x="3584377" y="946387"/>
                  </a:cubicBezTo>
                  <a:close/>
                  <a:moveTo>
                    <a:pt x="3489737" y="946387"/>
                  </a:moveTo>
                  <a:cubicBezTo>
                    <a:pt x="3511324" y="946387"/>
                    <a:pt x="3528823" y="963886"/>
                    <a:pt x="3528823" y="985473"/>
                  </a:cubicBezTo>
                  <a:cubicBezTo>
                    <a:pt x="3528823" y="1007060"/>
                    <a:pt x="3511324" y="1024560"/>
                    <a:pt x="3489737" y="1024560"/>
                  </a:cubicBezTo>
                  <a:cubicBezTo>
                    <a:pt x="3468149" y="1024560"/>
                    <a:pt x="3450649" y="1007060"/>
                    <a:pt x="3450649" y="985473"/>
                  </a:cubicBezTo>
                  <a:cubicBezTo>
                    <a:pt x="3450649" y="963886"/>
                    <a:pt x="3468149" y="946387"/>
                    <a:pt x="3489737" y="946387"/>
                  </a:cubicBezTo>
                  <a:close/>
                  <a:moveTo>
                    <a:pt x="3392731" y="946387"/>
                  </a:moveTo>
                  <a:cubicBezTo>
                    <a:pt x="3414319" y="946387"/>
                    <a:pt x="3431819" y="963886"/>
                    <a:pt x="3431819" y="985473"/>
                  </a:cubicBezTo>
                  <a:cubicBezTo>
                    <a:pt x="3431819" y="1007060"/>
                    <a:pt x="3414319" y="1024560"/>
                    <a:pt x="3392731" y="1024560"/>
                  </a:cubicBezTo>
                  <a:cubicBezTo>
                    <a:pt x="3371144" y="1024560"/>
                    <a:pt x="3353644" y="1007060"/>
                    <a:pt x="3353644" y="985473"/>
                  </a:cubicBezTo>
                  <a:cubicBezTo>
                    <a:pt x="3353644" y="963886"/>
                    <a:pt x="3371144" y="946387"/>
                    <a:pt x="3392731" y="946387"/>
                  </a:cubicBezTo>
                  <a:close/>
                  <a:moveTo>
                    <a:pt x="3300455" y="946387"/>
                  </a:moveTo>
                  <a:cubicBezTo>
                    <a:pt x="3322043" y="946387"/>
                    <a:pt x="3339543" y="963886"/>
                    <a:pt x="3339543" y="985473"/>
                  </a:cubicBezTo>
                  <a:cubicBezTo>
                    <a:pt x="3339543" y="1007060"/>
                    <a:pt x="3322043" y="1024560"/>
                    <a:pt x="3300455" y="1024560"/>
                  </a:cubicBezTo>
                  <a:cubicBezTo>
                    <a:pt x="3278868" y="1024560"/>
                    <a:pt x="3261368" y="1007060"/>
                    <a:pt x="3261368" y="985473"/>
                  </a:cubicBezTo>
                  <a:cubicBezTo>
                    <a:pt x="3261368" y="963886"/>
                    <a:pt x="3278868" y="946387"/>
                    <a:pt x="3300455" y="946387"/>
                  </a:cubicBezTo>
                  <a:close/>
                  <a:moveTo>
                    <a:pt x="3205815" y="946387"/>
                  </a:moveTo>
                  <a:cubicBezTo>
                    <a:pt x="3227403" y="946387"/>
                    <a:pt x="3244903" y="963886"/>
                    <a:pt x="3244903" y="985473"/>
                  </a:cubicBezTo>
                  <a:cubicBezTo>
                    <a:pt x="3244903" y="1007060"/>
                    <a:pt x="3227403" y="1024560"/>
                    <a:pt x="3205815" y="1024560"/>
                  </a:cubicBezTo>
                  <a:cubicBezTo>
                    <a:pt x="3184228" y="1024560"/>
                    <a:pt x="3166728" y="1007060"/>
                    <a:pt x="3166728" y="985473"/>
                  </a:cubicBezTo>
                  <a:cubicBezTo>
                    <a:pt x="3166728" y="963886"/>
                    <a:pt x="3184228" y="946387"/>
                    <a:pt x="3205815" y="946387"/>
                  </a:cubicBezTo>
                  <a:close/>
                  <a:moveTo>
                    <a:pt x="3111175" y="946387"/>
                  </a:moveTo>
                  <a:cubicBezTo>
                    <a:pt x="3132763" y="946387"/>
                    <a:pt x="3150263" y="963886"/>
                    <a:pt x="3150263" y="985473"/>
                  </a:cubicBezTo>
                  <a:cubicBezTo>
                    <a:pt x="3150263" y="1007060"/>
                    <a:pt x="3132763" y="1024560"/>
                    <a:pt x="3111175" y="1024560"/>
                  </a:cubicBezTo>
                  <a:cubicBezTo>
                    <a:pt x="3089588" y="1024560"/>
                    <a:pt x="3072088" y="1007060"/>
                    <a:pt x="3072088" y="985473"/>
                  </a:cubicBezTo>
                  <a:cubicBezTo>
                    <a:pt x="3072088" y="963886"/>
                    <a:pt x="3089588" y="946387"/>
                    <a:pt x="3111175" y="946387"/>
                  </a:cubicBezTo>
                  <a:close/>
                  <a:moveTo>
                    <a:pt x="3018902" y="946387"/>
                  </a:moveTo>
                  <a:cubicBezTo>
                    <a:pt x="3040489" y="946387"/>
                    <a:pt x="3057989" y="963886"/>
                    <a:pt x="3057989" y="985473"/>
                  </a:cubicBezTo>
                  <a:cubicBezTo>
                    <a:pt x="3057989" y="1007060"/>
                    <a:pt x="3040489" y="1024560"/>
                    <a:pt x="3018902" y="1024560"/>
                  </a:cubicBezTo>
                  <a:cubicBezTo>
                    <a:pt x="2997315" y="1024560"/>
                    <a:pt x="2979815" y="1007060"/>
                    <a:pt x="2979815" y="985473"/>
                  </a:cubicBezTo>
                  <a:cubicBezTo>
                    <a:pt x="2979815" y="963886"/>
                    <a:pt x="2997315" y="946387"/>
                    <a:pt x="3018902" y="946387"/>
                  </a:cubicBezTo>
                  <a:close/>
                  <a:moveTo>
                    <a:pt x="2737369" y="946387"/>
                  </a:moveTo>
                  <a:cubicBezTo>
                    <a:pt x="2758934" y="946387"/>
                    <a:pt x="2776434" y="963886"/>
                    <a:pt x="2776434" y="985473"/>
                  </a:cubicBezTo>
                  <a:cubicBezTo>
                    <a:pt x="2776434" y="1007060"/>
                    <a:pt x="2758934" y="1024560"/>
                    <a:pt x="2737369" y="1024560"/>
                  </a:cubicBezTo>
                  <a:cubicBezTo>
                    <a:pt x="2715775" y="1024560"/>
                    <a:pt x="2698271" y="1007060"/>
                    <a:pt x="2698271" y="985473"/>
                  </a:cubicBezTo>
                  <a:cubicBezTo>
                    <a:pt x="2698271" y="963886"/>
                    <a:pt x="2715775" y="946387"/>
                    <a:pt x="2737369" y="946387"/>
                  </a:cubicBezTo>
                  <a:close/>
                  <a:moveTo>
                    <a:pt x="2458167" y="946387"/>
                  </a:moveTo>
                  <a:cubicBezTo>
                    <a:pt x="2479755" y="946387"/>
                    <a:pt x="2497255" y="963886"/>
                    <a:pt x="2497255" y="985473"/>
                  </a:cubicBezTo>
                  <a:cubicBezTo>
                    <a:pt x="2497255" y="1007060"/>
                    <a:pt x="2479755" y="1024560"/>
                    <a:pt x="2458167" y="1024560"/>
                  </a:cubicBezTo>
                  <a:cubicBezTo>
                    <a:pt x="2436591" y="1024560"/>
                    <a:pt x="2419086" y="1007060"/>
                    <a:pt x="2419086" y="985473"/>
                  </a:cubicBezTo>
                  <a:cubicBezTo>
                    <a:pt x="2419086" y="963886"/>
                    <a:pt x="2436591" y="946387"/>
                    <a:pt x="2458167" y="946387"/>
                  </a:cubicBezTo>
                  <a:close/>
                  <a:moveTo>
                    <a:pt x="1329646" y="946387"/>
                  </a:moveTo>
                  <a:cubicBezTo>
                    <a:pt x="1351233" y="946387"/>
                    <a:pt x="1368735" y="963886"/>
                    <a:pt x="1368735" y="985473"/>
                  </a:cubicBezTo>
                  <a:cubicBezTo>
                    <a:pt x="1368735" y="1007060"/>
                    <a:pt x="1351233" y="1024560"/>
                    <a:pt x="1329646" y="1024560"/>
                  </a:cubicBezTo>
                  <a:cubicBezTo>
                    <a:pt x="1308064" y="1024560"/>
                    <a:pt x="1290566" y="1007060"/>
                    <a:pt x="1290566" y="985473"/>
                  </a:cubicBezTo>
                  <a:cubicBezTo>
                    <a:pt x="1290566" y="963886"/>
                    <a:pt x="1308064" y="946387"/>
                    <a:pt x="1329646" y="946387"/>
                  </a:cubicBezTo>
                  <a:close/>
                  <a:moveTo>
                    <a:pt x="1232653" y="946387"/>
                  </a:moveTo>
                  <a:cubicBezTo>
                    <a:pt x="1254239" y="946387"/>
                    <a:pt x="1271726" y="963886"/>
                    <a:pt x="1271726" y="985473"/>
                  </a:cubicBezTo>
                  <a:cubicBezTo>
                    <a:pt x="1271726" y="1007060"/>
                    <a:pt x="1254239" y="1024560"/>
                    <a:pt x="1232653" y="1024560"/>
                  </a:cubicBezTo>
                  <a:cubicBezTo>
                    <a:pt x="1211062" y="1024560"/>
                    <a:pt x="1193568" y="1007060"/>
                    <a:pt x="1193568" y="985473"/>
                  </a:cubicBezTo>
                  <a:cubicBezTo>
                    <a:pt x="1193568" y="963886"/>
                    <a:pt x="1211062" y="946387"/>
                    <a:pt x="1232653" y="946387"/>
                  </a:cubicBezTo>
                  <a:close/>
                  <a:moveTo>
                    <a:pt x="1142740" y="946387"/>
                  </a:moveTo>
                  <a:cubicBezTo>
                    <a:pt x="1164334" y="946387"/>
                    <a:pt x="1181832" y="963886"/>
                    <a:pt x="1181832" y="985473"/>
                  </a:cubicBezTo>
                  <a:cubicBezTo>
                    <a:pt x="1181832" y="1007060"/>
                    <a:pt x="1164334" y="1024560"/>
                    <a:pt x="1142740" y="1024560"/>
                  </a:cubicBezTo>
                  <a:cubicBezTo>
                    <a:pt x="1121148" y="1024560"/>
                    <a:pt x="1103643" y="1007060"/>
                    <a:pt x="1103643" y="985473"/>
                  </a:cubicBezTo>
                  <a:cubicBezTo>
                    <a:pt x="1103643" y="963886"/>
                    <a:pt x="1121148" y="946387"/>
                    <a:pt x="1142740" y="946387"/>
                  </a:cubicBezTo>
                  <a:close/>
                  <a:moveTo>
                    <a:pt x="1045716" y="946387"/>
                  </a:moveTo>
                  <a:cubicBezTo>
                    <a:pt x="1067301" y="946387"/>
                    <a:pt x="1084805" y="963886"/>
                    <a:pt x="1084805" y="985473"/>
                  </a:cubicBezTo>
                  <a:cubicBezTo>
                    <a:pt x="1084805" y="1007060"/>
                    <a:pt x="1067301" y="1024560"/>
                    <a:pt x="1045716" y="1024560"/>
                  </a:cubicBezTo>
                  <a:cubicBezTo>
                    <a:pt x="1024132" y="1024560"/>
                    <a:pt x="1006635" y="1007060"/>
                    <a:pt x="1006635" y="985473"/>
                  </a:cubicBezTo>
                  <a:cubicBezTo>
                    <a:pt x="1006635" y="963886"/>
                    <a:pt x="1024132" y="946387"/>
                    <a:pt x="1045716" y="946387"/>
                  </a:cubicBezTo>
                  <a:close/>
                  <a:moveTo>
                    <a:pt x="764201" y="946387"/>
                  </a:moveTo>
                  <a:cubicBezTo>
                    <a:pt x="785785" y="946387"/>
                    <a:pt x="803284" y="963886"/>
                    <a:pt x="803284" y="985473"/>
                  </a:cubicBezTo>
                  <a:cubicBezTo>
                    <a:pt x="803284" y="1007060"/>
                    <a:pt x="785785" y="1024560"/>
                    <a:pt x="764201" y="1024560"/>
                  </a:cubicBezTo>
                  <a:cubicBezTo>
                    <a:pt x="742608" y="1024560"/>
                    <a:pt x="725120" y="1007060"/>
                    <a:pt x="725120" y="985473"/>
                  </a:cubicBezTo>
                  <a:cubicBezTo>
                    <a:pt x="725120" y="963886"/>
                    <a:pt x="742608" y="946387"/>
                    <a:pt x="764201" y="946387"/>
                  </a:cubicBezTo>
                  <a:close/>
                  <a:moveTo>
                    <a:pt x="669559" y="946387"/>
                  </a:moveTo>
                  <a:cubicBezTo>
                    <a:pt x="691158" y="946387"/>
                    <a:pt x="708656" y="963886"/>
                    <a:pt x="708656" y="985473"/>
                  </a:cubicBezTo>
                  <a:cubicBezTo>
                    <a:pt x="708656" y="1007060"/>
                    <a:pt x="691158" y="1024560"/>
                    <a:pt x="669559" y="1024560"/>
                  </a:cubicBezTo>
                  <a:cubicBezTo>
                    <a:pt x="647983" y="1024560"/>
                    <a:pt x="630479" y="1007060"/>
                    <a:pt x="630479" y="985473"/>
                  </a:cubicBezTo>
                  <a:cubicBezTo>
                    <a:pt x="630479" y="963886"/>
                    <a:pt x="647983" y="946387"/>
                    <a:pt x="669559" y="946387"/>
                  </a:cubicBezTo>
                  <a:close/>
                  <a:moveTo>
                    <a:pt x="577276" y="946387"/>
                  </a:moveTo>
                  <a:cubicBezTo>
                    <a:pt x="598870" y="946387"/>
                    <a:pt x="616374" y="963886"/>
                    <a:pt x="616374" y="985473"/>
                  </a:cubicBezTo>
                  <a:cubicBezTo>
                    <a:pt x="616374" y="1007060"/>
                    <a:pt x="598870" y="1024560"/>
                    <a:pt x="577276" y="1024560"/>
                  </a:cubicBezTo>
                  <a:cubicBezTo>
                    <a:pt x="555683" y="1024560"/>
                    <a:pt x="538178" y="1007060"/>
                    <a:pt x="538178" y="985473"/>
                  </a:cubicBezTo>
                  <a:cubicBezTo>
                    <a:pt x="538178" y="963886"/>
                    <a:pt x="555683" y="946387"/>
                    <a:pt x="577276" y="946387"/>
                  </a:cubicBezTo>
                  <a:close/>
                  <a:moveTo>
                    <a:pt x="484989" y="946387"/>
                  </a:moveTo>
                  <a:cubicBezTo>
                    <a:pt x="506576" y="946387"/>
                    <a:pt x="524074" y="963886"/>
                    <a:pt x="524074" y="985473"/>
                  </a:cubicBezTo>
                  <a:cubicBezTo>
                    <a:pt x="524074" y="1007060"/>
                    <a:pt x="506576" y="1024560"/>
                    <a:pt x="484989" y="1024560"/>
                  </a:cubicBezTo>
                  <a:cubicBezTo>
                    <a:pt x="463391" y="1024560"/>
                    <a:pt x="445913" y="1007060"/>
                    <a:pt x="445913" y="985473"/>
                  </a:cubicBezTo>
                  <a:cubicBezTo>
                    <a:pt x="445913" y="963886"/>
                    <a:pt x="463391" y="946387"/>
                    <a:pt x="484989" y="946387"/>
                  </a:cubicBezTo>
                  <a:close/>
                  <a:moveTo>
                    <a:pt x="390337" y="946387"/>
                  </a:moveTo>
                  <a:cubicBezTo>
                    <a:pt x="411934" y="946387"/>
                    <a:pt x="429441" y="963886"/>
                    <a:pt x="429441" y="985473"/>
                  </a:cubicBezTo>
                  <a:cubicBezTo>
                    <a:pt x="429441" y="1007060"/>
                    <a:pt x="411934" y="1024560"/>
                    <a:pt x="390337" y="1024560"/>
                  </a:cubicBezTo>
                  <a:cubicBezTo>
                    <a:pt x="368774" y="1024560"/>
                    <a:pt x="351272" y="1007060"/>
                    <a:pt x="351272" y="985473"/>
                  </a:cubicBezTo>
                  <a:cubicBezTo>
                    <a:pt x="351272" y="963886"/>
                    <a:pt x="368774" y="946387"/>
                    <a:pt x="390337" y="946387"/>
                  </a:cubicBezTo>
                  <a:close/>
                  <a:moveTo>
                    <a:pt x="298073" y="946387"/>
                  </a:moveTo>
                  <a:cubicBezTo>
                    <a:pt x="319653" y="946387"/>
                    <a:pt x="337170" y="963886"/>
                    <a:pt x="337170" y="985473"/>
                  </a:cubicBezTo>
                  <a:cubicBezTo>
                    <a:pt x="337170" y="1007060"/>
                    <a:pt x="319653" y="1024560"/>
                    <a:pt x="298073" y="1024560"/>
                  </a:cubicBezTo>
                  <a:cubicBezTo>
                    <a:pt x="276482" y="1024560"/>
                    <a:pt x="258982" y="1007060"/>
                    <a:pt x="258982" y="985473"/>
                  </a:cubicBezTo>
                  <a:cubicBezTo>
                    <a:pt x="258982" y="963886"/>
                    <a:pt x="276482" y="946387"/>
                    <a:pt x="298073" y="946387"/>
                  </a:cubicBezTo>
                  <a:close/>
                  <a:moveTo>
                    <a:pt x="203426" y="946387"/>
                  </a:moveTo>
                  <a:cubicBezTo>
                    <a:pt x="225017" y="946387"/>
                    <a:pt x="242516" y="963886"/>
                    <a:pt x="242516" y="985473"/>
                  </a:cubicBezTo>
                  <a:cubicBezTo>
                    <a:pt x="242516" y="1007060"/>
                    <a:pt x="225017" y="1024560"/>
                    <a:pt x="203426" y="1024560"/>
                  </a:cubicBezTo>
                  <a:cubicBezTo>
                    <a:pt x="181841" y="1024560"/>
                    <a:pt x="164342" y="1007060"/>
                    <a:pt x="164342" y="985473"/>
                  </a:cubicBezTo>
                  <a:cubicBezTo>
                    <a:pt x="164342" y="963886"/>
                    <a:pt x="181841" y="946387"/>
                    <a:pt x="203426" y="946387"/>
                  </a:cubicBezTo>
                  <a:close/>
                  <a:moveTo>
                    <a:pt x="111154" y="946387"/>
                  </a:moveTo>
                  <a:cubicBezTo>
                    <a:pt x="132741" y="946387"/>
                    <a:pt x="150240" y="963886"/>
                    <a:pt x="150240" y="985473"/>
                  </a:cubicBezTo>
                  <a:cubicBezTo>
                    <a:pt x="150240" y="1007060"/>
                    <a:pt x="132741" y="1024560"/>
                    <a:pt x="111154" y="1024560"/>
                  </a:cubicBezTo>
                  <a:cubicBezTo>
                    <a:pt x="89567" y="1024560"/>
                    <a:pt x="72068" y="1007060"/>
                    <a:pt x="72068" y="985473"/>
                  </a:cubicBezTo>
                  <a:cubicBezTo>
                    <a:pt x="72068" y="963886"/>
                    <a:pt x="89567" y="946387"/>
                    <a:pt x="111154" y="946387"/>
                  </a:cubicBezTo>
                  <a:close/>
                  <a:moveTo>
                    <a:pt x="3644655" y="891256"/>
                  </a:moveTo>
                  <a:lnTo>
                    <a:pt x="3666478" y="936557"/>
                  </a:lnTo>
                  <a:lnTo>
                    <a:pt x="3651378" y="930303"/>
                  </a:lnTo>
                  <a:cubicBezTo>
                    <a:pt x="3644304" y="923230"/>
                    <a:pt x="3639929" y="913458"/>
                    <a:pt x="3639929" y="902664"/>
                  </a:cubicBezTo>
                  <a:close/>
                  <a:moveTo>
                    <a:pt x="3584377" y="863578"/>
                  </a:moveTo>
                  <a:cubicBezTo>
                    <a:pt x="3605964" y="863578"/>
                    <a:pt x="3623463" y="881078"/>
                    <a:pt x="3623463" y="902664"/>
                  </a:cubicBezTo>
                  <a:cubicBezTo>
                    <a:pt x="3623463" y="924251"/>
                    <a:pt x="3605964" y="941751"/>
                    <a:pt x="3584377" y="941751"/>
                  </a:cubicBezTo>
                  <a:cubicBezTo>
                    <a:pt x="3562789" y="941751"/>
                    <a:pt x="3545289" y="924251"/>
                    <a:pt x="3545289" y="902664"/>
                  </a:cubicBezTo>
                  <a:cubicBezTo>
                    <a:pt x="3545289" y="881078"/>
                    <a:pt x="3562789" y="863578"/>
                    <a:pt x="3584377" y="863578"/>
                  </a:cubicBezTo>
                  <a:close/>
                  <a:moveTo>
                    <a:pt x="3489737" y="863578"/>
                  </a:moveTo>
                  <a:cubicBezTo>
                    <a:pt x="3511324" y="863578"/>
                    <a:pt x="3528823" y="881078"/>
                    <a:pt x="3528823" y="902664"/>
                  </a:cubicBezTo>
                  <a:cubicBezTo>
                    <a:pt x="3528823" y="924251"/>
                    <a:pt x="3511324" y="941751"/>
                    <a:pt x="3489737" y="941751"/>
                  </a:cubicBezTo>
                  <a:cubicBezTo>
                    <a:pt x="3468149" y="941751"/>
                    <a:pt x="3450649" y="924251"/>
                    <a:pt x="3450649" y="902664"/>
                  </a:cubicBezTo>
                  <a:cubicBezTo>
                    <a:pt x="3450649" y="881078"/>
                    <a:pt x="3468149" y="863578"/>
                    <a:pt x="3489737" y="863578"/>
                  </a:cubicBezTo>
                  <a:close/>
                  <a:moveTo>
                    <a:pt x="3392731" y="863578"/>
                  </a:moveTo>
                  <a:cubicBezTo>
                    <a:pt x="3414319" y="863578"/>
                    <a:pt x="3431819" y="881078"/>
                    <a:pt x="3431819" y="902664"/>
                  </a:cubicBezTo>
                  <a:cubicBezTo>
                    <a:pt x="3431819" y="924251"/>
                    <a:pt x="3414319" y="941751"/>
                    <a:pt x="3392731" y="941751"/>
                  </a:cubicBezTo>
                  <a:cubicBezTo>
                    <a:pt x="3371144" y="941751"/>
                    <a:pt x="3353644" y="924251"/>
                    <a:pt x="3353644" y="902664"/>
                  </a:cubicBezTo>
                  <a:cubicBezTo>
                    <a:pt x="3353644" y="881078"/>
                    <a:pt x="3371144" y="863578"/>
                    <a:pt x="3392731" y="863578"/>
                  </a:cubicBezTo>
                  <a:close/>
                  <a:moveTo>
                    <a:pt x="3300455" y="863578"/>
                  </a:moveTo>
                  <a:cubicBezTo>
                    <a:pt x="3322043" y="863578"/>
                    <a:pt x="3339543" y="881078"/>
                    <a:pt x="3339543" y="902664"/>
                  </a:cubicBezTo>
                  <a:cubicBezTo>
                    <a:pt x="3339543" y="924251"/>
                    <a:pt x="3322043" y="941751"/>
                    <a:pt x="3300455" y="941751"/>
                  </a:cubicBezTo>
                  <a:cubicBezTo>
                    <a:pt x="3278868" y="941751"/>
                    <a:pt x="3261368" y="924251"/>
                    <a:pt x="3261368" y="902664"/>
                  </a:cubicBezTo>
                  <a:cubicBezTo>
                    <a:pt x="3261368" y="881078"/>
                    <a:pt x="3278868" y="863578"/>
                    <a:pt x="3300455" y="863578"/>
                  </a:cubicBezTo>
                  <a:close/>
                  <a:moveTo>
                    <a:pt x="3205815" y="863578"/>
                  </a:moveTo>
                  <a:cubicBezTo>
                    <a:pt x="3227403" y="863578"/>
                    <a:pt x="3244903" y="881078"/>
                    <a:pt x="3244903" y="902664"/>
                  </a:cubicBezTo>
                  <a:cubicBezTo>
                    <a:pt x="3244903" y="924251"/>
                    <a:pt x="3227403" y="941751"/>
                    <a:pt x="3205815" y="941751"/>
                  </a:cubicBezTo>
                  <a:cubicBezTo>
                    <a:pt x="3184228" y="941751"/>
                    <a:pt x="3166728" y="924251"/>
                    <a:pt x="3166728" y="902664"/>
                  </a:cubicBezTo>
                  <a:cubicBezTo>
                    <a:pt x="3166728" y="881078"/>
                    <a:pt x="3184228" y="863578"/>
                    <a:pt x="3205815" y="863578"/>
                  </a:cubicBezTo>
                  <a:close/>
                  <a:moveTo>
                    <a:pt x="3111175" y="863578"/>
                  </a:moveTo>
                  <a:cubicBezTo>
                    <a:pt x="3132763" y="863578"/>
                    <a:pt x="3150263" y="881078"/>
                    <a:pt x="3150263" y="902664"/>
                  </a:cubicBezTo>
                  <a:cubicBezTo>
                    <a:pt x="3150263" y="924251"/>
                    <a:pt x="3132763" y="941751"/>
                    <a:pt x="3111175" y="941751"/>
                  </a:cubicBezTo>
                  <a:cubicBezTo>
                    <a:pt x="3089588" y="941751"/>
                    <a:pt x="3072088" y="924251"/>
                    <a:pt x="3072088" y="902664"/>
                  </a:cubicBezTo>
                  <a:cubicBezTo>
                    <a:pt x="3072088" y="881078"/>
                    <a:pt x="3089588" y="863578"/>
                    <a:pt x="3111175" y="863578"/>
                  </a:cubicBezTo>
                  <a:close/>
                  <a:moveTo>
                    <a:pt x="3018902" y="863578"/>
                  </a:moveTo>
                  <a:cubicBezTo>
                    <a:pt x="3040489" y="863578"/>
                    <a:pt x="3057989" y="881078"/>
                    <a:pt x="3057989" y="902664"/>
                  </a:cubicBezTo>
                  <a:cubicBezTo>
                    <a:pt x="3057989" y="924251"/>
                    <a:pt x="3040489" y="941751"/>
                    <a:pt x="3018902" y="941751"/>
                  </a:cubicBezTo>
                  <a:cubicBezTo>
                    <a:pt x="2997315" y="941751"/>
                    <a:pt x="2979815" y="924251"/>
                    <a:pt x="2979815" y="902664"/>
                  </a:cubicBezTo>
                  <a:cubicBezTo>
                    <a:pt x="2979815" y="881078"/>
                    <a:pt x="2997315" y="863578"/>
                    <a:pt x="3018902" y="863578"/>
                  </a:cubicBezTo>
                  <a:close/>
                  <a:moveTo>
                    <a:pt x="2831987" y="863578"/>
                  </a:moveTo>
                  <a:cubicBezTo>
                    <a:pt x="2853574" y="863578"/>
                    <a:pt x="2871074" y="881078"/>
                    <a:pt x="2871074" y="902664"/>
                  </a:cubicBezTo>
                  <a:cubicBezTo>
                    <a:pt x="2871074" y="924251"/>
                    <a:pt x="2853574" y="941751"/>
                    <a:pt x="2831987" y="941751"/>
                  </a:cubicBezTo>
                  <a:cubicBezTo>
                    <a:pt x="2810400" y="941751"/>
                    <a:pt x="2792900" y="924251"/>
                    <a:pt x="2792900" y="902664"/>
                  </a:cubicBezTo>
                  <a:cubicBezTo>
                    <a:pt x="2792900" y="881078"/>
                    <a:pt x="2810400" y="863578"/>
                    <a:pt x="2831987" y="863578"/>
                  </a:cubicBezTo>
                  <a:close/>
                  <a:moveTo>
                    <a:pt x="2737371" y="863578"/>
                  </a:moveTo>
                  <a:cubicBezTo>
                    <a:pt x="2758934" y="863578"/>
                    <a:pt x="2776434" y="881078"/>
                    <a:pt x="2776434" y="902664"/>
                  </a:cubicBezTo>
                  <a:cubicBezTo>
                    <a:pt x="2776434" y="924251"/>
                    <a:pt x="2758934" y="941751"/>
                    <a:pt x="2737371" y="941751"/>
                  </a:cubicBezTo>
                  <a:cubicBezTo>
                    <a:pt x="2715777" y="941751"/>
                    <a:pt x="2698272" y="924251"/>
                    <a:pt x="2698272" y="902664"/>
                  </a:cubicBezTo>
                  <a:cubicBezTo>
                    <a:pt x="2698272" y="881078"/>
                    <a:pt x="2715777" y="863578"/>
                    <a:pt x="2737371" y="863578"/>
                  </a:cubicBezTo>
                  <a:close/>
                  <a:moveTo>
                    <a:pt x="2645074" y="863578"/>
                  </a:moveTo>
                  <a:cubicBezTo>
                    <a:pt x="2666662" y="863578"/>
                    <a:pt x="2684168" y="881078"/>
                    <a:pt x="2684168" y="902664"/>
                  </a:cubicBezTo>
                  <a:cubicBezTo>
                    <a:pt x="2684168" y="924251"/>
                    <a:pt x="2666662" y="941751"/>
                    <a:pt x="2645074" y="941751"/>
                  </a:cubicBezTo>
                  <a:cubicBezTo>
                    <a:pt x="2623489" y="941751"/>
                    <a:pt x="2605987" y="924251"/>
                    <a:pt x="2605987" y="902664"/>
                  </a:cubicBezTo>
                  <a:cubicBezTo>
                    <a:pt x="2605987" y="881078"/>
                    <a:pt x="2623489" y="863578"/>
                    <a:pt x="2645074" y="863578"/>
                  </a:cubicBezTo>
                  <a:close/>
                  <a:moveTo>
                    <a:pt x="2458167" y="863577"/>
                  </a:moveTo>
                  <a:cubicBezTo>
                    <a:pt x="2479755" y="863577"/>
                    <a:pt x="2497256" y="881077"/>
                    <a:pt x="2497256" y="902664"/>
                  </a:cubicBezTo>
                  <a:cubicBezTo>
                    <a:pt x="2497256" y="924250"/>
                    <a:pt x="2479755" y="941750"/>
                    <a:pt x="2458167" y="941750"/>
                  </a:cubicBezTo>
                  <a:cubicBezTo>
                    <a:pt x="2436591" y="941750"/>
                    <a:pt x="2419089" y="924250"/>
                    <a:pt x="2419089" y="902664"/>
                  </a:cubicBezTo>
                  <a:cubicBezTo>
                    <a:pt x="2419089" y="881077"/>
                    <a:pt x="2436591" y="863577"/>
                    <a:pt x="2458167" y="863577"/>
                  </a:cubicBezTo>
                  <a:close/>
                  <a:moveTo>
                    <a:pt x="1232658" y="863577"/>
                  </a:moveTo>
                  <a:cubicBezTo>
                    <a:pt x="1254244" y="863577"/>
                    <a:pt x="1271731" y="881077"/>
                    <a:pt x="1271731" y="902664"/>
                  </a:cubicBezTo>
                  <a:cubicBezTo>
                    <a:pt x="1271731" y="924250"/>
                    <a:pt x="1254244" y="941750"/>
                    <a:pt x="1232658" y="941750"/>
                  </a:cubicBezTo>
                  <a:cubicBezTo>
                    <a:pt x="1211065" y="941750"/>
                    <a:pt x="1193572" y="924250"/>
                    <a:pt x="1193572" y="902664"/>
                  </a:cubicBezTo>
                  <a:cubicBezTo>
                    <a:pt x="1193572" y="881077"/>
                    <a:pt x="1211065" y="863577"/>
                    <a:pt x="1232658" y="863577"/>
                  </a:cubicBezTo>
                  <a:close/>
                  <a:moveTo>
                    <a:pt x="1142744" y="863577"/>
                  </a:moveTo>
                  <a:cubicBezTo>
                    <a:pt x="1164338" y="863577"/>
                    <a:pt x="1181836" y="881077"/>
                    <a:pt x="1181836" y="902664"/>
                  </a:cubicBezTo>
                  <a:cubicBezTo>
                    <a:pt x="1181836" y="924250"/>
                    <a:pt x="1164338" y="941750"/>
                    <a:pt x="1142744" y="941750"/>
                  </a:cubicBezTo>
                  <a:cubicBezTo>
                    <a:pt x="1121151" y="941750"/>
                    <a:pt x="1103646" y="924250"/>
                    <a:pt x="1103646" y="902664"/>
                  </a:cubicBezTo>
                  <a:cubicBezTo>
                    <a:pt x="1103646" y="881077"/>
                    <a:pt x="1121151" y="863577"/>
                    <a:pt x="1142744" y="863577"/>
                  </a:cubicBezTo>
                  <a:close/>
                  <a:moveTo>
                    <a:pt x="1045719" y="863577"/>
                  </a:moveTo>
                  <a:cubicBezTo>
                    <a:pt x="1067303" y="863577"/>
                    <a:pt x="1084808" y="881077"/>
                    <a:pt x="1084808" y="902664"/>
                  </a:cubicBezTo>
                  <a:cubicBezTo>
                    <a:pt x="1084808" y="924250"/>
                    <a:pt x="1067303" y="941750"/>
                    <a:pt x="1045719" y="941750"/>
                  </a:cubicBezTo>
                  <a:cubicBezTo>
                    <a:pt x="1024135" y="941750"/>
                    <a:pt x="1006638" y="924250"/>
                    <a:pt x="1006638" y="902664"/>
                  </a:cubicBezTo>
                  <a:cubicBezTo>
                    <a:pt x="1006638" y="881077"/>
                    <a:pt x="1024135" y="863577"/>
                    <a:pt x="1045719" y="863577"/>
                  </a:cubicBezTo>
                  <a:close/>
                  <a:moveTo>
                    <a:pt x="669559" y="863577"/>
                  </a:moveTo>
                  <a:cubicBezTo>
                    <a:pt x="691164" y="863577"/>
                    <a:pt x="708661" y="881077"/>
                    <a:pt x="708661" y="902664"/>
                  </a:cubicBezTo>
                  <a:cubicBezTo>
                    <a:pt x="708661" y="924250"/>
                    <a:pt x="691164" y="941750"/>
                    <a:pt x="669559" y="941750"/>
                  </a:cubicBezTo>
                  <a:cubicBezTo>
                    <a:pt x="647989" y="941750"/>
                    <a:pt x="630484" y="924250"/>
                    <a:pt x="630484" y="902664"/>
                  </a:cubicBezTo>
                  <a:cubicBezTo>
                    <a:pt x="630484" y="881077"/>
                    <a:pt x="647989" y="863577"/>
                    <a:pt x="669559" y="863577"/>
                  </a:cubicBezTo>
                  <a:close/>
                  <a:moveTo>
                    <a:pt x="577280" y="863577"/>
                  </a:moveTo>
                  <a:cubicBezTo>
                    <a:pt x="598874" y="863577"/>
                    <a:pt x="616379" y="881077"/>
                    <a:pt x="616379" y="902664"/>
                  </a:cubicBezTo>
                  <a:cubicBezTo>
                    <a:pt x="616379" y="924250"/>
                    <a:pt x="598874" y="941750"/>
                    <a:pt x="577280" y="941750"/>
                  </a:cubicBezTo>
                  <a:cubicBezTo>
                    <a:pt x="555687" y="941750"/>
                    <a:pt x="538181" y="924250"/>
                    <a:pt x="538181" y="902664"/>
                  </a:cubicBezTo>
                  <a:cubicBezTo>
                    <a:pt x="538181" y="881077"/>
                    <a:pt x="555687" y="863577"/>
                    <a:pt x="577280" y="863577"/>
                  </a:cubicBezTo>
                  <a:close/>
                  <a:moveTo>
                    <a:pt x="484994" y="863577"/>
                  </a:moveTo>
                  <a:cubicBezTo>
                    <a:pt x="506580" y="863577"/>
                    <a:pt x="524078" y="881077"/>
                    <a:pt x="524078" y="902664"/>
                  </a:cubicBezTo>
                  <a:cubicBezTo>
                    <a:pt x="524078" y="924250"/>
                    <a:pt x="506580" y="941750"/>
                    <a:pt x="484994" y="941750"/>
                  </a:cubicBezTo>
                  <a:cubicBezTo>
                    <a:pt x="463395" y="941750"/>
                    <a:pt x="445922" y="924250"/>
                    <a:pt x="445922" y="902664"/>
                  </a:cubicBezTo>
                  <a:cubicBezTo>
                    <a:pt x="445922" y="881077"/>
                    <a:pt x="463395" y="863577"/>
                    <a:pt x="484994" y="863577"/>
                  </a:cubicBezTo>
                  <a:close/>
                  <a:moveTo>
                    <a:pt x="390347" y="863577"/>
                  </a:moveTo>
                  <a:cubicBezTo>
                    <a:pt x="411934" y="863577"/>
                    <a:pt x="429445" y="881077"/>
                    <a:pt x="429445" y="902664"/>
                  </a:cubicBezTo>
                  <a:cubicBezTo>
                    <a:pt x="429445" y="924250"/>
                    <a:pt x="411934" y="941750"/>
                    <a:pt x="390347" y="941750"/>
                  </a:cubicBezTo>
                  <a:cubicBezTo>
                    <a:pt x="368777" y="941750"/>
                    <a:pt x="351276" y="924250"/>
                    <a:pt x="351276" y="902664"/>
                  </a:cubicBezTo>
                  <a:cubicBezTo>
                    <a:pt x="351276" y="881077"/>
                    <a:pt x="368777" y="863577"/>
                    <a:pt x="390347" y="863577"/>
                  </a:cubicBezTo>
                  <a:close/>
                  <a:moveTo>
                    <a:pt x="298076" y="863577"/>
                  </a:moveTo>
                  <a:cubicBezTo>
                    <a:pt x="319657" y="863577"/>
                    <a:pt x="337175" y="881077"/>
                    <a:pt x="337175" y="902664"/>
                  </a:cubicBezTo>
                  <a:cubicBezTo>
                    <a:pt x="337175" y="924250"/>
                    <a:pt x="319657" y="941750"/>
                    <a:pt x="298076" y="941750"/>
                  </a:cubicBezTo>
                  <a:cubicBezTo>
                    <a:pt x="276485" y="941750"/>
                    <a:pt x="258986" y="924250"/>
                    <a:pt x="258986" y="902664"/>
                  </a:cubicBezTo>
                  <a:cubicBezTo>
                    <a:pt x="258986" y="881077"/>
                    <a:pt x="276485" y="863577"/>
                    <a:pt x="298076" y="863577"/>
                  </a:cubicBezTo>
                  <a:close/>
                  <a:moveTo>
                    <a:pt x="203430" y="863577"/>
                  </a:moveTo>
                  <a:cubicBezTo>
                    <a:pt x="225020" y="863577"/>
                    <a:pt x="242520" y="881077"/>
                    <a:pt x="242520" y="902664"/>
                  </a:cubicBezTo>
                  <a:cubicBezTo>
                    <a:pt x="242520" y="924250"/>
                    <a:pt x="225020" y="941750"/>
                    <a:pt x="203430" y="941750"/>
                  </a:cubicBezTo>
                  <a:cubicBezTo>
                    <a:pt x="181845" y="941750"/>
                    <a:pt x="164345" y="924250"/>
                    <a:pt x="164345" y="902664"/>
                  </a:cubicBezTo>
                  <a:cubicBezTo>
                    <a:pt x="164345" y="881077"/>
                    <a:pt x="181845" y="863577"/>
                    <a:pt x="203430" y="863577"/>
                  </a:cubicBezTo>
                  <a:close/>
                  <a:moveTo>
                    <a:pt x="111158" y="863577"/>
                  </a:moveTo>
                  <a:cubicBezTo>
                    <a:pt x="132745" y="863577"/>
                    <a:pt x="150245" y="881077"/>
                    <a:pt x="150245" y="902664"/>
                  </a:cubicBezTo>
                  <a:cubicBezTo>
                    <a:pt x="150245" y="924250"/>
                    <a:pt x="132745" y="941750"/>
                    <a:pt x="111158" y="941750"/>
                  </a:cubicBezTo>
                  <a:cubicBezTo>
                    <a:pt x="100365" y="941750"/>
                    <a:pt x="90593" y="937375"/>
                    <a:pt x="83520" y="930302"/>
                  </a:cubicBezTo>
                  <a:lnTo>
                    <a:pt x="79204" y="919881"/>
                  </a:lnTo>
                  <a:lnTo>
                    <a:pt x="105123" y="866077"/>
                  </a:lnTo>
                  <a:close/>
                  <a:moveTo>
                    <a:pt x="142783" y="799461"/>
                  </a:moveTo>
                  <a:lnTo>
                    <a:pt x="150250" y="817487"/>
                  </a:lnTo>
                  <a:cubicBezTo>
                    <a:pt x="150250" y="839075"/>
                    <a:pt x="132750" y="856575"/>
                    <a:pt x="111162" y="856575"/>
                  </a:cubicBezTo>
                  <a:lnTo>
                    <a:pt x="109944" y="856070"/>
                  </a:lnTo>
                  <a:lnTo>
                    <a:pt x="115886" y="843734"/>
                  </a:lnTo>
                  <a:close/>
                  <a:moveTo>
                    <a:pt x="3582534" y="779163"/>
                  </a:moveTo>
                  <a:lnTo>
                    <a:pt x="3616309" y="834758"/>
                  </a:lnTo>
                  <a:lnTo>
                    <a:pt x="3612015" y="845126"/>
                  </a:lnTo>
                  <a:cubicBezTo>
                    <a:pt x="3604941" y="852200"/>
                    <a:pt x="3595169" y="856575"/>
                    <a:pt x="3584375" y="856575"/>
                  </a:cubicBezTo>
                  <a:cubicBezTo>
                    <a:pt x="3562788" y="856575"/>
                    <a:pt x="3545289" y="839075"/>
                    <a:pt x="3545289" y="817487"/>
                  </a:cubicBezTo>
                  <a:cubicBezTo>
                    <a:pt x="3545289" y="806694"/>
                    <a:pt x="3549664" y="796922"/>
                    <a:pt x="3556737" y="789849"/>
                  </a:cubicBezTo>
                  <a:close/>
                  <a:moveTo>
                    <a:pt x="3489735" y="778400"/>
                  </a:moveTo>
                  <a:cubicBezTo>
                    <a:pt x="3511323" y="778400"/>
                    <a:pt x="3528823" y="795900"/>
                    <a:pt x="3528823" y="817487"/>
                  </a:cubicBezTo>
                  <a:cubicBezTo>
                    <a:pt x="3528823" y="839075"/>
                    <a:pt x="3511323" y="856575"/>
                    <a:pt x="3489735" y="856575"/>
                  </a:cubicBezTo>
                  <a:cubicBezTo>
                    <a:pt x="3468148" y="856575"/>
                    <a:pt x="3450649" y="839075"/>
                    <a:pt x="3450649" y="817487"/>
                  </a:cubicBezTo>
                  <a:cubicBezTo>
                    <a:pt x="3450649" y="795900"/>
                    <a:pt x="3468148" y="778400"/>
                    <a:pt x="3489735" y="778400"/>
                  </a:cubicBezTo>
                  <a:close/>
                  <a:moveTo>
                    <a:pt x="3392730" y="778400"/>
                  </a:moveTo>
                  <a:cubicBezTo>
                    <a:pt x="3414317" y="778400"/>
                    <a:pt x="3431817" y="795900"/>
                    <a:pt x="3431817" y="817487"/>
                  </a:cubicBezTo>
                  <a:cubicBezTo>
                    <a:pt x="3431817" y="839075"/>
                    <a:pt x="3414317" y="856575"/>
                    <a:pt x="3392730" y="856575"/>
                  </a:cubicBezTo>
                  <a:cubicBezTo>
                    <a:pt x="3371143" y="856575"/>
                    <a:pt x="3353643" y="839075"/>
                    <a:pt x="3353643" y="817487"/>
                  </a:cubicBezTo>
                  <a:cubicBezTo>
                    <a:pt x="3353643" y="795900"/>
                    <a:pt x="3371143" y="778400"/>
                    <a:pt x="3392730" y="778400"/>
                  </a:cubicBezTo>
                  <a:close/>
                  <a:moveTo>
                    <a:pt x="3300455" y="778400"/>
                  </a:moveTo>
                  <a:cubicBezTo>
                    <a:pt x="3322043" y="778400"/>
                    <a:pt x="3339543" y="795900"/>
                    <a:pt x="3339543" y="817487"/>
                  </a:cubicBezTo>
                  <a:cubicBezTo>
                    <a:pt x="3339543" y="839075"/>
                    <a:pt x="3322043" y="856575"/>
                    <a:pt x="3300455" y="856575"/>
                  </a:cubicBezTo>
                  <a:cubicBezTo>
                    <a:pt x="3278868" y="856575"/>
                    <a:pt x="3261368" y="839075"/>
                    <a:pt x="3261368" y="817487"/>
                  </a:cubicBezTo>
                  <a:cubicBezTo>
                    <a:pt x="3261368" y="795900"/>
                    <a:pt x="3278868" y="778400"/>
                    <a:pt x="3300455" y="778400"/>
                  </a:cubicBezTo>
                  <a:close/>
                  <a:moveTo>
                    <a:pt x="3205815" y="778400"/>
                  </a:moveTo>
                  <a:cubicBezTo>
                    <a:pt x="3227402" y="778400"/>
                    <a:pt x="3244902" y="795900"/>
                    <a:pt x="3244902" y="817487"/>
                  </a:cubicBezTo>
                  <a:cubicBezTo>
                    <a:pt x="3244902" y="839075"/>
                    <a:pt x="3227402" y="856575"/>
                    <a:pt x="3205815" y="856575"/>
                  </a:cubicBezTo>
                  <a:cubicBezTo>
                    <a:pt x="3184227" y="856575"/>
                    <a:pt x="3166728" y="839075"/>
                    <a:pt x="3166728" y="817487"/>
                  </a:cubicBezTo>
                  <a:cubicBezTo>
                    <a:pt x="3166728" y="795900"/>
                    <a:pt x="3184227" y="778400"/>
                    <a:pt x="3205815" y="778400"/>
                  </a:cubicBezTo>
                  <a:close/>
                  <a:moveTo>
                    <a:pt x="3111175" y="778400"/>
                  </a:moveTo>
                  <a:cubicBezTo>
                    <a:pt x="3132762" y="778400"/>
                    <a:pt x="3150262" y="795900"/>
                    <a:pt x="3150262" y="817487"/>
                  </a:cubicBezTo>
                  <a:cubicBezTo>
                    <a:pt x="3150262" y="839075"/>
                    <a:pt x="3132762" y="856575"/>
                    <a:pt x="3111175" y="856575"/>
                  </a:cubicBezTo>
                  <a:cubicBezTo>
                    <a:pt x="3089588" y="856575"/>
                    <a:pt x="3072088" y="839075"/>
                    <a:pt x="3072088" y="817487"/>
                  </a:cubicBezTo>
                  <a:cubicBezTo>
                    <a:pt x="3072088" y="795900"/>
                    <a:pt x="3089588" y="778400"/>
                    <a:pt x="3111175" y="778400"/>
                  </a:cubicBezTo>
                  <a:close/>
                  <a:moveTo>
                    <a:pt x="3018901" y="778400"/>
                  </a:moveTo>
                  <a:cubicBezTo>
                    <a:pt x="3040488" y="778400"/>
                    <a:pt x="3057988" y="795900"/>
                    <a:pt x="3057988" y="817487"/>
                  </a:cubicBezTo>
                  <a:cubicBezTo>
                    <a:pt x="3057988" y="839075"/>
                    <a:pt x="3040488" y="856575"/>
                    <a:pt x="3018901" y="856575"/>
                  </a:cubicBezTo>
                  <a:cubicBezTo>
                    <a:pt x="2997313" y="856575"/>
                    <a:pt x="2979813" y="839075"/>
                    <a:pt x="2979813" y="817487"/>
                  </a:cubicBezTo>
                  <a:cubicBezTo>
                    <a:pt x="2979813" y="795900"/>
                    <a:pt x="2997313" y="778400"/>
                    <a:pt x="3018901" y="778400"/>
                  </a:cubicBezTo>
                  <a:close/>
                  <a:moveTo>
                    <a:pt x="2831986" y="778400"/>
                  </a:moveTo>
                  <a:cubicBezTo>
                    <a:pt x="2853573" y="778400"/>
                    <a:pt x="2871073" y="795900"/>
                    <a:pt x="2871073" y="817487"/>
                  </a:cubicBezTo>
                  <a:cubicBezTo>
                    <a:pt x="2871073" y="839075"/>
                    <a:pt x="2853573" y="856575"/>
                    <a:pt x="2831986" y="856575"/>
                  </a:cubicBezTo>
                  <a:cubicBezTo>
                    <a:pt x="2810399" y="856575"/>
                    <a:pt x="2792899" y="839075"/>
                    <a:pt x="2792899" y="817487"/>
                  </a:cubicBezTo>
                  <a:cubicBezTo>
                    <a:pt x="2792899" y="795900"/>
                    <a:pt x="2810399" y="778400"/>
                    <a:pt x="2831986" y="778400"/>
                  </a:cubicBezTo>
                  <a:close/>
                  <a:moveTo>
                    <a:pt x="2737371" y="778400"/>
                  </a:moveTo>
                  <a:cubicBezTo>
                    <a:pt x="2758933" y="778400"/>
                    <a:pt x="2776433" y="795900"/>
                    <a:pt x="2776433" y="817487"/>
                  </a:cubicBezTo>
                  <a:cubicBezTo>
                    <a:pt x="2776433" y="839075"/>
                    <a:pt x="2758933" y="856575"/>
                    <a:pt x="2737371" y="856575"/>
                  </a:cubicBezTo>
                  <a:cubicBezTo>
                    <a:pt x="2715777" y="856575"/>
                    <a:pt x="2698271" y="839075"/>
                    <a:pt x="2698271" y="817487"/>
                  </a:cubicBezTo>
                  <a:cubicBezTo>
                    <a:pt x="2698271" y="795900"/>
                    <a:pt x="2715777" y="778400"/>
                    <a:pt x="2737371" y="778400"/>
                  </a:cubicBezTo>
                  <a:close/>
                  <a:moveTo>
                    <a:pt x="2645073" y="778400"/>
                  </a:moveTo>
                  <a:cubicBezTo>
                    <a:pt x="2666662" y="778400"/>
                    <a:pt x="2684167" y="795900"/>
                    <a:pt x="2684167" y="817487"/>
                  </a:cubicBezTo>
                  <a:cubicBezTo>
                    <a:pt x="2684167" y="839075"/>
                    <a:pt x="2666662" y="856575"/>
                    <a:pt x="2645073" y="856575"/>
                  </a:cubicBezTo>
                  <a:cubicBezTo>
                    <a:pt x="2623489" y="856575"/>
                    <a:pt x="2605987" y="839075"/>
                    <a:pt x="2605987" y="817487"/>
                  </a:cubicBezTo>
                  <a:cubicBezTo>
                    <a:pt x="2605987" y="795900"/>
                    <a:pt x="2623489" y="778400"/>
                    <a:pt x="2645073" y="778400"/>
                  </a:cubicBezTo>
                  <a:close/>
                  <a:moveTo>
                    <a:pt x="1703431" y="778400"/>
                  </a:moveTo>
                  <a:cubicBezTo>
                    <a:pt x="1725009" y="778400"/>
                    <a:pt x="1742522" y="795900"/>
                    <a:pt x="1742522" y="817487"/>
                  </a:cubicBezTo>
                  <a:cubicBezTo>
                    <a:pt x="1742522" y="839075"/>
                    <a:pt x="1725009" y="856575"/>
                    <a:pt x="1703431" y="856575"/>
                  </a:cubicBezTo>
                  <a:cubicBezTo>
                    <a:pt x="1681836" y="856575"/>
                    <a:pt x="1664349" y="839075"/>
                    <a:pt x="1664349" y="817487"/>
                  </a:cubicBezTo>
                  <a:cubicBezTo>
                    <a:pt x="1664349" y="795900"/>
                    <a:pt x="1681836" y="778400"/>
                    <a:pt x="1703431" y="778400"/>
                  </a:cubicBezTo>
                  <a:close/>
                  <a:moveTo>
                    <a:pt x="1045724" y="778400"/>
                  </a:moveTo>
                  <a:cubicBezTo>
                    <a:pt x="1067307" y="778400"/>
                    <a:pt x="1084813" y="795900"/>
                    <a:pt x="1084813" y="817487"/>
                  </a:cubicBezTo>
                  <a:cubicBezTo>
                    <a:pt x="1084813" y="839075"/>
                    <a:pt x="1067307" y="856575"/>
                    <a:pt x="1045724" y="856575"/>
                  </a:cubicBezTo>
                  <a:cubicBezTo>
                    <a:pt x="1024139" y="856575"/>
                    <a:pt x="1006642" y="839075"/>
                    <a:pt x="1006642" y="817487"/>
                  </a:cubicBezTo>
                  <a:cubicBezTo>
                    <a:pt x="1006642" y="795900"/>
                    <a:pt x="1024139" y="778400"/>
                    <a:pt x="1045724" y="778400"/>
                  </a:cubicBezTo>
                  <a:close/>
                  <a:moveTo>
                    <a:pt x="669571" y="778400"/>
                  </a:moveTo>
                  <a:cubicBezTo>
                    <a:pt x="691172" y="778400"/>
                    <a:pt x="708668" y="795900"/>
                    <a:pt x="708668" y="817487"/>
                  </a:cubicBezTo>
                  <a:cubicBezTo>
                    <a:pt x="708668" y="839075"/>
                    <a:pt x="691172" y="856575"/>
                    <a:pt x="669571" y="856575"/>
                  </a:cubicBezTo>
                  <a:cubicBezTo>
                    <a:pt x="647995" y="856575"/>
                    <a:pt x="630491" y="839075"/>
                    <a:pt x="630491" y="817487"/>
                  </a:cubicBezTo>
                  <a:cubicBezTo>
                    <a:pt x="630491" y="795900"/>
                    <a:pt x="647995" y="778400"/>
                    <a:pt x="669571" y="778400"/>
                  </a:cubicBezTo>
                  <a:close/>
                  <a:moveTo>
                    <a:pt x="577286" y="778400"/>
                  </a:moveTo>
                  <a:cubicBezTo>
                    <a:pt x="598880" y="778400"/>
                    <a:pt x="616386" y="795900"/>
                    <a:pt x="616386" y="817487"/>
                  </a:cubicBezTo>
                  <a:cubicBezTo>
                    <a:pt x="616386" y="839075"/>
                    <a:pt x="598880" y="856575"/>
                    <a:pt x="577286" y="856575"/>
                  </a:cubicBezTo>
                  <a:cubicBezTo>
                    <a:pt x="555692" y="856575"/>
                    <a:pt x="538187" y="839075"/>
                    <a:pt x="538187" y="817487"/>
                  </a:cubicBezTo>
                  <a:cubicBezTo>
                    <a:pt x="538187" y="795900"/>
                    <a:pt x="555692" y="778400"/>
                    <a:pt x="577286" y="778400"/>
                  </a:cubicBezTo>
                  <a:close/>
                  <a:moveTo>
                    <a:pt x="484999" y="778400"/>
                  </a:moveTo>
                  <a:cubicBezTo>
                    <a:pt x="506585" y="778400"/>
                    <a:pt x="524083" y="795900"/>
                    <a:pt x="524083" y="817487"/>
                  </a:cubicBezTo>
                  <a:cubicBezTo>
                    <a:pt x="524083" y="839075"/>
                    <a:pt x="506585" y="856575"/>
                    <a:pt x="484999" y="856575"/>
                  </a:cubicBezTo>
                  <a:cubicBezTo>
                    <a:pt x="463402" y="856575"/>
                    <a:pt x="445926" y="839075"/>
                    <a:pt x="445926" y="817487"/>
                  </a:cubicBezTo>
                  <a:cubicBezTo>
                    <a:pt x="445926" y="795900"/>
                    <a:pt x="463402" y="778400"/>
                    <a:pt x="484999" y="778400"/>
                  </a:cubicBezTo>
                  <a:close/>
                  <a:moveTo>
                    <a:pt x="390347" y="778400"/>
                  </a:moveTo>
                  <a:cubicBezTo>
                    <a:pt x="411934" y="778400"/>
                    <a:pt x="429451" y="795900"/>
                    <a:pt x="429451" y="817487"/>
                  </a:cubicBezTo>
                  <a:cubicBezTo>
                    <a:pt x="429451" y="839075"/>
                    <a:pt x="411934" y="856575"/>
                    <a:pt x="390347" y="856575"/>
                  </a:cubicBezTo>
                  <a:cubicBezTo>
                    <a:pt x="368783" y="856575"/>
                    <a:pt x="351281" y="839075"/>
                    <a:pt x="351281" y="817487"/>
                  </a:cubicBezTo>
                  <a:cubicBezTo>
                    <a:pt x="351281" y="795900"/>
                    <a:pt x="368783" y="778400"/>
                    <a:pt x="390347" y="778400"/>
                  </a:cubicBezTo>
                  <a:close/>
                  <a:moveTo>
                    <a:pt x="298081" y="778400"/>
                  </a:moveTo>
                  <a:cubicBezTo>
                    <a:pt x="319662" y="778400"/>
                    <a:pt x="337179" y="795900"/>
                    <a:pt x="337179" y="817487"/>
                  </a:cubicBezTo>
                  <a:cubicBezTo>
                    <a:pt x="337179" y="839075"/>
                    <a:pt x="319662" y="856575"/>
                    <a:pt x="298081" y="856575"/>
                  </a:cubicBezTo>
                  <a:cubicBezTo>
                    <a:pt x="276488" y="856575"/>
                    <a:pt x="258991" y="839075"/>
                    <a:pt x="258991" y="817487"/>
                  </a:cubicBezTo>
                  <a:cubicBezTo>
                    <a:pt x="258991" y="795900"/>
                    <a:pt x="276488" y="778400"/>
                    <a:pt x="298081" y="778400"/>
                  </a:cubicBezTo>
                  <a:close/>
                  <a:moveTo>
                    <a:pt x="203435" y="778400"/>
                  </a:moveTo>
                  <a:cubicBezTo>
                    <a:pt x="225025" y="778400"/>
                    <a:pt x="242524" y="795900"/>
                    <a:pt x="242524" y="817487"/>
                  </a:cubicBezTo>
                  <a:cubicBezTo>
                    <a:pt x="242524" y="839075"/>
                    <a:pt x="225025" y="856575"/>
                    <a:pt x="203435" y="856575"/>
                  </a:cubicBezTo>
                  <a:cubicBezTo>
                    <a:pt x="181849" y="856575"/>
                    <a:pt x="164349" y="839075"/>
                    <a:pt x="164349" y="817487"/>
                  </a:cubicBezTo>
                  <a:cubicBezTo>
                    <a:pt x="164349" y="795900"/>
                    <a:pt x="181849" y="778400"/>
                    <a:pt x="203435" y="778400"/>
                  </a:cubicBezTo>
                  <a:close/>
                  <a:moveTo>
                    <a:pt x="3548266" y="722756"/>
                  </a:moveTo>
                  <a:lnTo>
                    <a:pt x="3573690" y="764605"/>
                  </a:lnTo>
                  <a:lnTo>
                    <a:pt x="3556737" y="757582"/>
                  </a:lnTo>
                  <a:cubicBezTo>
                    <a:pt x="3549664" y="750509"/>
                    <a:pt x="3545289" y="740737"/>
                    <a:pt x="3545289" y="729943"/>
                  </a:cubicBezTo>
                  <a:close/>
                  <a:moveTo>
                    <a:pt x="207691" y="692618"/>
                  </a:moveTo>
                  <a:lnTo>
                    <a:pt x="231082" y="702305"/>
                  </a:lnTo>
                  <a:cubicBezTo>
                    <a:pt x="238155" y="709378"/>
                    <a:pt x="242530" y="719150"/>
                    <a:pt x="242530" y="729943"/>
                  </a:cubicBezTo>
                  <a:cubicBezTo>
                    <a:pt x="242530" y="751531"/>
                    <a:pt x="225032" y="769031"/>
                    <a:pt x="203440" y="769031"/>
                  </a:cubicBezTo>
                  <a:cubicBezTo>
                    <a:pt x="192648" y="769031"/>
                    <a:pt x="182877" y="764656"/>
                    <a:pt x="175804" y="757582"/>
                  </a:cubicBezTo>
                  <a:lnTo>
                    <a:pt x="172731" y="750164"/>
                  </a:lnTo>
                  <a:close/>
                  <a:moveTo>
                    <a:pt x="3489735" y="690857"/>
                  </a:moveTo>
                  <a:cubicBezTo>
                    <a:pt x="3511322" y="690857"/>
                    <a:pt x="3528822" y="708357"/>
                    <a:pt x="3528822" y="729943"/>
                  </a:cubicBezTo>
                  <a:cubicBezTo>
                    <a:pt x="3528822" y="751531"/>
                    <a:pt x="3511322" y="769031"/>
                    <a:pt x="3489735" y="769031"/>
                  </a:cubicBezTo>
                  <a:cubicBezTo>
                    <a:pt x="3468147" y="769031"/>
                    <a:pt x="3450647" y="751531"/>
                    <a:pt x="3450647" y="729943"/>
                  </a:cubicBezTo>
                  <a:cubicBezTo>
                    <a:pt x="3450647" y="708357"/>
                    <a:pt x="3468147" y="690857"/>
                    <a:pt x="3489735" y="690857"/>
                  </a:cubicBezTo>
                  <a:close/>
                  <a:moveTo>
                    <a:pt x="3392730" y="690857"/>
                  </a:moveTo>
                  <a:cubicBezTo>
                    <a:pt x="3414317" y="690857"/>
                    <a:pt x="3431817" y="708357"/>
                    <a:pt x="3431817" y="729943"/>
                  </a:cubicBezTo>
                  <a:cubicBezTo>
                    <a:pt x="3431817" y="751531"/>
                    <a:pt x="3414317" y="769031"/>
                    <a:pt x="3392730" y="769031"/>
                  </a:cubicBezTo>
                  <a:cubicBezTo>
                    <a:pt x="3371143" y="769031"/>
                    <a:pt x="3353643" y="751531"/>
                    <a:pt x="3353643" y="729943"/>
                  </a:cubicBezTo>
                  <a:cubicBezTo>
                    <a:pt x="3353643" y="708357"/>
                    <a:pt x="3371143" y="690857"/>
                    <a:pt x="3392730" y="690857"/>
                  </a:cubicBezTo>
                  <a:close/>
                  <a:moveTo>
                    <a:pt x="3300455" y="690857"/>
                  </a:moveTo>
                  <a:cubicBezTo>
                    <a:pt x="3322042" y="690857"/>
                    <a:pt x="3339542" y="708357"/>
                    <a:pt x="3339542" y="729944"/>
                  </a:cubicBezTo>
                  <a:cubicBezTo>
                    <a:pt x="3339542" y="751532"/>
                    <a:pt x="3322042" y="769031"/>
                    <a:pt x="3300455" y="769031"/>
                  </a:cubicBezTo>
                  <a:cubicBezTo>
                    <a:pt x="3278867" y="769031"/>
                    <a:pt x="3261368" y="751532"/>
                    <a:pt x="3261368" y="729944"/>
                  </a:cubicBezTo>
                  <a:cubicBezTo>
                    <a:pt x="3261368" y="708357"/>
                    <a:pt x="3278867" y="690857"/>
                    <a:pt x="3300455" y="690857"/>
                  </a:cubicBezTo>
                  <a:close/>
                  <a:moveTo>
                    <a:pt x="3205815" y="690857"/>
                  </a:moveTo>
                  <a:cubicBezTo>
                    <a:pt x="3227402" y="690857"/>
                    <a:pt x="3244902" y="708357"/>
                    <a:pt x="3244902" y="729943"/>
                  </a:cubicBezTo>
                  <a:cubicBezTo>
                    <a:pt x="3244902" y="751531"/>
                    <a:pt x="3227402" y="769031"/>
                    <a:pt x="3205815" y="769031"/>
                  </a:cubicBezTo>
                  <a:cubicBezTo>
                    <a:pt x="3184227" y="769031"/>
                    <a:pt x="3166728" y="751531"/>
                    <a:pt x="3166728" y="729943"/>
                  </a:cubicBezTo>
                  <a:cubicBezTo>
                    <a:pt x="3166728" y="708357"/>
                    <a:pt x="3184227" y="690857"/>
                    <a:pt x="3205815" y="690857"/>
                  </a:cubicBezTo>
                  <a:close/>
                  <a:moveTo>
                    <a:pt x="3111175" y="690857"/>
                  </a:moveTo>
                  <a:cubicBezTo>
                    <a:pt x="3132762" y="690857"/>
                    <a:pt x="3150262" y="708357"/>
                    <a:pt x="3150262" y="729944"/>
                  </a:cubicBezTo>
                  <a:cubicBezTo>
                    <a:pt x="3150262" y="751532"/>
                    <a:pt x="3132762" y="769031"/>
                    <a:pt x="3111175" y="769031"/>
                  </a:cubicBezTo>
                  <a:cubicBezTo>
                    <a:pt x="3089588" y="769031"/>
                    <a:pt x="3072088" y="751532"/>
                    <a:pt x="3072088" y="729944"/>
                  </a:cubicBezTo>
                  <a:cubicBezTo>
                    <a:pt x="3072088" y="708357"/>
                    <a:pt x="3089588" y="690857"/>
                    <a:pt x="3111175" y="690857"/>
                  </a:cubicBezTo>
                  <a:close/>
                  <a:moveTo>
                    <a:pt x="3018901" y="690857"/>
                  </a:moveTo>
                  <a:cubicBezTo>
                    <a:pt x="3040488" y="690857"/>
                    <a:pt x="3057988" y="708357"/>
                    <a:pt x="3057988" y="729944"/>
                  </a:cubicBezTo>
                  <a:cubicBezTo>
                    <a:pt x="3057988" y="751532"/>
                    <a:pt x="3040488" y="769031"/>
                    <a:pt x="3018901" y="769031"/>
                  </a:cubicBezTo>
                  <a:cubicBezTo>
                    <a:pt x="2997313" y="769031"/>
                    <a:pt x="2979813" y="751532"/>
                    <a:pt x="2979813" y="729944"/>
                  </a:cubicBezTo>
                  <a:cubicBezTo>
                    <a:pt x="2979813" y="708357"/>
                    <a:pt x="2997313" y="690857"/>
                    <a:pt x="3018901" y="690857"/>
                  </a:cubicBezTo>
                  <a:close/>
                  <a:moveTo>
                    <a:pt x="2924262" y="690857"/>
                  </a:moveTo>
                  <a:cubicBezTo>
                    <a:pt x="2945849" y="690857"/>
                    <a:pt x="2963349" y="708357"/>
                    <a:pt x="2963349" y="729943"/>
                  </a:cubicBezTo>
                  <a:cubicBezTo>
                    <a:pt x="2963349" y="751531"/>
                    <a:pt x="2945849" y="769031"/>
                    <a:pt x="2924262" y="769031"/>
                  </a:cubicBezTo>
                  <a:cubicBezTo>
                    <a:pt x="2902675" y="769031"/>
                    <a:pt x="2885175" y="751531"/>
                    <a:pt x="2885175" y="729943"/>
                  </a:cubicBezTo>
                  <a:cubicBezTo>
                    <a:pt x="2885175" y="708357"/>
                    <a:pt x="2902675" y="690857"/>
                    <a:pt x="2924262" y="690857"/>
                  </a:cubicBezTo>
                  <a:close/>
                  <a:moveTo>
                    <a:pt x="2831986" y="690857"/>
                  </a:moveTo>
                  <a:cubicBezTo>
                    <a:pt x="2853573" y="690857"/>
                    <a:pt x="2871073" y="708357"/>
                    <a:pt x="2871073" y="729944"/>
                  </a:cubicBezTo>
                  <a:cubicBezTo>
                    <a:pt x="2871073" y="751532"/>
                    <a:pt x="2853573" y="769031"/>
                    <a:pt x="2831986" y="769031"/>
                  </a:cubicBezTo>
                  <a:cubicBezTo>
                    <a:pt x="2810399" y="769031"/>
                    <a:pt x="2792899" y="751532"/>
                    <a:pt x="2792899" y="729944"/>
                  </a:cubicBezTo>
                  <a:cubicBezTo>
                    <a:pt x="2792899" y="708357"/>
                    <a:pt x="2810399" y="690857"/>
                    <a:pt x="2831986" y="690857"/>
                  </a:cubicBezTo>
                  <a:close/>
                  <a:moveTo>
                    <a:pt x="2737373" y="690857"/>
                  </a:moveTo>
                  <a:cubicBezTo>
                    <a:pt x="2758934" y="690857"/>
                    <a:pt x="2776434" y="708357"/>
                    <a:pt x="2776434" y="729944"/>
                  </a:cubicBezTo>
                  <a:cubicBezTo>
                    <a:pt x="2776434" y="751532"/>
                    <a:pt x="2758934" y="769031"/>
                    <a:pt x="2737373" y="769031"/>
                  </a:cubicBezTo>
                  <a:cubicBezTo>
                    <a:pt x="2715778" y="769031"/>
                    <a:pt x="2698271" y="751532"/>
                    <a:pt x="2698271" y="729944"/>
                  </a:cubicBezTo>
                  <a:cubicBezTo>
                    <a:pt x="2698271" y="708357"/>
                    <a:pt x="2715778" y="690857"/>
                    <a:pt x="2737373" y="690857"/>
                  </a:cubicBezTo>
                  <a:close/>
                  <a:moveTo>
                    <a:pt x="2266534" y="690857"/>
                  </a:moveTo>
                  <a:cubicBezTo>
                    <a:pt x="2288114" y="690857"/>
                    <a:pt x="2305617" y="708357"/>
                    <a:pt x="2305617" y="729943"/>
                  </a:cubicBezTo>
                  <a:cubicBezTo>
                    <a:pt x="2305617" y="751531"/>
                    <a:pt x="2288114" y="769031"/>
                    <a:pt x="2266534" y="769031"/>
                  </a:cubicBezTo>
                  <a:cubicBezTo>
                    <a:pt x="2244933" y="769031"/>
                    <a:pt x="2227440" y="751531"/>
                    <a:pt x="2227440" y="729943"/>
                  </a:cubicBezTo>
                  <a:cubicBezTo>
                    <a:pt x="2227440" y="708357"/>
                    <a:pt x="2244933" y="690857"/>
                    <a:pt x="2266534" y="690857"/>
                  </a:cubicBezTo>
                  <a:close/>
                  <a:moveTo>
                    <a:pt x="2171886" y="690857"/>
                  </a:moveTo>
                  <a:cubicBezTo>
                    <a:pt x="2193476" y="690857"/>
                    <a:pt x="2210979" y="708357"/>
                    <a:pt x="2210979" y="729944"/>
                  </a:cubicBezTo>
                  <a:cubicBezTo>
                    <a:pt x="2210979" y="751532"/>
                    <a:pt x="2193476" y="769031"/>
                    <a:pt x="2171886" y="769031"/>
                  </a:cubicBezTo>
                  <a:cubicBezTo>
                    <a:pt x="2150294" y="769031"/>
                    <a:pt x="2132800" y="751532"/>
                    <a:pt x="2132800" y="729944"/>
                  </a:cubicBezTo>
                  <a:cubicBezTo>
                    <a:pt x="2132800" y="708357"/>
                    <a:pt x="2150294" y="690857"/>
                    <a:pt x="2171886" y="690857"/>
                  </a:cubicBezTo>
                  <a:close/>
                  <a:moveTo>
                    <a:pt x="2079612" y="690857"/>
                  </a:moveTo>
                  <a:cubicBezTo>
                    <a:pt x="2101211" y="690857"/>
                    <a:pt x="2118698" y="708357"/>
                    <a:pt x="2118698" y="729944"/>
                  </a:cubicBezTo>
                  <a:cubicBezTo>
                    <a:pt x="2118698" y="751532"/>
                    <a:pt x="2101211" y="769031"/>
                    <a:pt x="2079612" y="769031"/>
                  </a:cubicBezTo>
                  <a:cubicBezTo>
                    <a:pt x="2058029" y="769031"/>
                    <a:pt x="2040529" y="751532"/>
                    <a:pt x="2040529" y="729944"/>
                  </a:cubicBezTo>
                  <a:cubicBezTo>
                    <a:pt x="2040529" y="708357"/>
                    <a:pt x="2058029" y="690857"/>
                    <a:pt x="2079612" y="690857"/>
                  </a:cubicBezTo>
                  <a:close/>
                  <a:moveTo>
                    <a:pt x="1703432" y="690857"/>
                  </a:moveTo>
                  <a:cubicBezTo>
                    <a:pt x="1725009" y="690857"/>
                    <a:pt x="1742522" y="708357"/>
                    <a:pt x="1742522" y="729943"/>
                  </a:cubicBezTo>
                  <a:cubicBezTo>
                    <a:pt x="1742522" y="751531"/>
                    <a:pt x="1725009" y="769031"/>
                    <a:pt x="1703432" y="769031"/>
                  </a:cubicBezTo>
                  <a:cubicBezTo>
                    <a:pt x="1681839" y="769031"/>
                    <a:pt x="1664351" y="751531"/>
                    <a:pt x="1664351" y="729943"/>
                  </a:cubicBezTo>
                  <a:cubicBezTo>
                    <a:pt x="1664351" y="708357"/>
                    <a:pt x="1681839" y="690857"/>
                    <a:pt x="1703432" y="690857"/>
                  </a:cubicBezTo>
                  <a:close/>
                  <a:moveTo>
                    <a:pt x="1611147" y="690857"/>
                  </a:moveTo>
                  <a:cubicBezTo>
                    <a:pt x="1632741" y="690857"/>
                    <a:pt x="1650245" y="708357"/>
                    <a:pt x="1650245" y="729944"/>
                  </a:cubicBezTo>
                  <a:cubicBezTo>
                    <a:pt x="1650245" y="751532"/>
                    <a:pt x="1632741" y="769031"/>
                    <a:pt x="1611147" y="769031"/>
                  </a:cubicBezTo>
                  <a:cubicBezTo>
                    <a:pt x="1589631" y="769031"/>
                    <a:pt x="1572133" y="751532"/>
                    <a:pt x="1572133" y="729944"/>
                  </a:cubicBezTo>
                  <a:cubicBezTo>
                    <a:pt x="1572133" y="708357"/>
                    <a:pt x="1589631" y="690857"/>
                    <a:pt x="1611147" y="690857"/>
                  </a:cubicBezTo>
                  <a:close/>
                  <a:moveTo>
                    <a:pt x="1232669" y="690857"/>
                  </a:moveTo>
                  <a:cubicBezTo>
                    <a:pt x="1254252" y="690857"/>
                    <a:pt x="1271741" y="708357"/>
                    <a:pt x="1271741" y="729943"/>
                  </a:cubicBezTo>
                  <a:cubicBezTo>
                    <a:pt x="1271741" y="751531"/>
                    <a:pt x="1254252" y="769031"/>
                    <a:pt x="1232669" y="769031"/>
                  </a:cubicBezTo>
                  <a:cubicBezTo>
                    <a:pt x="1211075" y="769031"/>
                    <a:pt x="1193583" y="751531"/>
                    <a:pt x="1193583" y="729943"/>
                  </a:cubicBezTo>
                  <a:cubicBezTo>
                    <a:pt x="1193583" y="708357"/>
                    <a:pt x="1211075" y="690857"/>
                    <a:pt x="1232669" y="690857"/>
                  </a:cubicBezTo>
                  <a:close/>
                  <a:moveTo>
                    <a:pt x="1142756" y="690857"/>
                  </a:moveTo>
                  <a:cubicBezTo>
                    <a:pt x="1164349" y="690857"/>
                    <a:pt x="1181847" y="708357"/>
                    <a:pt x="1181847" y="729944"/>
                  </a:cubicBezTo>
                  <a:cubicBezTo>
                    <a:pt x="1181847" y="751532"/>
                    <a:pt x="1164349" y="769031"/>
                    <a:pt x="1142756" y="769031"/>
                  </a:cubicBezTo>
                  <a:cubicBezTo>
                    <a:pt x="1121161" y="769031"/>
                    <a:pt x="1103656" y="751532"/>
                    <a:pt x="1103656" y="729944"/>
                  </a:cubicBezTo>
                  <a:cubicBezTo>
                    <a:pt x="1103656" y="708357"/>
                    <a:pt x="1121161" y="690857"/>
                    <a:pt x="1142756" y="690857"/>
                  </a:cubicBezTo>
                  <a:close/>
                  <a:moveTo>
                    <a:pt x="856480" y="690857"/>
                  </a:moveTo>
                  <a:cubicBezTo>
                    <a:pt x="878063" y="690857"/>
                    <a:pt x="895560" y="708357"/>
                    <a:pt x="895560" y="729943"/>
                  </a:cubicBezTo>
                  <a:cubicBezTo>
                    <a:pt x="895560" y="751531"/>
                    <a:pt x="878063" y="769031"/>
                    <a:pt x="856480" y="769031"/>
                  </a:cubicBezTo>
                  <a:cubicBezTo>
                    <a:pt x="834897" y="769031"/>
                    <a:pt x="817401" y="751531"/>
                    <a:pt x="817401" y="729943"/>
                  </a:cubicBezTo>
                  <a:cubicBezTo>
                    <a:pt x="817401" y="708357"/>
                    <a:pt x="834897" y="690857"/>
                    <a:pt x="856480" y="690857"/>
                  </a:cubicBezTo>
                  <a:close/>
                  <a:moveTo>
                    <a:pt x="764220" y="690857"/>
                  </a:moveTo>
                  <a:cubicBezTo>
                    <a:pt x="785806" y="690857"/>
                    <a:pt x="803302" y="708357"/>
                    <a:pt x="803302" y="729944"/>
                  </a:cubicBezTo>
                  <a:cubicBezTo>
                    <a:pt x="803302" y="751532"/>
                    <a:pt x="785806" y="769031"/>
                    <a:pt x="764220" y="769031"/>
                  </a:cubicBezTo>
                  <a:cubicBezTo>
                    <a:pt x="742627" y="769031"/>
                    <a:pt x="725137" y="751532"/>
                    <a:pt x="725137" y="729944"/>
                  </a:cubicBezTo>
                  <a:cubicBezTo>
                    <a:pt x="725137" y="708357"/>
                    <a:pt x="742627" y="690857"/>
                    <a:pt x="764220" y="690857"/>
                  </a:cubicBezTo>
                  <a:close/>
                  <a:moveTo>
                    <a:pt x="669571" y="690857"/>
                  </a:moveTo>
                  <a:cubicBezTo>
                    <a:pt x="691179" y="690857"/>
                    <a:pt x="708675" y="708357"/>
                    <a:pt x="708675" y="729943"/>
                  </a:cubicBezTo>
                  <a:cubicBezTo>
                    <a:pt x="708675" y="751531"/>
                    <a:pt x="691179" y="769031"/>
                    <a:pt x="669571" y="769031"/>
                  </a:cubicBezTo>
                  <a:cubicBezTo>
                    <a:pt x="648002" y="769031"/>
                    <a:pt x="630497" y="751531"/>
                    <a:pt x="630497" y="729943"/>
                  </a:cubicBezTo>
                  <a:cubicBezTo>
                    <a:pt x="630497" y="708357"/>
                    <a:pt x="648002" y="690857"/>
                    <a:pt x="669571" y="690857"/>
                  </a:cubicBezTo>
                  <a:close/>
                  <a:moveTo>
                    <a:pt x="577293" y="690857"/>
                  </a:moveTo>
                  <a:cubicBezTo>
                    <a:pt x="598887" y="690857"/>
                    <a:pt x="616393" y="708357"/>
                    <a:pt x="616393" y="729943"/>
                  </a:cubicBezTo>
                  <a:cubicBezTo>
                    <a:pt x="616393" y="751531"/>
                    <a:pt x="598887" y="769031"/>
                    <a:pt x="577293" y="769031"/>
                  </a:cubicBezTo>
                  <a:cubicBezTo>
                    <a:pt x="555699" y="769031"/>
                    <a:pt x="538195" y="751531"/>
                    <a:pt x="538195" y="729943"/>
                  </a:cubicBezTo>
                  <a:cubicBezTo>
                    <a:pt x="538195" y="708357"/>
                    <a:pt x="555699" y="690857"/>
                    <a:pt x="577293" y="690857"/>
                  </a:cubicBezTo>
                  <a:close/>
                  <a:moveTo>
                    <a:pt x="485003" y="690857"/>
                  </a:moveTo>
                  <a:cubicBezTo>
                    <a:pt x="506592" y="690857"/>
                    <a:pt x="524091" y="708357"/>
                    <a:pt x="524091" y="729943"/>
                  </a:cubicBezTo>
                  <a:cubicBezTo>
                    <a:pt x="524091" y="751531"/>
                    <a:pt x="506592" y="769031"/>
                    <a:pt x="485003" y="769031"/>
                  </a:cubicBezTo>
                  <a:cubicBezTo>
                    <a:pt x="463406" y="769031"/>
                    <a:pt x="445934" y="751531"/>
                    <a:pt x="445934" y="729943"/>
                  </a:cubicBezTo>
                  <a:cubicBezTo>
                    <a:pt x="445934" y="708357"/>
                    <a:pt x="463406" y="690857"/>
                    <a:pt x="485003" y="690857"/>
                  </a:cubicBezTo>
                  <a:close/>
                  <a:moveTo>
                    <a:pt x="390354" y="690857"/>
                  </a:moveTo>
                  <a:cubicBezTo>
                    <a:pt x="411947" y="690857"/>
                    <a:pt x="429457" y="708357"/>
                    <a:pt x="429457" y="729943"/>
                  </a:cubicBezTo>
                  <a:cubicBezTo>
                    <a:pt x="429457" y="751531"/>
                    <a:pt x="411947" y="769031"/>
                    <a:pt x="390354" y="769031"/>
                  </a:cubicBezTo>
                  <a:cubicBezTo>
                    <a:pt x="368790" y="769031"/>
                    <a:pt x="351287" y="751531"/>
                    <a:pt x="351287" y="729943"/>
                  </a:cubicBezTo>
                  <a:cubicBezTo>
                    <a:pt x="351287" y="708357"/>
                    <a:pt x="368790" y="690857"/>
                    <a:pt x="390354" y="690857"/>
                  </a:cubicBezTo>
                  <a:close/>
                  <a:moveTo>
                    <a:pt x="298087" y="690857"/>
                  </a:moveTo>
                  <a:cubicBezTo>
                    <a:pt x="319667" y="690857"/>
                    <a:pt x="337188" y="708357"/>
                    <a:pt x="337188" y="729943"/>
                  </a:cubicBezTo>
                  <a:cubicBezTo>
                    <a:pt x="337188" y="751531"/>
                    <a:pt x="319667" y="769031"/>
                    <a:pt x="298087" y="769031"/>
                  </a:cubicBezTo>
                  <a:cubicBezTo>
                    <a:pt x="276494" y="769031"/>
                    <a:pt x="258997" y="751531"/>
                    <a:pt x="258997" y="729943"/>
                  </a:cubicBezTo>
                  <a:cubicBezTo>
                    <a:pt x="258997" y="708357"/>
                    <a:pt x="276494" y="690857"/>
                    <a:pt x="298087" y="690857"/>
                  </a:cubicBezTo>
                  <a:close/>
                  <a:moveTo>
                    <a:pt x="242207" y="643975"/>
                  </a:moveTo>
                  <a:lnTo>
                    <a:pt x="242535" y="644768"/>
                  </a:lnTo>
                  <a:cubicBezTo>
                    <a:pt x="242535" y="655562"/>
                    <a:pt x="238161" y="665334"/>
                    <a:pt x="231087" y="672407"/>
                  </a:cubicBezTo>
                  <a:lnTo>
                    <a:pt x="216396" y="678492"/>
                  </a:lnTo>
                  <a:close/>
                  <a:moveTo>
                    <a:pt x="3472229" y="612933"/>
                  </a:moveTo>
                  <a:lnTo>
                    <a:pt x="3516862" y="672620"/>
                  </a:lnTo>
                  <a:lnTo>
                    <a:pt x="3489735" y="683855"/>
                  </a:lnTo>
                  <a:cubicBezTo>
                    <a:pt x="3468148" y="683855"/>
                    <a:pt x="3450649" y="666356"/>
                    <a:pt x="3450649" y="644768"/>
                  </a:cubicBezTo>
                  <a:cubicBezTo>
                    <a:pt x="3450649" y="633975"/>
                    <a:pt x="3455024" y="624203"/>
                    <a:pt x="3462097" y="617130"/>
                  </a:cubicBezTo>
                  <a:close/>
                  <a:moveTo>
                    <a:pt x="3392730" y="605682"/>
                  </a:moveTo>
                  <a:cubicBezTo>
                    <a:pt x="3414317" y="605682"/>
                    <a:pt x="3431817" y="623181"/>
                    <a:pt x="3431817" y="644768"/>
                  </a:cubicBezTo>
                  <a:cubicBezTo>
                    <a:pt x="3431817" y="666356"/>
                    <a:pt x="3414317" y="683855"/>
                    <a:pt x="3392730" y="683855"/>
                  </a:cubicBezTo>
                  <a:cubicBezTo>
                    <a:pt x="3371143" y="683855"/>
                    <a:pt x="3353643" y="666356"/>
                    <a:pt x="3353643" y="644768"/>
                  </a:cubicBezTo>
                  <a:cubicBezTo>
                    <a:pt x="3353643" y="623181"/>
                    <a:pt x="3371143" y="605682"/>
                    <a:pt x="3392730" y="605682"/>
                  </a:cubicBezTo>
                  <a:close/>
                  <a:moveTo>
                    <a:pt x="3300455" y="605682"/>
                  </a:moveTo>
                  <a:cubicBezTo>
                    <a:pt x="3322043" y="605682"/>
                    <a:pt x="3339543" y="623181"/>
                    <a:pt x="3339543" y="644768"/>
                  </a:cubicBezTo>
                  <a:cubicBezTo>
                    <a:pt x="3339543" y="666356"/>
                    <a:pt x="3322043" y="683855"/>
                    <a:pt x="3300455" y="683855"/>
                  </a:cubicBezTo>
                  <a:cubicBezTo>
                    <a:pt x="3278868" y="683855"/>
                    <a:pt x="3261368" y="666356"/>
                    <a:pt x="3261368" y="644768"/>
                  </a:cubicBezTo>
                  <a:cubicBezTo>
                    <a:pt x="3261368" y="623181"/>
                    <a:pt x="3278868" y="605682"/>
                    <a:pt x="3300455" y="605682"/>
                  </a:cubicBezTo>
                  <a:close/>
                  <a:moveTo>
                    <a:pt x="3205815" y="605682"/>
                  </a:moveTo>
                  <a:cubicBezTo>
                    <a:pt x="3227403" y="605682"/>
                    <a:pt x="3244903" y="623181"/>
                    <a:pt x="3244903" y="644768"/>
                  </a:cubicBezTo>
                  <a:cubicBezTo>
                    <a:pt x="3244903" y="666356"/>
                    <a:pt x="3227403" y="683855"/>
                    <a:pt x="3205815" y="683855"/>
                  </a:cubicBezTo>
                  <a:cubicBezTo>
                    <a:pt x="3184228" y="683855"/>
                    <a:pt x="3166728" y="666356"/>
                    <a:pt x="3166728" y="644768"/>
                  </a:cubicBezTo>
                  <a:cubicBezTo>
                    <a:pt x="3166728" y="623181"/>
                    <a:pt x="3184228" y="605682"/>
                    <a:pt x="3205815" y="605682"/>
                  </a:cubicBezTo>
                  <a:close/>
                  <a:moveTo>
                    <a:pt x="3111175" y="605682"/>
                  </a:moveTo>
                  <a:cubicBezTo>
                    <a:pt x="3132763" y="605682"/>
                    <a:pt x="3150263" y="623181"/>
                    <a:pt x="3150263" y="644768"/>
                  </a:cubicBezTo>
                  <a:cubicBezTo>
                    <a:pt x="3150263" y="666356"/>
                    <a:pt x="3132763" y="683855"/>
                    <a:pt x="3111175" y="683855"/>
                  </a:cubicBezTo>
                  <a:cubicBezTo>
                    <a:pt x="3089588" y="683855"/>
                    <a:pt x="3072088" y="666356"/>
                    <a:pt x="3072088" y="644768"/>
                  </a:cubicBezTo>
                  <a:cubicBezTo>
                    <a:pt x="3072088" y="623181"/>
                    <a:pt x="3089588" y="605682"/>
                    <a:pt x="3111175" y="605682"/>
                  </a:cubicBezTo>
                  <a:close/>
                  <a:moveTo>
                    <a:pt x="3018901" y="605682"/>
                  </a:moveTo>
                  <a:cubicBezTo>
                    <a:pt x="3040488" y="605682"/>
                    <a:pt x="3057988" y="623181"/>
                    <a:pt x="3057988" y="644768"/>
                  </a:cubicBezTo>
                  <a:cubicBezTo>
                    <a:pt x="3057988" y="666356"/>
                    <a:pt x="3040488" y="683855"/>
                    <a:pt x="3018901" y="683855"/>
                  </a:cubicBezTo>
                  <a:cubicBezTo>
                    <a:pt x="2997313" y="683855"/>
                    <a:pt x="2979813" y="666356"/>
                    <a:pt x="2979813" y="644768"/>
                  </a:cubicBezTo>
                  <a:cubicBezTo>
                    <a:pt x="2979813" y="623181"/>
                    <a:pt x="2997313" y="605682"/>
                    <a:pt x="3018901" y="605682"/>
                  </a:cubicBezTo>
                  <a:close/>
                  <a:moveTo>
                    <a:pt x="2924262" y="605682"/>
                  </a:moveTo>
                  <a:cubicBezTo>
                    <a:pt x="2945849" y="605682"/>
                    <a:pt x="2963349" y="623181"/>
                    <a:pt x="2963349" y="644768"/>
                  </a:cubicBezTo>
                  <a:cubicBezTo>
                    <a:pt x="2963349" y="666356"/>
                    <a:pt x="2945849" y="683855"/>
                    <a:pt x="2924262" y="683855"/>
                  </a:cubicBezTo>
                  <a:cubicBezTo>
                    <a:pt x="2902675" y="683855"/>
                    <a:pt x="2885175" y="666356"/>
                    <a:pt x="2885175" y="644768"/>
                  </a:cubicBezTo>
                  <a:cubicBezTo>
                    <a:pt x="2885175" y="623181"/>
                    <a:pt x="2902675" y="605682"/>
                    <a:pt x="2924262" y="605682"/>
                  </a:cubicBezTo>
                  <a:close/>
                  <a:moveTo>
                    <a:pt x="2831987" y="605682"/>
                  </a:moveTo>
                  <a:cubicBezTo>
                    <a:pt x="2853574" y="605682"/>
                    <a:pt x="2871074" y="623181"/>
                    <a:pt x="2871074" y="644768"/>
                  </a:cubicBezTo>
                  <a:cubicBezTo>
                    <a:pt x="2871074" y="666356"/>
                    <a:pt x="2853574" y="683855"/>
                    <a:pt x="2831987" y="683855"/>
                  </a:cubicBezTo>
                  <a:cubicBezTo>
                    <a:pt x="2810400" y="683855"/>
                    <a:pt x="2792900" y="666356"/>
                    <a:pt x="2792900" y="644768"/>
                  </a:cubicBezTo>
                  <a:cubicBezTo>
                    <a:pt x="2792900" y="623181"/>
                    <a:pt x="2810400" y="605682"/>
                    <a:pt x="2831987" y="605682"/>
                  </a:cubicBezTo>
                  <a:close/>
                  <a:moveTo>
                    <a:pt x="2171887" y="605682"/>
                  </a:moveTo>
                  <a:cubicBezTo>
                    <a:pt x="2193477" y="605682"/>
                    <a:pt x="2210979" y="623181"/>
                    <a:pt x="2210979" y="644768"/>
                  </a:cubicBezTo>
                  <a:cubicBezTo>
                    <a:pt x="2210979" y="666356"/>
                    <a:pt x="2193477" y="683855"/>
                    <a:pt x="2171887" y="683855"/>
                  </a:cubicBezTo>
                  <a:cubicBezTo>
                    <a:pt x="2150295" y="683855"/>
                    <a:pt x="2132800" y="666356"/>
                    <a:pt x="2132800" y="644768"/>
                  </a:cubicBezTo>
                  <a:cubicBezTo>
                    <a:pt x="2132800" y="623181"/>
                    <a:pt x="2150295" y="605682"/>
                    <a:pt x="2171887" y="605682"/>
                  </a:cubicBezTo>
                  <a:close/>
                  <a:moveTo>
                    <a:pt x="1798073" y="605682"/>
                  </a:moveTo>
                  <a:cubicBezTo>
                    <a:pt x="1819661" y="605682"/>
                    <a:pt x="1837146" y="623181"/>
                    <a:pt x="1837146" y="644768"/>
                  </a:cubicBezTo>
                  <a:cubicBezTo>
                    <a:pt x="1837146" y="666356"/>
                    <a:pt x="1819661" y="683855"/>
                    <a:pt x="1798073" y="683855"/>
                  </a:cubicBezTo>
                  <a:cubicBezTo>
                    <a:pt x="1776481" y="683855"/>
                    <a:pt x="1758966" y="666356"/>
                    <a:pt x="1758966" y="644768"/>
                  </a:cubicBezTo>
                  <a:cubicBezTo>
                    <a:pt x="1758966" y="623181"/>
                    <a:pt x="1776481" y="605682"/>
                    <a:pt x="1798073" y="605682"/>
                  </a:cubicBezTo>
                  <a:close/>
                  <a:moveTo>
                    <a:pt x="1703432" y="605682"/>
                  </a:moveTo>
                  <a:cubicBezTo>
                    <a:pt x="1725011" y="605682"/>
                    <a:pt x="1742522" y="623181"/>
                    <a:pt x="1742522" y="644768"/>
                  </a:cubicBezTo>
                  <a:cubicBezTo>
                    <a:pt x="1742522" y="666356"/>
                    <a:pt x="1725011" y="683855"/>
                    <a:pt x="1703432" y="683855"/>
                  </a:cubicBezTo>
                  <a:cubicBezTo>
                    <a:pt x="1681839" y="683855"/>
                    <a:pt x="1664351" y="666356"/>
                    <a:pt x="1664351" y="644768"/>
                  </a:cubicBezTo>
                  <a:cubicBezTo>
                    <a:pt x="1664351" y="623181"/>
                    <a:pt x="1681839" y="605682"/>
                    <a:pt x="1703432" y="605682"/>
                  </a:cubicBezTo>
                  <a:close/>
                  <a:moveTo>
                    <a:pt x="1611147" y="605682"/>
                  </a:moveTo>
                  <a:cubicBezTo>
                    <a:pt x="1632741" y="605682"/>
                    <a:pt x="1650245" y="623181"/>
                    <a:pt x="1650245" y="644768"/>
                  </a:cubicBezTo>
                  <a:cubicBezTo>
                    <a:pt x="1650245" y="666356"/>
                    <a:pt x="1632741" y="683855"/>
                    <a:pt x="1611147" y="683855"/>
                  </a:cubicBezTo>
                  <a:cubicBezTo>
                    <a:pt x="1589637" y="683855"/>
                    <a:pt x="1572140" y="666356"/>
                    <a:pt x="1572140" y="644768"/>
                  </a:cubicBezTo>
                  <a:cubicBezTo>
                    <a:pt x="1572140" y="623181"/>
                    <a:pt x="1589637" y="605682"/>
                    <a:pt x="1611147" y="605682"/>
                  </a:cubicBezTo>
                  <a:close/>
                  <a:moveTo>
                    <a:pt x="1232676" y="605682"/>
                  </a:moveTo>
                  <a:cubicBezTo>
                    <a:pt x="1254261" y="605682"/>
                    <a:pt x="1271747" y="623181"/>
                    <a:pt x="1271747" y="644768"/>
                  </a:cubicBezTo>
                  <a:cubicBezTo>
                    <a:pt x="1271747" y="666356"/>
                    <a:pt x="1254261" y="683855"/>
                    <a:pt x="1232676" y="683855"/>
                  </a:cubicBezTo>
                  <a:cubicBezTo>
                    <a:pt x="1211083" y="683855"/>
                    <a:pt x="1193590" y="666356"/>
                    <a:pt x="1193590" y="644768"/>
                  </a:cubicBezTo>
                  <a:cubicBezTo>
                    <a:pt x="1193590" y="623181"/>
                    <a:pt x="1211083" y="605682"/>
                    <a:pt x="1232676" y="605682"/>
                  </a:cubicBezTo>
                  <a:close/>
                  <a:moveTo>
                    <a:pt x="1142761" y="605682"/>
                  </a:moveTo>
                  <a:cubicBezTo>
                    <a:pt x="1164354" y="605682"/>
                    <a:pt x="1181853" y="623181"/>
                    <a:pt x="1181853" y="644768"/>
                  </a:cubicBezTo>
                  <a:cubicBezTo>
                    <a:pt x="1181853" y="666356"/>
                    <a:pt x="1164354" y="683855"/>
                    <a:pt x="1142761" y="683855"/>
                  </a:cubicBezTo>
                  <a:cubicBezTo>
                    <a:pt x="1121167" y="683855"/>
                    <a:pt x="1103661" y="666356"/>
                    <a:pt x="1103661" y="644768"/>
                  </a:cubicBezTo>
                  <a:cubicBezTo>
                    <a:pt x="1103661" y="623181"/>
                    <a:pt x="1121167" y="605682"/>
                    <a:pt x="1142761" y="605682"/>
                  </a:cubicBezTo>
                  <a:close/>
                  <a:moveTo>
                    <a:pt x="1045734" y="605682"/>
                  </a:moveTo>
                  <a:cubicBezTo>
                    <a:pt x="1067319" y="605682"/>
                    <a:pt x="1084825" y="623181"/>
                    <a:pt x="1084825" y="644768"/>
                  </a:cubicBezTo>
                  <a:cubicBezTo>
                    <a:pt x="1084825" y="666356"/>
                    <a:pt x="1067319" y="683855"/>
                    <a:pt x="1045734" y="683855"/>
                  </a:cubicBezTo>
                  <a:cubicBezTo>
                    <a:pt x="1024149" y="683855"/>
                    <a:pt x="1006653" y="666356"/>
                    <a:pt x="1006653" y="644768"/>
                  </a:cubicBezTo>
                  <a:cubicBezTo>
                    <a:pt x="1006653" y="623181"/>
                    <a:pt x="1024149" y="605682"/>
                    <a:pt x="1045734" y="605682"/>
                  </a:cubicBezTo>
                  <a:close/>
                  <a:moveTo>
                    <a:pt x="856487" y="605682"/>
                  </a:moveTo>
                  <a:cubicBezTo>
                    <a:pt x="878069" y="605682"/>
                    <a:pt x="895566" y="623181"/>
                    <a:pt x="895566" y="644768"/>
                  </a:cubicBezTo>
                  <a:cubicBezTo>
                    <a:pt x="895566" y="666356"/>
                    <a:pt x="878069" y="683855"/>
                    <a:pt x="856487" y="683855"/>
                  </a:cubicBezTo>
                  <a:cubicBezTo>
                    <a:pt x="834903" y="683855"/>
                    <a:pt x="817405" y="666356"/>
                    <a:pt x="817405" y="644768"/>
                  </a:cubicBezTo>
                  <a:cubicBezTo>
                    <a:pt x="817405" y="623181"/>
                    <a:pt x="834903" y="605682"/>
                    <a:pt x="856487" y="605682"/>
                  </a:cubicBezTo>
                  <a:close/>
                  <a:moveTo>
                    <a:pt x="764226" y="605682"/>
                  </a:moveTo>
                  <a:cubicBezTo>
                    <a:pt x="785811" y="605682"/>
                    <a:pt x="803309" y="623181"/>
                    <a:pt x="803309" y="644768"/>
                  </a:cubicBezTo>
                  <a:cubicBezTo>
                    <a:pt x="803309" y="666356"/>
                    <a:pt x="785811" y="683855"/>
                    <a:pt x="764226" y="683855"/>
                  </a:cubicBezTo>
                  <a:cubicBezTo>
                    <a:pt x="742635" y="683855"/>
                    <a:pt x="725145" y="666356"/>
                    <a:pt x="725145" y="644768"/>
                  </a:cubicBezTo>
                  <a:cubicBezTo>
                    <a:pt x="725145" y="623181"/>
                    <a:pt x="742635" y="605682"/>
                    <a:pt x="764226" y="605682"/>
                  </a:cubicBezTo>
                  <a:close/>
                  <a:moveTo>
                    <a:pt x="669584" y="605682"/>
                  </a:moveTo>
                  <a:cubicBezTo>
                    <a:pt x="691185" y="605682"/>
                    <a:pt x="708684" y="623181"/>
                    <a:pt x="708684" y="644768"/>
                  </a:cubicBezTo>
                  <a:cubicBezTo>
                    <a:pt x="708684" y="666356"/>
                    <a:pt x="691185" y="683855"/>
                    <a:pt x="669584" y="683855"/>
                  </a:cubicBezTo>
                  <a:cubicBezTo>
                    <a:pt x="648010" y="683855"/>
                    <a:pt x="630505" y="666356"/>
                    <a:pt x="630505" y="644768"/>
                  </a:cubicBezTo>
                  <a:cubicBezTo>
                    <a:pt x="630505" y="623181"/>
                    <a:pt x="648010" y="605682"/>
                    <a:pt x="669584" y="605682"/>
                  </a:cubicBezTo>
                  <a:close/>
                  <a:moveTo>
                    <a:pt x="577298" y="605682"/>
                  </a:moveTo>
                  <a:cubicBezTo>
                    <a:pt x="598894" y="605682"/>
                    <a:pt x="616400" y="623181"/>
                    <a:pt x="616400" y="644768"/>
                  </a:cubicBezTo>
                  <a:cubicBezTo>
                    <a:pt x="616400" y="666356"/>
                    <a:pt x="598894" y="683855"/>
                    <a:pt x="577298" y="683855"/>
                  </a:cubicBezTo>
                  <a:cubicBezTo>
                    <a:pt x="555705" y="683855"/>
                    <a:pt x="538200" y="666356"/>
                    <a:pt x="538200" y="644768"/>
                  </a:cubicBezTo>
                  <a:cubicBezTo>
                    <a:pt x="538200" y="623181"/>
                    <a:pt x="555705" y="605682"/>
                    <a:pt x="577298" y="605682"/>
                  </a:cubicBezTo>
                  <a:close/>
                  <a:moveTo>
                    <a:pt x="485012" y="605682"/>
                  </a:moveTo>
                  <a:cubicBezTo>
                    <a:pt x="506598" y="605682"/>
                    <a:pt x="524097" y="623181"/>
                    <a:pt x="524097" y="644768"/>
                  </a:cubicBezTo>
                  <a:cubicBezTo>
                    <a:pt x="524097" y="666356"/>
                    <a:pt x="506598" y="683855"/>
                    <a:pt x="485012" y="683855"/>
                  </a:cubicBezTo>
                  <a:cubicBezTo>
                    <a:pt x="463415" y="683855"/>
                    <a:pt x="445938" y="666356"/>
                    <a:pt x="445938" y="644768"/>
                  </a:cubicBezTo>
                  <a:cubicBezTo>
                    <a:pt x="445938" y="623181"/>
                    <a:pt x="463415" y="605682"/>
                    <a:pt x="485012" y="605682"/>
                  </a:cubicBezTo>
                  <a:close/>
                  <a:moveTo>
                    <a:pt x="390363" y="605682"/>
                  </a:moveTo>
                  <a:cubicBezTo>
                    <a:pt x="411947" y="605682"/>
                    <a:pt x="429464" y="623181"/>
                    <a:pt x="429464" y="644768"/>
                  </a:cubicBezTo>
                  <a:cubicBezTo>
                    <a:pt x="429464" y="666356"/>
                    <a:pt x="411947" y="683855"/>
                    <a:pt x="390363" y="683855"/>
                  </a:cubicBezTo>
                  <a:cubicBezTo>
                    <a:pt x="368797" y="683855"/>
                    <a:pt x="351296" y="666356"/>
                    <a:pt x="351296" y="644768"/>
                  </a:cubicBezTo>
                  <a:cubicBezTo>
                    <a:pt x="351296" y="623181"/>
                    <a:pt x="368797" y="605682"/>
                    <a:pt x="390363" y="605682"/>
                  </a:cubicBezTo>
                  <a:close/>
                  <a:moveTo>
                    <a:pt x="298093" y="605682"/>
                  </a:moveTo>
                  <a:cubicBezTo>
                    <a:pt x="319673" y="605682"/>
                    <a:pt x="337193" y="623181"/>
                    <a:pt x="337193" y="644768"/>
                  </a:cubicBezTo>
                  <a:cubicBezTo>
                    <a:pt x="337193" y="666356"/>
                    <a:pt x="319673" y="683855"/>
                    <a:pt x="298093" y="683855"/>
                  </a:cubicBezTo>
                  <a:cubicBezTo>
                    <a:pt x="276501" y="683855"/>
                    <a:pt x="259002" y="666356"/>
                    <a:pt x="259002" y="644768"/>
                  </a:cubicBezTo>
                  <a:cubicBezTo>
                    <a:pt x="259002" y="623181"/>
                    <a:pt x="276501" y="605682"/>
                    <a:pt x="298093" y="605682"/>
                  </a:cubicBezTo>
                  <a:close/>
                  <a:moveTo>
                    <a:pt x="327714" y="529629"/>
                  </a:moveTo>
                  <a:lnTo>
                    <a:pt x="337200" y="552513"/>
                  </a:lnTo>
                  <a:cubicBezTo>
                    <a:pt x="337200" y="574082"/>
                    <a:pt x="319679" y="591582"/>
                    <a:pt x="298099" y="591582"/>
                  </a:cubicBezTo>
                  <a:lnTo>
                    <a:pt x="285337" y="586297"/>
                  </a:lnTo>
                  <a:close/>
                  <a:moveTo>
                    <a:pt x="3205817" y="513426"/>
                  </a:moveTo>
                  <a:cubicBezTo>
                    <a:pt x="3227404" y="513426"/>
                    <a:pt x="3244904" y="530925"/>
                    <a:pt x="3244904" y="552512"/>
                  </a:cubicBezTo>
                  <a:cubicBezTo>
                    <a:pt x="3244904" y="574082"/>
                    <a:pt x="3227404" y="591582"/>
                    <a:pt x="3205817" y="591582"/>
                  </a:cubicBezTo>
                  <a:cubicBezTo>
                    <a:pt x="3184229" y="591582"/>
                    <a:pt x="3166729" y="574082"/>
                    <a:pt x="3166729" y="552512"/>
                  </a:cubicBezTo>
                  <a:cubicBezTo>
                    <a:pt x="3166729" y="530925"/>
                    <a:pt x="3184229" y="513426"/>
                    <a:pt x="3205817" y="513426"/>
                  </a:cubicBezTo>
                  <a:close/>
                  <a:moveTo>
                    <a:pt x="3111175" y="513426"/>
                  </a:moveTo>
                  <a:cubicBezTo>
                    <a:pt x="3132763" y="513426"/>
                    <a:pt x="3150263" y="530925"/>
                    <a:pt x="3150263" y="552512"/>
                  </a:cubicBezTo>
                  <a:cubicBezTo>
                    <a:pt x="3150263" y="574082"/>
                    <a:pt x="3132763" y="591582"/>
                    <a:pt x="3111175" y="591582"/>
                  </a:cubicBezTo>
                  <a:cubicBezTo>
                    <a:pt x="3089588" y="591582"/>
                    <a:pt x="3072088" y="574082"/>
                    <a:pt x="3072088" y="552512"/>
                  </a:cubicBezTo>
                  <a:cubicBezTo>
                    <a:pt x="3072088" y="530925"/>
                    <a:pt x="3089588" y="513426"/>
                    <a:pt x="3111175" y="513426"/>
                  </a:cubicBezTo>
                  <a:close/>
                  <a:moveTo>
                    <a:pt x="3018902" y="513426"/>
                  </a:moveTo>
                  <a:cubicBezTo>
                    <a:pt x="3040489" y="513426"/>
                    <a:pt x="3057989" y="530925"/>
                    <a:pt x="3057989" y="552512"/>
                  </a:cubicBezTo>
                  <a:cubicBezTo>
                    <a:pt x="3057989" y="574082"/>
                    <a:pt x="3040489" y="591582"/>
                    <a:pt x="3018902" y="591582"/>
                  </a:cubicBezTo>
                  <a:cubicBezTo>
                    <a:pt x="2997315" y="591582"/>
                    <a:pt x="2979815" y="574082"/>
                    <a:pt x="2979815" y="552512"/>
                  </a:cubicBezTo>
                  <a:cubicBezTo>
                    <a:pt x="2979815" y="530925"/>
                    <a:pt x="2997315" y="513426"/>
                    <a:pt x="3018902" y="513426"/>
                  </a:cubicBezTo>
                  <a:close/>
                  <a:moveTo>
                    <a:pt x="2924263" y="513426"/>
                  </a:moveTo>
                  <a:cubicBezTo>
                    <a:pt x="2945850" y="513426"/>
                    <a:pt x="2963349" y="530925"/>
                    <a:pt x="2963349" y="552512"/>
                  </a:cubicBezTo>
                  <a:cubicBezTo>
                    <a:pt x="2963349" y="574082"/>
                    <a:pt x="2945850" y="591582"/>
                    <a:pt x="2924263" y="591582"/>
                  </a:cubicBezTo>
                  <a:cubicBezTo>
                    <a:pt x="2902675" y="591582"/>
                    <a:pt x="2885175" y="574082"/>
                    <a:pt x="2885175" y="552512"/>
                  </a:cubicBezTo>
                  <a:cubicBezTo>
                    <a:pt x="2885175" y="530925"/>
                    <a:pt x="2902675" y="513426"/>
                    <a:pt x="2924263" y="513426"/>
                  </a:cubicBezTo>
                  <a:close/>
                  <a:moveTo>
                    <a:pt x="2831988" y="513426"/>
                  </a:moveTo>
                  <a:cubicBezTo>
                    <a:pt x="2853575" y="513426"/>
                    <a:pt x="2871075" y="530925"/>
                    <a:pt x="2871075" y="552512"/>
                  </a:cubicBezTo>
                  <a:cubicBezTo>
                    <a:pt x="2871075" y="574082"/>
                    <a:pt x="2853575" y="591582"/>
                    <a:pt x="2831988" y="591582"/>
                  </a:cubicBezTo>
                  <a:cubicBezTo>
                    <a:pt x="2810401" y="591582"/>
                    <a:pt x="2792901" y="574082"/>
                    <a:pt x="2792901" y="552512"/>
                  </a:cubicBezTo>
                  <a:cubicBezTo>
                    <a:pt x="2792901" y="530925"/>
                    <a:pt x="2810401" y="513426"/>
                    <a:pt x="2831988" y="513426"/>
                  </a:cubicBezTo>
                  <a:close/>
                  <a:moveTo>
                    <a:pt x="1984971" y="513426"/>
                  </a:moveTo>
                  <a:cubicBezTo>
                    <a:pt x="2006563" y="513426"/>
                    <a:pt x="2024068" y="530925"/>
                    <a:pt x="2024068" y="552513"/>
                  </a:cubicBezTo>
                  <a:cubicBezTo>
                    <a:pt x="2024068" y="574082"/>
                    <a:pt x="2006563" y="591582"/>
                    <a:pt x="1984971" y="591582"/>
                  </a:cubicBezTo>
                  <a:cubicBezTo>
                    <a:pt x="1963377" y="591582"/>
                    <a:pt x="1945873" y="574082"/>
                    <a:pt x="1945873" y="552513"/>
                  </a:cubicBezTo>
                  <a:cubicBezTo>
                    <a:pt x="1945873" y="530925"/>
                    <a:pt x="1963377" y="513426"/>
                    <a:pt x="1984971" y="513426"/>
                  </a:cubicBezTo>
                  <a:close/>
                  <a:moveTo>
                    <a:pt x="1890340" y="513426"/>
                  </a:moveTo>
                  <a:cubicBezTo>
                    <a:pt x="1911917" y="513426"/>
                    <a:pt x="1929413" y="530925"/>
                    <a:pt x="1929413" y="552513"/>
                  </a:cubicBezTo>
                  <a:cubicBezTo>
                    <a:pt x="1929413" y="574082"/>
                    <a:pt x="1911917" y="591582"/>
                    <a:pt x="1890340" y="591582"/>
                  </a:cubicBezTo>
                  <a:cubicBezTo>
                    <a:pt x="1868762" y="591582"/>
                    <a:pt x="1851255" y="574082"/>
                    <a:pt x="1851255" y="552513"/>
                  </a:cubicBezTo>
                  <a:cubicBezTo>
                    <a:pt x="1851255" y="530925"/>
                    <a:pt x="1868762" y="513426"/>
                    <a:pt x="1890340" y="513426"/>
                  </a:cubicBezTo>
                  <a:close/>
                  <a:moveTo>
                    <a:pt x="1798073" y="513426"/>
                  </a:moveTo>
                  <a:cubicBezTo>
                    <a:pt x="1819663" y="513426"/>
                    <a:pt x="1837149" y="530925"/>
                    <a:pt x="1837149" y="552513"/>
                  </a:cubicBezTo>
                  <a:cubicBezTo>
                    <a:pt x="1837149" y="574082"/>
                    <a:pt x="1819663" y="591582"/>
                    <a:pt x="1798073" y="591582"/>
                  </a:cubicBezTo>
                  <a:cubicBezTo>
                    <a:pt x="1776483" y="591582"/>
                    <a:pt x="1758966" y="574082"/>
                    <a:pt x="1758966" y="552513"/>
                  </a:cubicBezTo>
                  <a:cubicBezTo>
                    <a:pt x="1758966" y="530925"/>
                    <a:pt x="1776483" y="513426"/>
                    <a:pt x="1798073" y="513426"/>
                  </a:cubicBezTo>
                  <a:close/>
                  <a:moveTo>
                    <a:pt x="1703432" y="513426"/>
                  </a:moveTo>
                  <a:cubicBezTo>
                    <a:pt x="1725011" y="513426"/>
                    <a:pt x="1742522" y="530925"/>
                    <a:pt x="1742522" y="552513"/>
                  </a:cubicBezTo>
                  <a:cubicBezTo>
                    <a:pt x="1742522" y="574082"/>
                    <a:pt x="1725011" y="591582"/>
                    <a:pt x="1703432" y="591582"/>
                  </a:cubicBezTo>
                  <a:cubicBezTo>
                    <a:pt x="1681839" y="591582"/>
                    <a:pt x="1664351" y="574082"/>
                    <a:pt x="1664351" y="552513"/>
                  </a:cubicBezTo>
                  <a:cubicBezTo>
                    <a:pt x="1664351" y="530925"/>
                    <a:pt x="1681839" y="513426"/>
                    <a:pt x="1703432" y="513426"/>
                  </a:cubicBezTo>
                  <a:close/>
                  <a:moveTo>
                    <a:pt x="1611151" y="513426"/>
                  </a:moveTo>
                  <a:cubicBezTo>
                    <a:pt x="1632741" y="513426"/>
                    <a:pt x="1650245" y="530925"/>
                    <a:pt x="1650245" y="552513"/>
                  </a:cubicBezTo>
                  <a:cubicBezTo>
                    <a:pt x="1650245" y="574082"/>
                    <a:pt x="1632741" y="591582"/>
                    <a:pt x="1611151" y="591582"/>
                  </a:cubicBezTo>
                  <a:cubicBezTo>
                    <a:pt x="1589645" y="591582"/>
                    <a:pt x="1572147" y="574082"/>
                    <a:pt x="1572147" y="552513"/>
                  </a:cubicBezTo>
                  <a:cubicBezTo>
                    <a:pt x="1572147" y="530925"/>
                    <a:pt x="1589645" y="513426"/>
                    <a:pt x="1611151" y="513426"/>
                  </a:cubicBezTo>
                  <a:close/>
                  <a:moveTo>
                    <a:pt x="1232682" y="513426"/>
                  </a:moveTo>
                  <a:cubicBezTo>
                    <a:pt x="1254268" y="513426"/>
                    <a:pt x="1271755" y="530925"/>
                    <a:pt x="1271755" y="552513"/>
                  </a:cubicBezTo>
                  <a:cubicBezTo>
                    <a:pt x="1271755" y="574082"/>
                    <a:pt x="1254268" y="591582"/>
                    <a:pt x="1232682" y="591582"/>
                  </a:cubicBezTo>
                  <a:cubicBezTo>
                    <a:pt x="1211090" y="591582"/>
                    <a:pt x="1193598" y="574082"/>
                    <a:pt x="1193598" y="552513"/>
                  </a:cubicBezTo>
                  <a:cubicBezTo>
                    <a:pt x="1193598" y="530925"/>
                    <a:pt x="1211090" y="513426"/>
                    <a:pt x="1232682" y="513426"/>
                  </a:cubicBezTo>
                  <a:close/>
                  <a:moveTo>
                    <a:pt x="1142769" y="513426"/>
                  </a:moveTo>
                  <a:cubicBezTo>
                    <a:pt x="1164361" y="513426"/>
                    <a:pt x="1181859" y="530925"/>
                    <a:pt x="1181859" y="552513"/>
                  </a:cubicBezTo>
                  <a:cubicBezTo>
                    <a:pt x="1181859" y="574082"/>
                    <a:pt x="1164361" y="591582"/>
                    <a:pt x="1142769" y="591582"/>
                  </a:cubicBezTo>
                  <a:cubicBezTo>
                    <a:pt x="1121175" y="591582"/>
                    <a:pt x="1103669" y="574082"/>
                    <a:pt x="1103669" y="552513"/>
                  </a:cubicBezTo>
                  <a:cubicBezTo>
                    <a:pt x="1103669" y="530925"/>
                    <a:pt x="1121175" y="513426"/>
                    <a:pt x="1142769" y="513426"/>
                  </a:cubicBezTo>
                  <a:close/>
                  <a:moveTo>
                    <a:pt x="1045741" y="513426"/>
                  </a:moveTo>
                  <a:cubicBezTo>
                    <a:pt x="1067327" y="513426"/>
                    <a:pt x="1084832" y="530925"/>
                    <a:pt x="1084832" y="552513"/>
                  </a:cubicBezTo>
                  <a:cubicBezTo>
                    <a:pt x="1084832" y="574082"/>
                    <a:pt x="1067327" y="591582"/>
                    <a:pt x="1045741" y="591582"/>
                  </a:cubicBezTo>
                  <a:cubicBezTo>
                    <a:pt x="1024158" y="591582"/>
                    <a:pt x="1006661" y="574082"/>
                    <a:pt x="1006661" y="552513"/>
                  </a:cubicBezTo>
                  <a:cubicBezTo>
                    <a:pt x="1006661" y="530925"/>
                    <a:pt x="1024158" y="513426"/>
                    <a:pt x="1045741" y="513426"/>
                  </a:cubicBezTo>
                  <a:close/>
                  <a:moveTo>
                    <a:pt x="951119" y="513426"/>
                  </a:moveTo>
                  <a:cubicBezTo>
                    <a:pt x="972700" y="513426"/>
                    <a:pt x="990197" y="530925"/>
                    <a:pt x="990197" y="552513"/>
                  </a:cubicBezTo>
                  <a:cubicBezTo>
                    <a:pt x="990197" y="574082"/>
                    <a:pt x="972700" y="591582"/>
                    <a:pt x="951119" y="591582"/>
                  </a:cubicBezTo>
                  <a:cubicBezTo>
                    <a:pt x="929534" y="591582"/>
                    <a:pt x="912036" y="574082"/>
                    <a:pt x="912036" y="552513"/>
                  </a:cubicBezTo>
                  <a:cubicBezTo>
                    <a:pt x="912036" y="530925"/>
                    <a:pt x="929534" y="513426"/>
                    <a:pt x="951119" y="513426"/>
                  </a:cubicBezTo>
                  <a:close/>
                  <a:moveTo>
                    <a:pt x="856494" y="513426"/>
                  </a:moveTo>
                  <a:cubicBezTo>
                    <a:pt x="878077" y="513426"/>
                    <a:pt x="895574" y="530925"/>
                    <a:pt x="895574" y="552513"/>
                  </a:cubicBezTo>
                  <a:cubicBezTo>
                    <a:pt x="895574" y="574082"/>
                    <a:pt x="878077" y="591582"/>
                    <a:pt x="856494" y="591582"/>
                  </a:cubicBezTo>
                  <a:cubicBezTo>
                    <a:pt x="834910" y="591582"/>
                    <a:pt x="817413" y="574082"/>
                    <a:pt x="817413" y="552513"/>
                  </a:cubicBezTo>
                  <a:cubicBezTo>
                    <a:pt x="817413" y="530925"/>
                    <a:pt x="834910" y="513426"/>
                    <a:pt x="856494" y="513426"/>
                  </a:cubicBezTo>
                  <a:close/>
                  <a:moveTo>
                    <a:pt x="764235" y="513426"/>
                  </a:moveTo>
                  <a:cubicBezTo>
                    <a:pt x="785818" y="513426"/>
                    <a:pt x="803316" y="530925"/>
                    <a:pt x="803316" y="552513"/>
                  </a:cubicBezTo>
                  <a:cubicBezTo>
                    <a:pt x="803316" y="574082"/>
                    <a:pt x="785818" y="591582"/>
                    <a:pt x="764235" y="591582"/>
                  </a:cubicBezTo>
                  <a:cubicBezTo>
                    <a:pt x="742642" y="591582"/>
                    <a:pt x="725152" y="574082"/>
                    <a:pt x="725152" y="552513"/>
                  </a:cubicBezTo>
                  <a:cubicBezTo>
                    <a:pt x="725152" y="530925"/>
                    <a:pt x="742642" y="513426"/>
                    <a:pt x="764235" y="513426"/>
                  </a:cubicBezTo>
                  <a:close/>
                  <a:moveTo>
                    <a:pt x="669584" y="513426"/>
                  </a:moveTo>
                  <a:cubicBezTo>
                    <a:pt x="691193" y="513426"/>
                    <a:pt x="708691" y="530925"/>
                    <a:pt x="708691" y="552513"/>
                  </a:cubicBezTo>
                  <a:cubicBezTo>
                    <a:pt x="708691" y="574082"/>
                    <a:pt x="691193" y="591582"/>
                    <a:pt x="669584" y="591582"/>
                  </a:cubicBezTo>
                  <a:cubicBezTo>
                    <a:pt x="648018" y="591582"/>
                    <a:pt x="630513" y="574082"/>
                    <a:pt x="630513" y="552513"/>
                  </a:cubicBezTo>
                  <a:cubicBezTo>
                    <a:pt x="630513" y="530925"/>
                    <a:pt x="648018" y="513426"/>
                    <a:pt x="669584" y="513426"/>
                  </a:cubicBezTo>
                  <a:close/>
                  <a:moveTo>
                    <a:pt x="577307" y="513426"/>
                  </a:moveTo>
                  <a:cubicBezTo>
                    <a:pt x="598901" y="513426"/>
                    <a:pt x="616408" y="530925"/>
                    <a:pt x="616408" y="552513"/>
                  </a:cubicBezTo>
                  <a:cubicBezTo>
                    <a:pt x="616408" y="574082"/>
                    <a:pt x="598901" y="591582"/>
                    <a:pt x="577307" y="591582"/>
                  </a:cubicBezTo>
                  <a:cubicBezTo>
                    <a:pt x="555715" y="591582"/>
                    <a:pt x="538207" y="574082"/>
                    <a:pt x="538207" y="552513"/>
                  </a:cubicBezTo>
                  <a:cubicBezTo>
                    <a:pt x="538207" y="530925"/>
                    <a:pt x="555715" y="513426"/>
                    <a:pt x="577307" y="513426"/>
                  </a:cubicBezTo>
                  <a:close/>
                  <a:moveTo>
                    <a:pt x="485015" y="513426"/>
                  </a:moveTo>
                  <a:cubicBezTo>
                    <a:pt x="506608" y="513426"/>
                    <a:pt x="524104" y="530925"/>
                    <a:pt x="524104" y="552513"/>
                  </a:cubicBezTo>
                  <a:cubicBezTo>
                    <a:pt x="524104" y="574082"/>
                    <a:pt x="506608" y="591582"/>
                    <a:pt x="485015" y="591582"/>
                  </a:cubicBezTo>
                  <a:cubicBezTo>
                    <a:pt x="463419" y="591582"/>
                    <a:pt x="445948" y="574082"/>
                    <a:pt x="445948" y="552513"/>
                  </a:cubicBezTo>
                  <a:cubicBezTo>
                    <a:pt x="445948" y="530925"/>
                    <a:pt x="463419" y="513426"/>
                    <a:pt x="485015" y="513426"/>
                  </a:cubicBezTo>
                  <a:close/>
                  <a:moveTo>
                    <a:pt x="390371" y="513426"/>
                  </a:moveTo>
                  <a:cubicBezTo>
                    <a:pt x="411958" y="513426"/>
                    <a:pt x="429471" y="530925"/>
                    <a:pt x="429471" y="552513"/>
                  </a:cubicBezTo>
                  <a:cubicBezTo>
                    <a:pt x="429471" y="574082"/>
                    <a:pt x="411958" y="591582"/>
                    <a:pt x="390371" y="591582"/>
                  </a:cubicBezTo>
                  <a:cubicBezTo>
                    <a:pt x="368803" y="591582"/>
                    <a:pt x="351303" y="574082"/>
                    <a:pt x="351303" y="552513"/>
                  </a:cubicBezTo>
                  <a:cubicBezTo>
                    <a:pt x="351303" y="530925"/>
                    <a:pt x="368803" y="513426"/>
                    <a:pt x="390371" y="513426"/>
                  </a:cubicBezTo>
                  <a:close/>
                  <a:moveTo>
                    <a:pt x="409794" y="438656"/>
                  </a:moveTo>
                  <a:lnTo>
                    <a:pt x="418018" y="442062"/>
                  </a:lnTo>
                  <a:cubicBezTo>
                    <a:pt x="425096" y="449136"/>
                    <a:pt x="429475" y="458908"/>
                    <a:pt x="429475" y="469700"/>
                  </a:cubicBezTo>
                  <a:cubicBezTo>
                    <a:pt x="429475" y="491287"/>
                    <a:pt x="411958" y="508788"/>
                    <a:pt x="390371" y="508788"/>
                  </a:cubicBezTo>
                  <a:cubicBezTo>
                    <a:pt x="379591" y="508788"/>
                    <a:pt x="369825" y="504413"/>
                    <a:pt x="362754" y="497339"/>
                  </a:cubicBezTo>
                  <a:lnTo>
                    <a:pt x="360783" y="492581"/>
                  </a:lnTo>
                  <a:close/>
                  <a:moveTo>
                    <a:pt x="3111175" y="430614"/>
                  </a:moveTo>
                  <a:cubicBezTo>
                    <a:pt x="3132763" y="430614"/>
                    <a:pt x="3150263" y="448115"/>
                    <a:pt x="3150263" y="469701"/>
                  </a:cubicBezTo>
                  <a:cubicBezTo>
                    <a:pt x="3150263" y="491287"/>
                    <a:pt x="3132763" y="508790"/>
                    <a:pt x="3111175" y="508790"/>
                  </a:cubicBezTo>
                  <a:cubicBezTo>
                    <a:pt x="3089588" y="508790"/>
                    <a:pt x="3072088" y="491287"/>
                    <a:pt x="3072088" y="469701"/>
                  </a:cubicBezTo>
                  <a:cubicBezTo>
                    <a:pt x="3072088" y="448115"/>
                    <a:pt x="3089588" y="430614"/>
                    <a:pt x="3111175" y="430614"/>
                  </a:cubicBezTo>
                  <a:close/>
                  <a:moveTo>
                    <a:pt x="3018902" y="430614"/>
                  </a:moveTo>
                  <a:cubicBezTo>
                    <a:pt x="3040489" y="430614"/>
                    <a:pt x="3057989" y="448115"/>
                    <a:pt x="3057989" y="469701"/>
                  </a:cubicBezTo>
                  <a:cubicBezTo>
                    <a:pt x="3057989" y="491287"/>
                    <a:pt x="3040489" y="508790"/>
                    <a:pt x="3018902" y="508790"/>
                  </a:cubicBezTo>
                  <a:cubicBezTo>
                    <a:pt x="2997315" y="508790"/>
                    <a:pt x="2979815" y="491287"/>
                    <a:pt x="2979815" y="469701"/>
                  </a:cubicBezTo>
                  <a:cubicBezTo>
                    <a:pt x="2979815" y="448115"/>
                    <a:pt x="2997315" y="430614"/>
                    <a:pt x="3018902" y="430614"/>
                  </a:cubicBezTo>
                  <a:close/>
                  <a:moveTo>
                    <a:pt x="2924263" y="430613"/>
                  </a:moveTo>
                  <a:cubicBezTo>
                    <a:pt x="2945850" y="430613"/>
                    <a:pt x="2963349" y="448114"/>
                    <a:pt x="2963349" y="469699"/>
                  </a:cubicBezTo>
                  <a:cubicBezTo>
                    <a:pt x="2963349" y="491287"/>
                    <a:pt x="2945850" y="508788"/>
                    <a:pt x="2924263" y="508788"/>
                  </a:cubicBezTo>
                  <a:cubicBezTo>
                    <a:pt x="2902675" y="508788"/>
                    <a:pt x="2885175" y="491287"/>
                    <a:pt x="2885175" y="469699"/>
                  </a:cubicBezTo>
                  <a:cubicBezTo>
                    <a:pt x="2885175" y="448114"/>
                    <a:pt x="2902675" y="430613"/>
                    <a:pt x="2924263" y="430613"/>
                  </a:cubicBezTo>
                  <a:close/>
                  <a:moveTo>
                    <a:pt x="2079618" y="430613"/>
                  </a:moveTo>
                  <a:cubicBezTo>
                    <a:pt x="2101211" y="430613"/>
                    <a:pt x="2118703" y="448114"/>
                    <a:pt x="2118703" y="469699"/>
                  </a:cubicBezTo>
                  <a:cubicBezTo>
                    <a:pt x="2118703" y="491287"/>
                    <a:pt x="2101211" y="508788"/>
                    <a:pt x="2079618" y="508788"/>
                  </a:cubicBezTo>
                  <a:cubicBezTo>
                    <a:pt x="2058036" y="508788"/>
                    <a:pt x="2040537" y="491287"/>
                    <a:pt x="2040537" y="469699"/>
                  </a:cubicBezTo>
                  <a:cubicBezTo>
                    <a:pt x="2040537" y="448114"/>
                    <a:pt x="2058036" y="430613"/>
                    <a:pt x="2079618" y="430613"/>
                  </a:cubicBezTo>
                  <a:close/>
                  <a:moveTo>
                    <a:pt x="1984971" y="430613"/>
                  </a:moveTo>
                  <a:cubicBezTo>
                    <a:pt x="2006563" y="430613"/>
                    <a:pt x="2024068" y="448114"/>
                    <a:pt x="2024068" y="469699"/>
                  </a:cubicBezTo>
                  <a:cubicBezTo>
                    <a:pt x="2024068" y="491287"/>
                    <a:pt x="2006563" y="508788"/>
                    <a:pt x="1984971" y="508788"/>
                  </a:cubicBezTo>
                  <a:cubicBezTo>
                    <a:pt x="1963377" y="508788"/>
                    <a:pt x="1945873" y="491287"/>
                    <a:pt x="1945873" y="469699"/>
                  </a:cubicBezTo>
                  <a:cubicBezTo>
                    <a:pt x="1945873" y="448114"/>
                    <a:pt x="1963377" y="430613"/>
                    <a:pt x="1984971" y="430613"/>
                  </a:cubicBezTo>
                  <a:close/>
                  <a:moveTo>
                    <a:pt x="1890340" y="430613"/>
                  </a:moveTo>
                  <a:cubicBezTo>
                    <a:pt x="1911917" y="430613"/>
                    <a:pt x="1929413" y="448114"/>
                    <a:pt x="1929413" y="469699"/>
                  </a:cubicBezTo>
                  <a:cubicBezTo>
                    <a:pt x="1929413" y="491287"/>
                    <a:pt x="1911917" y="508788"/>
                    <a:pt x="1890340" y="508788"/>
                  </a:cubicBezTo>
                  <a:cubicBezTo>
                    <a:pt x="1868762" y="508788"/>
                    <a:pt x="1851255" y="491287"/>
                    <a:pt x="1851255" y="469699"/>
                  </a:cubicBezTo>
                  <a:cubicBezTo>
                    <a:pt x="1851255" y="448114"/>
                    <a:pt x="1868762" y="430613"/>
                    <a:pt x="1890340" y="430613"/>
                  </a:cubicBezTo>
                  <a:close/>
                  <a:moveTo>
                    <a:pt x="1798073" y="430613"/>
                  </a:moveTo>
                  <a:cubicBezTo>
                    <a:pt x="1819663" y="430613"/>
                    <a:pt x="1837149" y="448114"/>
                    <a:pt x="1837149" y="469699"/>
                  </a:cubicBezTo>
                  <a:cubicBezTo>
                    <a:pt x="1837149" y="491287"/>
                    <a:pt x="1819663" y="508788"/>
                    <a:pt x="1798073" y="508788"/>
                  </a:cubicBezTo>
                  <a:cubicBezTo>
                    <a:pt x="1776483" y="508788"/>
                    <a:pt x="1758966" y="491287"/>
                    <a:pt x="1758966" y="469699"/>
                  </a:cubicBezTo>
                  <a:cubicBezTo>
                    <a:pt x="1758966" y="448114"/>
                    <a:pt x="1776483" y="430613"/>
                    <a:pt x="1798073" y="430613"/>
                  </a:cubicBezTo>
                  <a:close/>
                  <a:moveTo>
                    <a:pt x="1703435" y="430613"/>
                  </a:moveTo>
                  <a:cubicBezTo>
                    <a:pt x="1725015" y="430613"/>
                    <a:pt x="1742524" y="448114"/>
                    <a:pt x="1742524" y="469699"/>
                  </a:cubicBezTo>
                  <a:cubicBezTo>
                    <a:pt x="1742524" y="491287"/>
                    <a:pt x="1725015" y="508788"/>
                    <a:pt x="1703435" y="508788"/>
                  </a:cubicBezTo>
                  <a:cubicBezTo>
                    <a:pt x="1681841" y="508788"/>
                    <a:pt x="1664351" y="491287"/>
                    <a:pt x="1664351" y="469699"/>
                  </a:cubicBezTo>
                  <a:cubicBezTo>
                    <a:pt x="1664351" y="448114"/>
                    <a:pt x="1681841" y="430613"/>
                    <a:pt x="1703435" y="430613"/>
                  </a:cubicBezTo>
                  <a:close/>
                  <a:moveTo>
                    <a:pt x="1611151" y="430613"/>
                  </a:moveTo>
                  <a:cubicBezTo>
                    <a:pt x="1632741" y="430613"/>
                    <a:pt x="1650245" y="448114"/>
                    <a:pt x="1650245" y="469699"/>
                  </a:cubicBezTo>
                  <a:cubicBezTo>
                    <a:pt x="1650245" y="491287"/>
                    <a:pt x="1632741" y="508788"/>
                    <a:pt x="1611151" y="508788"/>
                  </a:cubicBezTo>
                  <a:cubicBezTo>
                    <a:pt x="1589649" y="508788"/>
                    <a:pt x="1572151" y="491287"/>
                    <a:pt x="1572151" y="469699"/>
                  </a:cubicBezTo>
                  <a:cubicBezTo>
                    <a:pt x="1572151" y="448114"/>
                    <a:pt x="1589649" y="430613"/>
                    <a:pt x="1611151" y="430613"/>
                  </a:cubicBezTo>
                  <a:close/>
                  <a:moveTo>
                    <a:pt x="1516598" y="430613"/>
                  </a:moveTo>
                  <a:cubicBezTo>
                    <a:pt x="1538184" y="430613"/>
                    <a:pt x="1555687" y="448114"/>
                    <a:pt x="1555687" y="469699"/>
                  </a:cubicBezTo>
                  <a:cubicBezTo>
                    <a:pt x="1555687" y="491287"/>
                    <a:pt x="1538184" y="508788"/>
                    <a:pt x="1516598" y="508788"/>
                  </a:cubicBezTo>
                  <a:cubicBezTo>
                    <a:pt x="1495008" y="508788"/>
                    <a:pt x="1477507" y="491287"/>
                    <a:pt x="1477507" y="469699"/>
                  </a:cubicBezTo>
                  <a:cubicBezTo>
                    <a:pt x="1477507" y="448114"/>
                    <a:pt x="1495008" y="430613"/>
                    <a:pt x="1516598" y="430613"/>
                  </a:cubicBezTo>
                  <a:close/>
                  <a:moveTo>
                    <a:pt x="1045749" y="430613"/>
                  </a:moveTo>
                  <a:cubicBezTo>
                    <a:pt x="1067333" y="430613"/>
                    <a:pt x="1084837" y="448114"/>
                    <a:pt x="1084837" y="469699"/>
                  </a:cubicBezTo>
                  <a:cubicBezTo>
                    <a:pt x="1084837" y="491287"/>
                    <a:pt x="1067333" y="508788"/>
                    <a:pt x="1045749" y="508788"/>
                  </a:cubicBezTo>
                  <a:cubicBezTo>
                    <a:pt x="1024164" y="508788"/>
                    <a:pt x="1006666" y="491287"/>
                    <a:pt x="1006666" y="469699"/>
                  </a:cubicBezTo>
                  <a:cubicBezTo>
                    <a:pt x="1006666" y="448114"/>
                    <a:pt x="1024164" y="430613"/>
                    <a:pt x="1045749" y="430613"/>
                  </a:cubicBezTo>
                  <a:close/>
                  <a:moveTo>
                    <a:pt x="951124" y="430613"/>
                  </a:moveTo>
                  <a:cubicBezTo>
                    <a:pt x="972705" y="430613"/>
                    <a:pt x="990202" y="448114"/>
                    <a:pt x="990202" y="469699"/>
                  </a:cubicBezTo>
                  <a:cubicBezTo>
                    <a:pt x="990202" y="491287"/>
                    <a:pt x="972705" y="508788"/>
                    <a:pt x="951124" y="508788"/>
                  </a:cubicBezTo>
                  <a:cubicBezTo>
                    <a:pt x="929541" y="508788"/>
                    <a:pt x="912041" y="491287"/>
                    <a:pt x="912041" y="469699"/>
                  </a:cubicBezTo>
                  <a:cubicBezTo>
                    <a:pt x="912041" y="448114"/>
                    <a:pt x="929541" y="430613"/>
                    <a:pt x="951124" y="430613"/>
                  </a:cubicBezTo>
                  <a:close/>
                  <a:moveTo>
                    <a:pt x="856499" y="430613"/>
                  </a:moveTo>
                  <a:cubicBezTo>
                    <a:pt x="878082" y="430613"/>
                    <a:pt x="895578" y="448115"/>
                    <a:pt x="895578" y="469699"/>
                  </a:cubicBezTo>
                  <a:cubicBezTo>
                    <a:pt x="895578" y="491287"/>
                    <a:pt x="878082" y="508788"/>
                    <a:pt x="856499" y="508788"/>
                  </a:cubicBezTo>
                  <a:cubicBezTo>
                    <a:pt x="834915" y="508788"/>
                    <a:pt x="817418" y="491287"/>
                    <a:pt x="817418" y="469699"/>
                  </a:cubicBezTo>
                  <a:cubicBezTo>
                    <a:pt x="817418" y="448115"/>
                    <a:pt x="834915" y="430613"/>
                    <a:pt x="856499" y="430613"/>
                  </a:cubicBezTo>
                  <a:close/>
                  <a:moveTo>
                    <a:pt x="764240" y="430613"/>
                  </a:moveTo>
                  <a:cubicBezTo>
                    <a:pt x="785824" y="430613"/>
                    <a:pt x="803321" y="448115"/>
                    <a:pt x="803321" y="469699"/>
                  </a:cubicBezTo>
                  <a:cubicBezTo>
                    <a:pt x="803321" y="491287"/>
                    <a:pt x="785824" y="508788"/>
                    <a:pt x="764240" y="508788"/>
                  </a:cubicBezTo>
                  <a:cubicBezTo>
                    <a:pt x="742646" y="508788"/>
                    <a:pt x="725157" y="491287"/>
                    <a:pt x="725157" y="469699"/>
                  </a:cubicBezTo>
                  <a:cubicBezTo>
                    <a:pt x="725157" y="448115"/>
                    <a:pt x="742646" y="430613"/>
                    <a:pt x="764240" y="430613"/>
                  </a:cubicBezTo>
                  <a:close/>
                  <a:moveTo>
                    <a:pt x="669597" y="430613"/>
                  </a:moveTo>
                  <a:cubicBezTo>
                    <a:pt x="691199" y="430613"/>
                    <a:pt x="708695" y="448115"/>
                    <a:pt x="708695" y="469699"/>
                  </a:cubicBezTo>
                  <a:cubicBezTo>
                    <a:pt x="708695" y="491287"/>
                    <a:pt x="691199" y="508788"/>
                    <a:pt x="669597" y="508788"/>
                  </a:cubicBezTo>
                  <a:cubicBezTo>
                    <a:pt x="648023" y="508788"/>
                    <a:pt x="630517" y="491287"/>
                    <a:pt x="630517" y="469699"/>
                  </a:cubicBezTo>
                  <a:cubicBezTo>
                    <a:pt x="630517" y="448115"/>
                    <a:pt x="648023" y="430613"/>
                    <a:pt x="669597" y="430613"/>
                  </a:cubicBezTo>
                  <a:close/>
                  <a:moveTo>
                    <a:pt x="577311" y="430613"/>
                  </a:moveTo>
                  <a:cubicBezTo>
                    <a:pt x="598906" y="430613"/>
                    <a:pt x="616412" y="448115"/>
                    <a:pt x="616412" y="469700"/>
                  </a:cubicBezTo>
                  <a:cubicBezTo>
                    <a:pt x="616412" y="491287"/>
                    <a:pt x="598906" y="508788"/>
                    <a:pt x="577311" y="508788"/>
                  </a:cubicBezTo>
                  <a:cubicBezTo>
                    <a:pt x="555718" y="508788"/>
                    <a:pt x="538213" y="491287"/>
                    <a:pt x="538213" y="469700"/>
                  </a:cubicBezTo>
                  <a:cubicBezTo>
                    <a:pt x="538213" y="448115"/>
                    <a:pt x="555718" y="430613"/>
                    <a:pt x="577311" y="430613"/>
                  </a:cubicBezTo>
                  <a:close/>
                  <a:moveTo>
                    <a:pt x="485025" y="430613"/>
                  </a:moveTo>
                  <a:cubicBezTo>
                    <a:pt x="506612" y="430613"/>
                    <a:pt x="524109" y="448115"/>
                    <a:pt x="524109" y="469700"/>
                  </a:cubicBezTo>
                  <a:cubicBezTo>
                    <a:pt x="524109" y="491287"/>
                    <a:pt x="506612" y="508788"/>
                    <a:pt x="485025" y="508788"/>
                  </a:cubicBezTo>
                  <a:cubicBezTo>
                    <a:pt x="463427" y="508788"/>
                    <a:pt x="445951" y="491287"/>
                    <a:pt x="445951" y="469700"/>
                  </a:cubicBezTo>
                  <a:cubicBezTo>
                    <a:pt x="445951" y="448115"/>
                    <a:pt x="463427" y="430613"/>
                    <a:pt x="485025" y="430613"/>
                  </a:cubicBezTo>
                  <a:close/>
                  <a:moveTo>
                    <a:pt x="493081" y="353508"/>
                  </a:moveTo>
                  <a:lnTo>
                    <a:pt x="512664" y="361620"/>
                  </a:lnTo>
                  <a:cubicBezTo>
                    <a:pt x="519737" y="368693"/>
                    <a:pt x="524111" y="378465"/>
                    <a:pt x="524111" y="389259"/>
                  </a:cubicBezTo>
                  <a:cubicBezTo>
                    <a:pt x="524111" y="410845"/>
                    <a:pt x="506614" y="428346"/>
                    <a:pt x="485026" y="428346"/>
                  </a:cubicBezTo>
                  <a:cubicBezTo>
                    <a:pt x="474228" y="428346"/>
                    <a:pt x="464460" y="423970"/>
                    <a:pt x="457392" y="416897"/>
                  </a:cubicBezTo>
                  <a:lnTo>
                    <a:pt x="448688" y="395861"/>
                  </a:lnTo>
                  <a:lnTo>
                    <a:pt x="459172" y="384326"/>
                  </a:lnTo>
                  <a:close/>
                  <a:moveTo>
                    <a:pt x="2079618" y="350171"/>
                  </a:moveTo>
                  <a:cubicBezTo>
                    <a:pt x="2101211" y="350171"/>
                    <a:pt x="2118703" y="367670"/>
                    <a:pt x="2118703" y="389259"/>
                  </a:cubicBezTo>
                  <a:cubicBezTo>
                    <a:pt x="2118703" y="410845"/>
                    <a:pt x="2101211" y="428346"/>
                    <a:pt x="2079618" y="428346"/>
                  </a:cubicBezTo>
                  <a:cubicBezTo>
                    <a:pt x="2058036" y="428346"/>
                    <a:pt x="2040537" y="410845"/>
                    <a:pt x="2040537" y="389259"/>
                  </a:cubicBezTo>
                  <a:cubicBezTo>
                    <a:pt x="2040537" y="367670"/>
                    <a:pt x="2058036" y="350171"/>
                    <a:pt x="2079618" y="350171"/>
                  </a:cubicBezTo>
                  <a:close/>
                  <a:moveTo>
                    <a:pt x="1984971" y="350171"/>
                  </a:moveTo>
                  <a:cubicBezTo>
                    <a:pt x="2006563" y="350171"/>
                    <a:pt x="2024068" y="367670"/>
                    <a:pt x="2024068" y="389259"/>
                  </a:cubicBezTo>
                  <a:cubicBezTo>
                    <a:pt x="2024068" y="410845"/>
                    <a:pt x="2006563" y="428346"/>
                    <a:pt x="1984971" y="428346"/>
                  </a:cubicBezTo>
                  <a:cubicBezTo>
                    <a:pt x="1963377" y="428346"/>
                    <a:pt x="1945873" y="410845"/>
                    <a:pt x="1945873" y="389259"/>
                  </a:cubicBezTo>
                  <a:cubicBezTo>
                    <a:pt x="1945873" y="367670"/>
                    <a:pt x="1963377" y="350171"/>
                    <a:pt x="1984971" y="350171"/>
                  </a:cubicBezTo>
                  <a:close/>
                  <a:moveTo>
                    <a:pt x="1890340" y="350171"/>
                  </a:moveTo>
                  <a:cubicBezTo>
                    <a:pt x="1911917" y="350171"/>
                    <a:pt x="1929413" y="367670"/>
                    <a:pt x="1929413" y="389259"/>
                  </a:cubicBezTo>
                  <a:cubicBezTo>
                    <a:pt x="1929413" y="410845"/>
                    <a:pt x="1911917" y="428346"/>
                    <a:pt x="1890340" y="428346"/>
                  </a:cubicBezTo>
                  <a:cubicBezTo>
                    <a:pt x="1868762" y="428346"/>
                    <a:pt x="1851255" y="410845"/>
                    <a:pt x="1851255" y="389259"/>
                  </a:cubicBezTo>
                  <a:cubicBezTo>
                    <a:pt x="1851255" y="367670"/>
                    <a:pt x="1868762" y="350171"/>
                    <a:pt x="1890340" y="350171"/>
                  </a:cubicBezTo>
                  <a:close/>
                  <a:moveTo>
                    <a:pt x="1798073" y="350171"/>
                  </a:moveTo>
                  <a:cubicBezTo>
                    <a:pt x="1819663" y="350171"/>
                    <a:pt x="1837149" y="367670"/>
                    <a:pt x="1837149" y="389259"/>
                  </a:cubicBezTo>
                  <a:cubicBezTo>
                    <a:pt x="1837149" y="410845"/>
                    <a:pt x="1819663" y="428346"/>
                    <a:pt x="1798073" y="428346"/>
                  </a:cubicBezTo>
                  <a:cubicBezTo>
                    <a:pt x="1776483" y="428346"/>
                    <a:pt x="1758966" y="410845"/>
                    <a:pt x="1758966" y="389259"/>
                  </a:cubicBezTo>
                  <a:cubicBezTo>
                    <a:pt x="1758966" y="367670"/>
                    <a:pt x="1776483" y="350171"/>
                    <a:pt x="1798073" y="350171"/>
                  </a:cubicBezTo>
                  <a:close/>
                  <a:moveTo>
                    <a:pt x="1703435" y="350171"/>
                  </a:moveTo>
                  <a:cubicBezTo>
                    <a:pt x="1725015" y="350171"/>
                    <a:pt x="1742524" y="367670"/>
                    <a:pt x="1742524" y="389259"/>
                  </a:cubicBezTo>
                  <a:cubicBezTo>
                    <a:pt x="1742524" y="410845"/>
                    <a:pt x="1725015" y="428346"/>
                    <a:pt x="1703435" y="428346"/>
                  </a:cubicBezTo>
                  <a:cubicBezTo>
                    <a:pt x="1681841" y="428346"/>
                    <a:pt x="1664351" y="410845"/>
                    <a:pt x="1664351" y="389259"/>
                  </a:cubicBezTo>
                  <a:cubicBezTo>
                    <a:pt x="1664351" y="367670"/>
                    <a:pt x="1681841" y="350171"/>
                    <a:pt x="1703435" y="350171"/>
                  </a:cubicBezTo>
                  <a:close/>
                  <a:moveTo>
                    <a:pt x="1611151" y="350171"/>
                  </a:moveTo>
                  <a:cubicBezTo>
                    <a:pt x="1632741" y="350171"/>
                    <a:pt x="1650245" y="367670"/>
                    <a:pt x="1650245" y="389259"/>
                  </a:cubicBezTo>
                  <a:cubicBezTo>
                    <a:pt x="1650245" y="410845"/>
                    <a:pt x="1632741" y="428346"/>
                    <a:pt x="1611151" y="428346"/>
                  </a:cubicBezTo>
                  <a:cubicBezTo>
                    <a:pt x="1589652" y="428346"/>
                    <a:pt x="1572155" y="410845"/>
                    <a:pt x="1572155" y="389259"/>
                  </a:cubicBezTo>
                  <a:cubicBezTo>
                    <a:pt x="1572155" y="367670"/>
                    <a:pt x="1589652" y="350171"/>
                    <a:pt x="1611151" y="350171"/>
                  </a:cubicBezTo>
                  <a:close/>
                  <a:moveTo>
                    <a:pt x="1516602" y="350171"/>
                  </a:moveTo>
                  <a:cubicBezTo>
                    <a:pt x="1538185" y="350171"/>
                    <a:pt x="1555690" y="367670"/>
                    <a:pt x="1555690" y="389259"/>
                  </a:cubicBezTo>
                  <a:cubicBezTo>
                    <a:pt x="1555690" y="410845"/>
                    <a:pt x="1538185" y="428346"/>
                    <a:pt x="1516602" y="428346"/>
                  </a:cubicBezTo>
                  <a:cubicBezTo>
                    <a:pt x="1495010" y="428346"/>
                    <a:pt x="1477510" y="410845"/>
                    <a:pt x="1477510" y="389259"/>
                  </a:cubicBezTo>
                  <a:cubicBezTo>
                    <a:pt x="1477510" y="367670"/>
                    <a:pt x="1495010" y="350171"/>
                    <a:pt x="1516602" y="350171"/>
                  </a:cubicBezTo>
                  <a:close/>
                  <a:moveTo>
                    <a:pt x="951124" y="350171"/>
                  </a:moveTo>
                  <a:cubicBezTo>
                    <a:pt x="972708" y="350171"/>
                    <a:pt x="990204" y="367670"/>
                    <a:pt x="990204" y="389259"/>
                  </a:cubicBezTo>
                  <a:cubicBezTo>
                    <a:pt x="990204" y="410845"/>
                    <a:pt x="972708" y="428346"/>
                    <a:pt x="951124" y="428346"/>
                  </a:cubicBezTo>
                  <a:cubicBezTo>
                    <a:pt x="929543" y="428346"/>
                    <a:pt x="912042" y="410845"/>
                    <a:pt x="912042" y="389259"/>
                  </a:cubicBezTo>
                  <a:cubicBezTo>
                    <a:pt x="912042" y="367670"/>
                    <a:pt x="929543" y="350171"/>
                    <a:pt x="951124" y="350171"/>
                  </a:cubicBezTo>
                  <a:close/>
                  <a:moveTo>
                    <a:pt x="856501" y="350171"/>
                  </a:moveTo>
                  <a:cubicBezTo>
                    <a:pt x="878085" y="350171"/>
                    <a:pt x="895581" y="367670"/>
                    <a:pt x="895581" y="389259"/>
                  </a:cubicBezTo>
                  <a:cubicBezTo>
                    <a:pt x="895581" y="410845"/>
                    <a:pt x="878085" y="428346"/>
                    <a:pt x="856501" y="428346"/>
                  </a:cubicBezTo>
                  <a:cubicBezTo>
                    <a:pt x="834918" y="428346"/>
                    <a:pt x="817421" y="410845"/>
                    <a:pt x="817421" y="389259"/>
                  </a:cubicBezTo>
                  <a:cubicBezTo>
                    <a:pt x="817421" y="367670"/>
                    <a:pt x="834918" y="350171"/>
                    <a:pt x="856501" y="350171"/>
                  </a:cubicBezTo>
                  <a:close/>
                  <a:moveTo>
                    <a:pt x="764243" y="350171"/>
                  </a:moveTo>
                  <a:cubicBezTo>
                    <a:pt x="785826" y="350171"/>
                    <a:pt x="803324" y="367671"/>
                    <a:pt x="803324" y="389259"/>
                  </a:cubicBezTo>
                  <a:cubicBezTo>
                    <a:pt x="803324" y="410845"/>
                    <a:pt x="785826" y="428346"/>
                    <a:pt x="764243" y="428346"/>
                  </a:cubicBezTo>
                  <a:cubicBezTo>
                    <a:pt x="742651" y="428346"/>
                    <a:pt x="725160" y="410845"/>
                    <a:pt x="725160" y="389259"/>
                  </a:cubicBezTo>
                  <a:cubicBezTo>
                    <a:pt x="725160" y="367671"/>
                    <a:pt x="742651" y="350171"/>
                    <a:pt x="764243" y="350171"/>
                  </a:cubicBezTo>
                  <a:close/>
                  <a:moveTo>
                    <a:pt x="669597" y="350171"/>
                  </a:moveTo>
                  <a:cubicBezTo>
                    <a:pt x="691200" y="350171"/>
                    <a:pt x="708698" y="367671"/>
                    <a:pt x="708698" y="389259"/>
                  </a:cubicBezTo>
                  <a:cubicBezTo>
                    <a:pt x="708698" y="410845"/>
                    <a:pt x="691200" y="428346"/>
                    <a:pt x="669597" y="428346"/>
                  </a:cubicBezTo>
                  <a:cubicBezTo>
                    <a:pt x="648024" y="428346"/>
                    <a:pt x="630519" y="410845"/>
                    <a:pt x="630519" y="389259"/>
                  </a:cubicBezTo>
                  <a:cubicBezTo>
                    <a:pt x="630519" y="367671"/>
                    <a:pt x="648024" y="350171"/>
                    <a:pt x="669597" y="350171"/>
                  </a:cubicBezTo>
                  <a:close/>
                  <a:moveTo>
                    <a:pt x="577316" y="350171"/>
                  </a:moveTo>
                  <a:cubicBezTo>
                    <a:pt x="598910" y="350171"/>
                    <a:pt x="616414" y="367671"/>
                    <a:pt x="616414" y="389259"/>
                  </a:cubicBezTo>
                  <a:cubicBezTo>
                    <a:pt x="616414" y="410845"/>
                    <a:pt x="598910" y="428346"/>
                    <a:pt x="577316" y="428346"/>
                  </a:cubicBezTo>
                  <a:cubicBezTo>
                    <a:pt x="555721" y="428346"/>
                    <a:pt x="538216" y="410845"/>
                    <a:pt x="538216" y="389259"/>
                  </a:cubicBezTo>
                  <a:cubicBezTo>
                    <a:pt x="538216" y="367671"/>
                    <a:pt x="555721" y="350171"/>
                    <a:pt x="577316" y="350171"/>
                  </a:cubicBezTo>
                  <a:close/>
                  <a:moveTo>
                    <a:pt x="591716" y="263862"/>
                  </a:moveTo>
                  <a:lnTo>
                    <a:pt x="604964" y="269347"/>
                  </a:lnTo>
                  <a:cubicBezTo>
                    <a:pt x="612039" y="276420"/>
                    <a:pt x="616416" y="286192"/>
                    <a:pt x="616416" y="296985"/>
                  </a:cubicBezTo>
                  <a:cubicBezTo>
                    <a:pt x="616416" y="318571"/>
                    <a:pt x="598910" y="336071"/>
                    <a:pt x="577316" y="336071"/>
                  </a:cubicBezTo>
                  <a:cubicBezTo>
                    <a:pt x="566520" y="336071"/>
                    <a:pt x="556745" y="331696"/>
                    <a:pt x="549670" y="324623"/>
                  </a:cubicBezTo>
                  <a:lnTo>
                    <a:pt x="542883" y="308244"/>
                  </a:lnTo>
                  <a:close/>
                  <a:moveTo>
                    <a:pt x="951129" y="257899"/>
                  </a:moveTo>
                  <a:cubicBezTo>
                    <a:pt x="972708" y="257899"/>
                    <a:pt x="990205" y="275398"/>
                    <a:pt x="990205" y="296985"/>
                  </a:cubicBezTo>
                  <a:cubicBezTo>
                    <a:pt x="990205" y="318571"/>
                    <a:pt x="972708" y="336070"/>
                    <a:pt x="951129" y="336070"/>
                  </a:cubicBezTo>
                  <a:cubicBezTo>
                    <a:pt x="929543" y="336070"/>
                    <a:pt x="912045" y="318571"/>
                    <a:pt x="912045" y="296985"/>
                  </a:cubicBezTo>
                  <a:cubicBezTo>
                    <a:pt x="912045" y="275398"/>
                    <a:pt x="929543" y="257899"/>
                    <a:pt x="951129" y="257899"/>
                  </a:cubicBezTo>
                  <a:close/>
                  <a:moveTo>
                    <a:pt x="856503" y="257899"/>
                  </a:moveTo>
                  <a:cubicBezTo>
                    <a:pt x="878086" y="257899"/>
                    <a:pt x="895582" y="275398"/>
                    <a:pt x="895582" y="296985"/>
                  </a:cubicBezTo>
                  <a:cubicBezTo>
                    <a:pt x="895582" y="318571"/>
                    <a:pt x="878086" y="336070"/>
                    <a:pt x="856503" y="336070"/>
                  </a:cubicBezTo>
                  <a:cubicBezTo>
                    <a:pt x="834919" y="336070"/>
                    <a:pt x="817422" y="318571"/>
                    <a:pt x="817422" y="296985"/>
                  </a:cubicBezTo>
                  <a:cubicBezTo>
                    <a:pt x="817422" y="275398"/>
                    <a:pt x="834919" y="257899"/>
                    <a:pt x="856503" y="257899"/>
                  </a:cubicBezTo>
                  <a:close/>
                  <a:moveTo>
                    <a:pt x="764243" y="257899"/>
                  </a:moveTo>
                  <a:cubicBezTo>
                    <a:pt x="785826" y="257899"/>
                    <a:pt x="803326" y="275398"/>
                    <a:pt x="803326" y="296985"/>
                  </a:cubicBezTo>
                  <a:cubicBezTo>
                    <a:pt x="803326" y="318571"/>
                    <a:pt x="785826" y="336070"/>
                    <a:pt x="764243" y="336070"/>
                  </a:cubicBezTo>
                  <a:cubicBezTo>
                    <a:pt x="742651" y="336070"/>
                    <a:pt x="725161" y="318571"/>
                    <a:pt x="725161" y="296985"/>
                  </a:cubicBezTo>
                  <a:cubicBezTo>
                    <a:pt x="725161" y="275398"/>
                    <a:pt x="742651" y="257899"/>
                    <a:pt x="764243" y="257899"/>
                  </a:cubicBezTo>
                  <a:close/>
                  <a:moveTo>
                    <a:pt x="669597" y="257899"/>
                  </a:moveTo>
                  <a:cubicBezTo>
                    <a:pt x="691200" y="257899"/>
                    <a:pt x="708698" y="275398"/>
                    <a:pt x="708698" y="296985"/>
                  </a:cubicBezTo>
                  <a:cubicBezTo>
                    <a:pt x="708698" y="318571"/>
                    <a:pt x="691200" y="336070"/>
                    <a:pt x="669597" y="336070"/>
                  </a:cubicBezTo>
                  <a:cubicBezTo>
                    <a:pt x="648024" y="336070"/>
                    <a:pt x="630520" y="318571"/>
                    <a:pt x="630520" y="296985"/>
                  </a:cubicBezTo>
                  <a:cubicBezTo>
                    <a:pt x="630520" y="275398"/>
                    <a:pt x="648024" y="257899"/>
                    <a:pt x="669597" y="257899"/>
                  </a:cubicBezTo>
                  <a:close/>
                  <a:moveTo>
                    <a:pt x="2079618" y="257899"/>
                  </a:moveTo>
                  <a:cubicBezTo>
                    <a:pt x="2101211" y="257899"/>
                    <a:pt x="2118703" y="275398"/>
                    <a:pt x="2118703" y="296984"/>
                  </a:cubicBezTo>
                  <a:cubicBezTo>
                    <a:pt x="2118703" y="318571"/>
                    <a:pt x="2101211" y="336070"/>
                    <a:pt x="2079618" y="336070"/>
                  </a:cubicBezTo>
                  <a:cubicBezTo>
                    <a:pt x="2058036" y="336070"/>
                    <a:pt x="2040537" y="318571"/>
                    <a:pt x="2040537" y="296984"/>
                  </a:cubicBezTo>
                  <a:cubicBezTo>
                    <a:pt x="2040537" y="275398"/>
                    <a:pt x="2058036" y="257899"/>
                    <a:pt x="2079618" y="257899"/>
                  </a:cubicBezTo>
                  <a:close/>
                  <a:moveTo>
                    <a:pt x="1984971" y="257899"/>
                  </a:moveTo>
                  <a:cubicBezTo>
                    <a:pt x="2006563" y="257899"/>
                    <a:pt x="2024068" y="275398"/>
                    <a:pt x="2024068" y="296984"/>
                  </a:cubicBezTo>
                  <a:cubicBezTo>
                    <a:pt x="2024068" y="318571"/>
                    <a:pt x="2006563" y="336070"/>
                    <a:pt x="1984971" y="336070"/>
                  </a:cubicBezTo>
                  <a:cubicBezTo>
                    <a:pt x="1963377" y="336070"/>
                    <a:pt x="1945873" y="318571"/>
                    <a:pt x="1945873" y="296984"/>
                  </a:cubicBezTo>
                  <a:cubicBezTo>
                    <a:pt x="1945873" y="275398"/>
                    <a:pt x="1963377" y="257899"/>
                    <a:pt x="1984971" y="257899"/>
                  </a:cubicBezTo>
                  <a:close/>
                  <a:moveTo>
                    <a:pt x="1890340" y="257899"/>
                  </a:moveTo>
                  <a:cubicBezTo>
                    <a:pt x="1911917" y="257899"/>
                    <a:pt x="1929413" y="275398"/>
                    <a:pt x="1929413" y="296984"/>
                  </a:cubicBezTo>
                  <a:cubicBezTo>
                    <a:pt x="1929413" y="318571"/>
                    <a:pt x="1911917" y="336070"/>
                    <a:pt x="1890340" y="336070"/>
                  </a:cubicBezTo>
                  <a:cubicBezTo>
                    <a:pt x="1868762" y="336070"/>
                    <a:pt x="1851255" y="318571"/>
                    <a:pt x="1851255" y="296984"/>
                  </a:cubicBezTo>
                  <a:cubicBezTo>
                    <a:pt x="1851255" y="275398"/>
                    <a:pt x="1868762" y="257899"/>
                    <a:pt x="1890340" y="257899"/>
                  </a:cubicBezTo>
                  <a:close/>
                  <a:moveTo>
                    <a:pt x="1798073" y="257899"/>
                  </a:moveTo>
                  <a:cubicBezTo>
                    <a:pt x="1819663" y="257899"/>
                    <a:pt x="1837149" y="275398"/>
                    <a:pt x="1837149" y="296984"/>
                  </a:cubicBezTo>
                  <a:cubicBezTo>
                    <a:pt x="1837149" y="318571"/>
                    <a:pt x="1819663" y="336070"/>
                    <a:pt x="1798073" y="336070"/>
                  </a:cubicBezTo>
                  <a:cubicBezTo>
                    <a:pt x="1776483" y="336070"/>
                    <a:pt x="1758966" y="318571"/>
                    <a:pt x="1758966" y="296984"/>
                  </a:cubicBezTo>
                  <a:cubicBezTo>
                    <a:pt x="1758966" y="275398"/>
                    <a:pt x="1776483" y="257899"/>
                    <a:pt x="1798073" y="257899"/>
                  </a:cubicBezTo>
                  <a:close/>
                  <a:moveTo>
                    <a:pt x="1703435" y="257899"/>
                  </a:moveTo>
                  <a:cubicBezTo>
                    <a:pt x="1725015" y="257899"/>
                    <a:pt x="1742524" y="275398"/>
                    <a:pt x="1742524" y="296984"/>
                  </a:cubicBezTo>
                  <a:cubicBezTo>
                    <a:pt x="1742524" y="318571"/>
                    <a:pt x="1725015" y="336070"/>
                    <a:pt x="1703435" y="336070"/>
                  </a:cubicBezTo>
                  <a:cubicBezTo>
                    <a:pt x="1681841" y="336070"/>
                    <a:pt x="1664351" y="318571"/>
                    <a:pt x="1664351" y="296984"/>
                  </a:cubicBezTo>
                  <a:cubicBezTo>
                    <a:pt x="1664351" y="275398"/>
                    <a:pt x="1681841" y="257899"/>
                    <a:pt x="1703435" y="257899"/>
                  </a:cubicBezTo>
                  <a:close/>
                  <a:moveTo>
                    <a:pt x="1611151" y="257899"/>
                  </a:moveTo>
                  <a:cubicBezTo>
                    <a:pt x="1632741" y="257899"/>
                    <a:pt x="1650245" y="275398"/>
                    <a:pt x="1650245" y="296984"/>
                  </a:cubicBezTo>
                  <a:cubicBezTo>
                    <a:pt x="1650245" y="318571"/>
                    <a:pt x="1632741" y="336070"/>
                    <a:pt x="1611151" y="336070"/>
                  </a:cubicBezTo>
                  <a:cubicBezTo>
                    <a:pt x="1589655" y="336070"/>
                    <a:pt x="1572155" y="318571"/>
                    <a:pt x="1572155" y="296984"/>
                  </a:cubicBezTo>
                  <a:cubicBezTo>
                    <a:pt x="1572155" y="275398"/>
                    <a:pt x="1589655" y="257899"/>
                    <a:pt x="1611151" y="257899"/>
                  </a:cubicBezTo>
                  <a:close/>
                  <a:moveTo>
                    <a:pt x="1516605" y="257899"/>
                  </a:moveTo>
                  <a:cubicBezTo>
                    <a:pt x="1538188" y="257899"/>
                    <a:pt x="1555690" y="275398"/>
                    <a:pt x="1555690" y="296984"/>
                  </a:cubicBezTo>
                  <a:cubicBezTo>
                    <a:pt x="1555690" y="318571"/>
                    <a:pt x="1538188" y="336070"/>
                    <a:pt x="1516605" y="336070"/>
                  </a:cubicBezTo>
                  <a:cubicBezTo>
                    <a:pt x="1495013" y="336070"/>
                    <a:pt x="1477512" y="318571"/>
                    <a:pt x="1477512" y="296984"/>
                  </a:cubicBezTo>
                  <a:cubicBezTo>
                    <a:pt x="1477512" y="275398"/>
                    <a:pt x="1495013" y="257899"/>
                    <a:pt x="1516605" y="257899"/>
                  </a:cubicBezTo>
                  <a:close/>
                  <a:moveTo>
                    <a:pt x="1419597" y="257899"/>
                  </a:moveTo>
                  <a:cubicBezTo>
                    <a:pt x="1441183" y="257899"/>
                    <a:pt x="1458689" y="275398"/>
                    <a:pt x="1458689" y="296984"/>
                  </a:cubicBezTo>
                  <a:cubicBezTo>
                    <a:pt x="1458689" y="318571"/>
                    <a:pt x="1441183" y="336070"/>
                    <a:pt x="1419597" y="336070"/>
                  </a:cubicBezTo>
                  <a:cubicBezTo>
                    <a:pt x="1398003" y="336070"/>
                    <a:pt x="1380501" y="318571"/>
                    <a:pt x="1380501" y="296984"/>
                  </a:cubicBezTo>
                  <a:cubicBezTo>
                    <a:pt x="1380501" y="275398"/>
                    <a:pt x="1398003" y="257899"/>
                    <a:pt x="1419597" y="257899"/>
                  </a:cubicBezTo>
                  <a:close/>
                  <a:moveTo>
                    <a:pt x="1329683" y="257899"/>
                  </a:moveTo>
                  <a:cubicBezTo>
                    <a:pt x="1351272" y="257899"/>
                    <a:pt x="1368775" y="275398"/>
                    <a:pt x="1368775" y="296984"/>
                  </a:cubicBezTo>
                  <a:cubicBezTo>
                    <a:pt x="1368775" y="318571"/>
                    <a:pt x="1351272" y="336070"/>
                    <a:pt x="1329683" y="336070"/>
                  </a:cubicBezTo>
                  <a:cubicBezTo>
                    <a:pt x="1308100" y="336070"/>
                    <a:pt x="1290601" y="318571"/>
                    <a:pt x="1290601" y="296984"/>
                  </a:cubicBezTo>
                  <a:cubicBezTo>
                    <a:pt x="1290601" y="275398"/>
                    <a:pt x="1308100" y="257899"/>
                    <a:pt x="1329683" y="257899"/>
                  </a:cubicBezTo>
                  <a:close/>
                  <a:moveTo>
                    <a:pt x="1232690" y="257899"/>
                  </a:moveTo>
                  <a:cubicBezTo>
                    <a:pt x="1254278" y="257899"/>
                    <a:pt x="1271764" y="275398"/>
                    <a:pt x="1271764" y="296985"/>
                  </a:cubicBezTo>
                  <a:cubicBezTo>
                    <a:pt x="1271764" y="318571"/>
                    <a:pt x="1254278" y="336070"/>
                    <a:pt x="1232690" y="336070"/>
                  </a:cubicBezTo>
                  <a:cubicBezTo>
                    <a:pt x="1211099" y="336070"/>
                    <a:pt x="1193607" y="318571"/>
                    <a:pt x="1193607" y="296985"/>
                  </a:cubicBezTo>
                  <a:cubicBezTo>
                    <a:pt x="1193607" y="275398"/>
                    <a:pt x="1211099" y="257899"/>
                    <a:pt x="1232690" y="257899"/>
                  </a:cubicBezTo>
                  <a:close/>
                  <a:moveTo>
                    <a:pt x="1516605" y="175085"/>
                  </a:moveTo>
                  <a:cubicBezTo>
                    <a:pt x="1538188" y="175085"/>
                    <a:pt x="1555690" y="192585"/>
                    <a:pt x="1555690" y="214170"/>
                  </a:cubicBezTo>
                  <a:cubicBezTo>
                    <a:pt x="1555690" y="235758"/>
                    <a:pt x="1538188" y="253265"/>
                    <a:pt x="1516605" y="253265"/>
                  </a:cubicBezTo>
                  <a:cubicBezTo>
                    <a:pt x="1495013" y="253265"/>
                    <a:pt x="1477512" y="235758"/>
                    <a:pt x="1477512" y="214170"/>
                  </a:cubicBezTo>
                  <a:cubicBezTo>
                    <a:pt x="1477512" y="192585"/>
                    <a:pt x="1495013" y="175085"/>
                    <a:pt x="1516605" y="175085"/>
                  </a:cubicBezTo>
                  <a:close/>
                  <a:moveTo>
                    <a:pt x="1419600" y="175085"/>
                  </a:moveTo>
                  <a:cubicBezTo>
                    <a:pt x="1441183" y="175085"/>
                    <a:pt x="1458689" y="192585"/>
                    <a:pt x="1458689" y="214170"/>
                  </a:cubicBezTo>
                  <a:cubicBezTo>
                    <a:pt x="1458689" y="235758"/>
                    <a:pt x="1441183" y="253265"/>
                    <a:pt x="1419600" y="253265"/>
                  </a:cubicBezTo>
                  <a:cubicBezTo>
                    <a:pt x="1398003" y="253265"/>
                    <a:pt x="1380502" y="235758"/>
                    <a:pt x="1380502" y="214170"/>
                  </a:cubicBezTo>
                  <a:cubicBezTo>
                    <a:pt x="1380502" y="192585"/>
                    <a:pt x="1398003" y="175085"/>
                    <a:pt x="1419600" y="175085"/>
                  </a:cubicBezTo>
                  <a:close/>
                  <a:moveTo>
                    <a:pt x="1329683" y="175085"/>
                  </a:moveTo>
                  <a:cubicBezTo>
                    <a:pt x="1351272" y="175085"/>
                    <a:pt x="1368775" y="192585"/>
                    <a:pt x="1368775" y="214170"/>
                  </a:cubicBezTo>
                  <a:cubicBezTo>
                    <a:pt x="1368775" y="235758"/>
                    <a:pt x="1351272" y="253265"/>
                    <a:pt x="1329683" y="253265"/>
                  </a:cubicBezTo>
                  <a:cubicBezTo>
                    <a:pt x="1308100" y="253265"/>
                    <a:pt x="1290601" y="235758"/>
                    <a:pt x="1290601" y="214170"/>
                  </a:cubicBezTo>
                  <a:cubicBezTo>
                    <a:pt x="1290601" y="192585"/>
                    <a:pt x="1308100" y="175085"/>
                    <a:pt x="1329683" y="175085"/>
                  </a:cubicBezTo>
                  <a:close/>
                  <a:moveTo>
                    <a:pt x="1232690" y="175085"/>
                  </a:moveTo>
                  <a:cubicBezTo>
                    <a:pt x="1254278" y="175085"/>
                    <a:pt x="1271764" y="192585"/>
                    <a:pt x="1271764" y="214170"/>
                  </a:cubicBezTo>
                  <a:cubicBezTo>
                    <a:pt x="1271764" y="235758"/>
                    <a:pt x="1254278" y="253265"/>
                    <a:pt x="1232690" y="253265"/>
                  </a:cubicBezTo>
                  <a:cubicBezTo>
                    <a:pt x="1211099" y="253265"/>
                    <a:pt x="1193607" y="235758"/>
                    <a:pt x="1193607" y="214170"/>
                  </a:cubicBezTo>
                  <a:cubicBezTo>
                    <a:pt x="1193607" y="192585"/>
                    <a:pt x="1211099" y="175085"/>
                    <a:pt x="1232690" y="175085"/>
                  </a:cubicBezTo>
                  <a:close/>
                  <a:moveTo>
                    <a:pt x="1045751" y="175085"/>
                  </a:moveTo>
                  <a:cubicBezTo>
                    <a:pt x="1067337" y="175085"/>
                    <a:pt x="1084842" y="192585"/>
                    <a:pt x="1084842" y="214172"/>
                  </a:cubicBezTo>
                  <a:cubicBezTo>
                    <a:pt x="1084842" y="235758"/>
                    <a:pt x="1067337" y="253265"/>
                    <a:pt x="1045751" y="253265"/>
                  </a:cubicBezTo>
                  <a:cubicBezTo>
                    <a:pt x="1024168" y="253265"/>
                    <a:pt x="1006670" y="235758"/>
                    <a:pt x="1006670" y="214172"/>
                  </a:cubicBezTo>
                  <a:cubicBezTo>
                    <a:pt x="1006670" y="192585"/>
                    <a:pt x="1024168" y="175085"/>
                    <a:pt x="1045751" y="175085"/>
                  </a:cubicBezTo>
                  <a:close/>
                  <a:moveTo>
                    <a:pt x="951129" y="175085"/>
                  </a:moveTo>
                  <a:cubicBezTo>
                    <a:pt x="972708" y="175085"/>
                    <a:pt x="990205" y="192585"/>
                    <a:pt x="990205" y="214172"/>
                  </a:cubicBezTo>
                  <a:cubicBezTo>
                    <a:pt x="990205" y="235758"/>
                    <a:pt x="972708" y="253265"/>
                    <a:pt x="951129" y="253265"/>
                  </a:cubicBezTo>
                  <a:cubicBezTo>
                    <a:pt x="929543" y="253265"/>
                    <a:pt x="912045" y="235758"/>
                    <a:pt x="912045" y="214172"/>
                  </a:cubicBezTo>
                  <a:cubicBezTo>
                    <a:pt x="912045" y="192585"/>
                    <a:pt x="929543" y="175085"/>
                    <a:pt x="951129" y="175085"/>
                  </a:cubicBezTo>
                  <a:close/>
                  <a:moveTo>
                    <a:pt x="856503" y="175085"/>
                  </a:moveTo>
                  <a:cubicBezTo>
                    <a:pt x="878086" y="175085"/>
                    <a:pt x="895582" y="192585"/>
                    <a:pt x="895582" y="214172"/>
                  </a:cubicBezTo>
                  <a:cubicBezTo>
                    <a:pt x="895582" y="235758"/>
                    <a:pt x="878086" y="253265"/>
                    <a:pt x="856503" y="253265"/>
                  </a:cubicBezTo>
                  <a:cubicBezTo>
                    <a:pt x="834919" y="253265"/>
                    <a:pt x="817422" y="235758"/>
                    <a:pt x="817422" y="214172"/>
                  </a:cubicBezTo>
                  <a:cubicBezTo>
                    <a:pt x="817422" y="192585"/>
                    <a:pt x="834919" y="175085"/>
                    <a:pt x="856503" y="175085"/>
                  </a:cubicBezTo>
                  <a:close/>
                  <a:moveTo>
                    <a:pt x="764243" y="175085"/>
                  </a:moveTo>
                  <a:cubicBezTo>
                    <a:pt x="785830" y="175085"/>
                    <a:pt x="803326" y="192585"/>
                    <a:pt x="803326" y="214172"/>
                  </a:cubicBezTo>
                  <a:cubicBezTo>
                    <a:pt x="803326" y="235758"/>
                    <a:pt x="785830" y="253265"/>
                    <a:pt x="764243" y="253265"/>
                  </a:cubicBezTo>
                  <a:cubicBezTo>
                    <a:pt x="742651" y="253265"/>
                    <a:pt x="725161" y="235758"/>
                    <a:pt x="725161" y="214172"/>
                  </a:cubicBezTo>
                  <a:cubicBezTo>
                    <a:pt x="725161" y="192585"/>
                    <a:pt x="742651" y="175085"/>
                    <a:pt x="764243" y="175085"/>
                  </a:cubicBezTo>
                  <a:close/>
                  <a:moveTo>
                    <a:pt x="2831988" y="175085"/>
                  </a:moveTo>
                  <a:cubicBezTo>
                    <a:pt x="2853575" y="175085"/>
                    <a:pt x="2871075" y="192585"/>
                    <a:pt x="2871075" y="214170"/>
                  </a:cubicBezTo>
                  <a:cubicBezTo>
                    <a:pt x="2871075" y="235758"/>
                    <a:pt x="2853575" y="253265"/>
                    <a:pt x="2831988" y="253265"/>
                  </a:cubicBezTo>
                  <a:cubicBezTo>
                    <a:pt x="2810401" y="253265"/>
                    <a:pt x="2792901" y="235758"/>
                    <a:pt x="2792901" y="214170"/>
                  </a:cubicBezTo>
                  <a:cubicBezTo>
                    <a:pt x="2792901" y="192585"/>
                    <a:pt x="2810401" y="175085"/>
                    <a:pt x="2831988" y="175085"/>
                  </a:cubicBezTo>
                  <a:close/>
                  <a:moveTo>
                    <a:pt x="2079618" y="175085"/>
                  </a:moveTo>
                  <a:cubicBezTo>
                    <a:pt x="2101211" y="175085"/>
                    <a:pt x="2118703" y="192585"/>
                    <a:pt x="2118703" y="214170"/>
                  </a:cubicBezTo>
                  <a:cubicBezTo>
                    <a:pt x="2118703" y="235758"/>
                    <a:pt x="2101211" y="253265"/>
                    <a:pt x="2079618" y="253265"/>
                  </a:cubicBezTo>
                  <a:cubicBezTo>
                    <a:pt x="2058036" y="253265"/>
                    <a:pt x="2040537" y="235758"/>
                    <a:pt x="2040537" y="214170"/>
                  </a:cubicBezTo>
                  <a:cubicBezTo>
                    <a:pt x="2040537" y="192585"/>
                    <a:pt x="2058036" y="175085"/>
                    <a:pt x="2079618" y="175085"/>
                  </a:cubicBezTo>
                  <a:close/>
                  <a:moveTo>
                    <a:pt x="1984973" y="175085"/>
                  </a:moveTo>
                  <a:cubicBezTo>
                    <a:pt x="2006565" y="175085"/>
                    <a:pt x="2024073" y="192585"/>
                    <a:pt x="2024073" y="214170"/>
                  </a:cubicBezTo>
                  <a:cubicBezTo>
                    <a:pt x="2024073" y="235758"/>
                    <a:pt x="2006565" y="253265"/>
                    <a:pt x="1984973" y="253265"/>
                  </a:cubicBezTo>
                  <a:cubicBezTo>
                    <a:pt x="1963378" y="253265"/>
                    <a:pt x="1945875" y="235758"/>
                    <a:pt x="1945875" y="214170"/>
                  </a:cubicBezTo>
                  <a:cubicBezTo>
                    <a:pt x="1945875" y="192585"/>
                    <a:pt x="1963378" y="175085"/>
                    <a:pt x="1984973" y="175085"/>
                  </a:cubicBezTo>
                  <a:close/>
                  <a:moveTo>
                    <a:pt x="1890340" y="175085"/>
                  </a:moveTo>
                  <a:cubicBezTo>
                    <a:pt x="1911917" y="175085"/>
                    <a:pt x="1929413" y="192585"/>
                    <a:pt x="1929413" y="214170"/>
                  </a:cubicBezTo>
                  <a:cubicBezTo>
                    <a:pt x="1929413" y="235758"/>
                    <a:pt x="1911917" y="253265"/>
                    <a:pt x="1890340" y="253265"/>
                  </a:cubicBezTo>
                  <a:cubicBezTo>
                    <a:pt x="1868762" y="253265"/>
                    <a:pt x="1851255" y="235758"/>
                    <a:pt x="1851255" y="214170"/>
                  </a:cubicBezTo>
                  <a:cubicBezTo>
                    <a:pt x="1851255" y="192585"/>
                    <a:pt x="1868762" y="175085"/>
                    <a:pt x="1890340" y="175085"/>
                  </a:cubicBezTo>
                  <a:close/>
                  <a:moveTo>
                    <a:pt x="1798073" y="175085"/>
                  </a:moveTo>
                  <a:cubicBezTo>
                    <a:pt x="1819663" y="175085"/>
                    <a:pt x="1837149" y="192585"/>
                    <a:pt x="1837149" y="214170"/>
                  </a:cubicBezTo>
                  <a:cubicBezTo>
                    <a:pt x="1837149" y="235758"/>
                    <a:pt x="1819663" y="253265"/>
                    <a:pt x="1798073" y="253265"/>
                  </a:cubicBezTo>
                  <a:cubicBezTo>
                    <a:pt x="1776483" y="253265"/>
                    <a:pt x="1758966" y="235758"/>
                    <a:pt x="1758966" y="214170"/>
                  </a:cubicBezTo>
                  <a:cubicBezTo>
                    <a:pt x="1758966" y="192585"/>
                    <a:pt x="1776483" y="175085"/>
                    <a:pt x="1798073" y="175085"/>
                  </a:cubicBezTo>
                  <a:close/>
                  <a:moveTo>
                    <a:pt x="1703435" y="175085"/>
                  </a:moveTo>
                  <a:cubicBezTo>
                    <a:pt x="1725015" y="175085"/>
                    <a:pt x="1742524" y="192585"/>
                    <a:pt x="1742524" y="214170"/>
                  </a:cubicBezTo>
                  <a:cubicBezTo>
                    <a:pt x="1742524" y="235758"/>
                    <a:pt x="1725015" y="253265"/>
                    <a:pt x="1703435" y="253265"/>
                  </a:cubicBezTo>
                  <a:cubicBezTo>
                    <a:pt x="1681841" y="253265"/>
                    <a:pt x="1664351" y="235758"/>
                    <a:pt x="1664351" y="214170"/>
                  </a:cubicBezTo>
                  <a:cubicBezTo>
                    <a:pt x="1664351" y="192585"/>
                    <a:pt x="1681841" y="175085"/>
                    <a:pt x="1703435" y="175085"/>
                  </a:cubicBezTo>
                  <a:close/>
                  <a:moveTo>
                    <a:pt x="1611151" y="175085"/>
                  </a:moveTo>
                  <a:cubicBezTo>
                    <a:pt x="1632741" y="175085"/>
                    <a:pt x="1650245" y="192585"/>
                    <a:pt x="1650245" y="214170"/>
                  </a:cubicBezTo>
                  <a:cubicBezTo>
                    <a:pt x="1650245" y="235758"/>
                    <a:pt x="1632741" y="253265"/>
                    <a:pt x="1611151" y="253265"/>
                  </a:cubicBezTo>
                  <a:cubicBezTo>
                    <a:pt x="1589656" y="253265"/>
                    <a:pt x="1572158" y="235758"/>
                    <a:pt x="1572158" y="214170"/>
                  </a:cubicBezTo>
                  <a:cubicBezTo>
                    <a:pt x="1572158" y="192585"/>
                    <a:pt x="1589656" y="175085"/>
                    <a:pt x="1611151" y="175085"/>
                  </a:cubicBezTo>
                  <a:close/>
                  <a:moveTo>
                    <a:pt x="798955" y="113714"/>
                  </a:moveTo>
                  <a:lnTo>
                    <a:pt x="803326" y="124268"/>
                  </a:lnTo>
                  <a:cubicBezTo>
                    <a:pt x="803326" y="145855"/>
                    <a:pt x="785830" y="163353"/>
                    <a:pt x="764243" y="163353"/>
                  </a:cubicBezTo>
                  <a:lnTo>
                    <a:pt x="738461" y="152674"/>
                  </a:lnTo>
                  <a:lnTo>
                    <a:pt x="754212" y="140896"/>
                  </a:lnTo>
                  <a:close/>
                  <a:moveTo>
                    <a:pt x="2904918" y="93195"/>
                  </a:moveTo>
                  <a:lnTo>
                    <a:pt x="2961886" y="127804"/>
                  </a:lnTo>
                  <a:lnTo>
                    <a:pt x="2951903" y="151905"/>
                  </a:lnTo>
                  <a:cubicBezTo>
                    <a:pt x="2944829" y="158978"/>
                    <a:pt x="2935058" y="163353"/>
                    <a:pt x="2924264" y="163353"/>
                  </a:cubicBezTo>
                  <a:cubicBezTo>
                    <a:pt x="2902677" y="163353"/>
                    <a:pt x="2885177" y="145855"/>
                    <a:pt x="2885177" y="124267"/>
                  </a:cubicBezTo>
                  <a:cubicBezTo>
                    <a:pt x="2885177" y="113475"/>
                    <a:pt x="2889552" y="103703"/>
                    <a:pt x="2896625" y="96630"/>
                  </a:cubicBezTo>
                  <a:close/>
                  <a:moveTo>
                    <a:pt x="2831988" y="85181"/>
                  </a:moveTo>
                  <a:cubicBezTo>
                    <a:pt x="2853575" y="85181"/>
                    <a:pt x="2871075" y="102682"/>
                    <a:pt x="2871075" y="124267"/>
                  </a:cubicBezTo>
                  <a:cubicBezTo>
                    <a:pt x="2871075" y="145855"/>
                    <a:pt x="2853575" y="163353"/>
                    <a:pt x="2831988" y="163353"/>
                  </a:cubicBezTo>
                  <a:cubicBezTo>
                    <a:pt x="2810401" y="163353"/>
                    <a:pt x="2792901" y="145855"/>
                    <a:pt x="2792901" y="124267"/>
                  </a:cubicBezTo>
                  <a:cubicBezTo>
                    <a:pt x="2792901" y="102682"/>
                    <a:pt x="2810401" y="85181"/>
                    <a:pt x="2831988" y="85181"/>
                  </a:cubicBezTo>
                  <a:close/>
                  <a:moveTo>
                    <a:pt x="2171887" y="85181"/>
                  </a:moveTo>
                  <a:cubicBezTo>
                    <a:pt x="2193477" y="85181"/>
                    <a:pt x="2210981" y="102682"/>
                    <a:pt x="2210981" y="124267"/>
                  </a:cubicBezTo>
                  <a:cubicBezTo>
                    <a:pt x="2210981" y="145855"/>
                    <a:pt x="2193477" y="163353"/>
                    <a:pt x="2171887" y="163353"/>
                  </a:cubicBezTo>
                  <a:cubicBezTo>
                    <a:pt x="2150295" y="163353"/>
                    <a:pt x="2132800" y="145855"/>
                    <a:pt x="2132800" y="124267"/>
                  </a:cubicBezTo>
                  <a:cubicBezTo>
                    <a:pt x="2132800" y="102682"/>
                    <a:pt x="2150295" y="85181"/>
                    <a:pt x="2171887" y="85181"/>
                  </a:cubicBezTo>
                  <a:close/>
                  <a:moveTo>
                    <a:pt x="2079618" y="85181"/>
                  </a:moveTo>
                  <a:cubicBezTo>
                    <a:pt x="2101211" y="85181"/>
                    <a:pt x="2118703" y="102682"/>
                    <a:pt x="2118703" y="124267"/>
                  </a:cubicBezTo>
                  <a:cubicBezTo>
                    <a:pt x="2118703" y="145855"/>
                    <a:pt x="2101211" y="163353"/>
                    <a:pt x="2079618" y="163353"/>
                  </a:cubicBezTo>
                  <a:cubicBezTo>
                    <a:pt x="2058036" y="163353"/>
                    <a:pt x="2040537" y="145855"/>
                    <a:pt x="2040537" y="124267"/>
                  </a:cubicBezTo>
                  <a:cubicBezTo>
                    <a:pt x="2040537" y="102682"/>
                    <a:pt x="2058036" y="85181"/>
                    <a:pt x="2079618" y="85181"/>
                  </a:cubicBezTo>
                  <a:close/>
                  <a:moveTo>
                    <a:pt x="1984973" y="85181"/>
                  </a:moveTo>
                  <a:cubicBezTo>
                    <a:pt x="2006565" y="85181"/>
                    <a:pt x="2024073" y="102682"/>
                    <a:pt x="2024073" y="124268"/>
                  </a:cubicBezTo>
                  <a:cubicBezTo>
                    <a:pt x="2024073" y="145855"/>
                    <a:pt x="2006565" y="163353"/>
                    <a:pt x="1984973" y="163353"/>
                  </a:cubicBezTo>
                  <a:cubicBezTo>
                    <a:pt x="1963378" y="163353"/>
                    <a:pt x="1945875" y="145855"/>
                    <a:pt x="1945875" y="124268"/>
                  </a:cubicBezTo>
                  <a:cubicBezTo>
                    <a:pt x="1945875" y="102682"/>
                    <a:pt x="1963378" y="85181"/>
                    <a:pt x="1984973" y="85181"/>
                  </a:cubicBezTo>
                  <a:close/>
                  <a:moveTo>
                    <a:pt x="1890340" y="85181"/>
                  </a:moveTo>
                  <a:cubicBezTo>
                    <a:pt x="1911917" y="85181"/>
                    <a:pt x="1929413" y="102682"/>
                    <a:pt x="1929413" y="124268"/>
                  </a:cubicBezTo>
                  <a:cubicBezTo>
                    <a:pt x="1929413" y="145855"/>
                    <a:pt x="1911917" y="163353"/>
                    <a:pt x="1890340" y="163353"/>
                  </a:cubicBezTo>
                  <a:cubicBezTo>
                    <a:pt x="1868762" y="163353"/>
                    <a:pt x="1851255" y="145855"/>
                    <a:pt x="1851255" y="124268"/>
                  </a:cubicBezTo>
                  <a:cubicBezTo>
                    <a:pt x="1851255" y="102682"/>
                    <a:pt x="1868762" y="85181"/>
                    <a:pt x="1890340" y="85181"/>
                  </a:cubicBezTo>
                  <a:close/>
                  <a:moveTo>
                    <a:pt x="1798073" y="85181"/>
                  </a:moveTo>
                  <a:cubicBezTo>
                    <a:pt x="1819663" y="85181"/>
                    <a:pt x="1837149" y="102682"/>
                    <a:pt x="1837149" y="124268"/>
                  </a:cubicBezTo>
                  <a:cubicBezTo>
                    <a:pt x="1837149" y="145855"/>
                    <a:pt x="1819663" y="163353"/>
                    <a:pt x="1798073" y="163353"/>
                  </a:cubicBezTo>
                  <a:cubicBezTo>
                    <a:pt x="1776483" y="163353"/>
                    <a:pt x="1758966" y="145855"/>
                    <a:pt x="1758966" y="124268"/>
                  </a:cubicBezTo>
                  <a:cubicBezTo>
                    <a:pt x="1758966" y="102682"/>
                    <a:pt x="1776483" y="85181"/>
                    <a:pt x="1798073" y="85181"/>
                  </a:cubicBezTo>
                  <a:close/>
                  <a:moveTo>
                    <a:pt x="1703435" y="85181"/>
                  </a:moveTo>
                  <a:cubicBezTo>
                    <a:pt x="1725015" y="85181"/>
                    <a:pt x="1742524" y="102682"/>
                    <a:pt x="1742524" y="124268"/>
                  </a:cubicBezTo>
                  <a:cubicBezTo>
                    <a:pt x="1742524" y="145855"/>
                    <a:pt x="1725015" y="163353"/>
                    <a:pt x="1703435" y="163353"/>
                  </a:cubicBezTo>
                  <a:cubicBezTo>
                    <a:pt x="1681841" y="163353"/>
                    <a:pt x="1664351" y="145855"/>
                    <a:pt x="1664351" y="124268"/>
                  </a:cubicBezTo>
                  <a:cubicBezTo>
                    <a:pt x="1664351" y="102682"/>
                    <a:pt x="1681841" y="85181"/>
                    <a:pt x="1703435" y="85181"/>
                  </a:cubicBezTo>
                  <a:close/>
                  <a:moveTo>
                    <a:pt x="1611151" y="85181"/>
                  </a:moveTo>
                  <a:cubicBezTo>
                    <a:pt x="1632741" y="85181"/>
                    <a:pt x="1650245" y="102683"/>
                    <a:pt x="1650245" y="124268"/>
                  </a:cubicBezTo>
                  <a:cubicBezTo>
                    <a:pt x="1650245" y="145855"/>
                    <a:pt x="1632741" y="163353"/>
                    <a:pt x="1611151" y="163353"/>
                  </a:cubicBezTo>
                  <a:cubicBezTo>
                    <a:pt x="1589656" y="163353"/>
                    <a:pt x="1572160" y="145855"/>
                    <a:pt x="1572160" y="124268"/>
                  </a:cubicBezTo>
                  <a:cubicBezTo>
                    <a:pt x="1572160" y="102683"/>
                    <a:pt x="1589656" y="85181"/>
                    <a:pt x="1611151" y="85181"/>
                  </a:cubicBezTo>
                  <a:close/>
                  <a:moveTo>
                    <a:pt x="1516607" y="85181"/>
                  </a:moveTo>
                  <a:cubicBezTo>
                    <a:pt x="1538188" y="85181"/>
                    <a:pt x="1555693" y="102683"/>
                    <a:pt x="1555693" y="124268"/>
                  </a:cubicBezTo>
                  <a:cubicBezTo>
                    <a:pt x="1555693" y="145855"/>
                    <a:pt x="1538188" y="163353"/>
                    <a:pt x="1516607" y="163353"/>
                  </a:cubicBezTo>
                  <a:cubicBezTo>
                    <a:pt x="1495014" y="163353"/>
                    <a:pt x="1477512" y="145855"/>
                    <a:pt x="1477512" y="124268"/>
                  </a:cubicBezTo>
                  <a:cubicBezTo>
                    <a:pt x="1477512" y="102683"/>
                    <a:pt x="1495014" y="85181"/>
                    <a:pt x="1516607" y="85181"/>
                  </a:cubicBezTo>
                  <a:close/>
                  <a:moveTo>
                    <a:pt x="1419600" y="85181"/>
                  </a:moveTo>
                  <a:cubicBezTo>
                    <a:pt x="1441183" y="85181"/>
                    <a:pt x="1458689" y="102683"/>
                    <a:pt x="1458689" y="124268"/>
                  </a:cubicBezTo>
                  <a:cubicBezTo>
                    <a:pt x="1458689" y="145855"/>
                    <a:pt x="1441183" y="163353"/>
                    <a:pt x="1419600" y="163353"/>
                  </a:cubicBezTo>
                  <a:cubicBezTo>
                    <a:pt x="1398003" y="163353"/>
                    <a:pt x="1380504" y="145855"/>
                    <a:pt x="1380504" y="124268"/>
                  </a:cubicBezTo>
                  <a:cubicBezTo>
                    <a:pt x="1380504" y="102683"/>
                    <a:pt x="1398003" y="85181"/>
                    <a:pt x="1419600" y="85181"/>
                  </a:cubicBezTo>
                  <a:close/>
                  <a:moveTo>
                    <a:pt x="1329684" y="85181"/>
                  </a:moveTo>
                  <a:cubicBezTo>
                    <a:pt x="1351272" y="85181"/>
                    <a:pt x="1368775" y="102683"/>
                    <a:pt x="1368775" y="124268"/>
                  </a:cubicBezTo>
                  <a:cubicBezTo>
                    <a:pt x="1368775" y="145855"/>
                    <a:pt x="1351272" y="163353"/>
                    <a:pt x="1329684" y="163353"/>
                  </a:cubicBezTo>
                  <a:cubicBezTo>
                    <a:pt x="1308100" y="163353"/>
                    <a:pt x="1290604" y="145855"/>
                    <a:pt x="1290604" y="124268"/>
                  </a:cubicBezTo>
                  <a:cubicBezTo>
                    <a:pt x="1290604" y="102683"/>
                    <a:pt x="1308100" y="85181"/>
                    <a:pt x="1329684" y="85181"/>
                  </a:cubicBezTo>
                  <a:close/>
                  <a:moveTo>
                    <a:pt x="1142780" y="85181"/>
                  </a:moveTo>
                  <a:cubicBezTo>
                    <a:pt x="1164374" y="85181"/>
                    <a:pt x="1181872" y="102683"/>
                    <a:pt x="1181872" y="124268"/>
                  </a:cubicBezTo>
                  <a:cubicBezTo>
                    <a:pt x="1181872" y="145855"/>
                    <a:pt x="1164374" y="163353"/>
                    <a:pt x="1142780" y="163353"/>
                  </a:cubicBezTo>
                  <a:cubicBezTo>
                    <a:pt x="1121186" y="163353"/>
                    <a:pt x="1103680" y="145855"/>
                    <a:pt x="1103680" y="124268"/>
                  </a:cubicBezTo>
                  <a:cubicBezTo>
                    <a:pt x="1103680" y="102683"/>
                    <a:pt x="1121186" y="85181"/>
                    <a:pt x="1142780" y="85181"/>
                  </a:cubicBezTo>
                  <a:close/>
                  <a:moveTo>
                    <a:pt x="1045753" y="85181"/>
                  </a:moveTo>
                  <a:cubicBezTo>
                    <a:pt x="1067337" y="85181"/>
                    <a:pt x="1084842" y="102683"/>
                    <a:pt x="1084842" y="124268"/>
                  </a:cubicBezTo>
                  <a:cubicBezTo>
                    <a:pt x="1084842" y="145855"/>
                    <a:pt x="1067337" y="163353"/>
                    <a:pt x="1045753" y="163353"/>
                  </a:cubicBezTo>
                  <a:cubicBezTo>
                    <a:pt x="1024168" y="163353"/>
                    <a:pt x="1006670" y="145855"/>
                    <a:pt x="1006670" y="124268"/>
                  </a:cubicBezTo>
                  <a:cubicBezTo>
                    <a:pt x="1006670" y="102683"/>
                    <a:pt x="1024168" y="85181"/>
                    <a:pt x="1045753" y="85181"/>
                  </a:cubicBezTo>
                  <a:close/>
                  <a:moveTo>
                    <a:pt x="951129" y="85181"/>
                  </a:moveTo>
                  <a:cubicBezTo>
                    <a:pt x="972708" y="85181"/>
                    <a:pt x="990205" y="102683"/>
                    <a:pt x="990205" y="124268"/>
                  </a:cubicBezTo>
                  <a:cubicBezTo>
                    <a:pt x="990205" y="145855"/>
                    <a:pt x="972708" y="163353"/>
                    <a:pt x="951129" y="163353"/>
                  </a:cubicBezTo>
                  <a:cubicBezTo>
                    <a:pt x="929543" y="163353"/>
                    <a:pt x="912045" y="145855"/>
                    <a:pt x="912045" y="124268"/>
                  </a:cubicBezTo>
                  <a:cubicBezTo>
                    <a:pt x="912045" y="102683"/>
                    <a:pt x="929543" y="85181"/>
                    <a:pt x="951129" y="85181"/>
                  </a:cubicBezTo>
                  <a:close/>
                  <a:moveTo>
                    <a:pt x="856503" y="85181"/>
                  </a:moveTo>
                  <a:cubicBezTo>
                    <a:pt x="878086" y="85181"/>
                    <a:pt x="895582" y="102683"/>
                    <a:pt x="895582" y="124268"/>
                  </a:cubicBezTo>
                  <a:cubicBezTo>
                    <a:pt x="895582" y="145855"/>
                    <a:pt x="878086" y="163353"/>
                    <a:pt x="856503" y="163353"/>
                  </a:cubicBezTo>
                  <a:cubicBezTo>
                    <a:pt x="834921" y="163353"/>
                    <a:pt x="817424" y="145855"/>
                    <a:pt x="817424" y="124268"/>
                  </a:cubicBezTo>
                  <a:cubicBezTo>
                    <a:pt x="817424" y="102683"/>
                    <a:pt x="834921" y="85181"/>
                    <a:pt x="856503" y="85181"/>
                  </a:cubicBezTo>
                  <a:close/>
                  <a:moveTo>
                    <a:pt x="978967" y="11950"/>
                  </a:moveTo>
                  <a:lnTo>
                    <a:pt x="990205" y="39087"/>
                  </a:lnTo>
                  <a:cubicBezTo>
                    <a:pt x="990205" y="60674"/>
                    <a:pt x="972708" y="78173"/>
                    <a:pt x="951129" y="78173"/>
                  </a:cubicBezTo>
                  <a:cubicBezTo>
                    <a:pt x="940336" y="78173"/>
                    <a:pt x="930565" y="73798"/>
                    <a:pt x="923492" y="66725"/>
                  </a:cubicBezTo>
                  <a:lnTo>
                    <a:pt x="914005" y="43819"/>
                  </a:lnTo>
                  <a:lnTo>
                    <a:pt x="918580" y="41040"/>
                  </a:lnTo>
                  <a:close/>
                  <a:moveTo>
                    <a:pt x="2266537" y="0"/>
                  </a:moveTo>
                  <a:cubicBezTo>
                    <a:pt x="2288118" y="0"/>
                    <a:pt x="2305619" y="17499"/>
                    <a:pt x="2305619" y="39087"/>
                  </a:cubicBezTo>
                  <a:cubicBezTo>
                    <a:pt x="2305619" y="60673"/>
                    <a:pt x="2288118" y="78173"/>
                    <a:pt x="2266537" y="78173"/>
                  </a:cubicBezTo>
                  <a:cubicBezTo>
                    <a:pt x="2244936" y="78173"/>
                    <a:pt x="2227443" y="60673"/>
                    <a:pt x="2227443" y="39087"/>
                  </a:cubicBezTo>
                  <a:cubicBezTo>
                    <a:pt x="2227443" y="17499"/>
                    <a:pt x="2244936" y="0"/>
                    <a:pt x="2266537" y="0"/>
                  </a:cubicBezTo>
                  <a:close/>
                  <a:moveTo>
                    <a:pt x="2171887" y="0"/>
                  </a:moveTo>
                  <a:cubicBezTo>
                    <a:pt x="2193477" y="0"/>
                    <a:pt x="2210981" y="17499"/>
                    <a:pt x="2210981" y="39087"/>
                  </a:cubicBezTo>
                  <a:cubicBezTo>
                    <a:pt x="2210981" y="60673"/>
                    <a:pt x="2193477" y="78173"/>
                    <a:pt x="2171887" y="78173"/>
                  </a:cubicBezTo>
                  <a:cubicBezTo>
                    <a:pt x="2150295" y="78173"/>
                    <a:pt x="2132800" y="60673"/>
                    <a:pt x="2132800" y="39087"/>
                  </a:cubicBezTo>
                  <a:cubicBezTo>
                    <a:pt x="2132800" y="17499"/>
                    <a:pt x="2150295" y="0"/>
                    <a:pt x="2171887" y="0"/>
                  </a:cubicBezTo>
                  <a:close/>
                  <a:moveTo>
                    <a:pt x="2079618" y="0"/>
                  </a:moveTo>
                  <a:cubicBezTo>
                    <a:pt x="2101211" y="0"/>
                    <a:pt x="2118703" y="17499"/>
                    <a:pt x="2118703" y="39087"/>
                  </a:cubicBezTo>
                  <a:cubicBezTo>
                    <a:pt x="2118703" y="60673"/>
                    <a:pt x="2101211" y="78173"/>
                    <a:pt x="2079618" y="78173"/>
                  </a:cubicBezTo>
                  <a:cubicBezTo>
                    <a:pt x="2058036" y="78173"/>
                    <a:pt x="2040537" y="60673"/>
                    <a:pt x="2040537" y="39087"/>
                  </a:cubicBezTo>
                  <a:cubicBezTo>
                    <a:pt x="2040537" y="17499"/>
                    <a:pt x="2058036" y="0"/>
                    <a:pt x="2079618" y="0"/>
                  </a:cubicBezTo>
                  <a:close/>
                  <a:moveTo>
                    <a:pt x="1984973" y="0"/>
                  </a:moveTo>
                  <a:cubicBezTo>
                    <a:pt x="2006565" y="0"/>
                    <a:pt x="2024073" y="17499"/>
                    <a:pt x="2024073" y="39087"/>
                  </a:cubicBezTo>
                  <a:cubicBezTo>
                    <a:pt x="2024073" y="60673"/>
                    <a:pt x="2006565" y="78173"/>
                    <a:pt x="1984973" y="78173"/>
                  </a:cubicBezTo>
                  <a:cubicBezTo>
                    <a:pt x="1963378" y="78173"/>
                    <a:pt x="1945875" y="60673"/>
                    <a:pt x="1945875" y="39087"/>
                  </a:cubicBezTo>
                  <a:cubicBezTo>
                    <a:pt x="1945875" y="17499"/>
                    <a:pt x="1963378" y="0"/>
                    <a:pt x="1984973" y="0"/>
                  </a:cubicBezTo>
                  <a:close/>
                  <a:moveTo>
                    <a:pt x="1890340" y="0"/>
                  </a:moveTo>
                  <a:cubicBezTo>
                    <a:pt x="1911917" y="0"/>
                    <a:pt x="1929413" y="17499"/>
                    <a:pt x="1929413" y="39087"/>
                  </a:cubicBezTo>
                  <a:cubicBezTo>
                    <a:pt x="1929413" y="60673"/>
                    <a:pt x="1911917" y="78173"/>
                    <a:pt x="1890340" y="78173"/>
                  </a:cubicBezTo>
                  <a:cubicBezTo>
                    <a:pt x="1868762" y="78173"/>
                    <a:pt x="1851255" y="60673"/>
                    <a:pt x="1851255" y="39087"/>
                  </a:cubicBezTo>
                  <a:cubicBezTo>
                    <a:pt x="1851255" y="17499"/>
                    <a:pt x="1868762" y="0"/>
                    <a:pt x="1890340" y="0"/>
                  </a:cubicBezTo>
                  <a:close/>
                  <a:moveTo>
                    <a:pt x="1798073" y="0"/>
                  </a:moveTo>
                  <a:cubicBezTo>
                    <a:pt x="1819663" y="0"/>
                    <a:pt x="1837149" y="17499"/>
                    <a:pt x="1837149" y="39087"/>
                  </a:cubicBezTo>
                  <a:cubicBezTo>
                    <a:pt x="1837149" y="60673"/>
                    <a:pt x="1819663" y="78173"/>
                    <a:pt x="1798073" y="78173"/>
                  </a:cubicBezTo>
                  <a:cubicBezTo>
                    <a:pt x="1776483" y="78173"/>
                    <a:pt x="1758966" y="60673"/>
                    <a:pt x="1758966" y="39087"/>
                  </a:cubicBezTo>
                  <a:cubicBezTo>
                    <a:pt x="1758966" y="17499"/>
                    <a:pt x="1776483" y="0"/>
                    <a:pt x="1798073" y="0"/>
                  </a:cubicBezTo>
                  <a:close/>
                  <a:moveTo>
                    <a:pt x="1703435" y="0"/>
                  </a:moveTo>
                  <a:cubicBezTo>
                    <a:pt x="1725015" y="0"/>
                    <a:pt x="1742524" y="17499"/>
                    <a:pt x="1742524" y="39087"/>
                  </a:cubicBezTo>
                  <a:cubicBezTo>
                    <a:pt x="1742524" y="60673"/>
                    <a:pt x="1725015" y="78173"/>
                    <a:pt x="1703435" y="78173"/>
                  </a:cubicBezTo>
                  <a:cubicBezTo>
                    <a:pt x="1681841" y="78173"/>
                    <a:pt x="1664351" y="60673"/>
                    <a:pt x="1664351" y="39087"/>
                  </a:cubicBezTo>
                  <a:cubicBezTo>
                    <a:pt x="1664351" y="17499"/>
                    <a:pt x="1681841" y="0"/>
                    <a:pt x="1703435" y="0"/>
                  </a:cubicBezTo>
                  <a:close/>
                  <a:moveTo>
                    <a:pt x="1611151" y="0"/>
                  </a:moveTo>
                  <a:cubicBezTo>
                    <a:pt x="1632741" y="0"/>
                    <a:pt x="1650245" y="17499"/>
                    <a:pt x="1650245" y="39087"/>
                  </a:cubicBezTo>
                  <a:cubicBezTo>
                    <a:pt x="1650245" y="60673"/>
                    <a:pt x="1632741" y="78173"/>
                    <a:pt x="1611151" y="78173"/>
                  </a:cubicBezTo>
                  <a:cubicBezTo>
                    <a:pt x="1589656" y="78173"/>
                    <a:pt x="1572160" y="60673"/>
                    <a:pt x="1572160" y="39087"/>
                  </a:cubicBezTo>
                  <a:cubicBezTo>
                    <a:pt x="1572160" y="17499"/>
                    <a:pt x="1589656" y="0"/>
                    <a:pt x="1611151" y="0"/>
                  </a:cubicBezTo>
                  <a:close/>
                  <a:moveTo>
                    <a:pt x="1516607" y="0"/>
                  </a:moveTo>
                  <a:cubicBezTo>
                    <a:pt x="1538188" y="0"/>
                    <a:pt x="1555693" y="17499"/>
                    <a:pt x="1555693" y="39087"/>
                  </a:cubicBezTo>
                  <a:cubicBezTo>
                    <a:pt x="1555693" y="60673"/>
                    <a:pt x="1538188" y="78173"/>
                    <a:pt x="1516607" y="78173"/>
                  </a:cubicBezTo>
                  <a:cubicBezTo>
                    <a:pt x="1495014" y="78173"/>
                    <a:pt x="1477512" y="60673"/>
                    <a:pt x="1477512" y="39087"/>
                  </a:cubicBezTo>
                  <a:cubicBezTo>
                    <a:pt x="1477512" y="17499"/>
                    <a:pt x="1495014" y="0"/>
                    <a:pt x="1516607" y="0"/>
                  </a:cubicBezTo>
                  <a:close/>
                  <a:moveTo>
                    <a:pt x="1232692" y="0"/>
                  </a:moveTo>
                  <a:cubicBezTo>
                    <a:pt x="1254278" y="0"/>
                    <a:pt x="1271765" y="17499"/>
                    <a:pt x="1271765" y="39087"/>
                  </a:cubicBezTo>
                  <a:cubicBezTo>
                    <a:pt x="1271765" y="60673"/>
                    <a:pt x="1254278" y="78173"/>
                    <a:pt x="1232692" y="78173"/>
                  </a:cubicBezTo>
                  <a:cubicBezTo>
                    <a:pt x="1211099" y="78173"/>
                    <a:pt x="1193607" y="60673"/>
                    <a:pt x="1193607" y="39087"/>
                  </a:cubicBezTo>
                  <a:cubicBezTo>
                    <a:pt x="1193607" y="17499"/>
                    <a:pt x="1211099" y="0"/>
                    <a:pt x="1232692" y="0"/>
                  </a:cubicBezTo>
                  <a:close/>
                  <a:moveTo>
                    <a:pt x="1142780" y="0"/>
                  </a:moveTo>
                  <a:cubicBezTo>
                    <a:pt x="1164374" y="0"/>
                    <a:pt x="1181872" y="17499"/>
                    <a:pt x="1181872" y="39087"/>
                  </a:cubicBezTo>
                  <a:cubicBezTo>
                    <a:pt x="1181872" y="60674"/>
                    <a:pt x="1164374" y="78173"/>
                    <a:pt x="1142780" y="78173"/>
                  </a:cubicBezTo>
                  <a:cubicBezTo>
                    <a:pt x="1121186" y="78173"/>
                    <a:pt x="1103680" y="60674"/>
                    <a:pt x="1103680" y="39087"/>
                  </a:cubicBezTo>
                  <a:cubicBezTo>
                    <a:pt x="1103680" y="17499"/>
                    <a:pt x="1121186" y="0"/>
                    <a:pt x="1142780" y="0"/>
                  </a:cubicBezTo>
                  <a:close/>
                  <a:moveTo>
                    <a:pt x="1045753" y="0"/>
                  </a:moveTo>
                  <a:cubicBezTo>
                    <a:pt x="1067337" y="0"/>
                    <a:pt x="1084842" y="17500"/>
                    <a:pt x="1084842" y="39087"/>
                  </a:cubicBezTo>
                  <a:cubicBezTo>
                    <a:pt x="1084842" y="60674"/>
                    <a:pt x="1067337" y="78173"/>
                    <a:pt x="1045753" y="78173"/>
                  </a:cubicBezTo>
                  <a:cubicBezTo>
                    <a:pt x="1024168" y="78173"/>
                    <a:pt x="1006670" y="60674"/>
                    <a:pt x="1006670" y="39087"/>
                  </a:cubicBezTo>
                  <a:cubicBezTo>
                    <a:pt x="1006670" y="17500"/>
                    <a:pt x="1024168" y="0"/>
                    <a:pt x="1045753" y="0"/>
                  </a:cubicBezTo>
                  <a:close/>
                </a:path>
              </a:pathLst>
            </a:custGeom>
            <a:solidFill>
              <a:schemeClr val="tx1">
                <a:lumMod val="60000"/>
                <a:lumOff val="40000"/>
                <a:alpha val="53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dirty="0">
                <a:solidFill>
                  <a:schemeClr val="tx1">
                    <a:lumMod val="75000"/>
                  </a:schemeClr>
                </a:solidFill>
              </a:endParaRPr>
            </a:p>
          </p:txBody>
        </p:sp>
        <p:sp>
          <p:nvSpPr>
            <p:cNvPr id="277" name="Freeform: Shape 262">
              <a:extLst>
                <a:ext uri="{FF2B5EF4-FFF2-40B4-BE49-F238E27FC236}">
                  <a16:creationId xmlns:a16="http://schemas.microsoft.com/office/drawing/2014/main" id="{21E04999-D2FB-4C5D-BB53-88295536B5BA}"/>
                </a:ext>
              </a:extLst>
            </p:cNvPr>
            <p:cNvSpPr>
              <a:spLocks/>
            </p:cNvSpPr>
            <p:nvPr/>
          </p:nvSpPr>
          <p:spPr bwMode="auto">
            <a:xfrm>
              <a:off x="7739441" y="2829816"/>
              <a:ext cx="78158" cy="78173"/>
            </a:xfrm>
            <a:custGeom>
              <a:avLst/>
              <a:gdLst>
                <a:gd name="connsiteX0" fmla="*/ 39085 w 78158"/>
                <a:gd name="connsiteY0" fmla="*/ 0 h 78173"/>
                <a:gd name="connsiteX1" fmla="*/ 78158 w 78158"/>
                <a:gd name="connsiteY1" fmla="*/ 39087 h 78173"/>
                <a:gd name="connsiteX2" fmla="*/ 39085 w 78158"/>
                <a:gd name="connsiteY2" fmla="*/ 78173 h 78173"/>
                <a:gd name="connsiteX3" fmla="*/ 0 w 78158"/>
                <a:gd name="connsiteY3" fmla="*/ 39087 h 78173"/>
                <a:gd name="connsiteX4" fmla="*/ 39085 w 78158"/>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73">
                  <a:moveTo>
                    <a:pt x="39085" y="0"/>
                  </a:moveTo>
                  <a:cubicBezTo>
                    <a:pt x="60671" y="0"/>
                    <a:pt x="78158" y="17499"/>
                    <a:pt x="78158" y="39087"/>
                  </a:cubicBezTo>
                  <a:cubicBezTo>
                    <a:pt x="78158" y="60673"/>
                    <a:pt x="60671" y="78173"/>
                    <a:pt x="39085" y="78173"/>
                  </a:cubicBezTo>
                  <a:cubicBezTo>
                    <a:pt x="17492" y="78173"/>
                    <a:pt x="0" y="60673"/>
                    <a:pt x="0" y="39087"/>
                  </a:cubicBezTo>
                  <a:cubicBezTo>
                    <a:pt x="0" y="17499"/>
                    <a:pt x="17492"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78" name="Freeform: Shape 263">
              <a:extLst>
                <a:ext uri="{FF2B5EF4-FFF2-40B4-BE49-F238E27FC236}">
                  <a16:creationId xmlns:a16="http://schemas.microsoft.com/office/drawing/2014/main" id="{C72ED89F-CD59-4E6C-AD1C-40FA9BCBAABC}"/>
                </a:ext>
              </a:extLst>
            </p:cNvPr>
            <p:cNvSpPr>
              <a:spLocks/>
            </p:cNvSpPr>
            <p:nvPr/>
          </p:nvSpPr>
          <p:spPr bwMode="auto">
            <a:xfrm>
              <a:off x="8397089" y="2829816"/>
              <a:ext cx="78158" cy="78173"/>
            </a:xfrm>
            <a:custGeom>
              <a:avLst/>
              <a:gdLst>
                <a:gd name="connsiteX0" fmla="*/ 39085 w 78158"/>
                <a:gd name="connsiteY0" fmla="*/ 0 h 78173"/>
                <a:gd name="connsiteX1" fmla="*/ 78158 w 78158"/>
                <a:gd name="connsiteY1" fmla="*/ 39087 h 78173"/>
                <a:gd name="connsiteX2" fmla="*/ 39085 w 78158"/>
                <a:gd name="connsiteY2" fmla="*/ 78173 h 78173"/>
                <a:gd name="connsiteX3" fmla="*/ 0 w 78158"/>
                <a:gd name="connsiteY3" fmla="*/ 39087 h 78173"/>
                <a:gd name="connsiteX4" fmla="*/ 39085 w 78158"/>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73">
                  <a:moveTo>
                    <a:pt x="39085" y="0"/>
                  </a:moveTo>
                  <a:cubicBezTo>
                    <a:pt x="60662" y="0"/>
                    <a:pt x="78158" y="17499"/>
                    <a:pt x="78158" y="39087"/>
                  </a:cubicBezTo>
                  <a:cubicBezTo>
                    <a:pt x="78158" y="60673"/>
                    <a:pt x="60662" y="78173"/>
                    <a:pt x="39085" y="78173"/>
                  </a:cubicBezTo>
                  <a:cubicBezTo>
                    <a:pt x="17507" y="78173"/>
                    <a:pt x="0" y="60673"/>
                    <a:pt x="0" y="39087"/>
                  </a:cubicBezTo>
                  <a:cubicBezTo>
                    <a:pt x="0" y="17499"/>
                    <a:pt x="17507"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79" name="Freeform: Shape 264">
              <a:extLst>
                <a:ext uri="{FF2B5EF4-FFF2-40B4-BE49-F238E27FC236}">
                  <a16:creationId xmlns:a16="http://schemas.microsoft.com/office/drawing/2014/main" id="{374A1BA6-D659-4AAA-8E7A-579330085438}"/>
                </a:ext>
              </a:extLst>
            </p:cNvPr>
            <p:cNvSpPr>
              <a:spLocks/>
            </p:cNvSpPr>
            <p:nvPr/>
          </p:nvSpPr>
          <p:spPr bwMode="auto">
            <a:xfrm>
              <a:off x="7552504" y="2914996"/>
              <a:ext cx="78172" cy="78172"/>
            </a:xfrm>
            <a:custGeom>
              <a:avLst/>
              <a:gdLst>
                <a:gd name="connsiteX0" fmla="*/ 39083 w 78172"/>
                <a:gd name="connsiteY0" fmla="*/ 0 h 78172"/>
                <a:gd name="connsiteX1" fmla="*/ 78172 w 78172"/>
                <a:gd name="connsiteY1" fmla="*/ 39087 h 78172"/>
                <a:gd name="connsiteX2" fmla="*/ 39083 w 78172"/>
                <a:gd name="connsiteY2" fmla="*/ 78172 h 78172"/>
                <a:gd name="connsiteX3" fmla="*/ 0 w 78172"/>
                <a:gd name="connsiteY3" fmla="*/ 39087 h 78172"/>
                <a:gd name="connsiteX4" fmla="*/ 39083 w 78172"/>
                <a:gd name="connsiteY4" fmla="*/ 0 h 7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2" h="78172">
                  <a:moveTo>
                    <a:pt x="39083" y="0"/>
                  </a:moveTo>
                  <a:cubicBezTo>
                    <a:pt x="60667" y="0"/>
                    <a:pt x="78172" y="17502"/>
                    <a:pt x="78172" y="39087"/>
                  </a:cubicBezTo>
                  <a:cubicBezTo>
                    <a:pt x="78172" y="60674"/>
                    <a:pt x="60667" y="78172"/>
                    <a:pt x="39083" y="78172"/>
                  </a:cubicBezTo>
                  <a:cubicBezTo>
                    <a:pt x="17498" y="78172"/>
                    <a:pt x="0" y="60674"/>
                    <a:pt x="0" y="39087"/>
                  </a:cubicBezTo>
                  <a:cubicBezTo>
                    <a:pt x="0" y="17502"/>
                    <a:pt x="17498" y="0"/>
                    <a:pt x="3908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0" name="Freeform: Shape 265">
              <a:extLst>
                <a:ext uri="{FF2B5EF4-FFF2-40B4-BE49-F238E27FC236}">
                  <a16:creationId xmlns:a16="http://schemas.microsoft.com/office/drawing/2014/main" id="{A917DFA6-28F3-4E7C-9E37-A654AC17DCE3}"/>
                </a:ext>
              </a:extLst>
            </p:cNvPr>
            <p:cNvSpPr>
              <a:spLocks/>
            </p:cNvSpPr>
            <p:nvPr/>
          </p:nvSpPr>
          <p:spPr bwMode="auto">
            <a:xfrm>
              <a:off x="7836438" y="2914996"/>
              <a:ext cx="78171" cy="78172"/>
            </a:xfrm>
            <a:custGeom>
              <a:avLst/>
              <a:gdLst>
                <a:gd name="connsiteX0" fmla="*/ 39080 w 78171"/>
                <a:gd name="connsiteY0" fmla="*/ 0 h 78172"/>
                <a:gd name="connsiteX1" fmla="*/ 78171 w 78171"/>
                <a:gd name="connsiteY1" fmla="*/ 39087 h 78172"/>
                <a:gd name="connsiteX2" fmla="*/ 39080 w 78171"/>
                <a:gd name="connsiteY2" fmla="*/ 78172 h 78172"/>
                <a:gd name="connsiteX3" fmla="*/ 0 w 78171"/>
                <a:gd name="connsiteY3" fmla="*/ 39087 h 78172"/>
                <a:gd name="connsiteX4" fmla="*/ 39080 w 78171"/>
                <a:gd name="connsiteY4" fmla="*/ 0 h 7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2">
                  <a:moveTo>
                    <a:pt x="39080" y="0"/>
                  </a:moveTo>
                  <a:cubicBezTo>
                    <a:pt x="60668" y="0"/>
                    <a:pt x="78171" y="17502"/>
                    <a:pt x="78171" y="39087"/>
                  </a:cubicBezTo>
                  <a:cubicBezTo>
                    <a:pt x="78171" y="60674"/>
                    <a:pt x="60668" y="78172"/>
                    <a:pt x="39080" y="78172"/>
                  </a:cubicBezTo>
                  <a:cubicBezTo>
                    <a:pt x="17496" y="78172"/>
                    <a:pt x="0" y="60674"/>
                    <a:pt x="0" y="39087"/>
                  </a:cubicBezTo>
                  <a:cubicBezTo>
                    <a:pt x="0" y="17502"/>
                    <a:pt x="17496" y="0"/>
                    <a:pt x="3908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1" name="Freeform: Shape 266">
              <a:extLst>
                <a:ext uri="{FF2B5EF4-FFF2-40B4-BE49-F238E27FC236}">
                  <a16:creationId xmlns:a16="http://schemas.microsoft.com/office/drawing/2014/main" id="{52345C3C-38AF-4A4D-9DF3-774083D9734E}"/>
                </a:ext>
              </a:extLst>
            </p:cNvPr>
            <p:cNvSpPr>
              <a:spLocks/>
            </p:cNvSpPr>
            <p:nvPr/>
          </p:nvSpPr>
          <p:spPr bwMode="auto">
            <a:xfrm>
              <a:off x="8491709" y="2914996"/>
              <a:ext cx="78198" cy="78172"/>
            </a:xfrm>
            <a:custGeom>
              <a:avLst/>
              <a:gdLst>
                <a:gd name="connsiteX0" fmla="*/ 39098 w 78198"/>
                <a:gd name="connsiteY0" fmla="*/ 0 h 78172"/>
                <a:gd name="connsiteX1" fmla="*/ 78198 w 78198"/>
                <a:gd name="connsiteY1" fmla="*/ 39087 h 78172"/>
                <a:gd name="connsiteX2" fmla="*/ 39098 w 78198"/>
                <a:gd name="connsiteY2" fmla="*/ 78172 h 78172"/>
                <a:gd name="connsiteX3" fmla="*/ 0 w 78198"/>
                <a:gd name="connsiteY3" fmla="*/ 39087 h 78172"/>
                <a:gd name="connsiteX4" fmla="*/ 39098 w 78198"/>
                <a:gd name="connsiteY4" fmla="*/ 0 h 7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8" h="78172">
                  <a:moveTo>
                    <a:pt x="39098" y="0"/>
                  </a:moveTo>
                  <a:cubicBezTo>
                    <a:pt x="60690" y="0"/>
                    <a:pt x="78198" y="17501"/>
                    <a:pt x="78198" y="39087"/>
                  </a:cubicBezTo>
                  <a:cubicBezTo>
                    <a:pt x="78198" y="60674"/>
                    <a:pt x="60690" y="78172"/>
                    <a:pt x="39098" y="78172"/>
                  </a:cubicBezTo>
                  <a:cubicBezTo>
                    <a:pt x="17503" y="78172"/>
                    <a:pt x="0" y="60674"/>
                    <a:pt x="0" y="39087"/>
                  </a:cubicBezTo>
                  <a:cubicBezTo>
                    <a:pt x="0" y="17501"/>
                    <a:pt x="17503" y="0"/>
                    <a:pt x="3909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2" name="Freeform: Shape 267">
              <a:extLst>
                <a:ext uri="{FF2B5EF4-FFF2-40B4-BE49-F238E27FC236}">
                  <a16:creationId xmlns:a16="http://schemas.microsoft.com/office/drawing/2014/main" id="{5692D4A9-4CA5-47ED-96CC-CEAD7BC33F7F}"/>
                </a:ext>
              </a:extLst>
            </p:cNvPr>
            <p:cNvSpPr>
              <a:spLocks/>
            </p:cNvSpPr>
            <p:nvPr/>
          </p:nvSpPr>
          <p:spPr bwMode="auto">
            <a:xfrm>
              <a:off x="8678634" y="2914996"/>
              <a:ext cx="78181" cy="78172"/>
            </a:xfrm>
            <a:custGeom>
              <a:avLst/>
              <a:gdLst>
                <a:gd name="connsiteX0" fmla="*/ 39087 w 78181"/>
                <a:gd name="connsiteY0" fmla="*/ 0 h 78172"/>
                <a:gd name="connsiteX1" fmla="*/ 78181 w 78181"/>
                <a:gd name="connsiteY1" fmla="*/ 39086 h 78172"/>
                <a:gd name="connsiteX2" fmla="*/ 39087 w 78181"/>
                <a:gd name="connsiteY2" fmla="*/ 78172 h 78172"/>
                <a:gd name="connsiteX3" fmla="*/ 0 w 78181"/>
                <a:gd name="connsiteY3" fmla="*/ 39086 h 78172"/>
                <a:gd name="connsiteX4" fmla="*/ 39087 w 78181"/>
                <a:gd name="connsiteY4" fmla="*/ 0 h 7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1" h="78172">
                  <a:moveTo>
                    <a:pt x="39087" y="0"/>
                  </a:moveTo>
                  <a:cubicBezTo>
                    <a:pt x="60677" y="0"/>
                    <a:pt x="78181" y="17501"/>
                    <a:pt x="78181" y="39086"/>
                  </a:cubicBezTo>
                  <a:cubicBezTo>
                    <a:pt x="78181" y="60674"/>
                    <a:pt x="60677" y="78172"/>
                    <a:pt x="39087" y="78172"/>
                  </a:cubicBezTo>
                  <a:cubicBezTo>
                    <a:pt x="17495" y="78172"/>
                    <a:pt x="0" y="60674"/>
                    <a:pt x="0" y="39086"/>
                  </a:cubicBezTo>
                  <a:cubicBezTo>
                    <a:pt x="0" y="17501"/>
                    <a:pt x="17495"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3" name="Freeform: Shape 268">
              <a:extLst>
                <a:ext uri="{FF2B5EF4-FFF2-40B4-BE49-F238E27FC236}">
                  <a16:creationId xmlns:a16="http://schemas.microsoft.com/office/drawing/2014/main" id="{E8EA1035-EA40-416A-AE0C-77224B6A0589}"/>
                </a:ext>
              </a:extLst>
            </p:cNvPr>
            <p:cNvSpPr>
              <a:spLocks/>
            </p:cNvSpPr>
            <p:nvPr/>
          </p:nvSpPr>
          <p:spPr bwMode="auto">
            <a:xfrm>
              <a:off x="7739441" y="3004900"/>
              <a:ext cx="78157" cy="78180"/>
            </a:xfrm>
            <a:custGeom>
              <a:avLst/>
              <a:gdLst>
                <a:gd name="connsiteX0" fmla="*/ 39083 w 78157"/>
                <a:gd name="connsiteY0" fmla="*/ 0 h 78180"/>
                <a:gd name="connsiteX1" fmla="*/ 78157 w 78157"/>
                <a:gd name="connsiteY1" fmla="*/ 39085 h 78180"/>
                <a:gd name="connsiteX2" fmla="*/ 39083 w 78157"/>
                <a:gd name="connsiteY2" fmla="*/ 78180 h 78180"/>
                <a:gd name="connsiteX3" fmla="*/ 0 w 78157"/>
                <a:gd name="connsiteY3" fmla="*/ 39085 h 78180"/>
                <a:gd name="connsiteX4" fmla="*/ 39083 w 78157"/>
                <a:gd name="connsiteY4" fmla="*/ 0 h 7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7" h="78180">
                  <a:moveTo>
                    <a:pt x="39083" y="0"/>
                  </a:moveTo>
                  <a:cubicBezTo>
                    <a:pt x="60671" y="0"/>
                    <a:pt x="78157" y="17500"/>
                    <a:pt x="78157" y="39085"/>
                  </a:cubicBezTo>
                  <a:cubicBezTo>
                    <a:pt x="78157" y="60673"/>
                    <a:pt x="60671" y="78180"/>
                    <a:pt x="39083" y="78180"/>
                  </a:cubicBezTo>
                  <a:cubicBezTo>
                    <a:pt x="17492" y="78180"/>
                    <a:pt x="0" y="60673"/>
                    <a:pt x="0" y="39085"/>
                  </a:cubicBezTo>
                  <a:cubicBezTo>
                    <a:pt x="0" y="17500"/>
                    <a:pt x="17492" y="0"/>
                    <a:pt x="3908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4" name="Freeform: Shape 269">
              <a:extLst>
                <a:ext uri="{FF2B5EF4-FFF2-40B4-BE49-F238E27FC236}">
                  <a16:creationId xmlns:a16="http://schemas.microsoft.com/office/drawing/2014/main" id="{C5C88850-483D-4408-81B8-C1B72EDF6BF5}"/>
                </a:ext>
              </a:extLst>
            </p:cNvPr>
            <p:cNvSpPr>
              <a:spLocks/>
            </p:cNvSpPr>
            <p:nvPr/>
          </p:nvSpPr>
          <p:spPr bwMode="auto">
            <a:xfrm>
              <a:off x="8397089" y="3004900"/>
              <a:ext cx="78158" cy="78180"/>
            </a:xfrm>
            <a:custGeom>
              <a:avLst/>
              <a:gdLst>
                <a:gd name="connsiteX0" fmla="*/ 39085 w 78158"/>
                <a:gd name="connsiteY0" fmla="*/ 0 h 78180"/>
                <a:gd name="connsiteX1" fmla="*/ 78158 w 78158"/>
                <a:gd name="connsiteY1" fmla="*/ 39085 h 78180"/>
                <a:gd name="connsiteX2" fmla="*/ 39085 w 78158"/>
                <a:gd name="connsiteY2" fmla="*/ 78180 h 78180"/>
                <a:gd name="connsiteX3" fmla="*/ 0 w 78158"/>
                <a:gd name="connsiteY3" fmla="*/ 39085 h 78180"/>
                <a:gd name="connsiteX4" fmla="*/ 39085 w 78158"/>
                <a:gd name="connsiteY4" fmla="*/ 0 h 7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80">
                  <a:moveTo>
                    <a:pt x="39085" y="0"/>
                  </a:moveTo>
                  <a:cubicBezTo>
                    <a:pt x="60662" y="0"/>
                    <a:pt x="78158" y="17500"/>
                    <a:pt x="78158" y="39085"/>
                  </a:cubicBezTo>
                  <a:cubicBezTo>
                    <a:pt x="78158" y="60673"/>
                    <a:pt x="60662" y="78180"/>
                    <a:pt x="39085" y="78180"/>
                  </a:cubicBezTo>
                  <a:cubicBezTo>
                    <a:pt x="17507" y="78180"/>
                    <a:pt x="0" y="60673"/>
                    <a:pt x="0" y="39085"/>
                  </a:cubicBezTo>
                  <a:cubicBezTo>
                    <a:pt x="0" y="17500"/>
                    <a:pt x="17507"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5" name="Freeform: Shape 270">
              <a:extLst>
                <a:ext uri="{FF2B5EF4-FFF2-40B4-BE49-F238E27FC236}">
                  <a16:creationId xmlns:a16="http://schemas.microsoft.com/office/drawing/2014/main" id="{14621C1A-55B7-4C9D-B1B0-E29492FAB46F}"/>
                </a:ext>
              </a:extLst>
            </p:cNvPr>
            <p:cNvSpPr>
              <a:spLocks/>
            </p:cNvSpPr>
            <p:nvPr/>
          </p:nvSpPr>
          <p:spPr bwMode="auto">
            <a:xfrm>
              <a:off x="8491709" y="3004900"/>
              <a:ext cx="78198" cy="78180"/>
            </a:xfrm>
            <a:custGeom>
              <a:avLst/>
              <a:gdLst>
                <a:gd name="connsiteX0" fmla="*/ 39098 w 78198"/>
                <a:gd name="connsiteY0" fmla="*/ 0 h 78180"/>
                <a:gd name="connsiteX1" fmla="*/ 78198 w 78198"/>
                <a:gd name="connsiteY1" fmla="*/ 39085 h 78180"/>
                <a:gd name="connsiteX2" fmla="*/ 39098 w 78198"/>
                <a:gd name="connsiteY2" fmla="*/ 78180 h 78180"/>
                <a:gd name="connsiteX3" fmla="*/ 0 w 78198"/>
                <a:gd name="connsiteY3" fmla="*/ 39085 h 78180"/>
                <a:gd name="connsiteX4" fmla="*/ 39098 w 78198"/>
                <a:gd name="connsiteY4" fmla="*/ 0 h 7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8" h="78180">
                  <a:moveTo>
                    <a:pt x="39098" y="0"/>
                  </a:moveTo>
                  <a:cubicBezTo>
                    <a:pt x="60690" y="0"/>
                    <a:pt x="78198" y="17500"/>
                    <a:pt x="78198" y="39085"/>
                  </a:cubicBezTo>
                  <a:cubicBezTo>
                    <a:pt x="78198" y="60673"/>
                    <a:pt x="60690" y="78180"/>
                    <a:pt x="39098" y="78180"/>
                  </a:cubicBezTo>
                  <a:cubicBezTo>
                    <a:pt x="17503" y="78180"/>
                    <a:pt x="0" y="60673"/>
                    <a:pt x="0" y="39085"/>
                  </a:cubicBezTo>
                  <a:cubicBezTo>
                    <a:pt x="0" y="17500"/>
                    <a:pt x="17503" y="0"/>
                    <a:pt x="3909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6" name="Freeform: Shape 271">
              <a:extLst>
                <a:ext uri="{FF2B5EF4-FFF2-40B4-BE49-F238E27FC236}">
                  <a16:creationId xmlns:a16="http://schemas.microsoft.com/office/drawing/2014/main" id="{4B2D33C9-3A31-4136-A665-C09C6E034E6F}"/>
                </a:ext>
              </a:extLst>
            </p:cNvPr>
            <p:cNvSpPr>
              <a:spLocks/>
            </p:cNvSpPr>
            <p:nvPr/>
          </p:nvSpPr>
          <p:spPr bwMode="auto">
            <a:xfrm>
              <a:off x="9338735" y="3004900"/>
              <a:ext cx="78174" cy="78180"/>
            </a:xfrm>
            <a:custGeom>
              <a:avLst/>
              <a:gdLst>
                <a:gd name="connsiteX0" fmla="*/ 39087 w 78174"/>
                <a:gd name="connsiteY0" fmla="*/ 0 h 78180"/>
                <a:gd name="connsiteX1" fmla="*/ 78174 w 78174"/>
                <a:gd name="connsiteY1" fmla="*/ 39085 h 78180"/>
                <a:gd name="connsiteX2" fmla="*/ 39087 w 78174"/>
                <a:gd name="connsiteY2" fmla="*/ 78180 h 78180"/>
                <a:gd name="connsiteX3" fmla="*/ 0 w 78174"/>
                <a:gd name="connsiteY3" fmla="*/ 39085 h 78180"/>
                <a:gd name="connsiteX4" fmla="*/ 39087 w 78174"/>
                <a:gd name="connsiteY4" fmla="*/ 0 h 7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80">
                  <a:moveTo>
                    <a:pt x="39087" y="0"/>
                  </a:moveTo>
                  <a:cubicBezTo>
                    <a:pt x="60674" y="0"/>
                    <a:pt x="78174" y="17500"/>
                    <a:pt x="78174" y="39085"/>
                  </a:cubicBezTo>
                  <a:cubicBezTo>
                    <a:pt x="78174" y="60673"/>
                    <a:pt x="60674" y="78180"/>
                    <a:pt x="39087" y="78180"/>
                  </a:cubicBezTo>
                  <a:cubicBezTo>
                    <a:pt x="17500" y="78180"/>
                    <a:pt x="0" y="60673"/>
                    <a:pt x="0" y="39085"/>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7" name="Freeform: Shape 272">
              <a:extLst>
                <a:ext uri="{FF2B5EF4-FFF2-40B4-BE49-F238E27FC236}">
                  <a16:creationId xmlns:a16="http://schemas.microsoft.com/office/drawing/2014/main" id="{28D2D63F-AC9A-4D3D-82F7-8515206FE617}"/>
                </a:ext>
              </a:extLst>
            </p:cNvPr>
            <p:cNvSpPr>
              <a:spLocks/>
            </p:cNvSpPr>
            <p:nvPr/>
          </p:nvSpPr>
          <p:spPr bwMode="auto">
            <a:xfrm>
              <a:off x="7176354" y="3087715"/>
              <a:ext cx="78178" cy="78171"/>
            </a:xfrm>
            <a:custGeom>
              <a:avLst/>
              <a:gdLst>
                <a:gd name="connsiteX0" fmla="*/ 39077 w 78178"/>
                <a:gd name="connsiteY0" fmla="*/ 0 h 78171"/>
                <a:gd name="connsiteX1" fmla="*/ 78178 w 78178"/>
                <a:gd name="connsiteY1" fmla="*/ 39086 h 78171"/>
                <a:gd name="connsiteX2" fmla="*/ 39077 w 78178"/>
                <a:gd name="connsiteY2" fmla="*/ 78171 h 78171"/>
                <a:gd name="connsiteX3" fmla="*/ 0 w 78178"/>
                <a:gd name="connsiteY3" fmla="*/ 39086 h 78171"/>
                <a:gd name="connsiteX4" fmla="*/ 39077 w 78178"/>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8" h="78171">
                  <a:moveTo>
                    <a:pt x="39077" y="0"/>
                  </a:moveTo>
                  <a:cubicBezTo>
                    <a:pt x="60680" y="0"/>
                    <a:pt x="78178" y="17499"/>
                    <a:pt x="78178" y="39086"/>
                  </a:cubicBezTo>
                  <a:cubicBezTo>
                    <a:pt x="78178" y="60672"/>
                    <a:pt x="60680" y="78171"/>
                    <a:pt x="39077" y="78171"/>
                  </a:cubicBezTo>
                  <a:cubicBezTo>
                    <a:pt x="17504" y="78171"/>
                    <a:pt x="0" y="60672"/>
                    <a:pt x="0" y="39086"/>
                  </a:cubicBezTo>
                  <a:cubicBezTo>
                    <a:pt x="0" y="17499"/>
                    <a:pt x="17504" y="0"/>
                    <a:pt x="3907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8" name="Freeform: Shape 273">
              <a:extLst>
                <a:ext uri="{FF2B5EF4-FFF2-40B4-BE49-F238E27FC236}">
                  <a16:creationId xmlns:a16="http://schemas.microsoft.com/office/drawing/2014/main" id="{A15ED915-7FFA-4FE9-8758-8D5D39E410F6}"/>
                </a:ext>
              </a:extLst>
            </p:cNvPr>
            <p:cNvSpPr>
              <a:spLocks/>
            </p:cNvSpPr>
            <p:nvPr/>
          </p:nvSpPr>
          <p:spPr bwMode="auto">
            <a:xfrm>
              <a:off x="7270995" y="3087715"/>
              <a:ext cx="78165" cy="78171"/>
            </a:xfrm>
            <a:custGeom>
              <a:avLst/>
              <a:gdLst>
                <a:gd name="connsiteX0" fmla="*/ 39082 w 78165"/>
                <a:gd name="connsiteY0" fmla="*/ 0 h 78171"/>
                <a:gd name="connsiteX1" fmla="*/ 78165 w 78165"/>
                <a:gd name="connsiteY1" fmla="*/ 39086 h 78171"/>
                <a:gd name="connsiteX2" fmla="*/ 39082 w 78165"/>
                <a:gd name="connsiteY2" fmla="*/ 78171 h 78171"/>
                <a:gd name="connsiteX3" fmla="*/ 0 w 78165"/>
                <a:gd name="connsiteY3" fmla="*/ 39086 h 78171"/>
                <a:gd name="connsiteX4" fmla="*/ 39082 w 78165"/>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5" h="78171">
                  <a:moveTo>
                    <a:pt x="39082" y="0"/>
                  </a:moveTo>
                  <a:cubicBezTo>
                    <a:pt x="60665" y="0"/>
                    <a:pt x="78165" y="17499"/>
                    <a:pt x="78165" y="39086"/>
                  </a:cubicBezTo>
                  <a:cubicBezTo>
                    <a:pt x="78165" y="60672"/>
                    <a:pt x="60665" y="78171"/>
                    <a:pt x="39082" y="78171"/>
                  </a:cubicBezTo>
                  <a:cubicBezTo>
                    <a:pt x="17490" y="78171"/>
                    <a:pt x="0" y="60672"/>
                    <a:pt x="0" y="39086"/>
                  </a:cubicBezTo>
                  <a:cubicBezTo>
                    <a:pt x="0" y="17499"/>
                    <a:pt x="17490" y="0"/>
                    <a:pt x="3908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9" name="Freeform: Shape 274">
              <a:extLst>
                <a:ext uri="{FF2B5EF4-FFF2-40B4-BE49-F238E27FC236}">
                  <a16:creationId xmlns:a16="http://schemas.microsoft.com/office/drawing/2014/main" id="{0EAD3DF0-BCEC-41E9-AB83-D4C31B85062B}"/>
                </a:ext>
              </a:extLst>
            </p:cNvPr>
            <p:cNvSpPr>
              <a:spLocks/>
            </p:cNvSpPr>
            <p:nvPr/>
          </p:nvSpPr>
          <p:spPr bwMode="auto">
            <a:xfrm>
              <a:off x="7363256" y="3087715"/>
              <a:ext cx="78160" cy="78171"/>
            </a:xfrm>
            <a:custGeom>
              <a:avLst/>
              <a:gdLst>
                <a:gd name="connsiteX0" fmla="*/ 39081 w 78160"/>
                <a:gd name="connsiteY0" fmla="*/ 0 h 78171"/>
                <a:gd name="connsiteX1" fmla="*/ 78160 w 78160"/>
                <a:gd name="connsiteY1" fmla="*/ 39086 h 78171"/>
                <a:gd name="connsiteX2" fmla="*/ 39081 w 78160"/>
                <a:gd name="connsiteY2" fmla="*/ 78171 h 78171"/>
                <a:gd name="connsiteX3" fmla="*/ 0 w 78160"/>
                <a:gd name="connsiteY3" fmla="*/ 39086 h 78171"/>
                <a:gd name="connsiteX4" fmla="*/ 39081 w 78160"/>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0" h="78171">
                  <a:moveTo>
                    <a:pt x="39081" y="0"/>
                  </a:moveTo>
                  <a:cubicBezTo>
                    <a:pt x="60664" y="0"/>
                    <a:pt x="78160" y="17499"/>
                    <a:pt x="78160" y="39086"/>
                  </a:cubicBezTo>
                  <a:cubicBezTo>
                    <a:pt x="78160" y="60672"/>
                    <a:pt x="60664" y="78171"/>
                    <a:pt x="39081" y="78171"/>
                  </a:cubicBezTo>
                  <a:cubicBezTo>
                    <a:pt x="17497" y="78171"/>
                    <a:pt x="0" y="60672"/>
                    <a:pt x="0" y="39086"/>
                  </a:cubicBezTo>
                  <a:cubicBezTo>
                    <a:pt x="0" y="17499"/>
                    <a:pt x="17497" y="0"/>
                    <a:pt x="3908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0" name="Freeform: Shape 275">
              <a:extLst>
                <a:ext uri="{FF2B5EF4-FFF2-40B4-BE49-F238E27FC236}">
                  <a16:creationId xmlns:a16="http://schemas.microsoft.com/office/drawing/2014/main" id="{FFF20815-7995-441D-89AA-F3C9CA5ABD47}"/>
                </a:ext>
              </a:extLst>
            </p:cNvPr>
            <p:cNvSpPr>
              <a:spLocks/>
            </p:cNvSpPr>
            <p:nvPr/>
          </p:nvSpPr>
          <p:spPr bwMode="auto">
            <a:xfrm>
              <a:off x="7926335" y="3087715"/>
              <a:ext cx="78188" cy="78171"/>
            </a:xfrm>
            <a:custGeom>
              <a:avLst/>
              <a:gdLst>
                <a:gd name="connsiteX0" fmla="*/ 39096 w 78188"/>
                <a:gd name="connsiteY0" fmla="*/ 0 h 78171"/>
                <a:gd name="connsiteX1" fmla="*/ 78188 w 78188"/>
                <a:gd name="connsiteY1" fmla="*/ 39085 h 78171"/>
                <a:gd name="connsiteX2" fmla="*/ 39096 w 78188"/>
                <a:gd name="connsiteY2" fmla="*/ 78171 h 78171"/>
                <a:gd name="connsiteX3" fmla="*/ 0 w 78188"/>
                <a:gd name="connsiteY3" fmla="*/ 39085 h 78171"/>
                <a:gd name="connsiteX4" fmla="*/ 39096 w 78188"/>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8" h="78171">
                  <a:moveTo>
                    <a:pt x="39096" y="0"/>
                  </a:moveTo>
                  <a:cubicBezTo>
                    <a:pt x="60682" y="0"/>
                    <a:pt x="78188" y="17499"/>
                    <a:pt x="78188" y="39085"/>
                  </a:cubicBezTo>
                  <a:cubicBezTo>
                    <a:pt x="78188" y="60672"/>
                    <a:pt x="60682" y="78171"/>
                    <a:pt x="39096" y="78171"/>
                  </a:cubicBezTo>
                  <a:cubicBezTo>
                    <a:pt x="17502" y="78171"/>
                    <a:pt x="0" y="60672"/>
                    <a:pt x="0" y="39085"/>
                  </a:cubicBezTo>
                  <a:cubicBezTo>
                    <a:pt x="0" y="17499"/>
                    <a:pt x="17502" y="0"/>
                    <a:pt x="3909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1" name="Freeform: Shape 276">
              <a:extLst>
                <a:ext uri="{FF2B5EF4-FFF2-40B4-BE49-F238E27FC236}">
                  <a16:creationId xmlns:a16="http://schemas.microsoft.com/office/drawing/2014/main" id="{81114598-04F0-4229-9477-BE7B22E0FBC1}"/>
                </a:ext>
              </a:extLst>
            </p:cNvPr>
            <p:cNvSpPr>
              <a:spLocks/>
            </p:cNvSpPr>
            <p:nvPr/>
          </p:nvSpPr>
          <p:spPr bwMode="auto">
            <a:xfrm>
              <a:off x="8210185" y="3087715"/>
              <a:ext cx="78173" cy="78171"/>
            </a:xfrm>
            <a:custGeom>
              <a:avLst/>
              <a:gdLst>
                <a:gd name="connsiteX0" fmla="*/ 39084 w 78173"/>
                <a:gd name="connsiteY0" fmla="*/ 0 h 78171"/>
                <a:gd name="connsiteX1" fmla="*/ 78173 w 78173"/>
                <a:gd name="connsiteY1" fmla="*/ 39085 h 78171"/>
                <a:gd name="connsiteX2" fmla="*/ 39084 w 78173"/>
                <a:gd name="connsiteY2" fmla="*/ 78171 h 78171"/>
                <a:gd name="connsiteX3" fmla="*/ 0 w 78173"/>
                <a:gd name="connsiteY3" fmla="*/ 39085 h 78171"/>
                <a:gd name="connsiteX4" fmla="*/ 39084 w 78173"/>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1">
                  <a:moveTo>
                    <a:pt x="39084" y="0"/>
                  </a:moveTo>
                  <a:cubicBezTo>
                    <a:pt x="60664" y="0"/>
                    <a:pt x="78173" y="17499"/>
                    <a:pt x="78173" y="39085"/>
                  </a:cubicBezTo>
                  <a:cubicBezTo>
                    <a:pt x="78173" y="60672"/>
                    <a:pt x="60664" y="78171"/>
                    <a:pt x="39084" y="78171"/>
                  </a:cubicBezTo>
                  <a:cubicBezTo>
                    <a:pt x="17490" y="78171"/>
                    <a:pt x="0" y="60672"/>
                    <a:pt x="0" y="39085"/>
                  </a:cubicBezTo>
                  <a:cubicBezTo>
                    <a:pt x="0" y="17499"/>
                    <a:pt x="17490" y="0"/>
                    <a:pt x="3908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2" name="Freeform: Shape 277">
              <a:extLst>
                <a:ext uri="{FF2B5EF4-FFF2-40B4-BE49-F238E27FC236}">
                  <a16:creationId xmlns:a16="http://schemas.microsoft.com/office/drawing/2014/main" id="{DB45C61B-A5E9-443F-80FD-D83D52211A0B}"/>
                </a:ext>
              </a:extLst>
            </p:cNvPr>
            <p:cNvSpPr>
              <a:spLocks/>
            </p:cNvSpPr>
            <p:nvPr/>
          </p:nvSpPr>
          <p:spPr bwMode="auto">
            <a:xfrm>
              <a:off x="7457876" y="3179987"/>
              <a:ext cx="78162" cy="78175"/>
            </a:xfrm>
            <a:custGeom>
              <a:avLst/>
              <a:gdLst>
                <a:gd name="connsiteX0" fmla="*/ 39082 w 78162"/>
                <a:gd name="connsiteY0" fmla="*/ 0 h 78175"/>
                <a:gd name="connsiteX1" fmla="*/ 78162 w 78162"/>
                <a:gd name="connsiteY1" fmla="*/ 39088 h 78175"/>
                <a:gd name="connsiteX2" fmla="*/ 39082 w 78162"/>
                <a:gd name="connsiteY2" fmla="*/ 78175 h 78175"/>
                <a:gd name="connsiteX3" fmla="*/ 0 w 78162"/>
                <a:gd name="connsiteY3" fmla="*/ 39088 h 78175"/>
                <a:gd name="connsiteX4" fmla="*/ 39082 w 78162"/>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2" h="78175">
                  <a:moveTo>
                    <a:pt x="39082" y="0"/>
                  </a:moveTo>
                  <a:cubicBezTo>
                    <a:pt x="60666" y="0"/>
                    <a:pt x="78162" y="17499"/>
                    <a:pt x="78162" y="39088"/>
                  </a:cubicBezTo>
                  <a:cubicBezTo>
                    <a:pt x="78162" y="60674"/>
                    <a:pt x="60666" y="78175"/>
                    <a:pt x="39082" y="78175"/>
                  </a:cubicBezTo>
                  <a:cubicBezTo>
                    <a:pt x="17501" y="78175"/>
                    <a:pt x="0" y="60674"/>
                    <a:pt x="0" y="39088"/>
                  </a:cubicBezTo>
                  <a:cubicBezTo>
                    <a:pt x="0" y="17499"/>
                    <a:pt x="17501" y="0"/>
                    <a:pt x="3908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3" name="Freeform: Shape 278">
              <a:extLst>
                <a:ext uri="{FF2B5EF4-FFF2-40B4-BE49-F238E27FC236}">
                  <a16:creationId xmlns:a16="http://schemas.microsoft.com/office/drawing/2014/main" id="{B1F62540-5EB9-482A-BF17-92ED966F957F}"/>
                </a:ext>
              </a:extLst>
            </p:cNvPr>
            <p:cNvSpPr>
              <a:spLocks/>
            </p:cNvSpPr>
            <p:nvPr/>
          </p:nvSpPr>
          <p:spPr bwMode="auto">
            <a:xfrm>
              <a:off x="8397089" y="3179987"/>
              <a:ext cx="78158" cy="78175"/>
            </a:xfrm>
            <a:custGeom>
              <a:avLst/>
              <a:gdLst>
                <a:gd name="connsiteX0" fmla="*/ 39085 w 78158"/>
                <a:gd name="connsiteY0" fmla="*/ 0 h 78175"/>
                <a:gd name="connsiteX1" fmla="*/ 78158 w 78158"/>
                <a:gd name="connsiteY1" fmla="*/ 39088 h 78175"/>
                <a:gd name="connsiteX2" fmla="*/ 39085 w 78158"/>
                <a:gd name="connsiteY2" fmla="*/ 78175 h 78175"/>
                <a:gd name="connsiteX3" fmla="*/ 0 w 78158"/>
                <a:gd name="connsiteY3" fmla="*/ 39088 h 78175"/>
                <a:gd name="connsiteX4" fmla="*/ 39085 w 78158"/>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75">
                  <a:moveTo>
                    <a:pt x="39085" y="0"/>
                  </a:moveTo>
                  <a:cubicBezTo>
                    <a:pt x="60662" y="0"/>
                    <a:pt x="78158" y="17499"/>
                    <a:pt x="78158" y="39088"/>
                  </a:cubicBezTo>
                  <a:cubicBezTo>
                    <a:pt x="78158" y="60674"/>
                    <a:pt x="60662" y="78175"/>
                    <a:pt x="39085" y="78175"/>
                  </a:cubicBezTo>
                  <a:cubicBezTo>
                    <a:pt x="17507" y="78175"/>
                    <a:pt x="0" y="60674"/>
                    <a:pt x="0" y="39088"/>
                  </a:cubicBezTo>
                  <a:cubicBezTo>
                    <a:pt x="0" y="17499"/>
                    <a:pt x="17507"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4" name="Freeform: Shape 279">
              <a:extLst>
                <a:ext uri="{FF2B5EF4-FFF2-40B4-BE49-F238E27FC236}">
                  <a16:creationId xmlns:a16="http://schemas.microsoft.com/office/drawing/2014/main" id="{EF5FB543-C406-4353-A166-EA31DF62C495}"/>
                </a:ext>
              </a:extLst>
            </p:cNvPr>
            <p:cNvSpPr>
              <a:spLocks/>
            </p:cNvSpPr>
            <p:nvPr/>
          </p:nvSpPr>
          <p:spPr bwMode="auto">
            <a:xfrm>
              <a:off x="7176351" y="3260429"/>
              <a:ext cx="78178" cy="78175"/>
            </a:xfrm>
            <a:custGeom>
              <a:avLst/>
              <a:gdLst>
                <a:gd name="connsiteX0" fmla="*/ 39080 w 78178"/>
                <a:gd name="connsiteY0" fmla="*/ 0 h 78175"/>
                <a:gd name="connsiteX1" fmla="*/ 78178 w 78178"/>
                <a:gd name="connsiteY1" fmla="*/ 39086 h 78175"/>
                <a:gd name="connsiteX2" fmla="*/ 39080 w 78178"/>
                <a:gd name="connsiteY2" fmla="*/ 78175 h 78175"/>
                <a:gd name="connsiteX3" fmla="*/ 0 w 78178"/>
                <a:gd name="connsiteY3" fmla="*/ 39086 h 78175"/>
                <a:gd name="connsiteX4" fmla="*/ 39080 w 78178"/>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8" h="78175">
                  <a:moveTo>
                    <a:pt x="39080" y="0"/>
                  </a:moveTo>
                  <a:cubicBezTo>
                    <a:pt x="60682" y="0"/>
                    <a:pt x="78178" y="17502"/>
                    <a:pt x="78178" y="39086"/>
                  </a:cubicBezTo>
                  <a:cubicBezTo>
                    <a:pt x="78178" y="60674"/>
                    <a:pt x="60682" y="78175"/>
                    <a:pt x="39080" y="78175"/>
                  </a:cubicBezTo>
                  <a:cubicBezTo>
                    <a:pt x="17506" y="78175"/>
                    <a:pt x="0" y="60674"/>
                    <a:pt x="0" y="39086"/>
                  </a:cubicBezTo>
                  <a:cubicBezTo>
                    <a:pt x="0" y="17502"/>
                    <a:pt x="17506" y="0"/>
                    <a:pt x="3908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5" name="Freeform: Shape 280">
              <a:extLst>
                <a:ext uri="{FF2B5EF4-FFF2-40B4-BE49-F238E27FC236}">
                  <a16:creationId xmlns:a16="http://schemas.microsoft.com/office/drawing/2014/main" id="{0A71E84A-9518-4CD8-80E9-7B80210EC375}"/>
                </a:ext>
              </a:extLst>
            </p:cNvPr>
            <p:cNvSpPr>
              <a:spLocks/>
            </p:cNvSpPr>
            <p:nvPr/>
          </p:nvSpPr>
          <p:spPr bwMode="auto">
            <a:xfrm>
              <a:off x="7552500" y="3260429"/>
              <a:ext cx="78171" cy="78175"/>
            </a:xfrm>
            <a:custGeom>
              <a:avLst/>
              <a:gdLst>
                <a:gd name="connsiteX0" fmla="*/ 39083 w 78171"/>
                <a:gd name="connsiteY0" fmla="*/ 0 h 78175"/>
                <a:gd name="connsiteX1" fmla="*/ 78171 w 78171"/>
                <a:gd name="connsiteY1" fmla="*/ 39086 h 78175"/>
                <a:gd name="connsiteX2" fmla="*/ 39083 w 78171"/>
                <a:gd name="connsiteY2" fmla="*/ 78175 h 78175"/>
                <a:gd name="connsiteX3" fmla="*/ 0 w 78171"/>
                <a:gd name="connsiteY3" fmla="*/ 39086 h 78175"/>
                <a:gd name="connsiteX4" fmla="*/ 39083 w 78171"/>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5">
                  <a:moveTo>
                    <a:pt x="39083" y="0"/>
                  </a:moveTo>
                  <a:cubicBezTo>
                    <a:pt x="60667" y="0"/>
                    <a:pt x="78171" y="17501"/>
                    <a:pt x="78171" y="39086"/>
                  </a:cubicBezTo>
                  <a:cubicBezTo>
                    <a:pt x="78171" y="60674"/>
                    <a:pt x="60667" y="78175"/>
                    <a:pt x="39083" y="78175"/>
                  </a:cubicBezTo>
                  <a:cubicBezTo>
                    <a:pt x="17498" y="78175"/>
                    <a:pt x="0" y="60674"/>
                    <a:pt x="0" y="39086"/>
                  </a:cubicBezTo>
                  <a:cubicBezTo>
                    <a:pt x="0" y="17501"/>
                    <a:pt x="17498" y="0"/>
                    <a:pt x="3908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6" name="Freeform: Shape 281">
              <a:extLst>
                <a:ext uri="{FF2B5EF4-FFF2-40B4-BE49-F238E27FC236}">
                  <a16:creationId xmlns:a16="http://schemas.microsoft.com/office/drawing/2014/main" id="{0D4097BA-2DEA-462B-A8D8-B6B1C0095F2F}"/>
                </a:ext>
              </a:extLst>
            </p:cNvPr>
            <p:cNvSpPr>
              <a:spLocks/>
            </p:cNvSpPr>
            <p:nvPr/>
          </p:nvSpPr>
          <p:spPr bwMode="auto">
            <a:xfrm>
              <a:off x="8210185" y="3260429"/>
              <a:ext cx="78173" cy="78175"/>
            </a:xfrm>
            <a:custGeom>
              <a:avLst/>
              <a:gdLst>
                <a:gd name="connsiteX0" fmla="*/ 39084 w 78173"/>
                <a:gd name="connsiteY0" fmla="*/ 0 h 78175"/>
                <a:gd name="connsiteX1" fmla="*/ 78173 w 78173"/>
                <a:gd name="connsiteY1" fmla="*/ 39086 h 78175"/>
                <a:gd name="connsiteX2" fmla="*/ 39084 w 78173"/>
                <a:gd name="connsiteY2" fmla="*/ 78175 h 78175"/>
                <a:gd name="connsiteX3" fmla="*/ 0 w 78173"/>
                <a:gd name="connsiteY3" fmla="*/ 39086 h 78175"/>
                <a:gd name="connsiteX4" fmla="*/ 39084 w 78173"/>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5">
                  <a:moveTo>
                    <a:pt x="39084" y="0"/>
                  </a:moveTo>
                  <a:cubicBezTo>
                    <a:pt x="60664" y="0"/>
                    <a:pt x="78173" y="17501"/>
                    <a:pt x="78173" y="39086"/>
                  </a:cubicBezTo>
                  <a:cubicBezTo>
                    <a:pt x="78173" y="60674"/>
                    <a:pt x="60664" y="78175"/>
                    <a:pt x="39084" y="78175"/>
                  </a:cubicBezTo>
                  <a:cubicBezTo>
                    <a:pt x="17490" y="78175"/>
                    <a:pt x="0" y="60674"/>
                    <a:pt x="0" y="39086"/>
                  </a:cubicBezTo>
                  <a:cubicBezTo>
                    <a:pt x="0" y="17501"/>
                    <a:pt x="17490" y="0"/>
                    <a:pt x="3908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7" name="Freeform: Shape 282">
              <a:extLst>
                <a:ext uri="{FF2B5EF4-FFF2-40B4-BE49-F238E27FC236}">
                  <a16:creationId xmlns:a16="http://schemas.microsoft.com/office/drawing/2014/main" id="{3FCB64A1-3F86-48DB-B36D-61DBD2CAF373}"/>
                </a:ext>
              </a:extLst>
            </p:cNvPr>
            <p:cNvSpPr>
              <a:spLocks/>
            </p:cNvSpPr>
            <p:nvPr/>
          </p:nvSpPr>
          <p:spPr bwMode="auto">
            <a:xfrm>
              <a:off x="8586371" y="3260429"/>
              <a:ext cx="78166" cy="78175"/>
            </a:xfrm>
            <a:custGeom>
              <a:avLst/>
              <a:gdLst>
                <a:gd name="connsiteX0" fmla="*/ 39081 w 78166"/>
                <a:gd name="connsiteY0" fmla="*/ 0 h 78175"/>
                <a:gd name="connsiteX1" fmla="*/ 78166 w 78166"/>
                <a:gd name="connsiteY1" fmla="*/ 39086 h 78175"/>
                <a:gd name="connsiteX2" fmla="*/ 39081 w 78166"/>
                <a:gd name="connsiteY2" fmla="*/ 78175 h 78175"/>
                <a:gd name="connsiteX3" fmla="*/ 0 w 78166"/>
                <a:gd name="connsiteY3" fmla="*/ 39086 h 78175"/>
                <a:gd name="connsiteX4" fmla="*/ 39081 w 7816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6" h="78175">
                  <a:moveTo>
                    <a:pt x="39081" y="0"/>
                  </a:moveTo>
                  <a:cubicBezTo>
                    <a:pt x="60674" y="0"/>
                    <a:pt x="78166" y="17501"/>
                    <a:pt x="78166" y="39086"/>
                  </a:cubicBezTo>
                  <a:cubicBezTo>
                    <a:pt x="78166" y="60674"/>
                    <a:pt x="60674" y="78175"/>
                    <a:pt x="39081" y="78175"/>
                  </a:cubicBezTo>
                  <a:cubicBezTo>
                    <a:pt x="17499" y="78175"/>
                    <a:pt x="0" y="60674"/>
                    <a:pt x="0" y="39086"/>
                  </a:cubicBezTo>
                  <a:cubicBezTo>
                    <a:pt x="0" y="17501"/>
                    <a:pt x="17499" y="0"/>
                    <a:pt x="3908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8" name="Freeform: Shape 283">
              <a:extLst>
                <a:ext uri="{FF2B5EF4-FFF2-40B4-BE49-F238E27FC236}">
                  <a16:creationId xmlns:a16="http://schemas.microsoft.com/office/drawing/2014/main" id="{A8729307-C031-4DA5-A5D1-54F503FAB8ED}"/>
                </a:ext>
              </a:extLst>
            </p:cNvPr>
            <p:cNvSpPr>
              <a:spLocks/>
            </p:cNvSpPr>
            <p:nvPr/>
          </p:nvSpPr>
          <p:spPr bwMode="auto">
            <a:xfrm>
              <a:off x="9525649" y="3260429"/>
              <a:ext cx="78174" cy="78176"/>
            </a:xfrm>
            <a:custGeom>
              <a:avLst/>
              <a:gdLst>
                <a:gd name="connsiteX0" fmla="*/ 39087 w 78174"/>
                <a:gd name="connsiteY0" fmla="*/ 0 h 78176"/>
                <a:gd name="connsiteX1" fmla="*/ 78174 w 78174"/>
                <a:gd name="connsiteY1" fmla="*/ 39087 h 78176"/>
                <a:gd name="connsiteX2" fmla="*/ 39087 w 78174"/>
                <a:gd name="connsiteY2" fmla="*/ 78176 h 78176"/>
                <a:gd name="connsiteX3" fmla="*/ 0 w 78174"/>
                <a:gd name="connsiteY3" fmla="*/ 39087 h 78176"/>
                <a:gd name="connsiteX4" fmla="*/ 39087 w 78174"/>
                <a:gd name="connsiteY4" fmla="*/ 0 h 78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6">
                  <a:moveTo>
                    <a:pt x="39087" y="0"/>
                  </a:moveTo>
                  <a:cubicBezTo>
                    <a:pt x="60674" y="0"/>
                    <a:pt x="78174" y="17501"/>
                    <a:pt x="78174" y="39087"/>
                  </a:cubicBezTo>
                  <a:cubicBezTo>
                    <a:pt x="78174" y="60673"/>
                    <a:pt x="60674" y="78176"/>
                    <a:pt x="39087" y="78176"/>
                  </a:cubicBezTo>
                  <a:cubicBezTo>
                    <a:pt x="17500" y="78176"/>
                    <a:pt x="0" y="60673"/>
                    <a:pt x="0" y="39087"/>
                  </a:cubicBezTo>
                  <a:cubicBezTo>
                    <a:pt x="0" y="17501"/>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9" name="Freeform: Shape 284">
              <a:extLst>
                <a:ext uri="{FF2B5EF4-FFF2-40B4-BE49-F238E27FC236}">
                  <a16:creationId xmlns:a16="http://schemas.microsoft.com/office/drawing/2014/main" id="{D7582E72-EB2A-4491-A146-C69AF6CC8FC5}"/>
                </a:ext>
              </a:extLst>
            </p:cNvPr>
            <p:cNvSpPr>
              <a:spLocks/>
            </p:cNvSpPr>
            <p:nvPr/>
          </p:nvSpPr>
          <p:spPr bwMode="auto">
            <a:xfrm>
              <a:off x="7739432" y="3343241"/>
              <a:ext cx="78157" cy="78156"/>
            </a:xfrm>
            <a:custGeom>
              <a:avLst/>
              <a:gdLst>
                <a:gd name="connsiteX0" fmla="*/ 39084 w 78157"/>
                <a:gd name="connsiteY0" fmla="*/ 0 h 78156"/>
                <a:gd name="connsiteX1" fmla="*/ 78157 w 78157"/>
                <a:gd name="connsiteY1" fmla="*/ 39087 h 78156"/>
                <a:gd name="connsiteX2" fmla="*/ 39084 w 78157"/>
                <a:gd name="connsiteY2" fmla="*/ 78156 h 78156"/>
                <a:gd name="connsiteX3" fmla="*/ 0 w 78157"/>
                <a:gd name="connsiteY3" fmla="*/ 39087 h 78156"/>
                <a:gd name="connsiteX4" fmla="*/ 39084 w 78157"/>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7" h="78156">
                  <a:moveTo>
                    <a:pt x="39084" y="0"/>
                  </a:moveTo>
                  <a:cubicBezTo>
                    <a:pt x="60670" y="0"/>
                    <a:pt x="78157" y="17499"/>
                    <a:pt x="78157" y="39087"/>
                  </a:cubicBezTo>
                  <a:cubicBezTo>
                    <a:pt x="78157" y="60656"/>
                    <a:pt x="60670" y="78156"/>
                    <a:pt x="39084" y="78156"/>
                  </a:cubicBezTo>
                  <a:cubicBezTo>
                    <a:pt x="17492" y="78156"/>
                    <a:pt x="0" y="60656"/>
                    <a:pt x="0" y="39087"/>
                  </a:cubicBezTo>
                  <a:cubicBezTo>
                    <a:pt x="0" y="17499"/>
                    <a:pt x="17492" y="0"/>
                    <a:pt x="3908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0" name="Freeform: Shape 285">
              <a:extLst>
                <a:ext uri="{FF2B5EF4-FFF2-40B4-BE49-F238E27FC236}">
                  <a16:creationId xmlns:a16="http://schemas.microsoft.com/office/drawing/2014/main" id="{D3A9D06D-5092-4895-9300-7ADA7A6E9BC9}"/>
                </a:ext>
              </a:extLst>
            </p:cNvPr>
            <p:cNvSpPr>
              <a:spLocks/>
            </p:cNvSpPr>
            <p:nvPr/>
          </p:nvSpPr>
          <p:spPr bwMode="auto">
            <a:xfrm>
              <a:off x="8210185" y="3343241"/>
              <a:ext cx="78171" cy="78156"/>
            </a:xfrm>
            <a:custGeom>
              <a:avLst/>
              <a:gdLst>
                <a:gd name="connsiteX0" fmla="*/ 39081 w 78171"/>
                <a:gd name="connsiteY0" fmla="*/ 0 h 78156"/>
                <a:gd name="connsiteX1" fmla="*/ 78171 w 78171"/>
                <a:gd name="connsiteY1" fmla="*/ 39087 h 78156"/>
                <a:gd name="connsiteX2" fmla="*/ 39081 w 78171"/>
                <a:gd name="connsiteY2" fmla="*/ 78156 h 78156"/>
                <a:gd name="connsiteX3" fmla="*/ 0 w 78171"/>
                <a:gd name="connsiteY3" fmla="*/ 39087 h 78156"/>
                <a:gd name="connsiteX4" fmla="*/ 39081 w 78171"/>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56">
                  <a:moveTo>
                    <a:pt x="39081" y="0"/>
                  </a:moveTo>
                  <a:cubicBezTo>
                    <a:pt x="60660" y="0"/>
                    <a:pt x="78171" y="17499"/>
                    <a:pt x="78171" y="39087"/>
                  </a:cubicBezTo>
                  <a:cubicBezTo>
                    <a:pt x="78171" y="60656"/>
                    <a:pt x="60660" y="78156"/>
                    <a:pt x="39081" y="78156"/>
                  </a:cubicBezTo>
                  <a:cubicBezTo>
                    <a:pt x="17488" y="78156"/>
                    <a:pt x="0" y="60656"/>
                    <a:pt x="0" y="39087"/>
                  </a:cubicBezTo>
                  <a:cubicBezTo>
                    <a:pt x="0" y="17499"/>
                    <a:pt x="17488" y="0"/>
                    <a:pt x="3908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1" name="Freeform: Shape 286">
              <a:extLst>
                <a:ext uri="{FF2B5EF4-FFF2-40B4-BE49-F238E27FC236}">
                  <a16:creationId xmlns:a16="http://schemas.microsoft.com/office/drawing/2014/main" id="{9EC7AB20-58A0-47CB-9FC3-80143A99329D}"/>
                </a:ext>
              </a:extLst>
            </p:cNvPr>
            <p:cNvSpPr>
              <a:spLocks/>
            </p:cNvSpPr>
            <p:nvPr/>
          </p:nvSpPr>
          <p:spPr bwMode="auto">
            <a:xfrm>
              <a:off x="8397089" y="3343241"/>
              <a:ext cx="78158" cy="78156"/>
            </a:xfrm>
            <a:custGeom>
              <a:avLst/>
              <a:gdLst>
                <a:gd name="connsiteX0" fmla="*/ 39085 w 78158"/>
                <a:gd name="connsiteY0" fmla="*/ 0 h 78156"/>
                <a:gd name="connsiteX1" fmla="*/ 78158 w 78158"/>
                <a:gd name="connsiteY1" fmla="*/ 39087 h 78156"/>
                <a:gd name="connsiteX2" fmla="*/ 39085 w 78158"/>
                <a:gd name="connsiteY2" fmla="*/ 78156 h 78156"/>
                <a:gd name="connsiteX3" fmla="*/ 0 w 78158"/>
                <a:gd name="connsiteY3" fmla="*/ 39087 h 78156"/>
                <a:gd name="connsiteX4" fmla="*/ 39085 w 78158"/>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56">
                  <a:moveTo>
                    <a:pt x="39085" y="0"/>
                  </a:moveTo>
                  <a:cubicBezTo>
                    <a:pt x="60662" y="0"/>
                    <a:pt x="78158" y="17499"/>
                    <a:pt x="78158" y="39087"/>
                  </a:cubicBezTo>
                  <a:cubicBezTo>
                    <a:pt x="78158" y="60656"/>
                    <a:pt x="60662" y="78156"/>
                    <a:pt x="39085" y="78156"/>
                  </a:cubicBezTo>
                  <a:cubicBezTo>
                    <a:pt x="17507" y="78156"/>
                    <a:pt x="0" y="60656"/>
                    <a:pt x="0" y="39087"/>
                  </a:cubicBezTo>
                  <a:cubicBezTo>
                    <a:pt x="0" y="17499"/>
                    <a:pt x="17507"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2" name="Freeform: Shape 287">
              <a:extLst>
                <a:ext uri="{FF2B5EF4-FFF2-40B4-BE49-F238E27FC236}">
                  <a16:creationId xmlns:a16="http://schemas.microsoft.com/office/drawing/2014/main" id="{C025257E-23F4-4EAB-9A72-45BDC3AA8E5F}"/>
                </a:ext>
              </a:extLst>
            </p:cNvPr>
            <p:cNvSpPr>
              <a:spLocks/>
            </p:cNvSpPr>
            <p:nvPr/>
          </p:nvSpPr>
          <p:spPr bwMode="auto">
            <a:xfrm>
              <a:off x="8491707" y="3343241"/>
              <a:ext cx="78195" cy="78156"/>
            </a:xfrm>
            <a:custGeom>
              <a:avLst/>
              <a:gdLst>
                <a:gd name="connsiteX0" fmla="*/ 39098 w 78195"/>
                <a:gd name="connsiteY0" fmla="*/ 0 h 78156"/>
                <a:gd name="connsiteX1" fmla="*/ 78195 w 78195"/>
                <a:gd name="connsiteY1" fmla="*/ 39087 h 78156"/>
                <a:gd name="connsiteX2" fmla="*/ 39098 w 78195"/>
                <a:gd name="connsiteY2" fmla="*/ 78156 h 78156"/>
                <a:gd name="connsiteX3" fmla="*/ 0 w 78195"/>
                <a:gd name="connsiteY3" fmla="*/ 39087 h 78156"/>
                <a:gd name="connsiteX4" fmla="*/ 39098 w 78195"/>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5" h="78156">
                  <a:moveTo>
                    <a:pt x="39098" y="0"/>
                  </a:moveTo>
                  <a:cubicBezTo>
                    <a:pt x="60690" y="0"/>
                    <a:pt x="78195" y="17499"/>
                    <a:pt x="78195" y="39087"/>
                  </a:cubicBezTo>
                  <a:cubicBezTo>
                    <a:pt x="78195" y="60656"/>
                    <a:pt x="60690" y="78156"/>
                    <a:pt x="39098" y="78156"/>
                  </a:cubicBezTo>
                  <a:cubicBezTo>
                    <a:pt x="17504" y="78156"/>
                    <a:pt x="0" y="60656"/>
                    <a:pt x="0" y="39087"/>
                  </a:cubicBezTo>
                  <a:cubicBezTo>
                    <a:pt x="0" y="17499"/>
                    <a:pt x="17504" y="0"/>
                    <a:pt x="3909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3" name="Freeform: Shape 288">
              <a:extLst>
                <a:ext uri="{FF2B5EF4-FFF2-40B4-BE49-F238E27FC236}">
                  <a16:creationId xmlns:a16="http://schemas.microsoft.com/office/drawing/2014/main" id="{6274D796-DCDC-4B12-999D-E35DD91CD1DD}"/>
                </a:ext>
              </a:extLst>
            </p:cNvPr>
            <p:cNvSpPr>
              <a:spLocks/>
            </p:cNvSpPr>
            <p:nvPr/>
          </p:nvSpPr>
          <p:spPr bwMode="auto">
            <a:xfrm>
              <a:off x="9431009" y="3343241"/>
              <a:ext cx="78174" cy="78156"/>
            </a:xfrm>
            <a:custGeom>
              <a:avLst/>
              <a:gdLst>
                <a:gd name="connsiteX0" fmla="*/ 39088 w 78174"/>
                <a:gd name="connsiteY0" fmla="*/ 0 h 78156"/>
                <a:gd name="connsiteX1" fmla="*/ 78174 w 78174"/>
                <a:gd name="connsiteY1" fmla="*/ 39086 h 78156"/>
                <a:gd name="connsiteX2" fmla="*/ 39088 w 78174"/>
                <a:gd name="connsiteY2" fmla="*/ 78156 h 78156"/>
                <a:gd name="connsiteX3" fmla="*/ 0 w 78174"/>
                <a:gd name="connsiteY3" fmla="*/ 39086 h 78156"/>
                <a:gd name="connsiteX4" fmla="*/ 39088 w 78174"/>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56">
                  <a:moveTo>
                    <a:pt x="39088" y="0"/>
                  </a:moveTo>
                  <a:cubicBezTo>
                    <a:pt x="60675" y="0"/>
                    <a:pt x="78174" y="17499"/>
                    <a:pt x="78174" y="39086"/>
                  </a:cubicBezTo>
                  <a:cubicBezTo>
                    <a:pt x="78174" y="60656"/>
                    <a:pt x="60675" y="78156"/>
                    <a:pt x="39088" y="78156"/>
                  </a:cubicBezTo>
                  <a:cubicBezTo>
                    <a:pt x="17500" y="78156"/>
                    <a:pt x="0" y="60656"/>
                    <a:pt x="0" y="39086"/>
                  </a:cubicBezTo>
                  <a:cubicBezTo>
                    <a:pt x="0" y="17499"/>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4" name="Freeform: Shape 289">
              <a:extLst>
                <a:ext uri="{FF2B5EF4-FFF2-40B4-BE49-F238E27FC236}">
                  <a16:creationId xmlns:a16="http://schemas.microsoft.com/office/drawing/2014/main" id="{B35DE945-8647-4848-B78E-BA07991257B9}"/>
                </a:ext>
              </a:extLst>
            </p:cNvPr>
            <p:cNvSpPr>
              <a:spLocks/>
            </p:cNvSpPr>
            <p:nvPr/>
          </p:nvSpPr>
          <p:spPr bwMode="auto">
            <a:xfrm>
              <a:off x="9617922" y="3343241"/>
              <a:ext cx="78175" cy="78156"/>
            </a:xfrm>
            <a:custGeom>
              <a:avLst/>
              <a:gdLst>
                <a:gd name="connsiteX0" fmla="*/ 39087 w 78175"/>
                <a:gd name="connsiteY0" fmla="*/ 0 h 78156"/>
                <a:gd name="connsiteX1" fmla="*/ 78175 w 78175"/>
                <a:gd name="connsiteY1" fmla="*/ 39086 h 78156"/>
                <a:gd name="connsiteX2" fmla="*/ 39087 w 78175"/>
                <a:gd name="connsiteY2" fmla="*/ 78156 h 78156"/>
                <a:gd name="connsiteX3" fmla="*/ 0 w 78175"/>
                <a:gd name="connsiteY3" fmla="*/ 39086 h 78156"/>
                <a:gd name="connsiteX4" fmla="*/ 39087 w 78175"/>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56">
                  <a:moveTo>
                    <a:pt x="39087" y="0"/>
                  </a:moveTo>
                  <a:cubicBezTo>
                    <a:pt x="60675" y="0"/>
                    <a:pt x="78175" y="17499"/>
                    <a:pt x="78175" y="39086"/>
                  </a:cubicBezTo>
                  <a:cubicBezTo>
                    <a:pt x="78175" y="60656"/>
                    <a:pt x="60675" y="78156"/>
                    <a:pt x="39087" y="78156"/>
                  </a:cubicBezTo>
                  <a:cubicBezTo>
                    <a:pt x="17500" y="78156"/>
                    <a:pt x="0" y="60656"/>
                    <a:pt x="0" y="39086"/>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5" name="Freeform: Shape 290">
              <a:extLst>
                <a:ext uri="{FF2B5EF4-FFF2-40B4-BE49-F238E27FC236}">
                  <a16:creationId xmlns:a16="http://schemas.microsoft.com/office/drawing/2014/main" id="{6BC1737E-504E-4E94-A198-925E3E48057B}"/>
                </a:ext>
              </a:extLst>
            </p:cNvPr>
            <p:cNvSpPr>
              <a:spLocks/>
            </p:cNvSpPr>
            <p:nvPr/>
          </p:nvSpPr>
          <p:spPr bwMode="auto">
            <a:xfrm>
              <a:off x="7176339" y="3435498"/>
              <a:ext cx="78179" cy="78173"/>
            </a:xfrm>
            <a:custGeom>
              <a:avLst/>
              <a:gdLst>
                <a:gd name="connsiteX0" fmla="*/ 39079 w 78179"/>
                <a:gd name="connsiteY0" fmla="*/ 0 h 78173"/>
                <a:gd name="connsiteX1" fmla="*/ 78179 w 78179"/>
                <a:gd name="connsiteY1" fmla="*/ 39086 h 78173"/>
                <a:gd name="connsiteX2" fmla="*/ 39079 w 78179"/>
                <a:gd name="connsiteY2" fmla="*/ 78173 h 78173"/>
                <a:gd name="connsiteX3" fmla="*/ 0 w 78179"/>
                <a:gd name="connsiteY3" fmla="*/ 39086 h 78173"/>
                <a:gd name="connsiteX4" fmla="*/ 39079 w 7817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9" h="78173">
                  <a:moveTo>
                    <a:pt x="39079" y="0"/>
                  </a:moveTo>
                  <a:cubicBezTo>
                    <a:pt x="60680" y="0"/>
                    <a:pt x="78179" y="17499"/>
                    <a:pt x="78179" y="39086"/>
                  </a:cubicBezTo>
                  <a:cubicBezTo>
                    <a:pt x="78179" y="60674"/>
                    <a:pt x="60680" y="78173"/>
                    <a:pt x="39079" y="78173"/>
                  </a:cubicBezTo>
                  <a:cubicBezTo>
                    <a:pt x="17505" y="78173"/>
                    <a:pt x="0" y="60674"/>
                    <a:pt x="0" y="39086"/>
                  </a:cubicBezTo>
                  <a:cubicBezTo>
                    <a:pt x="0" y="17499"/>
                    <a:pt x="17505" y="0"/>
                    <a:pt x="3907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6" name="Freeform: Shape 291">
              <a:extLst>
                <a:ext uri="{FF2B5EF4-FFF2-40B4-BE49-F238E27FC236}">
                  <a16:creationId xmlns:a16="http://schemas.microsoft.com/office/drawing/2014/main" id="{24B4550B-2589-441D-9C3B-17BC2D5CDD3E}"/>
                </a:ext>
              </a:extLst>
            </p:cNvPr>
            <p:cNvSpPr>
              <a:spLocks/>
            </p:cNvSpPr>
            <p:nvPr/>
          </p:nvSpPr>
          <p:spPr bwMode="auto">
            <a:xfrm>
              <a:off x="8117974" y="3435498"/>
              <a:ext cx="78105" cy="78173"/>
            </a:xfrm>
            <a:custGeom>
              <a:avLst/>
              <a:gdLst>
                <a:gd name="connsiteX0" fmla="*/ 39007 w 78105"/>
                <a:gd name="connsiteY0" fmla="*/ 0 h 78173"/>
                <a:gd name="connsiteX1" fmla="*/ 78105 w 78105"/>
                <a:gd name="connsiteY1" fmla="*/ 39086 h 78173"/>
                <a:gd name="connsiteX2" fmla="*/ 39007 w 78105"/>
                <a:gd name="connsiteY2" fmla="*/ 78173 h 78173"/>
                <a:gd name="connsiteX3" fmla="*/ 0 w 78105"/>
                <a:gd name="connsiteY3" fmla="*/ 39086 h 78173"/>
                <a:gd name="connsiteX4" fmla="*/ 39007 w 7810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 h="78173">
                  <a:moveTo>
                    <a:pt x="39007" y="0"/>
                  </a:moveTo>
                  <a:cubicBezTo>
                    <a:pt x="60601" y="0"/>
                    <a:pt x="78105" y="17499"/>
                    <a:pt x="78105" y="39086"/>
                  </a:cubicBezTo>
                  <a:cubicBezTo>
                    <a:pt x="78105" y="60674"/>
                    <a:pt x="60601" y="78173"/>
                    <a:pt x="39007" y="78173"/>
                  </a:cubicBezTo>
                  <a:cubicBezTo>
                    <a:pt x="17497" y="78173"/>
                    <a:pt x="0" y="60674"/>
                    <a:pt x="0" y="39086"/>
                  </a:cubicBezTo>
                  <a:cubicBezTo>
                    <a:pt x="0" y="17499"/>
                    <a:pt x="17497" y="0"/>
                    <a:pt x="3900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7" name="Freeform: Shape 292">
              <a:extLst>
                <a:ext uri="{FF2B5EF4-FFF2-40B4-BE49-F238E27FC236}">
                  <a16:creationId xmlns:a16="http://schemas.microsoft.com/office/drawing/2014/main" id="{BF5A012B-022C-4A03-8609-EC066372FBA9}"/>
                </a:ext>
              </a:extLst>
            </p:cNvPr>
            <p:cNvSpPr>
              <a:spLocks/>
            </p:cNvSpPr>
            <p:nvPr/>
          </p:nvSpPr>
          <p:spPr bwMode="auto">
            <a:xfrm>
              <a:off x="8304800" y="3435498"/>
              <a:ext cx="78180" cy="78173"/>
            </a:xfrm>
            <a:custGeom>
              <a:avLst/>
              <a:gdLst>
                <a:gd name="connsiteX0" fmla="*/ 39107 w 78180"/>
                <a:gd name="connsiteY0" fmla="*/ 0 h 78173"/>
                <a:gd name="connsiteX1" fmla="*/ 78180 w 78180"/>
                <a:gd name="connsiteY1" fmla="*/ 39086 h 78173"/>
                <a:gd name="connsiteX2" fmla="*/ 39107 w 78180"/>
                <a:gd name="connsiteY2" fmla="*/ 78173 h 78173"/>
                <a:gd name="connsiteX3" fmla="*/ 0 w 78180"/>
                <a:gd name="connsiteY3" fmla="*/ 39086 h 78173"/>
                <a:gd name="connsiteX4" fmla="*/ 39107 w 78180"/>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0" h="78173">
                  <a:moveTo>
                    <a:pt x="39107" y="0"/>
                  </a:moveTo>
                  <a:cubicBezTo>
                    <a:pt x="60695" y="0"/>
                    <a:pt x="78180" y="17499"/>
                    <a:pt x="78180" y="39086"/>
                  </a:cubicBezTo>
                  <a:cubicBezTo>
                    <a:pt x="78180" y="60674"/>
                    <a:pt x="60695" y="78173"/>
                    <a:pt x="39107" y="78173"/>
                  </a:cubicBezTo>
                  <a:cubicBezTo>
                    <a:pt x="17515" y="78173"/>
                    <a:pt x="0" y="60674"/>
                    <a:pt x="0" y="39086"/>
                  </a:cubicBezTo>
                  <a:cubicBezTo>
                    <a:pt x="0" y="17499"/>
                    <a:pt x="17515" y="0"/>
                    <a:pt x="3910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8" name="Freeform: Shape 293">
              <a:extLst>
                <a:ext uri="{FF2B5EF4-FFF2-40B4-BE49-F238E27FC236}">
                  <a16:creationId xmlns:a16="http://schemas.microsoft.com/office/drawing/2014/main" id="{F042CF19-9A8F-4E25-ACB5-0261E29EF970}"/>
                </a:ext>
              </a:extLst>
            </p:cNvPr>
            <p:cNvSpPr>
              <a:spLocks/>
            </p:cNvSpPr>
            <p:nvPr/>
          </p:nvSpPr>
          <p:spPr bwMode="auto">
            <a:xfrm>
              <a:off x="8678634" y="3435498"/>
              <a:ext cx="78179" cy="78173"/>
            </a:xfrm>
            <a:custGeom>
              <a:avLst/>
              <a:gdLst>
                <a:gd name="connsiteX0" fmla="*/ 39087 w 78179"/>
                <a:gd name="connsiteY0" fmla="*/ 0 h 78173"/>
                <a:gd name="connsiteX1" fmla="*/ 78179 w 78179"/>
                <a:gd name="connsiteY1" fmla="*/ 39086 h 78173"/>
                <a:gd name="connsiteX2" fmla="*/ 39087 w 78179"/>
                <a:gd name="connsiteY2" fmla="*/ 78173 h 78173"/>
                <a:gd name="connsiteX3" fmla="*/ 0 w 78179"/>
                <a:gd name="connsiteY3" fmla="*/ 39086 h 78173"/>
                <a:gd name="connsiteX4" fmla="*/ 39087 w 7817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9" h="78173">
                  <a:moveTo>
                    <a:pt x="39087" y="0"/>
                  </a:moveTo>
                  <a:cubicBezTo>
                    <a:pt x="60677" y="0"/>
                    <a:pt x="78179" y="17499"/>
                    <a:pt x="78179" y="39086"/>
                  </a:cubicBezTo>
                  <a:cubicBezTo>
                    <a:pt x="78179" y="60674"/>
                    <a:pt x="60677" y="78173"/>
                    <a:pt x="39087" y="78173"/>
                  </a:cubicBezTo>
                  <a:cubicBezTo>
                    <a:pt x="17495" y="78173"/>
                    <a:pt x="0" y="60674"/>
                    <a:pt x="0" y="39086"/>
                  </a:cubicBezTo>
                  <a:cubicBezTo>
                    <a:pt x="0" y="17499"/>
                    <a:pt x="17495"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9" name="Freeform: Shape 294">
              <a:extLst>
                <a:ext uri="{FF2B5EF4-FFF2-40B4-BE49-F238E27FC236}">
                  <a16:creationId xmlns:a16="http://schemas.microsoft.com/office/drawing/2014/main" id="{3B267277-1264-481F-B4C7-FA5D3B903D2F}"/>
                </a:ext>
              </a:extLst>
            </p:cNvPr>
            <p:cNvSpPr>
              <a:spLocks/>
            </p:cNvSpPr>
            <p:nvPr/>
          </p:nvSpPr>
          <p:spPr bwMode="auto">
            <a:xfrm>
              <a:off x="9431009" y="3435498"/>
              <a:ext cx="78174" cy="78173"/>
            </a:xfrm>
            <a:custGeom>
              <a:avLst/>
              <a:gdLst>
                <a:gd name="connsiteX0" fmla="*/ 39087 w 78174"/>
                <a:gd name="connsiteY0" fmla="*/ 0 h 78173"/>
                <a:gd name="connsiteX1" fmla="*/ 78174 w 78174"/>
                <a:gd name="connsiteY1" fmla="*/ 39086 h 78173"/>
                <a:gd name="connsiteX2" fmla="*/ 39087 w 78174"/>
                <a:gd name="connsiteY2" fmla="*/ 78173 h 78173"/>
                <a:gd name="connsiteX3" fmla="*/ 0 w 78174"/>
                <a:gd name="connsiteY3" fmla="*/ 39086 h 78173"/>
                <a:gd name="connsiteX4" fmla="*/ 39087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7" y="0"/>
                  </a:moveTo>
                  <a:cubicBezTo>
                    <a:pt x="60674" y="0"/>
                    <a:pt x="78174" y="17499"/>
                    <a:pt x="78174" y="39086"/>
                  </a:cubicBezTo>
                  <a:cubicBezTo>
                    <a:pt x="78174" y="60674"/>
                    <a:pt x="60674" y="78173"/>
                    <a:pt x="39087" y="78173"/>
                  </a:cubicBezTo>
                  <a:cubicBezTo>
                    <a:pt x="17500" y="78173"/>
                    <a:pt x="0" y="60674"/>
                    <a:pt x="0" y="39086"/>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0" name="Freeform: Shape 295">
              <a:extLst>
                <a:ext uri="{FF2B5EF4-FFF2-40B4-BE49-F238E27FC236}">
                  <a16:creationId xmlns:a16="http://schemas.microsoft.com/office/drawing/2014/main" id="{E95A6C7B-4E5B-4FC2-8CDD-A7864DB7B50A}"/>
                </a:ext>
              </a:extLst>
            </p:cNvPr>
            <p:cNvSpPr>
              <a:spLocks/>
            </p:cNvSpPr>
            <p:nvPr/>
          </p:nvSpPr>
          <p:spPr bwMode="auto">
            <a:xfrm>
              <a:off x="6762230" y="3473791"/>
              <a:ext cx="26139" cy="34517"/>
            </a:xfrm>
            <a:custGeom>
              <a:avLst/>
              <a:gdLst>
                <a:gd name="connsiteX0" fmla="*/ 25811 w 26139"/>
                <a:gd name="connsiteY0" fmla="*/ 0 h 34517"/>
                <a:gd name="connsiteX1" fmla="*/ 26139 w 26139"/>
                <a:gd name="connsiteY1" fmla="*/ 793 h 34517"/>
                <a:gd name="connsiteX2" fmla="*/ 14691 w 26139"/>
                <a:gd name="connsiteY2" fmla="*/ 28432 h 34517"/>
                <a:gd name="connsiteX3" fmla="*/ 0 w 26139"/>
                <a:gd name="connsiteY3" fmla="*/ 34517 h 34517"/>
                <a:gd name="connsiteX4" fmla="*/ 25811 w 26139"/>
                <a:gd name="connsiteY4" fmla="*/ 0 h 3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39" h="34517">
                  <a:moveTo>
                    <a:pt x="25811" y="0"/>
                  </a:moveTo>
                  <a:lnTo>
                    <a:pt x="26139" y="793"/>
                  </a:lnTo>
                  <a:cubicBezTo>
                    <a:pt x="26139" y="11587"/>
                    <a:pt x="21765" y="21359"/>
                    <a:pt x="14691" y="28432"/>
                  </a:cubicBezTo>
                  <a:lnTo>
                    <a:pt x="0" y="34517"/>
                  </a:lnTo>
                  <a:lnTo>
                    <a:pt x="258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1" name="Freeform: Shape 296">
              <a:extLst>
                <a:ext uri="{FF2B5EF4-FFF2-40B4-BE49-F238E27FC236}">
                  <a16:creationId xmlns:a16="http://schemas.microsoft.com/office/drawing/2014/main" id="{F406ED9E-AF92-480D-9293-4AB9715302E7}"/>
                </a:ext>
              </a:extLst>
            </p:cNvPr>
            <p:cNvSpPr>
              <a:spLocks/>
            </p:cNvSpPr>
            <p:nvPr/>
          </p:nvSpPr>
          <p:spPr bwMode="auto">
            <a:xfrm>
              <a:off x="7270971" y="3520672"/>
              <a:ext cx="78165" cy="78174"/>
            </a:xfrm>
            <a:custGeom>
              <a:avLst/>
              <a:gdLst>
                <a:gd name="connsiteX0" fmla="*/ 39083 w 78165"/>
                <a:gd name="connsiteY0" fmla="*/ 0 h 78174"/>
                <a:gd name="connsiteX1" fmla="*/ 78165 w 78165"/>
                <a:gd name="connsiteY1" fmla="*/ 39087 h 78174"/>
                <a:gd name="connsiteX2" fmla="*/ 39083 w 78165"/>
                <a:gd name="connsiteY2" fmla="*/ 78174 h 78174"/>
                <a:gd name="connsiteX3" fmla="*/ 0 w 78165"/>
                <a:gd name="connsiteY3" fmla="*/ 39087 h 78174"/>
                <a:gd name="connsiteX4" fmla="*/ 39083 w 7816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5" h="78174">
                  <a:moveTo>
                    <a:pt x="39083" y="0"/>
                  </a:moveTo>
                  <a:cubicBezTo>
                    <a:pt x="60669" y="0"/>
                    <a:pt x="78165" y="17500"/>
                    <a:pt x="78165" y="39087"/>
                  </a:cubicBezTo>
                  <a:cubicBezTo>
                    <a:pt x="78165" y="60675"/>
                    <a:pt x="60669" y="78174"/>
                    <a:pt x="39083" y="78174"/>
                  </a:cubicBezTo>
                  <a:cubicBezTo>
                    <a:pt x="17490" y="78174"/>
                    <a:pt x="0" y="60675"/>
                    <a:pt x="0" y="39087"/>
                  </a:cubicBezTo>
                  <a:cubicBezTo>
                    <a:pt x="0" y="17500"/>
                    <a:pt x="17490" y="0"/>
                    <a:pt x="3908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2" name="Freeform: Shape 297">
              <a:extLst>
                <a:ext uri="{FF2B5EF4-FFF2-40B4-BE49-F238E27FC236}">
                  <a16:creationId xmlns:a16="http://schemas.microsoft.com/office/drawing/2014/main" id="{CF5C07FB-C903-4237-B81F-48169F839B63}"/>
                </a:ext>
              </a:extLst>
            </p:cNvPr>
            <p:cNvSpPr>
              <a:spLocks/>
            </p:cNvSpPr>
            <p:nvPr/>
          </p:nvSpPr>
          <p:spPr bwMode="auto">
            <a:xfrm>
              <a:off x="7649490" y="3520672"/>
              <a:ext cx="78191" cy="78174"/>
            </a:xfrm>
            <a:custGeom>
              <a:avLst/>
              <a:gdLst>
                <a:gd name="connsiteX0" fmla="*/ 39100 w 78191"/>
                <a:gd name="connsiteY0" fmla="*/ 0 h 78174"/>
                <a:gd name="connsiteX1" fmla="*/ 78191 w 78191"/>
                <a:gd name="connsiteY1" fmla="*/ 39087 h 78174"/>
                <a:gd name="connsiteX2" fmla="*/ 39100 w 78191"/>
                <a:gd name="connsiteY2" fmla="*/ 78174 h 78174"/>
                <a:gd name="connsiteX3" fmla="*/ 0 w 78191"/>
                <a:gd name="connsiteY3" fmla="*/ 39087 h 78174"/>
                <a:gd name="connsiteX4" fmla="*/ 39100 w 78191"/>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1" h="78174">
                  <a:moveTo>
                    <a:pt x="39100" y="0"/>
                  </a:moveTo>
                  <a:cubicBezTo>
                    <a:pt x="60693" y="0"/>
                    <a:pt x="78191" y="17500"/>
                    <a:pt x="78191" y="39087"/>
                  </a:cubicBezTo>
                  <a:cubicBezTo>
                    <a:pt x="78191" y="60675"/>
                    <a:pt x="60693" y="78174"/>
                    <a:pt x="39100" y="78174"/>
                  </a:cubicBezTo>
                  <a:cubicBezTo>
                    <a:pt x="17505" y="78174"/>
                    <a:pt x="0" y="60675"/>
                    <a:pt x="0" y="39087"/>
                  </a:cubicBezTo>
                  <a:cubicBezTo>
                    <a:pt x="0" y="17500"/>
                    <a:pt x="17505" y="0"/>
                    <a:pt x="3910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3" name="Freeform: Shape 298">
              <a:extLst>
                <a:ext uri="{FF2B5EF4-FFF2-40B4-BE49-F238E27FC236}">
                  <a16:creationId xmlns:a16="http://schemas.microsoft.com/office/drawing/2014/main" id="{58302A4A-5181-406F-B0B8-71BBF35D95C3}"/>
                </a:ext>
              </a:extLst>
            </p:cNvPr>
            <p:cNvSpPr>
              <a:spLocks/>
            </p:cNvSpPr>
            <p:nvPr/>
          </p:nvSpPr>
          <p:spPr bwMode="auto">
            <a:xfrm>
              <a:off x="8117967" y="3520672"/>
              <a:ext cx="78112" cy="78174"/>
            </a:xfrm>
            <a:custGeom>
              <a:avLst/>
              <a:gdLst>
                <a:gd name="connsiteX0" fmla="*/ 39014 w 78112"/>
                <a:gd name="connsiteY0" fmla="*/ 0 h 78174"/>
                <a:gd name="connsiteX1" fmla="*/ 78112 w 78112"/>
                <a:gd name="connsiteY1" fmla="*/ 39087 h 78174"/>
                <a:gd name="connsiteX2" fmla="*/ 39014 w 78112"/>
                <a:gd name="connsiteY2" fmla="*/ 78174 h 78174"/>
                <a:gd name="connsiteX3" fmla="*/ 0 w 78112"/>
                <a:gd name="connsiteY3" fmla="*/ 39087 h 78174"/>
                <a:gd name="connsiteX4" fmla="*/ 39014 w 78112"/>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12" h="78174">
                  <a:moveTo>
                    <a:pt x="39014" y="0"/>
                  </a:moveTo>
                  <a:cubicBezTo>
                    <a:pt x="60608" y="0"/>
                    <a:pt x="78112" y="17500"/>
                    <a:pt x="78112" y="39087"/>
                  </a:cubicBezTo>
                  <a:cubicBezTo>
                    <a:pt x="78112" y="60675"/>
                    <a:pt x="60608" y="78174"/>
                    <a:pt x="39014" y="78174"/>
                  </a:cubicBezTo>
                  <a:cubicBezTo>
                    <a:pt x="17498" y="78174"/>
                    <a:pt x="0" y="60675"/>
                    <a:pt x="0" y="39087"/>
                  </a:cubicBezTo>
                  <a:cubicBezTo>
                    <a:pt x="0" y="17500"/>
                    <a:pt x="17498" y="0"/>
                    <a:pt x="390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4" name="Freeform: Shape 299">
              <a:extLst>
                <a:ext uri="{FF2B5EF4-FFF2-40B4-BE49-F238E27FC236}">
                  <a16:creationId xmlns:a16="http://schemas.microsoft.com/office/drawing/2014/main" id="{B4362CEC-0ADF-4A94-A881-851477C4146C}"/>
                </a:ext>
              </a:extLst>
            </p:cNvPr>
            <p:cNvSpPr>
              <a:spLocks/>
            </p:cNvSpPr>
            <p:nvPr/>
          </p:nvSpPr>
          <p:spPr bwMode="auto">
            <a:xfrm>
              <a:off x="9525647" y="352067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5"/>
                    <a:pt x="60675" y="78174"/>
                    <a:pt x="39088" y="78174"/>
                  </a:cubicBezTo>
                  <a:cubicBezTo>
                    <a:pt x="17500" y="78174"/>
                    <a:pt x="0" y="60675"/>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5" name="Freeform: Shape 300">
              <a:extLst>
                <a:ext uri="{FF2B5EF4-FFF2-40B4-BE49-F238E27FC236}">
                  <a16:creationId xmlns:a16="http://schemas.microsoft.com/office/drawing/2014/main" id="{DCAA4D26-7786-493A-A9E9-46838A680CEF}"/>
                </a:ext>
              </a:extLst>
            </p:cNvPr>
            <p:cNvSpPr>
              <a:spLocks/>
            </p:cNvSpPr>
            <p:nvPr/>
          </p:nvSpPr>
          <p:spPr bwMode="auto">
            <a:xfrm>
              <a:off x="9807202" y="352067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5"/>
                    <a:pt x="60674" y="78174"/>
                    <a:pt x="39087" y="78174"/>
                  </a:cubicBezTo>
                  <a:cubicBezTo>
                    <a:pt x="17499" y="78174"/>
                    <a:pt x="0" y="60675"/>
                    <a:pt x="0" y="39087"/>
                  </a:cubicBezTo>
                  <a:cubicBezTo>
                    <a:pt x="0" y="17500"/>
                    <a:pt x="17499"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6" name="Freeform: Shape 301">
              <a:extLst>
                <a:ext uri="{FF2B5EF4-FFF2-40B4-BE49-F238E27FC236}">
                  <a16:creationId xmlns:a16="http://schemas.microsoft.com/office/drawing/2014/main" id="{18AB47F0-9592-4F3C-AFDC-FA804753732F}"/>
                </a:ext>
              </a:extLst>
            </p:cNvPr>
            <p:cNvSpPr>
              <a:spLocks/>
            </p:cNvSpPr>
            <p:nvPr/>
          </p:nvSpPr>
          <p:spPr bwMode="auto">
            <a:xfrm>
              <a:off x="6710183" y="3608216"/>
              <a:ext cx="78175" cy="78175"/>
            </a:xfrm>
            <a:custGeom>
              <a:avLst/>
              <a:gdLst>
                <a:gd name="connsiteX0" fmla="*/ 39086 w 78175"/>
                <a:gd name="connsiteY0" fmla="*/ 0 h 78175"/>
                <a:gd name="connsiteX1" fmla="*/ 78175 w 78175"/>
                <a:gd name="connsiteY1" fmla="*/ 39087 h 78175"/>
                <a:gd name="connsiteX2" fmla="*/ 39086 w 78175"/>
                <a:gd name="connsiteY2" fmla="*/ 78175 h 78175"/>
                <a:gd name="connsiteX3" fmla="*/ 0 w 78175"/>
                <a:gd name="connsiteY3" fmla="*/ 39087 h 78175"/>
                <a:gd name="connsiteX4" fmla="*/ 39086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6" y="0"/>
                  </a:moveTo>
                  <a:cubicBezTo>
                    <a:pt x="60676" y="0"/>
                    <a:pt x="78175" y="17500"/>
                    <a:pt x="78175" y="39087"/>
                  </a:cubicBezTo>
                  <a:cubicBezTo>
                    <a:pt x="78175" y="60675"/>
                    <a:pt x="60676" y="78175"/>
                    <a:pt x="39086" y="78175"/>
                  </a:cubicBezTo>
                  <a:cubicBezTo>
                    <a:pt x="17500" y="78175"/>
                    <a:pt x="0" y="60675"/>
                    <a:pt x="0" y="39087"/>
                  </a:cubicBezTo>
                  <a:cubicBezTo>
                    <a:pt x="0" y="17500"/>
                    <a:pt x="17500"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7" name="Freeform: Shape 302">
              <a:extLst>
                <a:ext uri="{FF2B5EF4-FFF2-40B4-BE49-F238E27FC236}">
                  <a16:creationId xmlns:a16="http://schemas.microsoft.com/office/drawing/2014/main" id="{05EB74E9-F0CE-4E2E-99C5-14CE96823218}"/>
                </a:ext>
              </a:extLst>
            </p:cNvPr>
            <p:cNvSpPr>
              <a:spLocks/>
            </p:cNvSpPr>
            <p:nvPr/>
          </p:nvSpPr>
          <p:spPr bwMode="auto">
            <a:xfrm>
              <a:off x="6897115" y="3608216"/>
              <a:ext cx="78170" cy="78175"/>
            </a:xfrm>
            <a:custGeom>
              <a:avLst/>
              <a:gdLst>
                <a:gd name="connsiteX0" fmla="*/ 39066 w 78170"/>
                <a:gd name="connsiteY0" fmla="*/ 0 h 78175"/>
                <a:gd name="connsiteX1" fmla="*/ 78170 w 78170"/>
                <a:gd name="connsiteY1" fmla="*/ 39087 h 78175"/>
                <a:gd name="connsiteX2" fmla="*/ 39066 w 78170"/>
                <a:gd name="connsiteY2" fmla="*/ 78175 h 78175"/>
                <a:gd name="connsiteX3" fmla="*/ 0 w 78170"/>
                <a:gd name="connsiteY3" fmla="*/ 39087 h 78175"/>
                <a:gd name="connsiteX4" fmla="*/ 39066 w 78170"/>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0" h="78175">
                  <a:moveTo>
                    <a:pt x="39066" y="0"/>
                  </a:moveTo>
                  <a:cubicBezTo>
                    <a:pt x="60653" y="0"/>
                    <a:pt x="78170" y="17500"/>
                    <a:pt x="78170" y="39087"/>
                  </a:cubicBezTo>
                  <a:cubicBezTo>
                    <a:pt x="78170" y="60675"/>
                    <a:pt x="60653" y="78175"/>
                    <a:pt x="39066" y="78175"/>
                  </a:cubicBezTo>
                  <a:cubicBezTo>
                    <a:pt x="17502" y="78175"/>
                    <a:pt x="0" y="60675"/>
                    <a:pt x="0" y="39087"/>
                  </a:cubicBezTo>
                  <a:cubicBezTo>
                    <a:pt x="0" y="17500"/>
                    <a:pt x="17502" y="0"/>
                    <a:pt x="3906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8" name="Freeform: Shape 303">
              <a:extLst>
                <a:ext uri="{FF2B5EF4-FFF2-40B4-BE49-F238E27FC236}">
                  <a16:creationId xmlns:a16="http://schemas.microsoft.com/office/drawing/2014/main" id="{9BECDD58-5C1D-49DF-BCBB-673BBE88C71B}"/>
                </a:ext>
              </a:extLst>
            </p:cNvPr>
            <p:cNvSpPr>
              <a:spLocks/>
            </p:cNvSpPr>
            <p:nvPr/>
          </p:nvSpPr>
          <p:spPr bwMode="auto">
            <a:xfrm>
              <a:off x="7552476" y="3608216"/>
              <a:ext cx="78171" cy="78175"/>
            </a:xfrm>
            <a:custGeom>
              <a:avLst/>
              <a:gdLst>
                <a:gd name="connsiteX0" fmla="*/ 39082 w 78171"/>
                <a:gd name="connsiteY0" fmla="*/ 0 h 78175"/>
                <a:gd name="connsiteX1" fmla="*/ 78171 w 78171"/>
                <a:gd name="connsiteY1" fmla="*/ 39087 h 78175"/>
                <a:gd name="connsiteX2" fmla="*/ 39082 w 78171"/>
                <a:gd name="connsiteY2" fmla="*/ 78175 h 78175"/>
                <a:gd name="connsiteX3" fmla="*/ 0 w 78171"/>
                <a:gd name="connsiteY3" fmla="*/ 39087 h 78175"/>
                <a:gd name="connsiteX4" fmla="*/ 39082 w 78171"/>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5">
                  <a:moveTo>
                    <a:pt x="39082" y="0"/>
                  </a:moveTo>
                  <a:cubicBezTo>
                    <a:pt x="60665" y="0"/>
                    <a:pt x="78171" y="17500"/>
                    <a:pt x="78171" y="39087"/>
                  </a:cubicBezTo>
                  <a:cubicBezTo>
                    <a:pt x="78171" y="60675"/>
                    <a:pt x="60665" y="78175"/>
                    <a:pt x="39082" y="78175"/>
                  </a:cubicBezTo>
                  <a:cubicBezTo>
                    <a:pt x="17497" y="78175"/>
                    <a:pt x="0" y="60675"/>
                    <a:pt x="0" y="39087"/>
                  </a:cubicBezTo>
                  <a:cubicBezTo>
                    <a:pt x="0" y="17500"/>
                    <a:pt x="17497" y="0"/>
                    <a:pt x="3908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9" name="Freeform: Shape 304">
              <a:extLst>
                <a:ext uri="{FF2B5EF4-FFF2-40B4-BE49-F238E27FC236}">
                  <a16:creationId xmlns:a16="http://schemas.microsoft.com/office/drawing/2014/main" id="{E7322B24-C2E5-4A7F-BC5D-FA01512CFF91}"/>
                </a:ext>
              </a:extLst>
            </p:cNvPr>
            <p:cNvSpPr>
              <a:spLocks/>
            </p:cNvSpPr>
            <p:nvPr/>
          </p:nvSpPr>
          <p:spPr bwMode="auto">
            <a:xfrm>
              <a:off x="8210183" y="3608216"/>
              <a:ext cx="78173" cy="78175"/>
            </a:xfrm>
            <a:custGeom>
              <a:avLst/>
              <a:gdLst>
                <a:gd name="connsiteX0" fmla="*/ 39082 w 78173"/>
                <a:gd name="connsiteY0" fmla="*/ 0 h 78175"/>
                <a:gd name="connsiteX1" fmla="*/ 78173 w 78173"/>
                <a:gd name="connsiteY1" fmla="*/ 39087 h 78175"/>
                <a:gd name="connsiteX2" fmla="*/ 39082 w 78173"/>
                <a:gd name="connsiteY2" fmla="*/ 78175 h 78175"/>
                <a:gd name="connsiteX3" fmla="*/ 0 w 78173"/>
                <a:gd name="connsiteY3" fmla="*/ 39087 h 78175"/>
                <a:gd name="connsiteX4" fmla="*/ 39082 w 78173"/>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5">
                  <a:moveTo>
                    <a:pt x="39082" y="0"/>
                  </a:moveTo>
                  <a:cubicBezTo>
                    <a:pt x="60660" y="0"/>
                    <a:pt x="78173" y="17500"/>
                    <a:pt x="78173" y="39087"/>
                  </a:cubicBezTo>
                  <a:cubicBezTo>
                    <a:pt x="78173" y="60675"/>
                    <a:pt x="60660" y="78175"/>
                    <a:pt x="39082" y="78175"/>
                  </a:cubicBezTo>
                  <a:cubicBezTo>
                    <a:pt x="17487" y="78175"/>
                    <a:pt x="0" y="60675"/>
                    <a:pt x="0" y="39087"/>
                  </a:cubicBezTo>
                  <a:cubicBezTo>
                    <a:pt x="0" y="17500"/>
                    <a:pt x="17487" y="0"/>
                    <a:pt x="3908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0" name="Freeform: Shape 305">
              <a:extLst>
                <a:ext uri="{FF2B5EF4-FFF2-40B4-BE49-F238E27FC236}">
                  <a16:creationId xmlns:a16="http://schemas.microsoft.com/office/drawing/2014/main" id="{B62E926B-5411-4EC3-B825-92AA4A708E7E}"/>
                </a:ext>
              </a:extLst>
            </p:cNvPr>
            <p:cNvSpPr>
              <a:spLocks/>
            </p:cNvSpPr>
            <p:nvPr/>
          </p:nvSpPr>
          <p:spPr bwMode="auto">
            <a:xfrm>
              <a:off x="9151821" y="3608216"/>
              <a:ext cx="78180" cy="78175"/>
            </a:xfrm>
            <a:custGeom>
              <a:avLst/>
              <a:gdLst>
                <a:gd name="connsiteX0" fmla="*/ 39086 w 78180"/>
                <a:gd name="connsiteY0" fmla="*/ 0 h 78175"/>
                <a:gd name="connsiteX1" fmla="*/ 78180 w 78180"/>
                <a:gd name="connsiteY1" fmla="*/ 39087 h 78175"/>
                <a:gd name="connsiteX2" fmla="*/ 39086 w 78180"/>
                <a:gd name="connsiteY2" fmla="*/ 78175 h 78175"/>
                <a:gd name="connsiteX3" fmla="*/ 0 w 78180"/>
                <a:gd name="connsiteY3" fmla="*/ 39087 h 78175"/>
                <a:gd name="connsiteX4" fmla="*/ 39086 w 78180"/>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0" h="78175">
                  <a:moveTo>
                    <a:pt x="39086" y="0"/>
                  </a:moveTo>
                  <a:cubicBezTo>
                    <a:pt x="60675" y="0"/>
                    <a:pt x="78180" y="17500"/>
                    <a:pt x="78180" y="39087"/>
                  </a:cubicBezTo>
                  <a:cubicBezTo>
                    <a:pt x="78180" y="60675"/>
                    <a:pt x="60675" y="78175"/>
                    <a:pt x="39086" y="78175"/>
                  </a:cubicBezTo>
                  <a:cubicBezTo>
                    <a:pt x="17502" y="78175"/>
                    <a:pt x="0" y="60675"/>
                    <a:pt x="0" y="39087"/>
                  </a:cubicBezTo>
                  <a:cubicBezTo>
                    <a:pt x="0" y="17500"/>
                    <a:pt x="17502"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1" name="Freeform: Shape 306">
              <a:extLst>
                <a:ext uri="{FF2B5EF4-FFF2-40B4-BE49-F238E27FC236}">
                  <a16:creationId xmlns:a16="http://schemas.microsoft.com/office/drawing/2014/main" id="{5C8422EF-FAAC-46BE-B279-E5B6D6FB20F7}"/>
                </a:ext>
              </a:extLst>
            </p:cNvPr>
            <p:cNvSpPr>
              <a:spLocks/>
            </p:cNvSpPr>
            <p:nvPr/>
          </p:nvSpPr>
          <p:spPr bwMode="auto">
            <a:xfrm>
              <a:off x="9617922" y="3608216"/>
              <a:ext cx="78174" cy="78175"/>
            </a:xfrm>
            <a:custGeom>
              <a:avLst/>
              <a:gdLst>
                <a:gd name="connsiteX0" fmla="*/ 39087 w 78174"/>
                <a:gd name="connsiteY0" fmla="*/ 0 h 78175"/>
                <a:gd name="connsiteX1" fmla="*/ 78174 w 78174"/>
                <a:gd name="connsiteY1" fmla="*/ 39087 h 78175"/>
                <a:gd name="connsiteX2" fmla="*/ 39087 w 78174"/>
                <a:gd name="connsiteY2" fmla="*/ 78175 h 78175"/>
                <a:gd name="connsiteX3" fmla="*/ 0 w 78174"/>
                <a:gd name="connsiteY3" fmla="*/ 39087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7"/>
                  </a:cubicBezTo>
                  <a:cubicBezTo>
                    <a:pt x="78174" y="60675"/>
                    <a:pt x="60674" y="78175"/>
                    <a:pt x="39087" y="78175"/>
                  </a:cubicBezTo>
                  <a:cubicBezTo>
                    <a:pt x="17500" y="78175"/>
                    <a:pt x="0" y="60675"/>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2" name="Freeform: Shape 307">
              <a:extLst>
                <a:ext uri="{FF2B5EF4-FFF2-40B4-BE49-F238E27FC236}">
                  <a16:creationId xmlns:a16="http://schemas.microsoft.com/office/drawing/2014/main" id="{6517861C-3472-410C-9005-29778B9FC870}"/>
                </a:ext>
              </a:extLst>
            </p:cNvPr>
            <p:cNvSpPr>
              <a:spLocks/>
            </p:cNvSpPr>
            <p:nvPr/>
          </p:nvSpPr>
          <p:spPr bwMode="auto">
            <a:xfrm>
              <a:off x="9899477" y="3608216"/>
              <a:ext cx="78174" cy="78175"/>
            </a:xfrm>
            <a:custGeom>
              <a:avLst/>
              <a:gdLst>
                <a:gd name="connsiteX0" fmla="*/ 39087 w 78174"/>
                <a:gd name="connsiteY0" fmla="*/ 0 h 78175"/>
                <a:gd name="connsiteX1" fmla="*/ 78174 w 78174"/>
                <a:gd name="connsiteY1" fmla="*/ 39087 h 78175"/>
                <a:gd name="connsiteX2" fmla="*/ 39087 w 78174"/>
                <a:gd name="connsiteY2" fmla="*/ 78175 h 78175"/>
                <a:gd name="connsiteX3" fmla="*/ 0 w 78174"/>
                <a:gd name="connsiteY3" fmla="*/ 39087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7"/>
                  </a:cubicBezTo>
                  <a:cubicBezTo>
                    <a:pt x="78174" y="60675"/>
                    <a:pt x="60674" y="78175"/>
                    <a:pt x="39087" y="78175"/>
                  </a:cubicBezTo>
                  <a:cubicBezTo>
                    <a:pt x="17500" y="78175"/>
                    <a:pt x="0" y="60675"/>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3" name="Freeform: Shape 308">
              <a:extLst>
                <a:ext uri="{FF2B5EF4-FFF2-40B4-BE49-F238E27FC236}">
                  <a16:creationId xmlns:a16="http://schemas.microsoft.com/office/drawing/2014/main" id="{400430EE-DF87-440F-B3CB-B0362561328E}"/>
                </a:ext>
              </a:extLst>
            </p:cNvPr>
            <p:cNvSpPr>
              <a:spLocks/>
            </p:cNvSpPr>
            <p:nvPr/>
          </p:nvSpPr>
          <p:spPr bwMode="auto">
            <a:xfrm>
              <a:off x="6655778" y="3629276"/>
              <a:ext cx="40306" cy="57114"/>
            </a:xfrm>
            <a:custGeom>
              <a:avLst/>
              <a:gdLst>
                <a:gd name="connsiteX0" fmla="*/ 32839 w 40306"/>
                <a:gd name="connsiteY0" fmla="*/ 0 h 57114"/>
                <a:gd name="connsiteX1" fmla="*/ 40306 w 40306"/>
                <a:gd name="connsiteY1" fmla="*/ 18026 h 57114"/>
                <a:gd name="connsiteX2" fmla="*/ 1218 w 40306"/>
                <a:gd name="connsiteY2" fmla="*/ 57114 h 57114"/>
                <a:gd name="connsiteX3" fmla="*/ 0 w 40306"/>
                <a:gd name="connsiteY3" fmla="*/ 56609 h 57114"/>
                <a:gd name="connsiteX4" fmla="*/ 5942 w 40306"/>
                <a:gd name="connsiteY4" fmla="*/ 44273 h 57114"/>
                <a:gd name="connsiteX5" fmla="*/ 32839 w 40306"/>
                <a:gd name="connsiteY5" fmla="*/ 0 h 5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06" h="57114">
                  <a:moveTo>
                    <a:pt x="32839" y="0"/>
                  </a:moveTo>
                  <a:lnTo>
                    <a:pt x="40306" y="18026"/>
                  </a:lnTo>
                  <a:cubicBezTo>
                    <a:pt x="40306" y="39614"/>
                    <a:pt x="22806" y="57114"/>
                    <a:pt x="1218" y="57114"/>
                  </a:cubicBezTo>
                  <a:lnTo>
                    <a:pt x="0" y="56609"/>
                  </a:lnTo>
                  <a:lnTo>
                    <a:pt x="5942" y="44273"/>
                  </a:lnTo>
                  <a:lnTo>
                    <a:pt x="328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4" name="Freeform: Shape 309">
              <a:extLst>
                <a:ext uri="{FF2B5EF4-FFF2-40B4-BE49-F238E27FC236}">
                  <a16:creationId xmlns:a16="http://schemas.microsoft.com/office/drawing/2014/main" id="{0AFA2082-9505-4139-8112-DC2899554948}"/>
                </a:ext>
              </a:extLst>
            </p:cNvPr>
            <p:cNvSpPr>
              <a:spLocks/>
            </p:cNvSpPr>
            <p:nvPr/>
          </p:nvSpPr>
          <p:spPr bwMode="auto">
            <a:xfrm>
              <a:off x="6804820" y="3693393"/>
              <a:ext cx="78189" cy="78173"/>
            </a:xfrm>
            <a:custGeom>
              <a:avLst/>
              <a:gdLst>
                <a:gd name="connsiteX0" fmla="*/ 39090 w 78189"/>
                <a:gd name="connsiteY0" fmla="*/ 0 h 78173"/>
                <a:gd name="connsiteX1" fmla="*/ 78189 w 78189"/>
                <a:gd name="connsiteY1" fmla="*/ 39087 h 78173"/>
                <a:gd name="connsiteX2" fmla="*/ 39090 w 78189"/>
                <a:gd name="connsiteY2" fmla="*/ 78173 h 78173"/>
                <a:gd name="connsiteX3" fmla="*/ 0 w 78189"/>
                <a:gd name="connsiteY3" fmla="*/ 39087 h 78173"/>
                <a:gd name="connsiteX4" fmla="*/ 39090 w 7818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9" h="78173">
                  <a:moveTo>
                    <a:pt x="39090" y="0"/>
                  </a:moveTo>
                  <a:cubicBezTo>
                    <a:pt x="60671" y="0"/>
                    <a:pt x="78189" y="17500"/>
                    <a:pt x="78189" y="39087"/>
                  </a:cubicBezTo>
                  <a:cubicBezTo>
                    <a:pt x="78189" y="60673"/>
                    <a:pt x="60671" y="78173"/>
                    <a:pt x="39090" y="78173"/>
                  </a:cubicBezTo>
                  <a:cubicBezTo>
                    <a:pt x="17499" y="78173"/>
                    <a:pt x="0" y="60673"/>
                    <a:pt x="0" y="39087"/>
                  </a:cubicBezTo>
                  <a:cubicBezTo>
                    <a:pt x="0" y="17500"/>
                    <a:pt x="17499" y="0"/>
                    <a:pt x="3909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5" name="Freeform: Shape 310">
              <a:extLst>
                <a:ext uri="{FF2B5EF4-FFF2-40B4-BE49-F238E27FC236}">
                  <a16:creationId xmlns:a16="http://schemas.microsoft.com/office/drawing/2014/main" id="{C67F20B5-6E0B-49A8-B39D-745B40572695}"/>
                </a:ext>
              </a:extLst>
            </p:cNvPr>
            <p:cNvSpPr>
              <a:spLocks/>
            </p:cNvSpPr>
            <p:nvPr/>
          </p:nvSpPr>
          <p:spPr bwMode="auto">
            <a:xfrm>
              <a:off x="7176318" y="3693393"/>
              <a:ext cx="78177" cy="78173"/>
            </a:xfrm>
            <a:custGeom>
              <a:avLst/>
              <a:gdLst>
                <a:gd name="connsiteX0" fmla="*/ 39075 w 78177"/>
                <a:gd name="connsiteY0" fmla="*/ 0 h 78173"/>
                <a:gd name="connsiteX1" fmla="*/ 78177 w 78177"/>
                <a:gd name="connsiteY1" fmla="*/ 39087 h 78173"/>
                <a:gd name="connsiteX2" fmla="*/ 39075 w 78177"/>
                <a:gd name="connsiteY2" fmla="*/ 78173 h 78173"/>
                <a:gd name="connsiteX3" fmla="*/ 0 w 78177"/>
                <a:gd name="connsiteY3" fmla="*/ 39087 h 78173"/>
                <a:gd name="connsiteX4" fmla="*/ 39075 w 78177"/>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7" h="78173">
                  <a:moveTo>
                    <a:pt x="39075" y="0"/>
                  </a:moveTo>
                  <a:cubicBezTo>
                    <a:pt x="60680" y="0"/>
                    <a:pt x="78177" y="17500"/>
                    <a:pt x="78177" y="39087"/>
                  </a:cubicBezTo>
                  <a:cubicBezTo>
                    <a:pt x="78177" y="60673"/>
                    <a:pt x="60680" y="78173"/>
                    <a:pt x="39075" y="78173"/>
                  </a:cubicBezTo>
                  <a:cubicBezTo>
                    <a:pt x="17505" y="78173"/>
                    <a:pt x="0" y="60673"/>
                    <a:pt x="0" y="39087"/>
                  </a:cubicBezTo>
                  <a:cubicBezTo>
                    <a:pt x="0" y="17500"/>
                    <a:pt x="17505" y="0"/>
                    <a:pt x="390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6" name="Freeform: Shape 311">
              <a:extLst>
                <a:ext uri="{FF2B5EF4-FFF2-40B4-BE49-F238E27FC236}">
                  <a16:creationId xmlns:a16="http://schemas.microsoft.com/office/drawing/2014/main" id="{F70BA692-BB47-4DB3-B925-54829017DD34}"/>
                </a:ext>
              </a:extLst>
            </p:cNvPr>
            <p:cNvSpPr>
              <a:spLocks/>
            </p:cNvSpPr>
            <p:nvPr/>
          </p:nvSpPr>
          <p:spPr bwMode="auto">
            <a:xfrm>
              <a:off x="8964923" y="3693393"/>
              <a:ext cx="78167" cy="78173"/>
            </a:xfrm>
            <a:custGeom>
              <a:avLst/>
              <a:gdLst>
                <a:gd name="connsiteX0" fmla="*/ 39078 w 78167"/>
                <a:gd name="connsiteY0" fmla="*/ 0 h 78173"/>
                <a:gd name="connsiteX1" fmla="*/ 78167 w 78167"/>
                <a:gd name="connsiteY1" fmla="*/ 39087 h 78173"/>
                <a:gd name="connsiteX2" fmla="*/ 39078 w 78167"/>
                <a:gd name="connsiteY2" fmla="*/ 78173 h 78173"/>
                <a:gd name="connsiteX3" fmla="*/ 0 w 78167"/>
                <a:gd name="connsiteY3" fmla="*/ 39087 h 78173"/>
                <a:gd name="connsiteX4" fmla="*/ 39078 w 78167"/>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3">
                  <a:moveTo>
                    <a:pt x="39078" y="0"/>
                  </a:moveTo>
                  <a:cubicBezTo>
                    <a:pt x="60666" y="0"/>
                    <a:pt x="78167" y="17500"/>
                    <a:pt x="78167" y="39087"/>
                  </a:cubicBezTo>
                  <a:cubicBezTo>
                    <a:pt x="78167" y="60673"/>
                    <a:pt x="60666" y="78173"/>
                    <a:pt x="39078" y="78173"/>
                  </a:cubicBezTo>
                  <a:cubicBezTo>
                    <a:pt x="17502" y="78173"/>
                    <a:pt x="0" y="60673"/>
                    <a:pt x="0" y="39087"/>
                  </a:cubicBezTo>
                  <a:cubicBezTo>
                    <a:pt x="0" y="17500"/>
                    <a:pt x="17502" y="0"/>
                    <a:pt x="3907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7" name="Freeform: Shape 312">
              <a:extLst>
                <a:ext uri="{FF2B5EF4-FFF2-40B4-BE49-F238E27FC236}">
                  <a16:creationId xmlns:a16="http://schemas.microsoft.com/office/drawing/2014/main" id="{FD3DD1D4-6D76-454A-BA78-61C22DB06FAC}"/>
                </a:ext>
              </a:extLst>
            </p:cNvPr>
            <p:cNvSpPr>
              <a:spLocks/>
            </p:cNvSpPr>
            <p:nvPr/>
          </p:nvSpPr>
          <p:spPr bwMode="auto">
            <a:xfrm>
              <a:off x="9338734" y="3693394"/>
              <a:ext cx="78174" cy="78173"/>
            </a:xfrm>
            <a:custGeom>
              <a:avLst/>
              <a:gdLst>
                <a:gd name="connsiteX0" fmla="*/ 39087 w 78174"/>
                <a:gd name="connsiteY0" fmla="*/ 0 h 78173"/>
                <a:gd name="connsiteX1" fmla="*/ 78174 w 78174"/>
                <a:gd name="connsiteY1" fmla="*/ 39086 h 78173"/>
                <a:gd name="connsiteX2" fmla="*/ 39087 w 78174"/>
                <a:gd name="connsiteY2" fmla="*/ 78173 h 78173"/>
                <a:gd name="connsiteX3" fmla="*/ 0 w 78174"/>
                <a:gd name="connsiteY3" fmla="*/ 39086 h 78173"/>
                <a:gd name="connsiteX4" fmla="*/ 39087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7" y="0"/>
                  </a:moveTo>
                  <a:cubicBezTo>
                    <a:pt x="60674" y="0"/>
                    <a:pt x="78174" y="17500"/>
                    <a:pt x="78174" y="39086"/>
                  </a:cubicBezTo>
                  <a:cubicBezTo>
                    <a:pt x="78174" y="60673"/>
                    <a:pt x="60674" y="78173"/>
                    <a:pt x="39087" y="78173"/>
                  </a:cubicBezTo>
                  <a:cubicBezTo>
                    <a:pt x="17500" y="78173"/>
                    <a:pt x="0" y="60673"/>
                    <a:pt x="0" y="39086"/>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8" name="Freeform: Shape 313">
              <a:extLst>
                <a:ext uri="{FF2B5EF4-FFF2-40B4-BE49-F238E27FC236}">
                  <a16:creationId xmlns:a16="http://schemas.microsoft.com/office/drawing/2014/main" id="{0461F710-5EA7-4459-B29A-53CA07E5E878}"/>
                </a:ext>
              </a:extLst>
            </p:cNvPr>
            <p:cNvSpPr>
              <a:spLocks/>
            </p:cNvSpPr>
            <p:nvPr/>
          </p:nvSpPr>
          <p:spPr bwMode="auto">
            <a:xfrm>
              <a:off x="9617922" y="3693394"/>
              <a:ext cx="78175" cy="78173"/>
            </a:xfrm>
            <a:custGeom>
              <a:avLst/>
              <a:gdLst>
                <a:gd name="connsiteX0" fmla="*/ 39087 w 78175"/>
                <a:gd name="connsiteY0" fmla="*/ 0 h 78173"/>
                <a:gd name="connsiteX1" fmla="*/ 78175 w 78175"/>
                <a:gd name="connsiteY1" fmla="*/ 39086 h 78173"/>
                <a:gd name="connsiteX2" fmla="*/ 39087 w 78175"/>
                <a:gd name="connsiteY2" fmla="*/ 78173 h 78173"/>
                <a:gd name="connsiteX3" fmla="*/ 0 w 78175"/>
                <a:gd name="connsiteY3" fmla="*/ 39086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500"/>
                    <a:pt x="78175" y="39086"/>
                  </a:cubicBezTo>
                  <a:cubicBezTo>
                    <a:pt x="78175" y="60673"/>
                    <a:pt x="60675" y="78173"/>
                    <a:pt x="39087" y="78173"/>
                  </a:cubicBezTo>
                  <a:cubicBezTo>
                    <a:pt x="17500" y="78173"/>
                    <a:pt x="0" y="60673"/>
                    <a:pt x="0" y="39086"/>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9" name="Freeform: Shape 314">
              <a:extLst>
                <a:ext uri="{FF2B5EF4-FFF2-40B4-BE49-F238E27FC236}">
                  <a16:creationId xmlns:a16="http://schemas.microsoft.com/office/drawing/2014/main" id="{F9F0C9E4-C61E-420C-B62C-C154FCC6EF12}"/>
                </a:ext>
              </a:extLst>
            </p:cNvPr>
            <p:cNvSpPr>
              <a:spLocks/>
            </p:cNvSpPr>
            <p:nvPr/>
          </p:nvSpPr>
          <p:spPr bwMode="auto">
            <a:xfrm>
              <a:off x="9807202" y="3693394"/>
              <a:ext cx="78175" cy="78173"/>
            </a:xfrm>
            <a:custGeom>
              <a:avLst/>
              <a:gdLst>
                <a:gd name="connsiteX0" fmla="*/ 39087 w 78175"/>
                <a:gd name="connsiteY0" fmla="*/ 0 h 78173"/>
                <a:gd name="connsiteX1" fmla="*/ 78175 w 78175"/>
                <a:gd name="connsiteY1" fmla="*/ 39086 h 78173"/>
                <a:gd name="connsiteX2" fmla="*/ 39087 w 78175"/>
                <a:gd name="connsiteY2" fmla="*/ 78173 h 78173"/>
                <a:gd name="connsiteX3" fmla="*/ 0 w 78175"/>
                <a:gd name="connsiteY3" fmla="*/ 39086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500"/>
                    <a:pt x="78175" y="39086"/>
                  </a:cubicBezTo>
                  <a:cubicBezTo>
                    <a:pt x="78175" y="60673"/>
                    <a:pt x="60675" y="78173"/>
                    <a:pt x="39087" y="78173"/>
                  </a:cubicBezTo>
                  <a:cubicBezTo>
                    <a:pt x="17500" y="78173"/>
                    <a:pt x="0" y="60673"/>
                    <a:pt x="0" y="39086"/>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0" name="Freeform: Shape 315">
              <a:extLst>
                <a:ext uri="{FF2B5EF4-FFF2-40B4-BE49-F238E27FC236}">
                  <a16:creationId xmlns:a16="http://schemas.microsoft.com/office/drawing/2014/main" id="{7B0A165D-9270-4648-8324-E8F773F67EC3}"/>
                </a:ext>
              </a:extLst>
            </p:cNvPr>
            <p:cNvSpPr>
              <a:spLocks/>
            </p:cNvSpPr>
            <p:nvPr/>
          </p:nvSpPr>
          <p:spPr bwMode="auto">
            <a:xfrm>
              <a:off x="10091123" y="3693394"/>
              <a:ext cx="78174" cy="78173"/>
            </a:xfrm>
            <a:custGeom>
              <a:avLst/>
              <a:gdLst>
                <a:gd name="connsiteX0" fmla="*/ 39088 w 78174"/>
                <a:gd name="connsiteY0" fmla="*/ 0 h 78173"/>
                <a:gd name="connsiteX1" fmla="*/ 78174 w 78174"/>
                <a:gd name="connsiteY1" fmla="*/ 39086 h 78173"/>
                <a:gd name="connsiteX2" fmla="*/ 39088 w 78174"/>
                <a:gd name="connsiteY2" fmla="*/ 78173 h 78173"/>
                <a:gd name="connsiteX3" fmla="*/ 0 w 78174"/>
                <a:gd name="connsiteY3" fmla="*/ 39086 h 78173"/>
                <a:gd name="connsiteX4" fmla="*/ 39088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8" y="0"/>
                  </a:moveTo>
                  <a:cubicBezTo>
                    <a:pt x="60675" y="0"/>
                    <a:pt x="78174" y="17500"/>
                    <a:pt x="78174" y="39086"/>
                  </a:cubicBezTo>
                  <a:cubicBezTo>
                    <a:pt x="78174" y="60673"/>
                    <a:pt x="60675" y="78173"/>
                    <a:pt x="39088" y="78173"/>
                  </a:cubicBezTo>
                  <a:cubicBezTo>
                    <a:pt x="17500" y="78173"/>
                    <a:pt x="0" y="60673"/>
                    <a:pt x="0" y="39086"/>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1" name="Freeform: Shape 316">
              <a:extLst>
                <a:ext uri="{FF2B5EF4-FFF2-40B4-BE49-F238E27FC236}">
                  <a16:creationId xmlns:a16="http://schemas.microsoft.com/office/drawing/2014/main" id="{9A1AB279-CA42-443E-AEC0-2454D6FF5EDB}"/>
                </a:ext>
              </a:extLst>
            </p:cNvPr>
            <p:cNvSpPr>
              <a:spLocks/>
            </p:cNvSpPr>
            <p:nvPr/>
          </p:nvSpPr>
          <p:spPr bwMode="auto">
            <a:xfrm>
              <a:off x="10185763" y="3721072"/>
              <a:ext cx="26549" cy="45301"/>
            </a:xfrm>
            <a:custGeom>
              <a:avLst/>
              <a:gdLst>
                <a:gd name="connsiteX0" fmla="*/ 4726 w 26549"/>
                <a:gd name="connsiteY0" fmla="*/ 0 h 45301"/>
                <a:gd name="connsiteX1" fmla="*/ 26549 w 26549"/>
                <a:gd name="connsiteY1" fmla="*/ 45301 h 45301"/>
                <a:gd name="connsiteX2" fmla="*/ 11449 w 26549"/>
                <a:gd name="connsiteY2" fmla="*/ 39047 h 45301"/>
                <a:gd name="connsiteX3" fmla="*/ 0 w 26549"/>
                <a:gd name="connsiteY3" fmla="*/ 11408 h 45301"/>
                <a:gd name="connsiteX4" fmla="*/ 4726 w 26549"/>
                <a:gd name="connsiteY4" fmla="*/ 0 h 45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9" h="45301">
                  <a:moveTo>
                    <a:pt x="4726" y="0"/>
                  </a:moveTo>
                  <a:lnTo>
                    <a:pt x="26549" y="45301"/>
                  </a:lnTo>
                  <a:lnTo>
                    <a:pt x="11449" y="39047"/>
                  </a:lnTo>
                  <a:cubicBezTo>
                    <a:pt x="4375" y="31974"/>
                    <a:pt x="0" y="22202"/>
                    <a:pt x="0" y="11408"/>
                  </a:cubicBezTo>
                  <a:lnTo>
                    <a:pt x="47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2" name="Freeform: Shape 317">
              <a:extLst>
                <a:ext uri="{FF2B5EF4-FFF2-40B4-BE49-F238E27FC236}">
                  <a16:creationId xmlns:a16="http://schemas.microsoft.com/office/drawing/2014/main" id="{B4FC8C2D-BAB5-43E3-837B-90CCD2BE4677}"/>
                </a:ext>
              </a:extLst>
            </p:cNvPr>
            <p:cNvSpPr>
              <a:spLocks/>
            </p:cNvSpPr>
            <p:nvPr/>
          </p:nvSpPr>
          <p:spPr bwMode="auto">
            <a:xfrm>
              <a:off x="6617902" y="3776203"/>
              <a:ext cx="78172" cy="78173"/>
            </a:xfrm>
            <a:custGeom>
              <a:avLst/>
              <a:gdLst>
                <a:gd name="connsiteX0" fmla="*/ 39086 w 78172"/>
                <a:gd name="connsiteY0" fmla="*/ 0 h 78173"/>
                <a:gd name="connsiteX1" fmla="*/ 78172 w 78172"/>
                <a:gd name="connsiteY1" fmla="*/ 39086 h 78173"/>
                <a:gd name="connsiteX2" fmla="*/ 39086 w 78172"/>
                <a:gd name="connsiteY2" fmla="*/ 78173 h 78173"/>
                <a:gd name="connsiteX3" fmla="*/ 0 w 78172"/>
                <a:gd name="connsiteY3" fmla="*/ 39086 h 78173"/>
                <a:gd name="connsiteX4" fmla="*/ 39086 w 78172"/>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2" h="78173">
                  <a:moveTo>
                    <a:pt x="39086" y="0"/>
                  </a:moveTo>
                  <a:cubicBezTo>
                    <a:pt x="60673" y="0"/>
                    <a:pt x="78172" y="17499"/>
                    <a:pt x="78172" y="39086"/>
                  </a:cubicBezTo>
                  <a:cubicBezTo>
                    <a:pt x="78172" y="60673"/>
                    <a:pt x="60673" y="78173"/>
                    <a:pt x="39086" y="78173"/>
                  </a:cubicBezTo>
                  <a:cubicBezTo>
                    <a:pt x="17499" y="78173"/>
                    <a:pt x="0" y="60673"/>
                    <a:pt x="0" y="39086"/>
                  </a:cubicBezTo>
                  <a:cubicBezTo>
                    <a:pt x="0" y="17499"/>
                    <a:pt x="17499"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3" name="Freeform: Shape 318">
              <a:extLst>
                <a:ext uri="{FF2B5EF4-FFF2-40B4-BE49-F238E27FC236}">
                  <a16:creationId xmlns:a16="http://schemas.microsoft.com/office/drawing/2014/main" id="{7F6FBB6E-DB1F-4500-9413-FFF0E2757FEB}"/>
                </a:ext>
              </a:extLst>
            </p:cNvPr>
            <p:cNvSpPr>
              <a:spLocks/>
            </p:cNvSpPr>
            <p:nvPr/>
          </p:nvSpPr>
          <p:spPr bwMode="auto">
            <a:xfrm>
              <a:off x="7084012" y="3776203"/>
              <a:ext cx="78196" cy="78173"/>
            </a:xfrm>
            <a:custGeom>
              <a:avLst/>
              <a:gdLst>
                <a:gd name="connsiteX0" fmla="*/ 39098 w 78196"/>
                <a:gd name="connsiteY0" fmla="*/ 0 h 78173"/>
                <a:gd name="connsiteX1" fmla="*/ 78196 w 78196"/>
                <a:gd name="connsiteY1" fmla="*/ 39086 h 78173"/>
                <a:gd name="connsiteX2" fmla="*/ 39098 w 78196"/>
                <a:gd name="connsiteY2" fmla="*/ 78173 h 78173"/>
                <a:gd name="connsiteX3" fmla="*/ 0 w 78196"/>
                <a:gd name="connsiteY3" fmla="*/ 39086 h 78173"/>
                <a:gd name="connsiteX4" fmla="*/ 39098 w 78196"/>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6" h="78173">
                  <a:moveTo>
                    <a:pt x="39098" y="0"/>
                  </a:moveTo>
                  <a:cubicBezTo>
                    <a:pt x="60692" y="0"/>
                    <a:pt x="78196" y="17499"/>
                    <a:pt x="78196" y="39086"/>
                  </a:cubicBezTo>
                  <a:cubicBezTo>
                    <a:pt x="78196" y="60673"/>
                    <a:pt x="60692" y="78173"/>
                    <a:pt x="39098" y="78173"/>
                  </a:cubicBezTo>
                  <a:cubicBezTo>
                    <a:pt x="17505" y="78173"/>
                    <a:pt x="0" y="60673"/>
                    <a:pt x="0" y="39086"/>
                  </a:cubicBezTo>
                  <a:cubicBezTo>
                    <a:pt x="0" y="17499"/>
                    <a:pt x="17505" y="0"/>
                    <a:pt x="3909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4" name="Freeform: Shape 319">
              <a:extLst>
                <a:ext uri="{FF2B5EF4-FFF2-40B4-BE49-F238E27FC236}">
                  <a16:creationId xmlns:a16="http://schemas.microsoft.com/office/drawing/2014/main" id="{2C89A20C-B243-486E-82D2-ABCB04863A5D}"/>
                </a:ext>
              </a:extLst>
            </p:cNvPr>
            <p:cNvSpPr>
              <a:spLocks/>
            </p:cNvSpPr>
            <p:nvPr/>
          </p:nvSpPr>
          <p:spPr bwMode="auto">
            <a:xfrm>
              <a:off x="7270954" y="3776203"/>
              <a:ext cx="78164" cy="78173"/>
            </a:xfrm>
            <a:custGeom>
              <a:avLst/>
              <a:gdLst>
                <a:gd name="connsiteX0" fmla="*/ 39081 w 78164"/>
                <a:gd name="connsiteY0" fmla="*/ 0 h 78173"/>
                <a:gd name="connsiteX1" fmla="*/ 78164 w 78164"/>
                <a:gd name="connsiteY1" fmla="*/ 39086 h 78173"/>
                <a:gd name="connsiteX2" fmla="*/ 39081 w 78164"/>
                <a:gd name="connsiteY2" fmla="*/ 78173 h 78173"/>
                <a:gd name="connsiteX3" fmla="*/ 0 w 78164"/>
                <a:gd name="connsiteY3" fmla="*/ 39086 h 78173"/>
                <a:gd name="connsiteX4" fmla="*/ 39081 w 7816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4" h="78173">
                  <a:moveTo>
                    <a:pt x="39081" y="0"/>
                  </a:moveTo>
                  <a:cubicBezTo>
                    <a:pt x="60665" y="0"/>
                    <a:pt x="78164" y="17499"/>
                    <a:pt x="78164" y="39086"/>
                  </a:cubicBezTo>
                  <a:cubicBezTo>
                    <a:pt x="78164" y="60673"/>
                    <a:pt x="60665" y="78173"/>
                    <a:pt x="39081" y="78173"/>
                  </a:cubicBezTo>
                  <a:cubicBezTo>
                    <a:pt x="17488" y="78173"/>
                    <a:pt x="0" y="60673"/>
                    <a:pt x="0" y="39086"/>
                  </a:cubicBezTo>
                  <a:cubicBezTo>
                    <a:pt x="0" y="17499"/>
                    <a:pt x="17488" y="0"/>
                    <a:pt x="3908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5" name="Freeform: Shape 320">
              <a:extLst>
                <a:ext uri="{FF2B5EF4-FFF2-40B4-BE49-F238E27FC236}">
                  <a16:creationId xmlns:a16="http://schemas.microsoft.com/office/drawing/2014/main" id="{AA123D7B-CE13-4449-9FB8-8FF9AAF9BFF9}"/>
                </a:ext>
              </a:extLst>
            </p:cNvPr>
            <p:cNvSpPr>
              <a:spLocks/>
            </p:cNvSpPr>
            <p:nvPr/>
          </p:nvSpPr>
          <p:spPr bwMode="auto">
            <a:xfrm>
              <a:off x="7836400" y="3776203"/>
              <a:ext cx="78169" cy="78173"/>
            </a:xfrm>
            <a:custGeom>
              <a:avLst/>
              <a:gdLst>
                <a:gd name="connsiteX0" fmla="*/ 39080 w 78169"/>
                <a:gd name="connsiteY0" fmla="*/ 0 h 78173"/>
                <a:gd name="connsiteX1" fmla="*/ 78169 w 78169"/>
                <a:gd name="connsiteY1" fmla="*/ 39086 h 78173"/>
                <a:gd name="connsiteX2" fmla="*/ 39080 w 78169"/>
                <a:gd name="connsiteY2" fmla="*/ 78173 h 78173"/>
                <a:gd name="connsiteX3" fmla="*/ 0 w 78169"/>
                <a:gd name="connsiteY3" fmla="*/ 39086 h 78173"/>
                <a:gd name="connsiteX4" fmla="*/ 39080 w 7816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3">
                  <a:moveTo>
                    <a:pt x="39080" y="0"/>
                  </a:moveTo>
                  <a:cubicBezTo>
                    <a:pt x="60667" y="0"/>
                    <a:pt x="78169" y="17499"/>
                    <a:pt x="78169" y="39086"/>
                  </a:cubicBezTo>
                  <a:cubicBezTo>
                    <a:pt x="78169" y="60673"/>
                    <a:pt x="60667" y="78173"/>
                    <a:pt x="39080" y="78173"/>
                  </a:cubicBezTo>
                  <a:cubicBezTo>
                    <a:pt x="17498" y="78173"/>
                    <a:pt x="0" y="60673"/>
                    <a:pt x="0" y="39086"/>
                  </a:cubicBezTo>
                  <a:cubicBezTo>
                    <a:pt x="0" y="17499"/>
                    <a:pt x="17498" y="0"/>
                    <a:pt x="3908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6" name="Freeform: Shape 321">
              <a:extLst>
                <a:ext uri="{FF2B5EF4-FFF2-40B4-BE49-F238E27FC236}">
                  <a16:creationId xmlns:a16="http://schemas.microsoft.com/office/drawing/2014/main" id="{69E6802A-EFB4-4F97-9E34-041D8938749C}"/>
                </a:ext>
              </a:extLst>
            </p:cNvPr>
            <p:cNvSpPr>
              <a:spLocks/>
            </p:cNvSpPr>
            <p:nvPr/>
          </p:nvSpPr>
          <p:spPr bwMode="auto">
            <a:xfrm>
              <a:off x="9712562" y="3776203"/>
              <a:ext cx="78175" cy="78173"/>
            </a:xfrm>
            <a:custGeom>
              <a:avLst/>
              <a:gdLst>
                <a:gd name="connsiteX0" fmla="*/ 39087 w 78175"/>
                <a:gd name="connsiteY0" fmla="*/ 0 h 78173"/>
                <a:gd name="connsiteX1" fmla="*/ 78175 w 78175"/>
                <a:gd name="connsiteY1" fmla="*/ 39086 h 78173"/>
                <a:gd name="connsiteX2" fmla="*/ 39087 w 78175"/>
                <a:gd name="connsiteY2" fmla="*/ 78173 h 78173"/>
                <a:gd name="connsiteX3" fmla="*/ 0 w 78175"/>
                <a:gd name="connsiteY3" fmla="*/ 39086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499"/>
                    <a:pt x="78175" y="39086"/>
                  </a:cubicBezTo>
                  <a:cubicBezTo>
                    <a:pt x="78175" y="60673"/>
                    <a:pt x="60675" y="78173"/>
                    <a:pt x="39087" y="78173"/>
                  </a:cubicBezTo>
                  <a:cubicBezTo>
                    <a:pt x="17500" y="78173"/>
                    <a:pt x="0" y="60673"/>
                    <a:pt x="0" y="39086"/>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7" name="Freeform: Shape 322">
              <a:extLst>
                <a:ext uri="{FF2B5EF4-FFF2-40B4-BE49-F238E27FC236}">
                  <a16:creationId xmlns:a16="http://schemas.microsoft.com/office/drawing/2014/main" id="{AA1783D0-F476-43F1-9543-FFA9019DD5E2}"/>
                </a:ext>
              </a:extLst>
            </p:cNvPr>
            <p:cNvSpPr>
              <a:spLocks/>
            </p:cNvSpPr>
            <p:nvPr/>
          </p:nvSpPr>
          <p:spPr bwMode="auto">
            <a:xfrm>
              <a:off x="9899478" y="3776203"/>
              <a:ext cx="78175" cy="78173"/>
            </a:xfrm>
            <a:custGeom>
              <a:avLst/>
              <a:gdLst>
                <a:gd name="connsiteX0" fmla="*/ 39087 w 78175"/>
                <a:gd name="connsiteY0" fmla="*/ 0 h 78173"/>
                <a:gd name="connsiteX1" fmla="*/ 78175 w 78175"/>
                <a:gd name="connsiteY1" fmla="*/ 39086 h 78173"/>
                <a:gd name="connsiteX2" fmla="*/ 39087 w 78175"/>
                <a:gd name="connsiteY2" fmla="*/ 78173 h 78173"/>
                <a:gd name="connsiteX3" fmla="*/ 0 w 78175"/>
                <a:gd name="connsiteY3" fmla="*/ 39086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499"/>
                    <a:pt x="78175" y="39086"/>
                  </a:cubicBezTo>
                  <a:cubicBezTo>
                    <a:pt x="78175" y="60673"/>
                    <a:pt x="60675" y="78173"/>
                    <a:pt x="39087" y="78173"/>
                  </a:cubicBezTo>
                  <a:cubicBezTo>
                    <a:pt x="17500" y="78173"/>
                    <a:pt x="0" y="60673"/>
                    <a:pt x="0" y="39086"/>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8" name="Freeform: Shape 323">
              <a:extLst>
                <a:ext uri="{FF2B5EF4-FFF2-40B4-BE49-F238E27FC236}">
                  <a16:creationId xmlns:a16="http://schemas.microsoft.com/office/drawing/2014/main" id="{C821CE4E-F147-4F70-B185-09A91F882A5A}"/>
                </a:ext>
              </a:extLst>
            </p:cNvPr>
            <p:cNvSpPr>
              <a:spLocks/>
            </p:cNvSpPr>
            <p:nvPr/>
          </p:nvSpPr>
          <p:spPr bwMode="auto">
            <a:xfrm>
              <a:off x="6577698" y="3806367"/>
              <a:ext cx="23736" cy="41651"/>
            </a:xfrm>
            <a:custGeom>
              <a:avLst/>
              <a:gdLst>
                <a:gd name="connsiteX0" fmla="*/ 20041 w 23736"/>
                <a:gd name="connsiteY0" fmla="*/ 0 h 41651"/>
                <a:gd name="connsiteX1" fmla="*/ 23736 w 23736"/>
                <a:gd name="connsiteY1" fmla="*/ 8922 h 41651"/>
                <a:gd name="connsiteX2" fmla="*/ 12288 w 23736"/>
                <a:gd name="connsiteY2" fmla="*/ 36561 h 41651"/>
                <a:gd name="connsiteX3" fmla="*/ 0 w 23736"/>
                <a:gd name="connsiteY3" fmla="*/ 41651 h 41651"/>
                <a:gd name="connsiteX4" fmla="*/ 74 w 23736"/>
                <a:gd name="connsiteY4" fmla="*/ 41448 h 41651"/>
                <a:gd name="connsiteX5" fmla="*/ 20041 w 23736"/>
                <a:gd name="connsiteY5" fmla="*/ 0 h 4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36" h="41651">
                  <a:moveTo>
                    <a:pt x="20041" y="0"/>
                  </a:moveTo>
                  <a:lnTo>
                    <a:pt x="23736" y="8922"/>
                  </a:lnTo>
                  <a:cubicBezTo>
                    <a:pt x="23736" y="19716"/>
                    <a:pt x="19361" y="29487"/>
                    <a:pt x="12288" y="36561"/>
                  </a:cubicBezTo>
                  <a:lnTo>
                    <a:pt x="0" y="41651"/>
                  </a:lnTo>
                  <a:lnTo>
                    <a:pt x="74" y="41448"/>
                  </a:lnTo>
                  <a:lnTo>
                    <a:pt x="200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9" name="Freeform: Shape 324">
              <a:extLst>
                <a:ext uri="{FF2B5EF4-FFF2-40B4-BE49-F238E27FC236}">
                  <a16:creationId xmlns:a16="http://schemas.microsoft.com/office/drawing/2014/main" id="{8250A5CE-3928-4B5F-85E8-78CB5D3ED5DA}"/>
                </a:ext>
              </a:extLst>
            </p:cNvPr>
            <p:cNvSpPr>
              <a:spLocks/>
            </p:cNvSpPr>
            <p:nvPr/>
          </p:nvSpPr>
          <p:spPr bwMode="auto">
            <a:xfrm>
              <a:off x="6710171" y="3863742"/>
              <a:ext cx="78175" cy="78173"/>
            </a:xfrm>
            <a:custGeom>
              <a:avLst/>
              <a:gdLst>
                <a:gd name="connsiteX0" fmla="*/ 39086 w 78175"/>
                <a:gd name="connsiteY0" fmla="*/ 0 h 78173"/>
                <a:gd name="connsiteX1" fmla="*/ 78175 w 78175"/>
                <a:gd name="connsiteY1" fmla="*/ 39087 h 78173"/>
                <a:gd name="connsiteX2" fmla="*/ 39086 w 78175"/>
                <a:gd name="connsiteY2" fmla="*/ 78173 h 78173"/>
                <a:gd name="connsiteX3" fmla="*/ 0 w 78175"/>
                <a:gd name="connsiteY3" fmla="*/ 39087 h 78173"/>
                <a:gd name="connsiteX4" fmla="*/ 39086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6" y="0"/>
                  </a:moveTo>
                  <a:cubicBezTo>
                    <a:pt x="60676" y="0"/>
                    <a:pt x="78175" y="17499"/>
                    <a:pt x="78175" y="39087"/>
                  </a:cubicBezTo>
                  <a:cubicBezTo>
                    <a:pt x="78175" y="60673"/>
                    <a:pt x="60676" y="78173"/>
                    <a:pt x="39086" y="78173"/>
                  </a:cubicBezTo>
                  <a:cubicBezTo>
                    <a:pt x="17500" y="78173"/>
                    <a:pt x="0" y="60673"/>
                    <a:pt x="0" y="39087"/>
                  </a:cubicBezTo>
                  <a:cubicBezTo>
                    <a:pt x="0" y="17499"/>
                    <a:pt x="17500"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0" name="Freeform: Shape 325">
              <a:extLst>
                <a:ext uri="{FF2B5EF4-FFF2-40B4-BE49-F238E27FC236}">
                  <a16:creationId xmlns:a16="http://schemas.microsoft.com/office/drawing/2014/main" id="{8CBA6E73-4ED3-4345-8133-3F584B9106AE}"/>
                </a:ext>
              </a:extLst>
            </p:cNvPr>
            <p:cNvSpPr>
              <a:spLocks/>
            </p:cNvSpPr>
            <p:nvPr/>
          </p:nvSpPr>
          <p:spPr bwMode="auto">
            <a:xfrm>
              <a:off x="7552465" y="3863742"/>
              <a:ext cx="78171" cy="78173"/>
            </a:xfrm>
            <a:custGeom>
              <a:avLst/>
              <a:gdLst>
                <a:gd name="connsiteX0" fmla="*/ 39081 w 78171"/>
                <a:gd name="connsiteY0" fmla="*/ 0 h 78173"/>
                <a:gd name="connsiteX1" fmla="*/ 78171 w 78171"/>
                <a:gd name="connsiteY1" fmla="*/ 39087 h 78173"/>
                <a:gd name="connsiteX2" fmla="*/ 39081 w 78171"/>
                <a:gd name="connsiteY2" fmla="*/ 78173 h 78173"/>
                <a:gd name="connsiteX3" fmla="*/ 0 w 78171"/>
                <a:gd name="connsiteY3" fmla="*/ 39087 h 78173"/>
                <a:gd name="connsiteX4" fmla="*/ 39081 w 78171"/>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3">
                  <a:moveTo>
                    <a:pt x="39081" y="0"/>
                  </a:moveTo>
                  <a:cubicBezTo>
                    <a:pt x="60666" y="0"/>
                    <a:pt x="78171" y="17499"/>
                    <a:pt x="78171" y="39087"/>
                  </a:cubicBezTo>
                  <a:cubicBezTo>
                    <a:pt x="78171" y="60673"/>
                    <a:pt x="60666" y="78173"/>
                    <a:pt x="39081" y="78173"/>
                  </a:cubicBezTo>
                  <a:cubicBezTo>
                    <a:pt x="17497" y="78173"/>
                    <a:pt x="0" y="60673"/>
                    <a:pt x="0" y="39087"/>
                  </a:cubicBezTo>
                  <a:cubicBezTo>
                    <a:pt x="0" y="17499"/>
                    <a:pt x="17497" y="0"/>
                    <a:pt x="3908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1" name="Freeform: Shape 326">
              <a:extLst>
                <a:ext uri="{FF2B5EF4-FFF2-40B4-BE49-F238E27FC236}">
                  <a16:creationId xmlns:a16="http://schemas.microsoft.com/office/drawing/2014/main" id="{841757E2-5731-4B82-A8D7-B921CFA7C5B3}"/>
                </a:ext>
              </a:extLst>
            </p:cNvPr>
            <p:cNvSpPr>
              <a:spLocks/>
            </p:cNvSpPr>
            <p:nvPr/>
          </p:nvSpPr>
          <p:spPr bwMode="auto">
            <a:xfrm>
              <a:off x="8870278" y="3863742"/>
              <a:ext cx="78171" cy="78173"/>
            </a:xfrm>
            <a:custGeom>
              <a:avLst/>
              <a:gdLst>
                <a:gd name="connsiteX0" fmla="*/ 39087 w 78171"/>
                <a:gd name="connsiteY0" fmla="*/ 0 h 78173"/>
                <a:gd name="connsiteX1" fmla="*/ 78171 w 78171"/>
                <a:gd name="connsiteY1" fmla="*/ 39087 h 78173"/>
                <a:gd name="connsiteX2" fmla="*/ 39087 w 78171"/>
                <a:gd name="connsiteY2" fmla="*/ 78173 h 78173"/>
                <a:gd name="connsiteX3" fmla="*/ 0 w 78171"/>
                <a:gd name="connsiteY3" fmla="*/ 39087 h 78173"/>
                <a:gd name="connsiteX4" fmla="*/ 39087 w 78171"/>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3">
                  <a:moveTo>
                    <a:pt x="39087" y="0"/>
                  </a:moveTo>
                  <a:cubicBezTo>
                    <a:pt x="60677" y="0"/>
                    <a:pt x="78171" y="17499"/>
                    <a:pt x="78171" y="39087"/>
                  </a:cubicBezTo>
                  <a:cubicBezTo>
                    <a:pt x="78171" y="60673"/>
                    <a:pt x="60677" y="78173"/>
                    <a:pt x="39087" y="78173"/>
                  </a:cubicBezTo>
                  <a:cubicBezTo>
                    <a:pt x="17503" y="78173"/>
                    <a:pt x="0" y="60673"/>
                    <a:pt x="0" y="39087"/>
                  </a:cubicBezTo>
                  <a:cubicBezTo>
                    <a:pt x="0" y="17499"/>
                    <a:pt x="17503"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2" name="Freeform: Shape 327">
              <a:extLst>
                <a:ext uri="{FF2B5EF4-FFF2-40B4-BE49-F238E27FC236}">
                  <a16:creationId xmlns:a16="http://schemas.microsoft.com/office/drawing/2014/main" id="{94A34BCE-E6EA-4D4E-A27A-B7E3CA1903CF}"/>
                </a:ext>
              </a:extLst>
            </p:cNvPr>
            <p:cNvSpPr>
              <a:spLocks/>
            </p:cNvSpPr>
            <p:nvPr/>
          </p:nvSpPr>
          <p:spPr bwMode="auto">
            <a:xfrm>
              <a:off x="9057191" y="3863742"/>
              <a:ext cx="78167" cy="78173"/>
            </a:xfrm>
            <a:custGeom>
              <a:avLst/>
              <a:gdLst>
                <a:gd name="connsiteX0" fmla="*/ 39082 w 78167"/>
                <a:gd name="connsiteY0" fmla="*/ 0 h 78173"/>
                <a:gd name="connsiteX1" fmla="*/ 78167 w 78167"/>
                <a:gd name="connsiteY1" fmla="*/ 39087 h 78173"/>
                <a:gd name="connsiteX2" fmla="*/ 39082 w 78167"/>
                <a:gd name="connsiteY2" fmla="*/ 78173 h 78173"/>
                <a:gd name="connsiteX3" fmla="*/ 0 w 78167"/>
                <a:gd name="connsiteY3" fmla="*/ 39087 h 78173"/>
                <a:gd name="connsiteX4" fmla="*/ 39082 w 78167"/>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3">
                  <a:moveTo>
                    <a:pt x="39082" y="0"/>
                  </a:moveTo>
                  <a:cubicBezTo>
                    <a:pt x="60667" y="0"/>
                    <a:pt x="78167" y="17499"/>
                    <a:pt x="78167" y="39087"/>
                  </a:cubicBezTo>
                  <a:cubicBezTo>
                    <a:pt x="78167" y="60673"/>
                    <a:pt x="60667" y="78173"/>
                    <a:pt x="39082" y="78173"/>
                  </a:cubicBezTo>
                  <a:cubicBezTo>
                    <a:pt x="17495" y="78173"/>
                    <a:pt x="0" y="60673"/>
                    <a:pt x="0" y="39087"/>
                  </a:cubicBezTo>
                  <a:cubicBezTo>
                    <a:pt x="0" y="17499"/>
                    <a:pt x="17495" y="0"/>
                    <a:pt x="3908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3" name="Freeform: Shape 328">
              <a:extLst>
                <a:ext uri="{FF2B5EF4-FFF2-40B4-BE49-F238E27FC236}">
                  <a16:creationId xmlns:a16="http://schemas.microsoft.com/office/drawing/2014/main" id="{AD57E63D-895E-47BF-830A-F54398BFB87C}"/>
                </a:ext>
              </a:extLst>
            </p:cNvPr>
            <p:cNvSpPr>
              <a:spLocks/>
            </p:cNvSpPr>
            <p:nvPr/>
          </p:nvSpPr>
          <p:spPr bwMode="auto">
            <a:xfrm>
              <a:off x="9244105" y="3863742"/>
              <a:ext cx="78163" cy="78173"/>
            </a:xfrm>
            <a:custGeom>
              <a:avLst/>
              <a:gdLst>
                <a:gd name="connsiteX0" fmla="*/ 39097 w 78163"/>
                <a:gd name="connsiteY0" fmla="*/ 0 h 78173"/>
                <a:gd name="connsiteX1" fmla="*/ 78163 w 78163"/>
                <a:gd name="connsiteY1" fmla="*/ 39087 h 78173"/>
                <a:gd name="connsiteX2" fmla="*/ 39097 w 78163"/>
                <a:gd name="connsiteY2" fmla="*/ 78173 h 78173"/>
                <a:gd name="connsiteX3" fmla="*/ 0 w 78163"/>
                <a:gd name="connsiteY3" fmla="*/ 39087 h 78173"/>
                <a:gd name="connsiteX4" fmla="*/ 39097 w 78163"/>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3" h="78173">
                  <a:moveTo>
                    <a:pt x="39097" y="0"/>
                  </a:moveTo>
                  <a:cubicBezTo>
                    <a:pt x="60663" y="0"/>
                    <a:pt x="78163" y="17499"/>
                    <a:pt x="78163" y="39087"/>
                  </a:cubicBezTo>
                  <a:cubicBezTo>
                    <a:pt x="78163" y="60673"/>
                    <a:pt x="60663" y="78173"/>
                    <a:pt x="39097" y="78173"/>
                  </a:cubicBezTo>
                  <a:cubicBezTo>
                    <a:pt x="17504" y="78173"/>
                    <a:pt x="0" y="60673"/>
                    <a:pt x="0" y="39087"/>
                  </a:cubicBezTo>
                  <a:cubicBezTo>
                    <a:pt x="0" y="17499"/>
                    <a:pt x="17504" y="0"/>
                    <a:pt x="3909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4" name="Freeform: Shape 329">
              <a:extLst>
                <a:ext uri="{FF2B5EF4-FFF2-40B4-BE49-F238E27FC236}">
                  <a16:creationId xmlns:a16="http://schemas.microsoft.com/office/drawing/2014/main" id="{55DEF965-BE76-4D75-9845-9A2F435733A7}"/>
                </a:ext>
              </a:extLst>
            </p:cNvPr>
            <p:cNvSpPr>
              <a:spLocks/>
            </p:cNvSpPr>
            <p:nvPr/>
          </p:nvSpPr>
          <p:spPr bwMode="auto">
            <a:xfrm>
              <a:off x="9431009" y="3863742"/>
              <a:ext cx="78174" cy="78173"/>
            </a:xfrm>
            <a:custGeom>
              <a:avLst/>
              <a:gdLst>
                <a:gd name="connsiteX0" fmla="*/ 39088 w 78174"/>
                <a:gd name="connsiteY0" fmla="*/ 0 h 78173"/>
                <a:gd name="connsiteX1" fmla="*/ 78174 w 78174"/>
                <a:gd name="connsiteY1" fmla="*/ 39087 h 78173"/>
                <a:gd name="connsiteX2" fmla="*/ 39088 w 78174"/>
                <a:gd name="connsiteY2" fmla="*/ 78173 h 78173"/>
                <a:gd name="connsiteX3" fmla="*/ 0 w 78174"/>
                <a:gd name="connsiteY3" fmla="*/ 39087 h 78173"/>
                <a:gd name="connsiteX4" fmla="*/ 39088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8" y="0"/>
                  </a:moveTo>
                  <a:cubicBezTo>
                    <a:pt x="60675" y="0"/>
                    <a:pt x="78174" y="17499"/>
                    <a:pt x="78174" y="39087"/>
                  </a:cubicBezTo>
                  <a:cubicBezTo>
                    <a:pt x="78174" y="60673"/>
                    <a:pt x="60675" y="78173"/>
                    <a:pt x="39088" y="78173"/>
                  </a:cubicBezTo>
                  <a:cubicBezTo>
                    <a:pt x="17500" y="78173"/>
                    <a:pt x="0" y="60673"/>
                    <a:pt x="0" y="39087"/>
                  </a:cubicBezTo>
                  <a:cubicBezTo>
                    <a:pt x="0" y="17499"/>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5" name="Freeform: Shape 330">
              <a:extLst>
                <a:ext uri="{FF2B5EF4-FFF2-40B4-BE49-F238E27FC236}">
                  <a16:creationId xmlns:a16="http://schemas.microsoft.com/office/drawing/2014/main" id="{7B149D8A-3096-4DA4-A4F2-CFD73DB91760}"/>
                </a:ext>
              </a:extLst>
            </p:cNvPr>
            <p:cNvSpPr>
              <a:spLocks/>
            </p:cNvSpPr>
            <p:nvPr/>
          </p:nvSpPr>
          <p:spPr bwMode="auto">
            <a:xfrm>
              <a:off x="9617922" y="3863742"/>
              <a:ext cx="78175" cy="78173"/>
            </a:xfrm>
            <a:custGeom>
              <a:avLst/>
              <a:gdLst>
                <a:gd name="connsiteX0" fmla="*/ 39087 w 78175"/>
                <a:gd name="connsiteY0" fmla="*/ 0 h 78173"/>
                <a:gd name="connsiteX1" fmla="*/ 78175 w 78175"/>
                <a:gd name="connsiteY1" fmla="*/ 39087 h 78173"/>
                <a:gd name="connsiteX2" fmla="*/ 39087 w 78175"/>
                <a:gd name="connsiteY2" fmla="*/ 78173 h 78173"/>
                <a:gd name="connsiteX3" fmla="*/ 0 w 78175"/>
                <a:gd name="connsiteY3" fmla="*/ 39087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499"/>
                    <a:pt x="78175" y="39087"/>
                  </a:cubicBezTo>
                  <a:cubicBezTo>
                    <a:pt x="78175" y="60673"/>
                    <a:pt x="60675" y="78173"/>
                    <a:pt x="39087" y="78173"/>
                  </a:cubicBezTo>
                  <a:cubicBezTo>
                    <a:pt x="17500" y="78173"/>
                    <a:pt x="0" y="60673"/>
                    <a:pt x="0" y="39087"/>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6" name="Freeform: Shape 331">
              <a:extLst>
                <a:ext uri="{FF2B5EF4-FFF2-40B4-BE49-F238E27FC236}">
                  <a16:creationId xmlns:a16="http://schemas.microsoft.com/office/drawing/2014/main" id="{7485B9A5-FA37-4D6D-B869-D82968659437}"/>
                </a:ext>
              </a:extLst>
            </p:cNvPr>
            <p:cNvSpPr>
              <a:spLocks/>
            </p:cNvSpPr>
            <p:nvPr/>
          </p:nvSpPr>
          <p:spPr bwMode="auto">
            <a:xfrm>
              <a:off x="7363205" y="3948918"/>
              <a:ext cx="78164" cy="78161"/>
            </a:xfrm>
            <a:custGeom>
              <a:avLst/>
              <a:gdLst>
                <a:gd name="connsiteX0" fmla="*/ 39082 w 78164"/>
                <a:gd name="connsiteY0" fmla="*/ 0 h 78161"/>
                <a:gd name="connsiteX1" fmla="*/ 78164 w 78164"/>
                <a:gd name="connsiteY1" fmla="*/ 39086 h 78161"/>
                <a:gd name="connsiteX2" fmla="*/ 39082 w 78164"/>
                <a:gd name="connsiteY2" fmla="*/ 78161 h 78161"/>
                <a:gd name="connsiteX3" fmla="*/ 0 w 78164"/>
                <a:gd name="connsiteY3" fmla="*/ 39086 h 78161"/>
                <a:gd name="connsiteX4" fmla="*/ 39082 w 78164"/>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4" h="78161">
                  <a:moveTo>
                    <a:pt x="39082" y="0"/>
                  </a:moveTo>
                  <a:cubicBezTo>
                    <a:pt x="60666" y="0"/>
                    <a:pt x="78164" y="17499"/>
                    <a:pt x="78164" y="39086"/>
                  </a:cubicBezTo>
                  <a:cubicBezTo>
                    <a:pt x="78164" y="60673"/>
                    <a:pt x="60666" y="78161"/>
                    <a:pt x="39082" y="78161"/>
                  </a:cubicBezTo>
                  <a:cubicBezTo>
                    <a:pt x="17497" y="78161"/>
                    <a:pt x="0" y="60673"/>
                    <a:pt x="0" y="39086"/>
                  </a:cubicBezTo>
                  <a:cubicBezTo>
                    <a:pt x="0" y="17499"/>
                    <a:pt x="17497" y="0"/>
                    <a:pt x="3908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7" name="Freeform: Shape 332">
              <a:extLst>
                <a:ext uri="{FF2B5EF4-FFF2-40B4-BE49-F238E27FC236}">
                  <a16:creationId xmlns:a16="http://schemas.microsoft.com/office/drawing/2014/main" id="{D5973B3A-B5D0-4E0A-B191-15AFA6A7040F}"/>
                </a:ext>
              </a:extLst>
            </p:cNvPr>
            <p:cNvSpPr>
              <a:spLocks/>
            </p:cNvSpPr>
            <p:nvPr/>
          </p:nvSpPr>
          <p:spPr bwMode="auto">
            <a:xfrm>
              <a:off x="7739391" y="3948918"/>
              <a:ext cx="78161" cy="78161"/>
            </a:xfrm>
            <a:custGeom>
              <a:avLst/>
              <a:gdLst>
                <a:gd name="connsiteX0" fmla="*/ 39087 w 78161"/>
                <a:gd name="connsiteY0" fmla="*/ 0 h 78161"/>
                <a:gd name="connsiteX1" fmla="*/ 78161 w 78161"/>
                <a:gd name="connsiteY1" fmla="*/ 39086 h 78161"/>
                <a:gd name="connsiteX2" fmla="*/ 39087 w 78161"/>
                <a:gd name="connsiteY2" fmla="*/ 78161 h 78161"/>
                <a:gd name="connsiteX3" fmla="*/ 0 w 78161"/>
                <a:gd name="connsiteY3" fmla="*/ 39086 h 78161"/>
                <a:gd name="connsiteX4" fmla="*/ 39087 w 78161"/>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1" h="78161">
                  <a:moveTo>
                    <a:pt x="39087" y="0"/>
                  </a:moveTo>
                  <a:cubicBezTo>
                    <a:pt x="60670" y="0"/>
                    <a:pt x="78161" y="17499"/>
                    <a:pt x="78161" y="39086"/>
                  </a:cubicBezTo>
                  <a:cubicBezTo>
                    <a:pt x="78161" y="60673"/>
                    <a:pt x="60670" y="78161"/>
                    <a:pt x="39087" y="78161"/>
                  </a:cubicBezTo>
                  <a:cubicBezTo>
                    <a:pt x="17497" y="78161"/>
                    <a:pt x="0" y="60673"/>
                    <a:pt x="0" y="39086"/>
                  </a:cubicBezTo>
                  <a:cubicBezTo>
                    <a:pt x="0" y="17499"/>
                    <a:pt x="17497"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8" name="Freeform: Shape 333">
              <a:extLst>
                <a:ext uri="{FF2B5EF4-FFF2-40B4-BE49-F238E27FC236}">
                  <a16:creationId xmlns:a16="http://schemas.microsoft.com/office/drawing/2014/main" id="{0E539FD7-F14B-47F7-89F5-74AE0BA8948A}"/>
                </a:ext>
              </a:extLst>
            </p:cNvPr>
            <p:cNvSpPr>
              <a:spLocks/>
            </p:cNvSpPr>
            <p:nvPr/>
          </p:nvSpPr>
          <p:spPr bwMode="auto">
            <a:xfrm>
              <a:off x="7926291" y="3948918"/>
              <a:ext cx="78181" cy="78161"/>
            </a:xfrm>
            <a:custGeom>
              <a:avLst/>
              <a:gdLst>
                <a:gd name="connsiteX0" fmla="*/ 39094 w 78181"/>
                <a:gd name="connsiteY0" fmla="*/ 0 h 78161"/>
                <a:gd name="connsiteX1" fmla="*/ 78181 w 78181"/>
                <a:gd name="connsiteY1" fmla="*/ 39086 h 78161"/>
                <a:gd name="connsiteX2" fmla="*/ 39094 w 78181"/>
                <a:gd name="connsiteY2" fmla="*/ 78161 h 78161"/>
                <a:gd name="connsiteX3" fmla="*/ 0 w 78181"/>
                <a:gd name="connsiteY3" fmla="*/ 39086 h 78161"/>
                <a:gd name="connsiteX4" fmla="*/ 39094 w 78181"/>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1" h="78161">
                  <a:moveTo>
                    <a:pt x="39094" y="0"/>
                  </a:moveTo>
                  <a:cubicBezTo>
                    <a:pt x="60680" y="0"/>
                    <a:pt x="78181" y="17499"/>
                    <a:pt x="78181" y="39086"/>
                  </a:cubicBezTo>
                  <a:cubicBezTo>
                    <a:pt x="78181" y="60673"/>
                    <a:pt x="60680" y="78161"/>
                    <a:pt x="39094" y="78161"/>
                  </a:cubicBezTo>
                  <a:cubicBezTo>
                    <a:pt x="17501" y="78161"/>
                    <a:pt x="0" y="60673"/>
                    <a:pt x="0" y="39086"/>
                  </a:cubicBezTo>
                  <a:cubicBezTo>
                    <a:pt x="0" y="17499"/>
                    <a:pt x="17501" y="0"/>
                    <a:pt x="3909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9" name="Freeform: Shape 334">
              <a:extLst>
                <a:ext uri="{FF2B5EF4-FFF2-40B4-BE49-F238E27FC236}">
                  <a16:creationId xmlns:a16="http://schemas.microsoft.com/office/drawing/2014/main" id="{7431F5E2-9F15-48B3-9004-D93C61CE26E3}"/>
                </a:ext>
              </a:extLst>
            </p:cNvPr>
            <p:cNvSpPr>
              <a:spLocks/>
            </p:cNvSpPr>
            <p:nvPr/>
          </p:nvSpPr>
          <p:spPr bwMode="auto">
            <a:xfrm>
              <a:off x="9338735" y="3948918"/>
              <a:ext cx="78174" cy="78161"/>
            </a:xfrm>
            <a:custGeom>
              <a:avLst/>
              <a:gdLst>
                <a:gd name="connsiteX0" fmla="*/ 39087 w 78174"/>
                <a:gd name="connsiteY0" fmla="*/ 0 h 78161"/>
                <a:gd name="connsiteX1" fmla="*/ 78174 w 78174"/>
                <a:gd name="connsiteY1" fmla="*/ 39086 h 78161"/>
                <a:gd name="connsiteX2" fmla="*/ 39087 w 78174"/>
                <a:gd name="connsiteY2" fmla="*/ 78161 h 78161"/>
                <a:gd name="connsiteX3" fmla="*/ 0 w 78174"/>
                <a:gd name="connsiteY3" fmla="*/ 39086 h 78161"/>
                <a:gd name="connsiteX4" fmla="*/ 39087 w 78174"/>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61">
                  <a:moveTo>
                    <a:pt x="39087" y="0"/>
                  </a:moveTo>
                  <a:cubicBezTo>
                    <a:pt x="60674" y="0"/>
                    <a:pt x="78174" y="17499"/>
                    <a:pt x="78174" y="39086"/>
                  </a:cubicBezTo>
                  <a:cubicBezTo>
                    <a:pt x="78174" y="60673"/>
                    <a:pt x="60674" y="78161"/>
                    <a:pt x="39087" y="78161"/>
                  </a:cubicBezTo>
                  <a:cubicBezTo>
                    <a:pt x="17500" y="78161"/>
                    <a:pt x="0" y="60673"/>
                    <a:pt x="0" y="39086"/>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0" name="Freeform: Shape 335">
              <a:extLst>
                <a:ext uri="{FF2B5EF4-FFF2-40B4-BE49-F238E27FC236}">
                  <a16:creationId xmlns:a16="http://schemas.microsoft.com/office/drawing/2014/main" id="{46BF4B33-D0DA-4588-ADDC-A127C7C988BD}"/>
                </a:ext>
              </a:extLst>
            </p:cNvPr>
            <p:cNvSpPr>
              <a:spLocks/>
            </p:cNvSpPr>
            <p:nvPr/>
          </p:nvSpPr>
          <p:spPr bwMode="auto">
            <a:xfrm>
              <a:off x="9996483" y="3948918"/>
              <a:ext cx="78174" cy="78161"/>
            </a:xfrm>
            <a:custGeom>
              <a:avLst/>
              <a:gdLst>
                <a:gd name="connsiteX0" fmla="*/ 39088 w 78174"/>
                <a:gd name="connsiteY0" fmla="*/ 0 h 78161"/>
                <a:gd name="connsiteX1" fmla="*/ 78174 w 78174"/>
                <a:gd name="connsiteY1" fmla="*/ 39086 h 78161"/>
                <a:gd name="connsiteX2" fmla="*/ 39088 w 78174"/>
                <a:gd name="connsiteY2" fmla="*/ 78161 h 78161"/>
                <a:gd name="connsiteX3" fmla="*/ 0 w 78174"/>
                <a:gd name="connsiteY3" fmla="*/ 39086 h 78161"/>
                <a:gd name="connsiteX4" fmla="*/ 39088 w 78174"/>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61">
                  <a:moveTo>
                    <a:pt x="39088" y="0"/>
                  </a:moveTo>
                  <a:cubicBezTo>
                    <a:pt x="60675" y="0"/>
                    <a:pt x="78174" y="17499"/>
                    <a:pt x="78174" y="39086"/>
                  </a:cubicBezTo>
                  <a:cubicBezTo>
                    <a:pt x="78174" y="60673"/>
                    <a:pt x="60675" y="78161"/>
                    <a:pt x="39088" y="78161"/>
                  </a:cubicBezTo>
                  <a:cubicBezTo>
                    <a:pt x="17500" y="78161"/>
                    <a:pt x="0" y="60673"/>
                    <a:pt x="0" y="39086"/>
                  </a:cubicBezTo>
                  <a:cubicBezTo>
                    <a:pt x="0" y="17499"/>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1" name="Freeform: Shape 336">
              <a:extLst>
                <a:ext uri="{FF2B5EF4-FFF2-40B4-BE49-F238E27FC236}">
                  <a16:creationId xmlns:a16="http://schemas.microsoft.com/office/drawing/2014/main" id="{99A7B7F9-04B2-4FCC-87F3-2723385D2B43}"/>
                </a:ext>
              </a:extLst>
            </p:cNvPr>
            <p:cNvSpPr>
              <a:spLocks/>
            </p:cNvSpPr>
            <p:nvPr/>
          </p:nvSpPr>
          <p:spPr bwMode="auto">
            <a:xfrm>
              <a:off x="10185765" y="3948918"/>
              <a:ext cx="78174" cy="78161"/>
            </a:xfrm>
            <a:custGeom>
              <a:avLst/>
              <a:gdLst>
                <a:gd name="connsiteX0" fmla="*/ 39087 w 78174"/>
                <a:gd name="connsiteY0" fmla="*/ 0 h 78161"/>
                <a:gd name="connsiteX1" fmla="*/ 78174 w 78174"/>
                <a:gd name="connsiteY1" fmla="*/ 39086 h 78161"/>
                <a:gd name="connsiteX2" fmla="*/ 39087 w 78174"/>
                <a:gd name="connsiteY2" fmla="*/ 78161 h 78161"/>
                <a:gd name="connsiteX3" fmla="*/ 0 w 78174"/>
                <a:gd name="connsiteY3" fmla="*/ 39086 h 78161"/>
                <a:gd name="connsiteX4" fmla="*/ 39087 w 78174"/>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61">
                  <a:moveTo>
                    <a:pt x="39087" y="0"/>
                  </a:moveTo>
                  <a:cubicBezTo>
                    <a:pt x="60674" y="0"/>
                    <a:pt x="78174" y="17499"/>
                    <a:pt x="78174" y="39086"/>
                  </a:cubicBezTo>
                  <a:cubicBezTo>
                    <a:pt x="78174" y="60673"/>
                    <a:pt x="60674" y="78161"/>
                    <a:pt x="39087" y="78161"/>
                  </a:cubicBezTo>
                  <a:cubicBezTo>
                    <a:pt x="17500" y="78161"/>
                    <a:pt x="0" y="60673"/>
                    <a:pt x="0" y="39086"/>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2" name="Freeform: Shape 337">
              <a:extLst>
                <a:ext uri="{FF2B5EF4-FFF2-40B4-BE49-F238E27FC236}">
                  <a16:creationId xmlns:a16="http://schemas.microsoft.com/office/drawing/2014/main" id="{1B6D461D-2972-4CF3-B29E-B9AC897AA5B2}"/>
                </a:ext>
              </a:extLst>
            </p:cNvPr>
            <p:cNvSpPr>
              <a:spLocks/>
            </p:cNvSpPr>
            <p:nvPr/>
          </p:nvSpPr>
          <p:spPr bwMode="auto">
            <a:xfrm>
              <a:off x="6897096" y="3948918"/>
              <a:ext cx="78170" cy="78162"/>
            </a:xfrm>
            <a:custGeom>
              <a:avLst/>
              <a:gdLst>
                <a:gd name="connsiteX0" fmla="*/ 39067 w 78170"/>
                <a:gd name="connsiteY0" fmla="*/ 0 h 78162"/>
                <a:gd name="connsiteX1" fmla="*/ 78170 w 78170"/>
                <a:gd name="connsiteY1" fmla="*/ 39087 h 78162"/>
                <a:gd name="connsiteX2" fmla="*/ 39067 w 78170"/>
                <a:gd name="connsiteY2" fmla="*/ 78162 h 78162"/>
                <a:gd name="connsiteX3" fmla="*/ 0 w 78170"/>
                <a:gd name="connsiteY3" fmla="*/ 39087 h 78162"/>
                <a:gd name="connsiteX4" fmla="*/ 39067 w 78170"/>
                <a:gd name="connsiteY4" fmla="*/ 0 h 7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0" h="78162">
                  <a:moveTo>
                    <a:pt x="39067" y="0"/>
                  </a:moveTo>
                  <a:cubicBezTo>
                    <a:pt x="60660" y="0"/>
                    <a:pt x="78170" y="17500"/>
                    <a:pt x="78170" y="39087"/>
                  </a:cubicBezTo>
                  <a:cubicBezTo>
                    <a:pt x="78170" y="60674"/>
                    <a:pt x="60660" y="78162"/>
                    <a:pt x="39067" y="78162"/>
                  </a:cubicBezTo>
                  <a:cubicBezTo>
                    <a:pt x="17501" y="78162"/>
                    <a:pt x="0" y="60674"/>
                    <a:pt x="0" y="39087"/>
                  </a:cubicBezTo>
                  <a:cubicBezTo>
                    <a:pt x="0" y="17500"/>
                    <a:pt x="17501" y="0"/>
                    <a:pt x="3906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3" name="Freeform: Shape 338">
              <a:extLst>
                <a:ext uri="{FF2B5EF4-FFF2-40B4-BE49-F238E27FC236}">
                  <a16:creationId xmlns:a16="http://schemas.microsoft.com/office/drawing/2014/main" id="{89A4D317-AEF6-4317-B533-106C110673DD}"/>
                </a:ext>
              </a:extLst>
            </p:cNvPr>
            <p:cNvSpPr>
              <a:spLocks/>
            </p:cNvSpPr>
            <p:nvPr/>
          </p:nvSpPr>
          <p:spPr bwMode="auto">
            <a:xfrm>
              <a:off x="10278039" y="3959196"/>
              <a:ext cx="39113" cy="67883"/>
            </a:xfrm>
            <a:custGeom>
              <a:avLst/>
              <a:gdLst>
                <a:gd name="connsiteX0" fmla="*/ 14271 w 39113"/>
                <a:gd name="connsiteY0" fmla="*/ 0 h 67883"/>
                <a:gd name="connsiteX1" fmla="*/ 39113 w 39113"/>
                <a:gd name="connsiteY1" fmla="*/ 67872 h 67883"/>
                <a:gd name="connsiteX2" fmla="*/ 39088 w 39113"/>
                <a:gd name="connsiteY2" fmla="*/ 67883 h 67883"/>
                <a:gd name="connsiteX3" fmla="*/ 0 w 39113"/>
                <a:gd name="connsiteY3" fmla="*/ 28808 h 67883"/>
                <a:gd name="connsiteX4" fmla="*/ 11449 w 39113"/>
                <a:gd name="connsiteY4" fmla="*/ 1170 h 67883"/>
                <a:gd name="connsiteX5" fmla="*/ 14271 w 39113"/>
                <a:gd name="connsiteY5" fmla="*/ 0 h 67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13" h="67883">
                  <a:moveTo>
                    <a:pt x="14271" y="0"/>
                  </a:moveTo>
                  <a:lnTo>
                    <a:pt x="39113" y="67872"/>
                  </a:lnTo>
                  <a:lnTo>
                    <a:pt x="39088" y="67883"/>
                  </a:lnTo>
                  <a:cubicBezTo>
                    <a:pt x="17500" y="67883"/>
                    <a:pt x="0" y="50395"/>
                    <a:pt x="0" y="28808"/>
                  </a:cubicBezTo>
                  <a:cubicBezTo>
                    <a:pt x="0" y="18014"/>
                    <a:pt x="4375" y="8243"/>
                    <a:pt x="11449" y="1170"/>
                  </a:cubicBezTo>
                  <a:lnTo>
                    <a:pt x="142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4" name="Freeform: Shape 339">
              <a:extLst>
                <a:ext uri="{FF2B5EF4-FFF2-40B4-BE49-F238E27FC236}">
                  <a16:creationId xmlns:a16="http://schemas.microsoft.com/office/drawing/2014/main" id="{E4EFA43B-F927-45AB-AFA1-564A9ACB77C3}"/>
                </a:ext>
              </a:extLst>
            </p:cNvPr>
            <p:cNvSpPr>
              <a:spLocks/>
            </p:cNvSpPr>
            <p:nvPr/>
          </p:nvSpPr>
          <p:spPr bwMode="auto">
            <a:xfrm>
              <a:off x="6991734" y="4038814"/>
              <a:ext cx="78160" cy="78175"/>
            </a:xfrm>
            <a:custGeom>
              <a:avLst/>
              <a:gdLst>
                <a:gd name="connsiteX0" fmla="*/ 39076 w 78160"/>
                <a:gd name="connsiteY0" fmla="*/ 0 h 78175"/>
                <a:gd name="connsiteX1" fmla="*/ 78160 w 78160"/>
                <a:gd name="connsiteY1" fmla="*/ 39087 h 78175"/>
                <a:gd name="connsiteX2" fmla="*/ 39076 w 78160"/>
                <a:gd name="connsiteY2" fmla="*/ 78175 h 78175"/>
                <a:gd name="connsiteX3" fmla="*/ 0 w 78160"/>
                <a:gd name="connsiteY3" fmla="*/ 39087 h 78175"/>
                <a:gd name="connsiteX4" fmla="*/ 39076 w 78160"/>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0" h="78175">
                  <a:moveTo>
                    <a:pt x="39076" y="0"/>
                  </a:moveTo>
                  <a:cubicBezTo>
                    <a:pt x="60662" y="0"/>
                    <a:pt x="78160" y="17500"/>
                    <a:pt x="78160" y="39087"/>
                  </a:cubicBezTo>
                  <a:cubicBezTo>
                    <a:pt x="78160" y="60674"/>
                    <a:pt x="60662" y="78175"/>
                    <a:pt x="39076" y="78175"/>
                  </a:cubicBezTo>
                  <a:cubicBezTo>
                    <a:pt x="17481" y="78175"/>
                    <a:pt x="0" y="60674"/>
                    <a:pt x="0" y="39087"/>
                  </a:cubicBezTo>
                  <a:cubicBezTo>
                    <a:pt x="0" y="17500"/>
                    <a:pt x="17481" y="0"/>
                    <a:pt x="3907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5" name="Freeform: Shape 340">
              <a:extLst>
                <a:ext uri="{FF2B5EF4-FFF2-40B4-BE49-F238E27FC236}">
                  <a16:creationId xmlns:a16="http://schemas.microsoft.com/office/drawing/2014/main" id="{2779926D-2FF9-4975-AB22-3F8C1EA6C9EB}"/>
                </a:ext>
              </a:extLst>
            </p:cNvPr>
            <p:cNvSpPr>
              <a:spLocks/>
            </p:cNvSpPr>
            <p:nvPr/>
          </p:nvSpPr>
          <p:spPr bwMode="auto">
            <a:xfrm>
              <a:off x="7176294" y="4038814"/>
              <a:ext cx="78178" cy="78175"/>
            </a:xfrm>
            <a:custGeom>
              <a:avLst/>
              <a:gdLst>
                <a:gd name="connsiteX0" fmla="*/ 39074 w 78178"/>
                <a:gd name="connsiteY0" fmla="*/ 0 h 78175"/>
                <a:gd name="connsiteX1" fmla="*/ 78178 w 78178"/>
                <a:gd name="connsiteY1" fmla="*/ 39087 h 78175"/>
                <a:gd name="connsiteX2" fmla="*/ 39074 w 78178"/>
                <a:gd name="connsiteY2" fmla="*/ 78175 h 78175"/>
                <a:gd name="connsiteX3" fmla="*/ 0 w 78178"/>
                <a:gd name="connsiteY3" fmla="*/ 39087 h 78175"/>
                <a:gd name="connsiteX4" fmla="*/ 39074 w 78178"/>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8" h="78175">
                  <a:moveTo>
                    <a:pt x="39074" y="0"/>
                  </a:moveTo>
                  <a:cubicBezTo>
                    <a:pt x="60679" y="0"/>
                    <a:pt x="78178" y="17500"/>
                    <a:pt x="78178" y="39087"/>
                  </a:cubicBezTo>
                  <a:cubicBezTo>
                    <a:pt x="78178" y="60674"/>
                    <a:pt x="60679" y="78175"/>
                    <a:pt x="39074" y="78175"/>
                  </a:cubicBezTo>
                  <a:cubicBezTo>
                    <a:pt x="17504" y="78175"/>
                    <a:pt x="0" y="60674"/>
                    <a:pt x="0" y="39087"/>
                  </a:cubicBezTo>
                  <a:cubicBezTo>
                    <a:pt x="0" y="17500"/>
                    <a:pt x="17504" y="0"/>
                    <a:pt x="3907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6" name="Freeform: Shape 341">
              <a:extLst>
                <a:ext uri="{FF2B5EF4-FFF2-40B4-BE49-F238E27FC236}">
                  <a16:creationId xmlns:a16="http://schemas.microsoft.com/office/drawing/2014/main" id="{33905928-04A1-4B35-84D2-903004D45DC1}"/>
                </a:ext>
              </a:extLst>
            </p:cNvPr>
            <p:cNvSpPr>
              <a:spLocks/>
            </p:cNvSpPr>
            <p:nvPr/>
          </p:nvSpPr>
          <p:spPr bwMode="auto">
            <a:xfrm>
              <a:off x="9338735" y="4038814"/>
              <a:ext cx="78174" cy="78175"/>
            </a:xfrm>
            <a:custGeom>
              <a:avLst/>
              <a:gdLst>
                <a:gd name="connsiteX0" fmla="*/ 39087 w 78174"/>
                <a:gd name="connsiteY0" fmla="*/ 0 h 78175"/>
                <a:gd name="connsiteX1" fmla="*/ 78174 w 78174"/>
                <a:gd name="connsiteY1" fmla="*/ 39087 h 78175"/>
                <a:gd name="connsiteX2" fmla="*/ 39087 w 78174"/>
                <a:gd name="connsiteY2" fmla="*/ 78175 h 78175"/>
                <a:gd name="connsiteX3" fmla="*/ 0 w 78174"/>
                <a:gd name="connsiteY3" fmla="*/ 39087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7"/>
                  </a:cubicBezTo>
                  <a:cubicBezTo>
                    <a:pt x="78174" y="60674"/>
                    <a:pt x="60674" y="78175"/>
                    <a:pt x="39087" y="78175"/>
                  </a:cubicBezTo>
                  <a:cubicBezTo>
                    <a:pt x="17500" y="78175"/>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7" name="Freeform: Shape 342">
              <a:extLst>
                <a:ext uri="{FF2B5EF4-FFF2-40B4-BE49-F238E27FC236}">
                  <a16:creationId xmlns:a16="http://schemas.microsoft.com/office/drawing/2014/main" id="{147C629B-9EC9-4273-B5EE-0AA5AF5584A9}"/>
                </a:ext>
              </a:extLst>
            </p:cNvPr>
            <p:cNvSpPr>
              <a:spLocks/>
            </p:cNvSpPr>
            <p:nvPr/>
          </p:nvSpPr>
          <p:spPr bwMode="auto">
            <a:xfrm>
              <a:off x="9525649" y="4038814"/>
              <a:ext cx="78174" cy="78175"/>
            </a:xfrm>
            <a:custGeom>
              <a:avLst/>
              <a:gdLst>
                <a:gd name="connsiteX0" fmla="*/ 39087 w 78174"/>
                <a:gd name="connsiteY0" fmla="*/ 0 h 78175"/>
                <a:gd name="connsiteX1" fmla="*/ 78174 w 78174"/>
                <a:gd name="connsiteY1" fmla="*/ 39087 h 78175"/>
                <a:gd name="connsiteX2" fmla="*/ 39087 w 78174"/>
                <a:gd name="connsiteY2" fmla="*/ 78175 h 78175"/>
                <a:gd name="connsiteX3" fmla="*/ 0 w 78174"/>
                <a:gd name="connsiteY3" fmla="*/ 39087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7"/>
                  </a:cubicBezTo>
                  <a:cubicBezTo>
                    <a:pt x="78174" y="60674"/>
                    <a:pt x="60674" y="78175"/>
                    <a:pt x="39087" y="78175"/>
                  </a:cubicBezTo>
                  <a:cubicBezTo>
                    <a:pt x="17500" y="78175"/>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8" name="Freeform: Shape 343">
              <a:extLst>
                <a:ext uri="{FF2B5EF4-FFF2-40B4-BE49-F238E27FC236}">
                  <a16:creationId xmlns:a16="http://schemas.microsoft.com/office/drawing/2014/main" id="{3CE464E0-812E-4636-89A5-6C030BAC79F3}"/>
                </a:ext>
              </a:extLst>
            </p:cNvPr>
            <p:cNvSpPr>
              <a:spLocks/>
            </p:cNvSpPr>
            <p:nvPr/>
          </p:nvSpPr>
          <p:spPr bwMode="auto">
            <a:xfrm>
              <a:off x="9807203" y="4038814"/>
              <a:ext cx="78175" cy="78175"/>
            </a:xfrm>
            <a:custGeom>
              <a:avLst/>
              <a:gdLst>
                <a:gd name="connsiteX0" fmla="*/ 39088 w 78175"/>
                <a:gd name="connsiteY0" fmla="*/ 0 h 78175"/>
                <a:gd name="connsiteX1" fmla="*/ 78175 w 78175"/>
                <a:gd name="connsiteY1" fmla="*/ 39087 h 78175"/>
                <a:gd name="connsiteX2" fmla="*/ 39088 w 78175"/>
                <a:gd name="connsiteY2" fmla="*/ 78175 h 78175"/>
                <a:gd name="connsiteX3" fmla="*/ 0 w 78175"/>
                <a:gd name="connsiteY3" fmla="*/ 39087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7"/>
                  </a:cubicBezTo>
                  <a:cubicBezTo>
                    <a:pt x="78175" y="60674"/>
                    <a:pt x="60675" y="78175"/>
                    <a:pt x="39088" y="78175"/>
                  </a:cubicBez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9" name="Freeform: Shape 344">
              <a:extLst>
                <a:ext uri="{FF2B5EF4-FFF2-40B4-BE49-F238E27FC236}">
                  <a16:creationId xmlns:a16="http://schemas.microsoft.com/office/drawing/2014/main" id="{AD1FCF26-6DAD-4E97-B125-F9A672CBE27A}"/>
                </a:ext>
              </a:extLst>
            </p:cNvPr>
            <p:cNvSpPr>
              <a:spLocks/>
            </p:cNvSpPr>
            <p:nvPr/>
          </p:nvSpPr>
          <p:spPr bwMode="auto">
            <a:xfrm>
              <a:off x="9899478" y="4038814"/>
              <a:ext cx="78175" cy="78175"/>
            </a:xfrm>
            <a:custGeom>
              <a:avLst/>
              <a:gdLst>
                <a:gd name="connsiteX0" fmla="*/ 39087 w 78175"/>
                <a:gd name="connsiteY0" fmla="*/ 0 h 78175"/>
                <a:gd name="connsiteX1" fmla="*/ 78175 w 78175"/>
                <a:gd name="connsiteY1" fmla="*/ 39087 h 78175"/>
                <a:gd name="connsiteX2" fmla="*/ 39087 w 78175"/>
                <a:gd name="connsiteY2" fmla="*/ 78175 h 78175"/>
                <a:gd name="connsiteX3" fmla="*/ 0 w 78175"/>
                <a:gd name="connsiteY3" fmla="*/ 39087 h 78175"/>
                <a:gd name="connsiteX4" fmla="*/ 39087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7" y="0"/>
                  </a:moveTo>
                  <a:cubicBezTo>
                    <a:pt x="60675" y="0"/>
                    <a:pt x="78175" y="17500"/>
                    <a:pt x="78175" y="39087"/>
                  </a:cubicBezTo>
                  <a:cubicBezTo>
                    <a:pt x="78175" y="60674"/>
                    <a:pt x="60675" y="78175"/>
                    <a:pt x="39087" y="78175"/>
                  </a:cubicBezTo>
                  <a:cubicBezTo>
                    <a:pt x="17500" y="78175"/>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0" name="Freeform: Shape 345">
              <a:extLst>
                <a:ext uri="{FF2B5EF4-FFF2-40B4-BE49-F238E27FC236}">
                  <a16:creationId xmlns:a16="http://schemas.microsoft.com/office/drawing/2014/main" id="{5EB1E0A6-8D29-4112-BF5D-0326FE8D7326}"/>
                </a:ext>
              </a:extLst>
            </p:cNvPr>
            <p:cNvSpPr>
              <a:spLocks/>
            </p:cNvSpPr>
            <p:nvPr/>
          </p:nvSpPr>
          <p:spPr bwMode="auto">
            <a:xfrm>
              <a:off x="10278039" y="4038814"/>
              <a:ext cx="60390" cy="78175"/>
            </a:xfrm>
            <a:custGeom>
              <a:avLst/>
              <a:gdLst>
                <a:gd name="connsiteX0" fmla="*/ 39088 w 60390"/>
                <a:gd name="connsiteY0" fmla="*/ 0 h 78175"/>
                <a:gd name="connsiteX1" fmla="*/ 42972 w 60390"/>
                <a:gd name="connsiteY1" fmla="*/ 1609 h 78175"/>
                <a:gd name="connsiteX2" fmla="*/ 60390 w 60390"/>
                <a:gd name="connsiteY2" fmla="*/ 69351 h 78175"/>
                <a:gd name="connsiteX3" fmla="*/ 39088 w 60390"/>
                <a:gd name="connsiteY3" fmla="*/ 78175 h 78175"/>
                <a:gd name="connsiteX4" fmla="*/ 0 w 60390"/>
                <a:gd name="connsiteY4" fmla="*/ 39087 h 78175"/>
                <a:gd name="connsiteX5" fmla="*/ 39088 w 60390"/>
                <a:gd name="connsiteY5" fmla="*/ 0 h 7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390" h="78175">
                  <a:moveTo>
                    <a:pt x="39088" y="0"/>
                  </a:moveTo>
                  <a:lnTo>
                    <a:pt x="42972" y="1609"/>
                  </a:lnTo>
                  <a:lnTo>
                    <a:pt x="60390" y="69351"/>
                  </a:lnTo>
                  <a:lnTo>
                    <a:pt x="39088" y="78175"/>
                  </a:ln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1" name="Freeform: Shape 346">
              <a:extLst>
                <a:ext uri="{FF2B5EF4-FFF2-40B4-BE49-F238E27FC236}">
                  <a16:creationId xmlns:a16="http://schemas.microsoft.com/office/drawing/2014/main" id="{B2F20B1D-131F-4A39-83F3-BF4BE2087515}"/>
                </a:ext>
              </a:extLst>
            </p:cNvPr>
            <p:cNvSpPr>
              <a:spLocks/>
            </p:cNvSpPr>
            <p:nvPr/>
          </p:nvSpPr>
          <p:spPr bwMode="auto">
            <a:xfrm>
              <a:off x="8964923" y="4121622"/>
              <a:ext cx="78170" cy="78174"/>
            </a:xfrm>
            <a:custGeom>
              <a:avLst/>
              <a:gdLst>
                <a:gd name="connsiteX0" fmla="*/ 39082 w 78170"/>
                <a:gd name="connsiteY0" fmla="*/ 0 h 78174"/>
                <a:gd name="connsiteX1" fmla="*/ 78170 w 78170"/>
                <a:gd name="connsiteY1" fmla="*/ 39087 h 78174"/>
                <a:gd name="connsiteX2" fmla="*/ 39082 w 78170"/>
                <a:gd name="connsiteY2" fmla="*/ 78174 h 78174"/>
                <a:gd name="connsiteX3" fmla="*/ 0 w 78170"/>
                <a:gd name="connsiteY3" fmla="*/ 39087 h 78174"/>
                <a:gd name="connsiteX4" fmla="*/ 39082 w 78170"/>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0" h="78174">
                  <a:moveTo>
                    <a:pt x="39082" y="0"/>
                  </a:moveTo>
                  <a:cubicBezTo>
                    <a:pt x="60670" y="0"/>
                    <a:pt x="78170" y="17500"/>
                    <a:pt x="78170" y="39087"/>
                  </a:cubicBezTo>
                  <a:cubicBezTo>
                    <a:pt x="78170" y="60675"/>
                    <a:pt x="60670" y="78174"/>
                    <a:pt x="39082" y="78174"/>
                  </a:cubicBezTo>
                  <a:cubicBezTo>
                    <a:pt x="17506" y="78174"/>
                    <a:pt x="0" y="60675"/>
                    <a:pt x="0" y="39087"/>
                  </a:cubicBezTo>
                  <a:cubicBezTo>
                    <a:pt x="0" y="17500"/>
                    <a:pt x="17506" y="0"/>
                    <a:pt x="3908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2" name="Freeform: Shape 347">
              <a:extLst>
                <a:ext uri="{FF2B5EF4-FFF2-40B4-BE49-F238E27FC236}">
                  <a16:creationId xmlns:a16="http://schemas.microsoft.com/office/drawing/2014/main" id="{1E5A850D-37D0-4144-9F0E-C76615045539}"/>
                </a:ext>
              </a:extLst>
            </p:cNvPr>
            <p:cNvSpPr>
              <a:spLocks/>
            </p:cNvSpPr>
            <p:nvPr/>
          </p:nvSpPr>
          <p:spPr bwMode="auto">
            <a:xfrm>
              <a:off x="7649459" y="4121624"/>
              <a:ext cx="78187" cy="78174"/>
            </a:xfrm>
            <a:custGeom>
              <a:avLst/>
              <a:gdLst>
                <a:gd name="connsiteX0" fmla="*/ 39097 w 78187"/>
                <a:gd name="connsiteY0" fmla="*/ 0 h 78174"/>
                <a:gd name="connsiteX1" fmla="*/ 78187 w 78187"/>
                <a:gd name="connsiteY1" fmla="*/ 39087 h 78174"/>
                <a:gd name="connsiteX2" fmla="*/ 39097 w 78187"/>
                <a:gd name="connsiteY2" fmla="*/ 78174 h 78174"/>
                <a:gd name="connsiteX3" fmla="*/ 0 w 78187"/>
                <a:gd name="connsiteY3" fmla="*/ 39087 h 78174"/>
                <a:gd name="connsiteX4" fmla="*/ 39097 w 78187"/>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7" h="78174">
                  <a:moveTo>
                    <a:pt x="39097" y="0"/>
                  </a:moveTo>
                  <a:cubicBezTo>
                    <a:pt x="60688" y="0"/>
                    <a:pt x="78187" y="17500"/>
                    <a:pt x="78187" y="39087"/>
                  </a:cubicBezTo>
                  <a:cubicBezTo>
                    <a:pt x="78187" y="60674"/>
                    <a:pt x="60688" y="78174"/>
                    <a:pt x="39097" y="78174"/>
                  </a:cubicBezTo>
                  <a:cubicBezTo>
                    <a:pt x="17504" y="78174"/>
                    <a:pt x="0" y="60674"/>
                    <a:pt x="0" y="39087"/>
                  </a:cubicBezTo>
                  <a:cubicBezTo>
                    <a:pt x="0" y="17500"/>
                    <a:pt x="17504" y="0"/>
                    <a:pt x="3909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3" name="Freeform: Shape 348">
              <a:extLst>
                <a:ext uri="{FF2B5EF4-FFF2-40B4-BE49-F238E27FC236}">
                  <a16:creationId xmlns:a16="http://schemas.microsoft.com/office/drawing/2014/main" id="{76F8BDCE-C8C4-4B94-B792-4791CECD75BA}"/>
                </a:ext>
              </a:extLst>
            </p:cNvPr>
            <p:cNvSpPr>
              <a:spLocks/>
            </p:cNvSpPr>
            <p:nvPr/>
          </p:nvSpPr>
          <p:spPr bwMode="auto">
            <a:xfrm>
              <a:off x="9617923" y="4121624"/>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4" name="Freeform: Shape 349">
              <a:extLst>
                <a:ext uri="{FF2B5EF4-FFF2-40B4-BE49-F238E27FC236}">
                  <a16:creationId xmlns:a16="http://schemas.microsoft.com/office/drawing/2014/main" id="{F2D64FD6-E16E-4793-9B1C-547980802F3D}"/>
                </a:ext>
              </a:extLst>
            </p:cNvPr>
            <p:cNvSpPr>
              <a:spLocks/>
            </p:cNvSpPr>
            <p:nvPr/>
          </p:nvSpPr>
          <p:spPr bwMode="auto">
            <a:xfrm>
              <a:off x="7083989" y="4206799"/>
              <a:ext cx="78190" cy="78175"/>
            </a:xfrm>
            <a:custGeom>
              <a:avLst/>
              <a:gdLst>
                <a:gd name="connsiteX0" fmla="*/ 39095 w 78190"/>
                <a:gd name="connsiteY0" fmla="*/ 0 h 78175"/>
                <a:gd name="connsiteX1" fmla="*/ 78190 w 78190"/>
                <a:gd name="connsiteY1" fmla="*/ 39087 h 78175"/>
                <a:gd name="connsiteX2" fmla="*/ 39095 w 78190"/>
                <a:gd name="connsiteY2" fmla="*/ 78175 h 78175"/>
                <a:gd name="connsiteX3" fmla="*/ 0 w 78190"/>
                <a:gd name="connsiteY3" fmla="*/ 39087 h 78175"/>
                <a:gd name="connsiteX4" fmla="*/ 39095 w 78190"/>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0" h="78175">
                  <a:moveTo>
                    <a:pt x="39095" y="0"/>
                  </a:moveTo>
                  <a:cubicBezTo>
                    <a:pt x="60687" y="0"/>
                    <a:pt x="78190" y="17500"/>
                    <a:pt x="78190" y="39087"/>
                  </a:cubicBezTo>
                  <a:cubicBezTo>
                    <a:pt x="78190" y="60674"/>
                    <a:pt x="60687" y="78175"/>
                    <a:pt x="39095" y="78175"/>
                  </a:cubicBezTo>
                  <a:cubicBezTo>
                    <a:pt x="17504" y="78175"/>
                    <a:pt x="0" y="60674"/>
                    <a:pt x="0" y="39087"/>
                  </a:cubicBezTo>
                  <a:cubicBezTo>
                    <a:pt x="0" y="17500"/>
                    <a:pt x="17504" y="0"/>
                    <a:pt x="3909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5" name="Freeform: Shape 350">
              <a:extLst>
                <a:ext uri="{FF2B5EF4-FFF2-40B4-BE49-F238E27FC236}">
                  <a16:creationId xmlns:a16="http://schemas.microsoft.com/office/drawing/2014/main" id="{D957E51F-57CA-471E-B35D-C486CF0DF990}"/>
                </a:ext>
              </a:extLst>
            </p:cNvPr>
            <p:cNvSpPr>
              <a:spLocks/>
            </p:cNvSpPr>
            <p:nvPr/>
          </p:nvSpPr>
          <p:spPr bwMode="auto">
            <a:xfrm>
              <a:off x="7457818" y="4206799"/>
              <a:ext cx="78167" cy="78175"/>
            </a:xfrm>
            <a:custGeom>
              <a:avLst/>
              <a:gdLst>
                <a:gd name="connsiteX0" fmla="*/ 39084 w 78167"/>
                <a:gd name="connsiteY0" fmla="*/ 0 h 78175"/>
                <a:gd name="connsiteX1" fmla="*/ 78167 w 78167"/>
                <a:gd name="connsiteY1" fmla="*/ 39087 h 78175"/>
                <a:gd name="connsiteX2" fmla="*/ 39084 w 78167"/>
                <a:gd name="connsiteY2" fmla="*/ 78175 h 78175"/>
                <a:gd name="connsiteX3" fmla="*/ 0 w 78167"/>
                <a:gd name="connsiteY3" fmla="*/ 39087 h 78175"/>
                <a:gd name="connsiteX4" fmla="*/ 39084 w 78167"/>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5">
                  <a:moveTo>
                    <a:pt x="39084" y="0"/>
                  </a:moveTo>
                  <a:cubicBezTo>
                    <a:pt x="60669" y="0"/>
                    <a:pt x="78167" y="17500"/>
                    <a:pt x="78167" y="39087"/>
                  </a:cubicBezTo>
                  <a:cubicBezTo>
                    <a:pt x="78167" y="60674"/>
                    <a:pt x="60669" y="78175"/>
                    <a:pt x="39084" y="78175"/>
                  </a:cubicBezTo>
                  <a:cubicBezTo>
                    <a:pt x="17498" y="78175"/>
                    <a:pt x="0" y="60674"/>
                    <a:pt x="0" y="39087"/>
                  </a:cubicBezTo>
                  <a:cubicBezTo>
                    <a:pt x="0" y="17500"/>
                    <a:pt x="17498" y="0"/>
                    <a:pt x="3908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6" name="Freeform: Shape 351">
              <a:extLst>
                <a:ext uri="{FF2B5EF4-FFF2-40B4-BE49-F238E27FC236}">
                  <a16:creationId xmlns:a16="http://schemas.microsoft.com/office/drawing/2014/main" id="{C6E4A49B-7FEC-4DA1-96DA-CD8DA0E00D23}"/>
                </a:ext>
              </a:extLst>
            </p:cNvPr>
            <p:cNvSpPr>
              <a:spLocks/>
            </p:cNvSpPr>
            <p:nvPr/>
          </p:nvSpPr>
          <p:spPr bwMode="auto">
            <a:xfrm>
              <a:off x="7649456" y="4206799"/>
              <a:ext cx="78184" cy="78175"/>
            </a:xfrm>
            <a:custGeom>
              <a:avLst/>
              <a:gdLst>
                <a:gd name="connsiteX0" fmla="*/ 39095 w 78184"/>
                <a:gd name="connsiteY0" fmla="*/ 0 h 78175"/>
                <a:gd name="connsiteX1" fmla="*/ 78184 w 78184"/>
                <a:gd name="connsiteY1" fmla="*/ 39087 h 78175"/>
                <a:gd name="connsiteX2" fmla="*/ 39095 w 78184"/>
                <a:gd name="connsiteY2" fmla="*/ 78175 h 78175"/>
                <a:gd name="connsiteX3" fmla="*/ 0 w 78184"/>
                <a:gd name="connsiteY3" fmla="*/ 39087 h 78175"/>
                <a:gd name="connsiteX4" fmla="*/ 39095 w 7818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4" h="78175">
                  <a:moveTo>
                    <a:pt x="39095" y="0"/>
                  </a:moveTo>
                  <a:cubicBezTo>
                    <a:pt x="60686" y="0"/>
                    <a:pt x="78184" y="17500"/>
                    <a:pt x="78184" y="39087"/>
                  </a:cubicBezTo>
                  <a:cubicBezTo>
                    <a:pt x="78184" y="60674"/>
                    <a:pt x="60686" y="78175"/>
                    <a:pt x="39095" y="78175"/>
                  </a:cubicBezTo>
                  <a:cubicBezTo>
                    <a:pt x="17504" y="78175"/>
                    <a:pt x="0" y="60674"/>
                    <a:pt x="0" y="39087"/>
                  </a:cubicBezTo>
                  <a:cubicBezTo>
                    <a:pt x="0" y="17500"/>
                    <a:pt x="17504" y="0"/>
                    <a:pt x="3909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7" name="Freeform: Shape 352">
              <a:extLst>
                <a:ext uri="{FF2B5EF4-FFF2-40B4-BE49-F238E27FC236}">
                  <a16:creationId xmlns:a16="http://schemas.microsoft.com/office/drawing/2014/main" id="{A0B52F0D-EFF2-4635-8F12-702A1F94A542}"/>
                </a:ext>
              </a:extLst>
            </p:cNvPr>
            <p:cNvSpPr>
              <a:spLocks/>
            </p:cNvSpPr>
            <p:nvPr/>
          </p:nvSpPr>
          <p:spPr bwMode="auto">
            <a:xfrm>
              <a:off x="9807203" y="4206799"/>
              <a:ext cx="78175" cy="78175"/>
            </a:xfrm>
            <a:custGeom>
              <a:avLst/>
              <a:gdLst>
                <a:gd name="connsiteX0" fmla="*/ 39088 w 78175"/>
                <a:gd name="connsiteY0" fmla="*/ 0 h 78175"/>
                <a:gd name="connsiteX1" fmla="*/ 78175 w 78175"/>
                <a:gd name="connsiteY1" fmla="*/ 39087 h 78175"/>
                <a:gd name="connsiteX2" fmla="*/ 39088 w 78175"/>
                <a:gd name="connsiteY2" fmla="*/ 78175 h 78175"/>
                <a:gd name="connsiteX3" fmla="*/ 0 w 78175"/>
                <a:gd name="connsiteY3" fmla="*/ 39087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7"/>
                  </a:cubicBezTo>
                  <a:cubicBezTo>
                    <a:pt x="78175" y="60674"/>
                    <a:pt x="60675" y="78175"/>
                    <a:pt x="39088" y="78175"/>
                  </a:cubicBez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8" name="Freeform: Shape 353">
              <a:extLst>
                <a:ext uri="{FF2B5EF4-FFF2-40B4-BE49-F238E27FC236}">
                  <a16:creationId xmlns:a16="http://schemas.microsoft.com/office/drawing/2014/main" id="{1B9DB4B0-CA7A-465D-AEEF-CF84447AB64F}"/>
                </a:ext>
              </a:extLst>
            </p:cNvPr>
            <p:cNvSpPr>
              <a:spLocks/>
            </p:cNvSpPr>
            <p:nvPr/>
          </p:nvSpPr>
          <p:spPr bwMode="auto">
            <a:xfrm>
              <a:off x="9996483" y="4206799"/>
              <a:ext cx="78174" cy="78175"/>
            </a:xfrm>
            <a:custGeom>
              <a:avLst/>
              <a:gdLst>
                <a:gd name="connsiteX0" fmla="*/ 39088 w 78174"/>
                <a:gd name="connsiteY0" fmla="*/ 0 h 78175"/>
                <a:gd name="connsiteX1" fmla="*/ 78174 w 78174"/>
                <a:gd name="connsiteY1" fmla="*/ 39087 h 78175"/>
                <a:gd name="connsiteX2" fmla="*/ 39088 w 78174"/>
                <a:gd name="connsiteY2" fmla="*/ 78175 h 78175"/>
                <a:gd name="connsiteX3" fmla="*/ 0 w 78174"/>
                <a:gd name="connsiteY3" fmla="*/ 39087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5" y="0"/>
                    <a:pt x="78174" y="17500"/>
                    <a:pt x="78174" y="39087"/>
                  </a:cubicBezTo>
                  <a:cubicBezTo>
                    <a:pt x="78174" y="60674"/>
                    <a:pt x="60675" y="78175"/>
                    <a:pt x="39088" y="78175"/>
                  </a:cubicBez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9" name="Freeform: Shape 354">
              <a:extLst>
                <a:ext uri="{FF2B5EF4-FFF2-40B4-BE49-F238E27FC236}">
                  <a16:creationId xmlns:a16="http://schemas.microsoft.com/office/drawing/2014/main" id="{86D1262A-F1DA-450F-90C5-357078B7D68B}"/>
                </a:ext>
              </a:extLst>
            </p:cNvPr>
            <p:cNvSpPr>
              <a:spLocks/>
            </p:cNvSpPr>
            <p:nvPr/>
          </p:nvSpPr>
          <p:spPr bwMode="auto">
            <a:xfrm>
              <a:off x="10278039" y="4206799"/>
              <a:ext cx="78174" cy="78175"/>
            </a:xfrm>
            <a:custGeom>
              <a:avLst/>
              <a:gdLst>
                <a:gd name="connsiteX0" fmla="*/ 39088 w 78174"/>
                <a:gd name="connsiteY0" fmla="*/ 0 h 78175"/>
                <a:gd name="connsiteX1" fmla="*/ 78174 w 78174"/>
                <a:gd name="connsiteY1" fmla="*/ 39087 h 78175"/>
                <a:gd name="connsiteX2" fmla="*/ 39088 w 78174"/>
                <a:gd name="connsiteY2" fmla="*/ 78175 h 78175"/>
                <a:gd name="connsiteX3" fmla="*/ 0 w 78174"/>
                <a:gd name="connsiteY3" fmla="*/ 39087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5" y="0"/>
                    <a:pt x="78174" y="17500"/>
                    <a:pt x="78174" y="39087"/>
                  </a:cubicBezTo>
                  <a:cubicBezTo>
                    <a:pt x="78174" y="60674"/>
                    <a:pt x="60675" y="78175"/>
                    <a:pt x="39088" y="78175"/>
                  </a:cubicBez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0" name="Freeform: Shape 355">
              <a:extLst>
                <a:ext uri="{FF2B5EF4-FFF2-40B4-BE49-F238E27FC236}">
                  <a16:creationId xmlns:a16="http://schemas.microsoft.com/office/drawing/2014/main" id="{2CEA3476-D6B9-4BB1-A589-988AC8B435F1}"/>
                </a:ext>
              </a:extLst>
            </p:cNvPr>
            <p:cNvSpPr>
              <a:spLocks/>
            </p:cNvSpPr>
            <p:nvPr/>
          </p:nvSpPr>
          <p:spPr bwMode="auto">
            <a:xfrm>
              <a:off x="6804797" y="4206800"/>
              <a:ext cx="78184" cy="78175"/>
            </a:xfrm>
            <a:custGeom>
              <a:avLst/>
              <a:gdLst>
                <a:gd name="connsiteX0" fmla="*/ 39089 w 78184"/>
                <a:gd name="connsiteY0" fmla="*/ 0 h 78175"/>
                <a:gd name="connsiteX1" fmla="*/ 78184 w 78184"/>
                <a:gd name="connsiteY1" fmla="*/ 39087 h 78175"/>
                <a:gd name="connsiteX2" fmla="*/ 39089 w 78184"/>
                <a:gd name="connsiteY2" fmla="*/ 78175 h 78175"/>
                <a:gd name="connsiteX3" fmla="*/ 0 w 78184"/>
                <a:gd name="connsiteY3" fmla="*/ 39087 h 78175"/>
                <a:gd name="connsiteX4" fmla="*/ 39089 w 7818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4" h="78175">
                  <a:moveTo>
                    <a:pt x="39089" y="0"/>
                  </a:moveTo>
                  <a:cubicBezTo>
                    <a:pt x="60672" y="0"/>
                    <a:pt x="78184" y="17500"/>
                    <a:pt x="78184" y="39087"/>
                  </a:cubicBezTo>
                  <a:cubicBezTo>
                    <a:pt x="78184" y="60674"/>
                    <a:pt x="60672" y="78175"/>
                    <a:pt x="39089" y="78175"/>
                  </a:cubicBezTo>
                  <a:cubicBezTo>
                    <a:pt x="17500" y="78175"/>
                    <a:pt x="0" y="60674"/>
                    <a:pt x="0" y="39087"/>
                  </a:cubicBezTo>
                  <a:cubicBezTo>
                    <a:pt x="0" y="17500"/>
                    <a:pt x="17500" y="0"/>
                    <a:pt x="3908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1" name="Freeform: Shape 356">
              <a:extLst>
                <a:ext uri="{FF2B5EF4-FFF2-40B4-BE49-F238E27FC236}">
                  <a16:creationId xmlns:a16="http://schemas.microsoft.com/office/drawing/2014/main" id="{9248ACC0-741B-4158-9C75-13E0A71742DA}"/>
                </a:ext>
              </a:extLst>
            </p:cNvPr>
            <p:cNvSpPr>
              <a:spLocks/>
            </p:cNvSpPr>
            <p:nvPr/>
          </p:nvSpPr>
          <p:spPr bwMode="auto">
            <a:xfrm>
              <a:off x="8117910" y="5658497"/>
              <a:ext cx="78169" cy="78175"/>
            </a:xfrm>
            <a:custGeom>
              <a:avLst/>
              <a:gdLst>
                <a:gd name="connsiteX0" fmla="*/ 39073 w 78169"/>
                <a:gd name="connsiteY0" fmla="*/ 0 h 78175"/>
                <a:gd name="connsiteX1" fmla="*/ 78169 w 78169"/>
                <a:gd name="connsiteY1" fmla="*/ 39087 h 78175"/>
                <a:gd name="connsiteX2" fmla="*/ 39073 w 78169"/>
                <a:gd name="connsiteY2" fmla="*/ 78175 h 78175"/>
                <a:gd name="connsiteX3" fmla="*/ 0 w 78169"/>
                <a:gd name="connsiteY3" fmla="*/ 39087 h 78175"/>
                <a:gd name="connsiteX4" fmla="*/ 39073 w 78169"/>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5">
                  <a:moveTo>
                    <a:pt x="39073" y="0"/>
                  </a:moveTo>
                  <a:cubicBezTo>
                    <a:pt x="60660" y="0"/>
                    <a:pt x="78169" y="17500"/>
                    <a:pt x="78169" y="39087"/>
                  </a:cubicBezTo>
                  <a:cubicBezTo>
                    <a:pt x="78169" y="60674"/>
                    <a:pt x="60660" y="78175"/>
                    <a:pt x="39073" y="78175"/>
                  </a:cubicBezTo>
                  <a:cubicBezTo>
                    <a:pt x="17499" y="78175"/>
                    <a:pt x="0" y="60674"/>
                    <a:pt x="0" y="39087"/>
                  </a:cubicBezTo>
                  <a:cubicBezTo>
                    <a:pt x="0" y="17500"/>
                    <a:pt x="17499" y="0"/>
                    <a:pt x="3907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2" name="Freeform: Shape 357">
              <a:extLst>
                <a:ext uri="{FF2B5EF4-FFF2-40B4-BE49-F238E27FC236}">
                  <a16:creationId xmlns:a16="http://schemas.microsoft.com/office/drawing/2014/main" id="{BDA4B180-DA8F-415E-B47A-74B0033F41F5}"/>
                </a:ext>
              </a:extLst>
            </p:cNvPr>
            <p:cNvSpPr>
              <a:spLocks/>
            </p:cNvSpPr>
            <p:nvPr/>
          </p:nvSpPr>
          <p:spPr bwMode="auto">
            <a:xfrm>
              <a:off x="7457814" y="4294342"/>
              <a:ext cx="78167" cy="78175"/>
            </a:xfrm>
            <a:custGeom>
              <a:avLst/>
              <a:gdLst>
                <a:gd name="connsiteX0" fmla="*/ 39084 w 78167"/>
                <a:gd name="connsiteY0" fmla="*/ 0 h 78175"/>
                <a:gd name="connsiteX1" fmla="*/ 78167 w 78167"/>
                <a:gd name="connsiteY1" fmla="*/ 39088 h 78175"/>
                <a:gd name="connsiteX2" fmla="*/ 39084 w 78167"/>
                <a:gd name="connsiteY2" fmla="*/ 78175 h 78175"/>
                <a:gd name="connsiteX3" fmla="*/ 0 w 78167"/>
                <a:gd name="connsiteY3" fmla="*/ 39088 h 78175"/>
                <a:gd name="connsiteX4" fmla="*/ 39084 w 78167"/>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5">
                  <a:moveTo>
                    <a:pt x="39084" y="0"/>
                  </a:moveTo>
                  <a:cubicBezTo>
                    <a:pt x="60669" y="0"/>
                    <a:pt x="78167" y="17500"/>
                    <a:pt x="78167" y="39088"/>
                  </a:cubicBezTo>
                  <a:cubicBezTo>
                    <a:pt x="78167" y="60675"/>
                    <a:pt x="60669" y="78175"/>
                    <a:pt x="39084" y="78175"/>
                  </a:cubicBezTo>
                  <a:cubicBezTo>
                    <a:pt x="17499" y="78175"/>
                    <a:pt x="0" y="60675"/>
                    <a:pt x="0" y="39088"/>
                  </a:cubicBezTo>
                  <a:cubicBezTo>
                    <a:pt x="0" y="17500"/>
                    <a:pt x="17499" y="0"/>
                    <a:pt x="3908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3" name="Freeform: Shape 358">
              <a:extLst>
                <a:ext uri="{FF2B5EF4-FFF2-40B4-BE49-F238E27FC236}">
                  <a16:creationId xmlns:a16="http://schemas.microsoft.com/office/drawing/2014/main" id="{0FEA0D65-3CA7-444E-9ED4-47FD21885057}"/>
                </a:ext>
              </a:extLst>
            </p:cNvPr>
            <p:cNvSpPr>
              <a:spLocks/>
            </p:cNvSpPr>
            <p:nvPr/>
          </p:nvSpPr>
          <p:spPr bwMode="auto">
            <a:xfrm>
              <a:off x="8870275" y="4294342"/>
              <a:ext cx="78173" cy="78175"/>
            </a:xfrm>
            <a:custGeom>
              <a:avLst/>
              <a:gdLst>
                <a:gd name="connsiteX0" fmla="*/ 39088 w 78173"/>
                <a:gd name="connsiteY0" fmla="*/ 0 h 78175"/>
                <a:gd name="connsiteX1" fmla="*/ 78173 w 78173"/>
                <a:gd name="connsiteY1" fmla="*/ 39088 h 78175"/>
                <a:gd name="connsiteX2" fmla="*/ 39088 w 78173"/>
                <a:gd name="connsiteY2" fmla="*/ 78175 h 78175"/>
                <a:gd name="connsiteX3" fmla="*/ 0 w 78173"/>
                <a:gd name="connsiteY3" fmla="*/ 39088 h 78175"/>
                <a:gd name="connsiteX4" fmla="*/ 39088 w 78173"/>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5">
                  <a:moveTo>
                    <a:pt x="39088" y="0"/>
                  </a:moveTo>
                  <a:cubicBezTo>
                    <a:pt x="60677" y="0"/>
                    <a:pt x="78173" y="17500"/>
                    <a:pt x="78173" y="39088"/>
                  </a:cubicBezTo>
                  <a:cubicBezTo>
                    <a:pt x="78173" y="60675"/>
                    <a:pt x="60677" y="78175"/>
                    <a:pt x="39088" y="78175"/>
                  </a:cubicBezTo>
                  <a:cubicBezTo>
                    <a:pt x="17502" y="78175"/>
                    <a:pt x="0" y="60675"/>
                    <a:pt x="0" y="39088"/>
                  </a:cubicBezTo>
                  <a:cubicBezTo>
                    <a:pt x="0" y="17500"/>
                    <a:pt x="17502"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4" name="Freeform: Shape 359">
              <a:extLst>
                <a:ext uri="{FF2B5EF4-FFF2-40B4-BE49-F238E27FC236}">
                  <a16:creationId xmlns:a16="http://schemas.microsoft.com/office/drawing/2014/main" id="{239F74BB-59E2-4C77-9C62-8F01E1AECD5E}"/>
                </a:ext>
              </a:extLst>
            </p:cNvPr>
            <p:cNvSpPr>
              <a:spLocks/>
            </p:cNvSpPr>
            <p:nvPr/>
          </p:nvSpPr>
          <p:spPr bwMode="auto">
            <a:xfrm>
              <a:off x="9338735" y="4294342"/>
              <a:ext cx="78174" cy="78175"/>
            </a:xfrm>
            <a:custGeom>
              <a:avLst/>
              <a:gdLst>
                <a:gd name="connsiteX0" fmla="*/ 39087 w 78174"/>
                <a:gd name="connsiteY0" fmla="*/ 0 h 78175"/>
                <a:gd name="connsiteX1" fmla="*/ 78174 w 78174"/>
                <a:gd name="connsiteY1" fmla="*/ 39088 h 78175"/>
                <a:gd name="connsiteX2" fmla="*/ 39087 w 78174"/>
                <a:gd name="connsiteY2" fmla="*/ 78175 h 78175"/>
                <a:gd name="connsiteX3" fmla="*/ 0 w 78174"/>
                <a:gd name="connsiteY3" fmla="*/ 39088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8"/>
                  </a:cubicBezTo>
                  <a:cubicBezTo>
                    <a:pt x="78174" y="60675"/>
                    <a:pt x="60674" y="78175"/>
                    <a:pt x="39087" y="78175"/>
                  </a:cubicBezTo>
                  <a:cubicBezTo>
                    <a:pt x="17500" y="78175"/>
                    <a:pt x="0" y="60675"/>
                    <a:pt x="0" y="39088"/>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5" name="Freeform: Shape 360">
              <a:extLst>
                <a:ext uri="{FF2B5EF4-FFF2-40B4-BE49-F238E27FC236}">
                  <a16:creationId xmlns:a16="http://schemas.microsoft.com/office/drawing/2014/main" id="{1C78B1A2-566A-4694-8E10-8395AFF612AB}"/>
                </a:ext>
              </a:extLst>
            </p:cNvPr>
            <p:cNvSpPr>
              <a:spLocks/>
            </p:cNvSpPr>
            <p:nvPr/>
          </p:nvSpPr>
          <p:spPr bwMode="auto">
            <a:xfrm>
              <a:off x="9525649" y="4294342"/>
              <a:ext cx="78174" cy="78175"/>
            </a:xfrm>
            <a:custGeom>
              <a:avLst/>
              <a:gdLst>
                <a:gd name="connsiteX0" fmla="*/ 39087 w 78174"/>
                <a:gd name="connsiteY0" fmla="*/ 0 h 78175"/>
                <a:gd name="connsiteX1" fmla="*/ 78174 w 78174"/>
                <a:gd name="connsiteY1" fmla="*/ 39088 h 78175"/>
                <a:gd name="connsiteX2" fmla="*/ 39087 w 78174"/>
                <a:gd name="connsiteY2" fmla="*/ 78175 h 78175"/>
                <a:gd name="connsiteX3" fmla="*/ 0 w 78174"/>
                <a:gd name="connsiteY3" fmla="*/ 39088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8"/>
                  </a:cubicBezTo>
                  <a:cubicBezTo>
                    <a:pt x="78174" y="60675"/>
                    <a:pt x="60674" y="78175"/>
                    <a:pt x="39087" y="78175"/>
                  </a:cubicBezTo>
                  <a:cubicBezTo>
                    <a:pt x="17500" y="78175"/>
                    <a:pt x="0" y="60675"/>
                    <a:pt x="0" y="39088"/>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6" name="Freeform: Shape 361">
              <a:extLst>
                <a:ext uri="{FF2B5EF4-FFF2-40B4-BE49-F238E27FC236}">
                  <a16:creationId xmlns:a16="http://schemas.microsoft.com/office/drawing/2014/main" id="{ED06E757-1E72-4FBB-B3A4-6A6BB7D60DC5}"/>
                </a:ext>
              </a:extLst>
            </p:cNvPr>
            <p:cNvSpPr>
              <a:spLocks/>
            </p:cNvSpPr>
            <p:nvPr/>
          </p:nvSpPr>
          <p:spPr bwMode="auto">
            <a:xfrm>
              <a:off x="9807203" y="4294342"/>
              <a:ext cx="78175" cy="78175"/>
            </a:xfrm>
            <a:custGeom>
              <a:avLst/>
              <a:gdLst>
                <a:gd name="connsiteX0" fmla="*/ 39088 w 78175"/>
                <a:gd name="connsiteY0" fmla="*/ 0 h 78175"/>
                <a:gd name="connsiteX1" fmla="*/ 78175 w 78175"/>
                <a:gd name="connsiteY1" fmla="*/ 39088 h 78175"/>
                <a:gd name="connsiteX2" fmla="*/ 39088 w 78175"/>
                <a:gd name="connsiteY2" fmla="*/ 78175 h 78175"/>
                <a:gd name="connsiteX3" fmla="*/ 0 w 78175"/>
                <a:gd name="connsiteY3" fmla="*/ 39088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8"/>
                  </a:cubicBezTo>
                  <a:cubicBezTo>
                    <a:pt x="78175"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7" name="Freeform: Shape 362">
              <a:extLst>
                <a:ext uri="{FF2B5EF4-FFF2-40B4-BE49-F238E27FC236}">
                  <a16:creationId xmlns:a16="http://schemas.microsoft.com/office/drawing/2014/main" id="{8E798661-1554-4F9D-AA36-01ECB288DBC9}"/>
                </a:ext>
              </a:extLst>
            </p:cNvPr>
            <p:cNvSpPr>
              <a:spLocks/>
            </p:cNvSpPr>
            <p:nvPr/>
          </p:nvSpPr>
          <p:spPr bwMode="auto">
            <a:xfrm>
              <a:off x="10185765" y="4294342"/>
              <a:ext cx="78174" cy="78175"/>
            </a:xfrm>
            <a:custGeom>
              <a:avLst/>
              <a:gdLst>
                <a:gd name="connsiteX0" fmla="*/ 39087 w 78174"/>
                <a:gd name="connsiteY0" fmla="*/ 0 h 78175"/>
                <a:gd name="connsiteX1" fmla="*/ 78174 w 78174"/>
                <a:gd name="connsiteY1" fmla="*/ 39088 h 78175"/>
                <a:gd name="connsiteX2" fmla="*/ 39087 w 78174"/>
                <a:gd name="connsiteY2" fmla="*/ 78175 h 78175"/>
                <a:gd name="connsiteX3" fmla="*/ 0 w 78174"/>
                <a:gd name="connsiteY3" fmla="*/ 39088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8"/>
                  </a:cubicBezTo>
                  <a:cubicBezTo>
                    <a:pt x="78174" y="60675"/>
                    <a:pt x="60674" y="78175"/>
                    <a:pt x="39087" y="78175"/>
                  </a:cubicBezTo>
                  <a:cubicBezTo>
                    <a:pt x="17500" y="78175"/>
                    <a:pt x="0" y="60675"/>
                    <a:pt x="0" y="39088"/>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8" name="Freeform: Shape 363">
              <a:extLst>
                <a:ext uri="{FF2B5EF4-FFF2-40B4-BE49-F238E27FC236}">
                  <a16:creationId xmlns:a16="http://schemas.microsoft.com/office/drawing/2014/main" id="{B894C487-E776-4EF9-A9AF-09AC992EE893}"/>
                </a:ext>
              </a:extLst>
            </p:cNvPr>
            <p:cNvSpPr>
              <a:spLocks/>
            </p:cNvSpPr>
            <p:nvPr/>
          </p:nvSpPr>
          <p:spPr bwMode="auto">
            <a:xfrm>
              <a:off x="10278039" y="4294342"/>
              <a:ext cx="78174" cy="78175"/>
            </a:xfrm>
            <a:custGeom>
              <a:avLst/>
              <a:gdLst>
                <a:gd name="connsiteX0" fmla="*/ 39088 w 78174"/>
                <a:gd name="connsiteY0" fmla="*/ 0 h 78175"/>
                <a:gd name="connsiteX1" fmla="*/ 78174 w 78174"/>
                <a:gd name="connsiteY1" fmla="*/ 39088 h 78175"/>
                <a:gd name="connsiteX2" fmla="*/ 39088 w 78174"/>
                <a:gd name="connsiteY2" fmla="*/ 78175 h 78175"/>
                <a:gd name="connsiteX3" fmla="*/ 0 w 78174"/>
                <a:gd name="connsiteY3" fmla="*/ 39088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5" y="0"/>
                    <a:pt x="78174" y="17500"/>
                    <a:pt x="78174" y="39088"/>
                  </a:cubicBezTo>
                  <a:cubicBezTo>
                    <a:pt x="78174"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9" name="Freeform: Shape 364">
              <a:extLst>
                <a:ext uri="{FF2B5EF4-FFF2-40B4-BE49-F238E27FC236}">
                  <a16:creationId xmlns:a16="http://schemas.microsoft.com/office/drawing/2014/main" id="{A4567B62-B414-43C5-941C-DCE1DDB39B49}"/>
                </a:ext>
              </a:extLst>
            </p:cNvPr>
            <p:cNvSpPr>
              <a:spLocks/>
            </p:cNvSpPr>
            <p:nvPr/>
          </p:nvSpPr>
          <p:spPr bwMode="auto">
            <a:xfrm>
              <a:off x="10372679" y="4312209"/>
              <a:ext cx="16571" cy="50981"/>
            </a:xfrm>
            <a:custGeom>
              <a:avLst/>
              <a:gdLst>
                <a:gd name="connsiteX0" fmla="*/ 8790 w 16571"/>
                <a:gd name="connsiteY0" fmla="*/ 0 h 50981"/>
                <a:gd name="connsiteX1" fmla="*/ 16571 w 16571"/>
                <a:gd name="connsiteY1" fmla="*/ 50981 h 50981"/>
                <a:gd name="connsiteX2" fmla="*/ 11449 w 16571"/>
                <a:gd name="connsiteY2" fmla="*/ 48859 h 50981"/>
                <a:gd name="connsiteX3" fmla="*/ 0 w 16571"/>
                <a:gd name="connsiteY3" fmla="*/ 21221 h 50981"/>
                <a:gd name="connsiteX4" fmla="*/ 8790 w 16571"/>
                <a:gd name="connsiteY4" fmla="*/ 0 h 50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1" h="50981">
                  <a:moveTo>
                    <a:pt x="8790" y="0"/>
                  </a:moveTo>
                  <a:lnTo>
                    <a:pt x="16571" y="50981"/>
                  </a:lnTo>
                  <a:lnTo>
                    <a:pt x="11449" y="48859"/>
                  </a:lnTo>
                  <a:cubicBezTo>
                    <a:pt x="4375" y="41786"/>
                    <a:pt x="0" y="32014"/>
                    <a:pt x="0" y="21221"/>
                  </a:cubicBezTo>
                  <a:lnTo>
                    <a:pt x="87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0" name="Freeform: Shape 365">
              <a:extLst>
                <a:ext uri="{FF2B5EF4-FFF2-40B4-BE49-F238E27FC236}">
                  <a16:creationId xmlns:a16="http://schemas.microsoft.com/office/drawing/2014/main" id="{A7025254-6657-4491-9A7F-2D69B2F6F409}"/>
                </a:ext>
              </a:extLst>
            </p:cNvPr>
            <p:cNvSpPr>
              <a:spLocks/>
            </p:cNvSpPr>
            <p:nvPr/>
          </p:nvSpPr>
          <p:spPr bwMode="auto">
            <a:xfrm>
              <a:off x="6991714" y="4377151"/>
              <a:ext cx="78166" cy="78175"/>
            </a:xfrm>
            <a:custGeom>
              <a:avLst/>
              <a:gdLst>
                <a:gd name="connsiteX0" fmla="*/ 39078 w 78166"/>
                <a:gd name="connsiteY0" fmla="*/ 0 h 78175"/>
                <a:gd name="connsiteX1" fmla="*/ 78166 w 78166"/>
                <a:gd name="connsiteY1" fmla="*/ 39088 h 78175"/>
                <a:gd name="connsiteX2" fmla="*/ 39078 w 78166"/>
                <a:gd name="connsiteY2" fmla="*/ 78175 h 78175"/>
                <a:gd name="connsiteX3" fmla="*/ 0 w 78166"/>
                <a:gd name="connsiteY3" fmla="*/ 39088 h 78175"/>
                <a:gd name="connsiteX4" fmla="*/ 39078 w 7816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6" h="78175">
                  <a:moveTo>
                    <a:pt x="39078" y="0"/>
                  </a:moveTo>
                  <a:cubicBezTo>
                    <a:pt x="60666" y="0"/>
                    <a:pt x="78166" y="17500"/>
                    <a:pt x="78166" y="39088"/>
                  </a:cubicBezTo>
                  <a:cubicBezTo>
                    <a:pt x="78166" y="60674"/>
                    <a:pt x="60666" y="78175"/>
                    <a:pt x="39078" y="78175"/>
                  </a:cubicBezTo>
                  <a:cubicBezTo>
                    <a:pt x="17486" y="78175"/>
                    <a:pt x="0" y="60674"/>
                    <a:pt x="0" y="39088"/>
                  </a:cubicBezTo>
                  <a:cubicBezTo>
                    <a:pt x="0" y="17500"/>
                    <a:pt x="17486" y="0"/>
                    <a:pt x="3907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1" name="Freeform: Shape 366">
              <a:extLst>
                <a:ext uri="{FF2B5EF4-FFF2-40B4-BE49-F238E27FC236}">
                  <a16:creationId xmlns:a16="http://schemas.microsoft.com/office/drawing/2014/main" id="{90F1A3C5-F167-4BE1-A2FF-3AD5A5C838A5}"/>
                </a:ext>
              </a:extLst>
            </p:cNvPr>
            <p:cNvSpPr>
              <a:spLocks/>
            </p:cNvSpPr>
            <p:nvPr/>
          </p:nvSpPr>
          <p:spPr bwMode="auto">
            <a:xfrm>
              <a:off x="9151821" y="4377151"/>
              <a:ext cx="78177" cy="78175"/>
            </a:xfrm>
            <a:custGeom>
              <a:avLst/>
              <a:gdLst>
                <a:gd name="connsiteX0" fmla="*/ 39086 w 78177"/>
                <a:gd name="connsiteY0" fmla="*/ 0 h 78175"/>
                <a:gd name="connsiteX1" fmla="*/ 78177 w 78177"/>
                <a:gd name="connsiteY1" fmla="*/ 39088 h 78175"/>
                <a:gd name="connsiteX2" fmla="*/ 39086 w 78177"/>
                <a:gd name="connsiteY2" fmla="*/ 78175 h 78175"/>
                <a:gd name="connsiteX3" fmla="*/ 0 w 78177"/>
                <a:gd name="connsiteY3" fmla="*/ 39088 h 78175"/>
                <a:gd name="connsiteX4" fmla="*/ 39086 w 78177"/>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7" h="78175">
                  <a:moveTo>
                    <a:pt x="39086" y="0"/>
                  </a:moveTo>
                  <a:cubicBezTo>
                    <a:pt x="60675" y="0"/>
                    <a:pt x="78177" y="17500"/>
                    <a:pt x="78177" y="39088"/>
                  </a:cubicBezTo>
                  <a:cubicBezTo>
                    <a:pt x="78177" y="60674"/>
                    <a:pt x="60675" y="78175"/>
                    <a:pt x="39086" y="78175"/>
                  </a:cubicBezTo>
                  <a:cubicBezTo>
                    <a:pt x="17500" y="78175"/>
                    <a:pt x="0" y="60674"/>
                    <a:pt x="0" y="39088"/>
                  </a:cubicBezTo>
                  <a:cubicBezTo>
                    <a:pt x="0" y="17500"/>
                    <a:pt x="17500"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2" name="Freeform: Shape 367">
              <a:extLst>
                <a:ext uri="{FF2B5EF4-FFF2-40B4-BE49-F238E27FC236}">
                  <a16:creationId xmlns:a16="http://schemas.microsoft.com/office/drawing/2014/main" id="{81991406-6D63-420E-B800-B70F9826F462}"/>
                </a:ext>
              </a:extLst>
            </p:cNvPr>
            <p:cNvSpPr>
              <a:spLocks/>
            </p:cNvSpPr>
            <p:nvPr/>
          </p:nvSpPr>
          <p:spPr bwMode="auto">
            <a:xfrm>
              <a:off x="9244101" y="4377151"/>
              <a:ext cx="78167" cy="78175"/>
            </a:xfrm>
            <a:custGeom>
              <a:avLst/>
              <a:gdLst>
                <a:gd name="connsiteX0" fmla="*/ 39094 w 78167"/>
                <a:gd name="connsiteY0" fmla="*/ 0 h 78175"/>
                <a:gd name="connsiteX1" fmla="*/ 78167 w 78167"/>
                <a:gd name="connsiteY1" fmla="*/ 39088 h 78175"/>
                <a:gd name="connsiteX2" fmla="*/ 39094 w 78167"/>
                <a:gd name="connsiteY2" fmla="*/ 78175 h 78175"/>
                <a:gd name="connsiteX3" fmla="*/ 0 w 78167"/>
                <a:gd name="connsiteY3" fmla="*/ 39088 h 78175"/>
                <a:gd name="connsiteX4" fmla="*/ 39094 w 78167"/>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5">
                  <a:moveTo>
                    <a:pt x="39094" y="0"/>
                  </a:moveTo>
                  <a:cubicBezTo>
                    <a:pt x="60667" y="0"/>
                    <a:pt x="78167" y="17500"/>
                    <a:pt x="78167" y="39088"/>
                  </a:cubicBezTo>
                  <a:cubicBezTo>
                    <a:pt x="78167" y="60674"/>
                    <a:pt x="60667" y="78175"/>
                    <a:pt x="39094" y="78175"/>
                  </a:cubicBezTo>
                  <a:cubicBezTo>
                    <a:pt x="17502" y="78175"/>
                    <a:pt x="0" y="60674"/>
                    <a:pt x="0" y="39088"/>
                  </a:cubicBezTo>
                  <a:cubicBezTo>
                    <a:pt x="0" y="17500"/>
                    <a:pt x="17502" y="0"/>
                    <a:pt x="3909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3" name="Freeform: Shape 368">
              <a:extLst>
                <a:ext uri="{FF2B5EF4-FFF2-40B4-BE49-F238E27FC236}">
                  <a16:creationId xmlns:a16="http://schemas.microsoft.com/office/drawing/2014/main" id="{3B4FC13C-8C65-4348-A4A4-B3F3876ED18B}"/>
                </a:ext>
              </a:extLst>
            </p:cNvPr>
            <p:cNvSpPr>
              <a:spLocks/>
            </p:cNvSpPr>
            <p:nvPr/>
          </p:nvSpPr>
          <p:spPr bwMode="auto">
            <a:xfrm>
              <a:off x="7083978" y="4462328"/>
              <a:ext cx="78186" cy="78175"/>
            </a:xfrm>
            <a:custGeom>
              <a:avLst/>
              <a:gdLst>
                <a:gd name="connsiteX0" fmla="*/ 39093 w 78186"/>
                <a:gd name="connsiteY0" fmla="*/ 0 h 78175"/>
                <a:gd name="connsiteX1" fmla="*/ 78186 w 78186"/>
                <a:gd name="connsiteY1" fmla="*/ 39087 h 78175"/>
                <a:gd name="connsiteX2" fmla="*/ 39093 w 78186"/>
                <a:gd name="connsiteY2" fmla="*/ 78175 h 78175"/>
                <a:gd name="connsiteX3" fmla="*/ 0 w 78186"/>
                <a:gd name="connsiteY3" fmla="*/ 39087 h 78175"/>
                <a:gd name="connsiteX4" fmla="*/ 39093 w 7818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6" h="78175">
                  <a:moveTo>
                    <a:pt x="39093" y="0"/>
                  </a:moveTo>
                  <a:cubicBezTo>
                    <a:pt x="60685" y="0"/>
                    <a:pt x="78186" y="17500"/>
                    <a:pt x="78186" y="39087"/>
                  </a:cubicBezTo>
                  <a:cubicBezTo>
                    <a:pt x="78186" y="60675"/>
                    <a:pt x="60685" y="78175"/>
                    <a:pt x="39093" y="78175"/>
                  </a:cubicBezTo>
                  <a:cubicBezTo>
                    <a:pt x="17503" y="78175"/>
                    <a:pt x="0" y="60675"/>
                    <a:pt x="0" y="39087"/>
                  </a:cubicBezTo>
                  <a:cubicBezTo>
                    <a:pt x="0" y="17500"/>
                    <a:pt x="17503" y="0"/>
                    <a:pt x="3909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4" name="Freeform: Shape 369">
              <a:extLst>
                <a:ext uri="{FF2B5EF4-FFF2-40B4-BE49-F238E27FC236}">
                  <a16:creationId xmlns:a16="http://schemas.microsoft.com/office/drawing/2014/main" id="{AFB93073-E270-4594-BDBE-9F9FC1847D43}"/>
                </a:ext>
              </a:extLst>
            </p:cNvPr>
            <p:cNvSpPr>
              <a:spLocks/>
            </p:cNvSpPr>
            <p:nvPr/>
          </p:nvSpPr>
          <p:spPr bwMode="auto">
            <a:xfrm>
              <a:off x="7270908" y="4462328"/>
              <a:ext cx="78169" cy="78173"/>
            </a:xfrm>
            <a:custGeom>
              <a:avLst/>
              <a:gdLst>
                <a:gd name="connsiteX0" fmla="*/ 39085 w 78169"/>
                <a:gd name="connsiteY0" fmla="*/ 0 h 78173"/>
                <a:gd name="connsiteX1" fmla="*/ 78169 w 78169"/>
                <a:gd name="connsiteY1" fmla="*/ 39086 h 78173"/>
                <a:gd name="connsiteX2" fmla="*/ 39085 w 78169"/>
                <a:gd name="connsiteY2" fmla="*/ 78173 h 78173"/>
                <a:gd name="connsiteX3" fmla="*/ 0 w 78169"/>
                <a:gd name="connsiteY3" fmla="*/ 39086 h 78173"/>
                <a:gd name="connsiteX4" fmla="*/ 39085 w 7816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3">
                  <a:moveTo>
                    <a:pt x="39085" y="0"/>
                  </a:moveTo>
                  <a:cubicBezTo>
                    <a:pt x="60671" y="0"/>
                    <a:pt x="78169" y="17499"/>
                    <a:pt x="78169" y="39086"/>
                  </a:cubicBezTo>
                  <a:cubicBezTo>
                    <a:pt x="78169" y="60674"/>
                    <a:pt x="60671" y="78173"/>
                    <a:pt x="39085" y="78173"/>
                  </a:cubicBezTo>
                  <a:cubicBezTo>
                    <a:pt x="17496" y="78173"/>
                    <a:pt x="0" y="60674"/>
                    <a:pt x="0" y="39086"/>
                  </a:cubicBezTo>
                  <a:cubicBezTo>
                    <a:pt x="0" y="17499"/>
                    <a:pt x="17496"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5" name="Freeform: Shape 370">
              <a:extLst>
                <a:ext uri="{FF2B5EF4-FFF2-40B4-BE49-F238E27FC236}">
                  <a16:creationId xmlns:a16="http://schemas.microsoft.com/office/drawing/2014/main" id="{E518AEE2-6126-4533-9F08-80F9C7E94386}"/>
                </a:ext>
              </a:extLst>
            </p:cNvPr>
            <p:cNvSpPr>
              <a:spLocks/>
            </p:cNvSpPr>
            <p:nvPr/>
          </p:nvSpPr>
          <p:spPr bwMode="auto">
            <a:xfrm>
              <a:off x="9244101" y="4462328"/>
              <a:ext cx="78167" cy="78173"/>
            </a:xfrm>
            <a:custGeom>
              <a:avLst/>
              <a:gdLst>
                <a:gd name="connsiteX0" fmla="*/ 39092 w 78167"/>
                <a:gd name="connsiteY0" fmla="*/ 0 h 78173"/>
                <a:gd name="connsiteX1" fmla="*/ 78167 w 78167"/>
                <a:gd name="connsiteY1" fmla="*/ 39086 h 78173"/>
                <a:gd name="connsiteX2" fmla="*/ 39092 w 78167"/>
                <a:gd name="connsiteY2" fmla="*/ 78173 h 78173"/>
                <a:gd name="connsiteX3" fmla="*/ 0 w 78167"/>
                <a:gd name="connsiteY3" fmla="*/ 39086 h 78173"/>
                <a:gd name="connsiteX4" fmla="*/ 39092 w 78167"/>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3">
                  <a:moveTo>
                    <a:pt x="39092" y="0"/>
                  </a:moveTo>
                  <a:cubicBezTo>
                    <a:pt x="60667" y="0"/>
                    <a:pt x="78167" y="17499"/>
                    <a:pt x="78167" y="39086"/>
                  </a:cubicBezTo>
                  <a:cubicBezTo>
                    <a:pt x="78167" y="60674"/>
                    <a:pt x="60667" y="78173"/>
                    <a:pt x="39092" y="78173"/>
                  </a:cubicBezTo>
                  <a:cubicBezTo>
                    <a:pt x="17502" y="78173"/>
                    <a:pt x="0" y="60674"/>
                    <a:pt x="0" y="39086"/>
                  </a:cubicBezTo>
                  <a:cubicBezTo>
                    <a:pt x="0" y="17499"/>
                    <a:pt x="17502" y="0"/>
                    <a:pt x="3909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6" name="Freeform: Shape 371">
              <a:extLst>
                <a:ext uri="{FF2B5EF4-FFF2-40B4-BE49-F238E27FC236}">
                  <a16:creationId xmlns:a16="http://schemas.microsoft.com/office/drawing/2014/main" id="{3C63BC50-9D62-49AF-94CE-525423C6E12F}"/>
                </a:ext>
              </a:extLst>
            </p:cNvPr>
            <p:cNvSpPr>
              <a:spLocks/>
            </p:cNvSpPr>
            <p:nvPr/>
          </p:nvSpPr>
          <p:spPr bwMode="auto">
            <a:xfrm>
              <a:off x="9525649" y="4462328"/>
              <a:ext cx="78174" cy="78173"/>
            </a:xfrm>
            <a:custGeom>
              <a:avLst/>
              <a:gdLst>
                <a:gd name="connsiteX0" fmla="*/ 39087 w 78174"/>
                <a:gd name="connsiteY0" fmla="*/ 0 h 78173"/>
                <a:gd name="connsiteX1" fmla="*/ 78174 w 78174"/>
                <a:gd name="connsiteY1" fmla="*/ 39086 h 78173"/>
                <a:gd name="connsiteX2" fmla="*/ 39087 w 78174"/>
                <a:gd name="connsiteY2" fmla="*/ 78173 h 78173"/>
                <a:gd name="connsiteX3" fmla="*/ 0 w 78174"/>
                <a:gd name="connsiteY3" fmla="*/ 39086 h 78173"/>
                <a:gd name="connsiteX4" fmla="*/ 39087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7" y="0"/>
                  </a:moveTo>
                  <a:cubicBezTo>
                    <a:pt x="60674" y="0"/>
                    <a:pt x="78174" y="17499"/>
                    <a:pt x="78174" y="39086"/>
                  </a:cubicBezTo>
                  <a:cubicBezTo>
                    <a:pt x="78174" y="60674"/>
                    <a:pt x="60674" y="78173"/>
                    <a:pt x="39087" y="78173"/>
                  </a:cubicBezTo>
                  <a:cubicBezTo>
                    <a:pt x="17500" y="78173"/>
                    <a:pt x="0" y="60674"/>
                    <a:pt x="0" y="39086"/>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7" name="Freeform: Shape 372">
              <a:extLst>
                <a:ext uri="{FF2B5EF4-FFF2-40B4-BE49-F238E27FC236}">
                  <a16:creationId xmlns:a16="http://schemas.microsoft.com/office/drawing/2014/main" id="{5541EC38-E393-4DE8-8995-EAE6B2B3C8FE}"/>
                </a:ext>
              </a:extLst>
            </p:cNvPr>
            <p:cNvSpPr>
              <a:spLocks/>
            </p:cNvSpPr>
            <p:nvPr/>
          </p:nvSpPr>
          <p:spPr bwMode="auto">
            <a:xfrm>
              <a:off x="10091123" y="4462328"/>
              <a:ext cx="78174" cy="78175"/>
            </a:xfrm>
            <a:custGeom>
              <a:avLst/>
              <a:gdLst>
                <a:gd name="connsiteX0" fmla="*/ 39088 w 78174"/>
                <a:gd name="connsiteY0" fmla="*/ 0 h 78175"/>
                <a:gd name="connsiteX1" fmla="*/ 78174 w 78174"/>
                <a:gd name="connsiteY1" fmla="*/ 39087 h 78175"/>
                <a:gd name="connsiteX2" fmla="*/ 39088 w 78174"/>
                <a:gd name="connsiteY2" fmla="*/ 78175 h 78175"/>
                <a:gd name="connsiteX3" fmla="*/ 0 w 78174"/>
                <a:gd name="connsiteY3" fmla="*/ 39087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5" y="0"/>
                    <a:pt x="78174" y="17500"/>
                    <a:pt x="78174" y="39087"/>
                  </a:cubicBezTo>
                  <a:cubicBezTo>
                    <a:pt x="78174" y="60675"/>
                    <a:pt x="60675" y="78175"/>
                    <a:pt x="39088" y="78175"/>
                  </a:cubicBezTo>
                  <a:cubicBezTo>
                    <a:pt x="17500" y="78175"/>
                    <a:pt x="0" y="60675"/>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8" name="Freeform: Shape 373">
              <a:extLst>
                <a:ext uri="{FF2B5EF4-FFF2-40B4-BE49-F238E27FC236}">
                  <a16:creationId xmlns:a16="http://schemas.microsoft.com/office/drawing/2014/main" id="{721C0B13-4DC0-455A-9082-26773F016396}"/>
                </a:ext>
              </a:extLst>
            </p:cNvPr>
            <p:cNvSpPr>
              <a:spLocks/>
            </p:cNvSpPr>
            <p:nvPr/>
          </p:nvSpPr>
          <p:spPr bwMode="auto">
            <a:xfrm>
              <a:off x="10185763" y="4462328"/>
              <a:ext cx="78174" cy="78173"/>
            </a:xfrm>
            <a:custGeom>
              <a:avLst/>
              <a:gdLst>
                <a:gd name="connsiteX0" fmla="*/ 39088 w 78174"/>
                <a:gd name="connsiteY0" fmla="*/ 0 h 78173"/>
                <a:gd name="connsiteX1" fmla="*/ 78174 w 78174"/>
                <a:gd name="connsiteY1" fmla="*/ 39086 h 78173"/>
                <a:gd name="connsiteX2" fmla="*/ 39088 w 78174"/>
                <a:gd name="connsiteY2" fmla="*/ 78173 h 78173"/>
                <a:gd name="connsiteX3" fmla="*/ 0 w 78174"/>
                <a:gd name="connsiteY3" fmla="*/ 39086 h 78173"/>
                <a:gd name="connsiteX4" fmla="*/ 39088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8" y="0"/>
                  </a:moveTo>
                  <a:cubicBezTo>
                    <a:pt x="60675" y="0"/>
                    <a:pt x="78174" y="17499"/>
                    <a:pt x="78174" y="39086"/>
                  </a:cubicBezTo>
                  <a:cubicBezTo>
                    <a:pt x="78174" y="60674"/>
                    <a:pt x="60675" y="78173"/>
                    <a:pt x="39088" y="78173"/>
                  </a:cubicBezTo>
                  <a:cubicBezTo>
                    <a:pt x="17500" y="78173"/>
                    <a:pt x="0" y="60674"/>
                    <a:pt x="0" y="39086"/>
                  </a:cubicBezTo>
                  <a:cubicBezTo>
                    <a:pt x="0" y="17499"/>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9" name="Freeform: Shape 374">
              <a:extLst>
                <a:ext uri="{FF2B5EF4-FFF2-40B4-BE49-F238E27FC236}">
                  <a16:creationId xmlns:a16="http://schemas.microsoft.com/office/drawing/2014/main" id="{6DF28AD4-315D-48C1-A7F9-CE587E9CA0D8}"/>
                </a:ext>
              </a:extLst>
            </p:cNvPr>
            <p:cNvSpPr>
              <a:spLocks/>
            </p:cNvSpPr>
            <p:nvPr/>
          </p:nvSpPr>
          <p:spPr bwMode="auto">
            <a:xfrm>
              <a:off x="10372678" y="4467079"/>
              <a:ext cx="31157" cy="70138"/>
            </a:xfrm>
            <a:custGeom>
              <a:avLst/>
              <a:gdLst>
                <a:gd name="connsiteX0" fmla="*/ 27616 w 31157"/>
                <a:gd name="connsiteY0" fmla="*/ 0 h 70138"/>
                <a:gd name="connsiteX1" fmla="*/ 31157 w 31157"/>
                <a:gd name="connsiteY1" fmla="*/ 70138 h 70138"/>
                <a:gd name="connsiteX2" fmla="*/ 11448 w 31157"/>
                <a:gd name="connsiteY2" fmla="*/ 61974 h 70138"/>
                <a:gd name="connsiteX3" fmla="*/ 0 w 31157"/>
                <a:gd name="connsiteY3" fmla="*/ 34335 h 70138"/>
                <a:gd name="connsiteX4" fmla="*/ 11448 w 31157"/>
                <a:gd name="connsiteY4" fmla="*/ 6697 h 70138"/>
                <a:gd name="connsiteX5" fmla="*/ 27616 w 31157"/>
                <a:gd name="connsiteY5" fmla="*/ 0 h 70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57" h="70138">
                  <a:moveTo>
                    <a:pt x="27616" y="0"/>
                  </a:moveTo>
                  <a:lnTo>
                    <a:pt x="31157" y="70138"/>
                  </a:lnTo>
                  <a:lnTo>
                    <a:pt x="11448" y="61974"/>
                  </a:lnTo>
                  <a:cubicBezTo>
                    <a:pt x="4375" y="54901"/>
                    <a:pt x="0" y="45129"/>
                    <a:pt x="0" y="34335"/>
                  </a:cubicBezTo>
                  <a:cubicBezTo>
                    <a:pt x="0" y="23542"/>
                    <a:pt x="4375" y="13770"/>
                    <a:pt x="11448" y="6697"/>
                  </a:cubicBezTo>
                  <a:lnTo>
                    <a:pt x="276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0" name="Freeform: Shape 375">
              <a:extLst>
                <a:ext uri="{FF2B5EF4-FFF2-40B4-BE49-F238E27FC236}">
                  <a16:creationId xmlns:a16="http://schemas.microsoft.com/office/drawing/2014/main" id="{C89FD51B-B6B5-4A5F-8D5C-BE9AC150CE40}"/>
                </a:ext>
              </a:extLst>
            </p:cNvPr>
            <p:cNvSpPr>
              <a:spLocks/>
            </p:cNvSpPr>
            <p:nvPr/>
          </p:nvSpPr>
          <p:spPr bwMode="auto">
            <a:xfrm>
              <a:off x="8964914" y="4547501"/>
              <a:ext cx="78172" cy="78174"/>
            </a:xfrm>
            <a:custGeom>
              <a:avLst/>
              <a:gdLst>
                <a:gd name="connsiteX0" fmla="*/ 39084 w 78172"/>
                <a:gd name="connsiteY0" fmla="*/ 0 h 78174"/>
                <a:gd name="connsiteX1" fmla="*/ 78172 w 78172"/>
                <a:gd name="connsiteY1" fmla="*/ 39088 h 78174"/>
                <a:gd name="connsiteX2" fmla="*/ 39084 w 78172"/>
                <a:gd name="connsiteY2" fmla="*/ 78174 h 78174"/>
                <a:gd name="connsiteX3" fmla="*/ 0 w 78172"/>
                <a:gd name="connsiteY3" fmla="*/ 39088 h 78174"/>
                <a:gd name="connsiteX4" fmla="*/ 39084 w 78172"/>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2" h="78174">
                  <a:moveTo>
                    <a:pt x="39084" y="0"/>
                  </a:moveTo>
                  <a:cubicBezTo>
                    <a:pt x="60673" y="0"/>
                    <a:pt x="78172" y="17500"/>
                    <a:pt x="78172" y="39088"/>
                  </a:cubicBezTo>
                  <a:cubicBezTo>
                    <a:pt x="78172" y="60675"/>
                    <a:pt x="60673" y="78174"/>
                    <a:pt x="39084" y="78174"/>
                  </a:cubicBezTo>
                  <a:cubicBezTo>
                    <a:pt x="17503" y="78174"/>
                    <a:pt x="0" y="60675"/>
                    <a:pt x="0" y="39088"/>
                  </a:cubicBezTo>
                  <a:cubicBezTo>
                    <a:pt x="0" y="17500"/>
                    <a:pt x="17503" y="0"/>
                    <a:pt x="3908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1" name="Freeform: Shape 376">
              <a:extLst>
                <a:ext uri="{FF2B5EF4-FFF2-40B4-BE49-F238E27FC236}">
                  <a16:creationId xmlns:a16="http://schemas.microsoft.com/office/drawing/2014/main" id="{E4BC2224-B74F-4087-81A7-9385410444F9}"/>
                </a:ext>
              </a:extLst>
            </p:cNvPr>
            <p:cNvSpPr>
              <a:spLocks/>
            </p:cNvSpPr>
            <p:nvPr/>
          </p:nvSpPr>
          <p:spPr bwMode="auto">
            <a:xfrm>
              <a:off x="9338735" y="4547501"/>
              <a:ext cx="78174" cy="78174"/>
            </a:xfrm>
            <a:custGeom>
              <a:avLst/>
              <a:gdLst>
                <a:gd name="connsiteX0" fmla="*/ 39087 w 78174"/>
                <a:gd name="connsiteY0" fmla="*/ 0 h 78174"/>
                <a:gd name="connsiteX1" fmla="*/ 78174 w 78174"/>
                <a:gd name="connsiteY1" fmla="*/ 39088 h 78174"/>
                <a:gd name="connsiteX2" fmla="*/ 39087 w 78174"/>
                <a:gd name="connsiteY2" fmla="*/ 78174 h 78174"/>
                <a:gd name="connsiteX3" fmla="*/ 0 w 78174"/>
                <a:gd name="connsiteY3" fmla="*/ 39088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8"/>
                  </a:cubicBezTo>
                  <a:cubicBezTo>
                    <a:pt x="78174" y="60675"/>
                    <a:pt x="60674" y="78174"/>
                    <a:pt x="39087" y="78174"/>
                  </a:cubicBezTo>
                  <a:cubicBezTo>
                    <a:pt x="17500" y="78174"/>
                    <a:pt x="0" y="60675"/>
                    <a:pt x="0" y="39088"/>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2" name="Freeform: Shape 377">
              <a:extLst>
                <a:ext uri="{FF2B5EF4-FFF2-40B4-BE49-F238E27FC236}">
                  <a16:creationId xmlns:a16="http://schemas.microsoft.com/office/drawing/2014/main" id="{EDFD9C61-5495-4431-8D6E-E4A405FB254E}"/>
                </a:ext>
              </a:extLst>
            </p:cNvPr>
            <p:cNvSpPr>
              <a:spLocks/>
            </p:cNvSpPr>
            <p:nvPr/>
          </p:nvSpPr>
          <p:spPr bwMode="auto">
            <a:xfrm>
              <a:off x="10278039" y="4547501"/>
              <a:ext cx="78174" cy="78174"/>
            </a:xfrm>
            <a:custGeom>
              <a:avLst/>
              <a:gdLst>
                <a:gd name="connsiteX0" fmla="*/ 39088 w 78174"/>
                <a:gd name="connsiteY0" fmla="*/ 0 h 78174"/>
                <a:gd name="connsiteX1" fmla="*/ 78174 w 78174"/>
                <a:gd name="connsiteY1" fmla="*/ 39088 h 78174"/>
                <a:gd name="connsiteX2" fmla="*/ 39088 w 78174"/>
                <a:gd name="connsiteY2" fmla="*/ 78174 h 78174"/>
                <a:gd name="connsiteX3" fmla="*/ 0 w 78174"/>
                <a:gd name="connsiteY3" fmla="*/ 39088 h 78174"/>
                <a:gd name="connsiteX4" fmla="*/ 39088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8" y="0"/>
                  </a:moveTo>
                  <a:cubicBezTo>
                    <a:pt x="60675" y="0"/>
                    <a:pt x="78174" y="17500"/>
                    <a:pt x="78174" y="39088"/>
                  </a:cubicBezTo>
                  <a:cubicBezTo>
                    <a:pt x="78174" y="60675"/>
                    <a:pt x="60675" y="78174"/>
                    <a:pt x="39088" y="78174"/>
                  </a:cubicBezTo>
                  <a:cubicBezTo>
                    <a:pt x="17500" y="78174"/>
                    <a:pt x="0" y="60675"/>
                    <a:pt x="0" y="39088"/>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3" name="Freeform: Shape 378">
              <a:extLst>
                <a:ext uri="{FF2B5EF4-FFF2-40B4-BE49-F238E27FC236}">
                  <a16:creationId xmlns:a16="http://schemas.microsoft.com/office/drawing/2014/main" id="{9E436AB9-61CD-49CD-8A77-2640E6507337}"/>
                </a:ext>
              </a:extLst>
            </p:cNvPr>
            <p:cNvSpPr>
              <a:spLocks/>
            </p:cNvSpPr>
            <p:nvPr/>
          </p:nvSpPr>
          <p:spPr bwMode="auto">
            <a:xfrm>
              <a:off x="10372679" y="4550510"/>
              <a:ext cx="35528" cy="73683"/>
            </a:xfrm>
            <a:custGeom>
              <a:avLst/>
              <a:gdLst>
                <a:gd name="connsiteX0" fmla="*/ 31827 w 35528"/>
                <a:gd name="connsiteY0" fmla="*/ 0 h 73683"/>
                <a:gd name="connsiteX1" fmla="*/ 35528 w 35528"/>
                <a:gd name="connsiteY1" fmla="*/ 73284 h 73683"/>
                <a:gd name="connsiteX2" fmla="*/ 35508 w 35528"/>
                <a:gd name="connsiteY2" fmla="*/ 73683 h 73683"/>
                <a:gd name="connsiteX3" fmla="*/ 11449 w 35528"/>
                <a:gd name="connsiteY3" fmla="*/ 63718 h 73683"/>
                <a:gd name="connsiteX4" fmla="*/ 0 w 35528"/>
                <a:gd name="connsiteY4" fmla="*/ 36080 h 73683"/>
                <a:gd name="connsiteX5" fmla="*/ 11449 w 35528"/>
                <a:gd name="connsiteY5" fmla="*/ 8441 h 73683"/>
                <a:gd name="connsiteX6" fmla="*/ 31827 w 35528"/>
                <a:gd name="connsiteY6" fmla="*/ 0 h 73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528" h="73683">
                  <a:moveTo>
                    <a:pt x="31827" y="0"/>
                  </a:moveTo>
                  <a:lnTo>
                    <a:pt x="35528" y="73284"/>
                  </a:lnTo>
                  <a:lnTo>
                    <a:pt x="35508" y="73683"/>
                  </a:lnTo>
                  <a:lnTo>
                    <a:pt x="11449" y="63718"/>
                  </a:lnTo>
                  <a:cubicBezTo>
                    <a:pt x="4375" y="56645"/>
                    <a:pt x="0" y="46874"/>
                    <a:pt x="0" y="36080"/>
                  </a:cubicBezTo>
                  <a:cubicBezTo>
                    <a:pt x="0" y="25286"/>
                    <a:pt x="4375" y="15514"/>
                    <a:pt x="11449" y="8441"/>
                  </a:cubicBezTo>
                  <a:lnTo>
                    <a:pt x="318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4" name="Freeform: Shape 379">
              <a:extLst>
                <a:ext uri="{FF2B5EF4-FFF2-40B4-BE49-F238E27FC236}">
                  <a16:creationId xmlns:a16="http://schemas.microsoft.com/office/drawing/2014/main" id="{26DA7A38-B3E2-4FD8-9DDD-780FF37CE135}"/>
                </a:ext>
              </a:extLst>
            </p:cNvPr>
            <p:cNvSpPr>
              <a:spLocks/>
            </p:cNvSpPr>
            <p:nvPr/>
          </p:nvSpPr>
          <p:spPr bwMode="auto">
            <a:xfrm>
              <a:off x="6991701" y="4635044"/>
              <a:ext cx="78168" cy="78174"/>
            </a:xfrm>
            <a:custGeom>
              <a:avLst/>
              <a:gdLst>
                <a:gd name="connsiteX0" fmla="*/ 39080 w 78168"/>
                <a:gd name="connsiteY0" fmla="*/ 0 h 78174"/>
                <a:gd name="connsiteX1" fmla="*/ 78168 w 78168"/>
                <a:gd name="connsiteY1" fmla="*/ 39087 h 78174"/>
                <a:gd name="connsiteX2" fmla="*/ 39080 w 78168"/>
                <a:gd name="connsiteY2" fmla="*/ 78174 h 78174"/>
                <a:gd name="connsiteX3" fmla="*/ 0 w 78168"/>
                <a:gd name="connsiteY3" fmla="*/ 39087 h 78174"/>
                <a:gd name="connsiteX4" fmla="*/ 39080 w 78168"/>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8" h="78174">
                  <a:moveTo>
                    <a:pt x="39080" y="0"/>
                  </a:moveTo>
                  <a:cubicBezTo>
                    <a:pt x="60670" y="0"/>
                    <a:pt x="78168" y="17499"/>
                    <a:pt x="78168" y="39087"/>
                  </a:cubicBezTo>
                  <a:cubicBezTo>
                    <a:pt x="78168" y="60674"/>
                    <a:pt x="60670" y="78174"/>
                    <a:pt x="39080" y="78174"/>
                  </a:cubicBezTo>
                  <a:cubicBezTo>
                    <a:pt x="17490" y="78174"/>
                    <a:pt x="0" y="60674"/>
                    <a:pt x="0" y="39087"/>
                  </a:cubicBezTo>
                  <a:cubicBezTo>
                    <a:pt x="0" y="17499"/>
                    <a:pt x="17490" y="0"/>
                    <a:pt x="3908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5" name="Freeform: Shape 380">
              <a:extLst>
                <a:ext uri="{FF2B5EF4-FFF2-40B4-BE49-F238E27FC236}">
                  <a16:creationId xmlns:a16="http://schemas.microsoft.com/office/drawing/2014/main" id="{7AAAD886-AC93-4327-8B3C-2D462F3DFBCB}"/>
                </a:ext>
              </a:extLst>
            </p:cNvPr>
            <p:cNvSpPr>
              <a:spLocks/>
            </p:cNvSpPr>
            <p:nvPr/>
          </p:nvSpPr>
          <p:spPr bwMode="auto">
            <a:xfrm>
              <a:off x="9151821" y="4635045"/>
              <a:ext cx="78176" cy="78175"/>
            </a:xfrm>
            <a:custGeom>
              <a:avLst/>
              <a:gdLst>
                <a:gd name="connsiteX0" fmla="*/ 39086 w 78176"/>
                <a:gd name="connsiteY0" fmla="*/ 0 h 78175"/>
                <a:gd name="connsiteX1" fmla="*/ 78176 w 78176"/>
                <a:gd name="connsiteY1" fmla="*/ 39087 h 78175"/>
                <a:gd name="connsiteX2" fmla="*/ 39086 w 78176"/>
                <a:gd name="connsiteY2" fmla="*/ 78175 h 78175"/>
                <a:gd name="connsiteX3" fmla="*/ 0 w 78176"/>
                <a:gd name="connsiteY3" fmla="*/ 39087 h 78175"/>
                <a:gd name="connsiteX4" fmla="*/ 39086 w 7817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6" h="78175">
                  <a:moveTo>
                    <a:pt x="39086" y="0"/>
                  </a:moveTo>
                  <a:cubicBezTo>
                    <a:pt x="60674" y="0"/>
                    <a:pt x="78176" y="17500"/>
                    <a:pt x="78176" y="39087"/>
                  </a:cubicBezTo>
                  <a:cubicBezTo>
                    <a:pt x="78176" y="60674"/>
                    <a:pt x="60674" y="78175"/>
                    <a:pt x="39086" y="78175"/>
                  </a:cubicBezTo>
                  <a:cubicBezTo>
                    <a:pt x="17500" y="78175"/>
                    <a:pt x="0" y="60674"/>
                    <a:pt x="0" y="39087"/>
                  </a:cubicBezTo>
                  <a:cubicBezTo>
                    <a:pt x="0" y="17500"/>
                    <a:pt x="17500"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6" name="Freeform: Shape 381">
              <a:extLst>
                <a:ext uri="{FF2B5EF4-FFF2-40B4-BE49-F238E27FC236}">
                  <a16:creationId xmlns:a16="http://schemas.microsoft.com/office/drawing/2014/main" id="{72CCE75B-F4BD-41CF-9F65-1E37157B9D24}"/>
                </a:ext>
              </a:extLst>
            </p:cNvPr>
            <p:cNvSpPr>
              <a:spLocks/>
            </p:cNvSpPr>
            <p:nvPr/>
          </p:nvSpPr>
          <p:spPr bwMode="auto">
            <a:xfrm>
              <a:off x="9617922" y="4635045"/>
              <a:ext cx="78175" cy="78175"/>
            </a:xfrm>
            <a:custGeom>
              <a:avLst/>
              <a:gdLst>
                <a:gd name="connsiteX0" fmla="*/ 39087 w 78175"/>
                <a:gd name="connsiteY0" fmla="*/ 0 h 78175"/>
                <a:gd name="connsiteX1" fmla="*/ 78175 w 78175"/>
                <a:gd name="connsiteY1" fmla="*/ 39087 h 78175"/>
                <a:gd name="connsiteX2" fmla="*/ 39087 w 78175"/>
                <a:gd name="connsiteY2" fmla="*/ 78175 h 78175"/>
                <a:gd name="connsiteX3" fmla="*/ 0 w 78175"/>
                <a:gd name="connsiteY3" fmla="*/ 39087 h 78175"/>
                <a:gd name="connsiteX4" fmla="*/ 39087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7" y="0"/>
                  </a:moveTo>
                  <a:cubicBezTo>
                    <a:pt x="60675" y="0"/>
                    <a:pt x="78175" y="17500"/>
                    <a:pt x="78175" y="39087"/>
                  </a:cubicBezTo>
                  <a:cubicBezTo>
                    <a:pt x="78175" y="60674"/>
                    <a:pt x="60675" y="78175"/>
                    <a:pt x="39087" y="78175"/>
                  </a:cubicBezTo>
                  <a:cubicBezTo>
                    <a:pt x="17500" y="78175"/>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7" name="Freeform: Shape 382">
              <a:extLst>
                <a:ext uri="{FF2B5EF4-FFF2-40B4-BE49-F238E27FC236}">
                  <a16:creationId xmlns:a16="http://schemas.microsoft.com/office/drawing/2014/main" id="{729CFF85-1D2A-48A0-A70D-170E65121519}"/>
                </a:ext>
              </a:extLst>
            </p:cNvPr>
            <p:cNvSpPr>
              <a:spLocks/>
            </p:cNvSpPr>
            <p:nvPr/>
          </p:nvSpPr>
          <p:spPr bwMode="auto">
            <a:xfrm>
              <a:off x="9899478" y="4635044"/>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499"/>
                    <a:pt x="78175" y="39087"/>
                  </a:cubicBezTo>
                  <a:cubicBezTo>
                    <a:pt x="78175" y="60674"/>
                    <a:pt x="60675" y="78174"/>
                    <a:pt x="39087" y="78174"/>
                  </a:cubicBezTo>
                  <a:cubicBezTo>
                    <a:pt x="17500" y="78174"/>
                    <a:pt x="0" y="60674"/>
                    <a:pt x="0" y="39087"/>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8" name="Freeform: Shape 383">
              <a:extLst>
                <a:ext uri="{FF2B5EF4-FFF2-40B4-BE49-F238E27FC236}">
                  <a16:creationId xmlns:a16="http://schemas.microsoft.com/office/drawing/2014/main" id="{B60C390D-9F92-4D17-B95A-5E0D4BC96DFD}"/>
                </a:ext>
              </a:extLst>
            </p:cNvPr>
            <p:cNvSpPr>
              <a:spLocks/>
            </p:cNvSpPr>
            <p:nvPr/>
          </p:nvSpPr>
          <p:spPr bwMode="auto">
            <a:xfrm>
              <a:off x="9244099" y="4722588"/>
              <a:ext cx="78169" cy="78174"/>
            </a:xfrm>
            <a:custGeom>
              <a:avLst/>
              <a:gdLst>
                <a:gd name="connsiteX0" fmla="*/ 39091 w 78169"/>
                <a:gd name="connsiteY0" fmla="*/ 0 h 78174"/>
                <a:gd name="connsiteX1" fmla="*/ 78169 w 78169"/>
                <a:gd name="connsiteY1" fmla="*/ 39087 h 78174"/>
                <a:gd name="connsiteX2" fmla="*/ 39091 w 78169"/>
                <a:gd name="connsiteY2" fmla="*/ 78174 h 78174"/>
                <a:gd name="connsiteX3" fmla="*/ 0 w 78169"/>
                <a:gd name="connsiteY3" fmla="*/ 39087 h 78174"/>
                <a:gd name="connsiteX4" fmla="*/ 39091 w 78169"/>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4">
                  <a:moveTo>
                    <a:pt x="39091" y="0"/>
                  </a:moveTo>
                  <a:cubicBezTo>
                    <a:pt x="60669" y="0"/>
                    <a:pt x="78169" y="17500"/>
                    <a:pt x="78169" y="39087"/>
                  </a:cubicBezTo>
                  <a:cubicBezTo>
                    <a:pt x="78169" y="60674"/>
                    <a:pt x="60669" y="78174"/>
                    <a:pt x="39091" y="78174"/>
                  </a:cubicBezTo>
                  <a:cubicBezTo>
                    <a:pt x="17501" y="78174"/>
                    <a:pt x="0" y="60674"/>
                    <a:pt x="0" y="39087"/>
                  </a:cubicBezTo>
                  <a:cubicBezTo>
                    <a:pt x="0" y="17500"/>
                    <a:pt x="17501" y="0"/>
                    <a:pt x="3909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9" name="Freeform: Shape 384">
              <a:extLst>
                <a:ext uri="{FF2B5EF4-FFF2-40B4-BE49-F238E27FC236}">
                  <a16:creationId xmlns:a16="http://schemas.microsoft.com/office/drawing/2014/main" id="{634A9CD2-4235-477D-9C48-5E67FBA64405}"/>
                </a:ext>
              </a:extLst>
            </p:cNvPr>
            <p:cNvSpPr>
              <a:spLocks/>
            </p:cNvSpPr>
            <p:nvPr/>
          </p:nvSpPr>
          <p:spPr bwMode="auto">
            <a:xfrm>
              <a:off x="9525649" y="4722588"/>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0" name="Freeform: Shape 385">
              <a:extLst>
                <a:ext uri="{FF2B5EF4-FFF2-40B4-BE49-F238E27FC236}">
                  <a16:creationId xmlns:a16="http://schemas.microsoft.com/office/drawing/2014/main" id="{351301BE-982E-453F-9D2F-4FBABA3F4C91}"/>
                </a:ext>
              </a:extLst>
            </p:cNvPr>
            <p:cNvSpPr>
              <a:spLocks/>
            </p:cNvSpPr>
            <p:nvPr/>
          </p:nvSpPr>
          <p:spPr bwMode="auto">
            <a:xfrm>
              <a:off x="9712562" y="4722588"/>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500"/>
                    <a:pt x="78175" y="39087"/>
                  </a:cubicBezTo>
                  <a:cubicBezTo>
                    <a:pt x="78175"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1" name="Freeform: Shape 386">
              <a:extLst>
                <a:ext uri="{FF2B5EF4-FFF2-40B4-BE49-F238E27FC236}">
                  <a16:creationId xmlns:a16="http://schemas.microsoft.com/office/drawing/2014/main" id="{7B0FC90D-BE72-4CE1-835E-5968EAD0ED7D}"/>
                </a:ext>
              </a:extLst>
            </p:cNvPr>
            <p:cNvSpPr>
              <a:spLocks/>
            </p:cNvSpPr>
            <p:nvPr/>
          </p:nvSpPr>
          <p:spPr bwMode="auto">
            <a:xfrm>
              <a:off x="7176250" y="4803030"/>
              <a:ext cx="78176" cy="78174"/>
            </a:xfrm>
            <a:custGeom>
              <a:avLst/>
              <a:gdLst>
                <a:gd name="connsiteX0" fmla="*/ 39079 w 78176"/>
                <a:gd name="connsiteY0" fmla="*/ 0 h 78174"/>
                <a:gd name="connsiteX1" fmla="*/ 78176 w 78176"/>
                <a:gd name="connsiteY1" fmla="*/ 39087 h 78174"/>
                <a:gd name="connsiteX2" fmla="*/ 39079 w 78176"/>
                <a:gd name="connsiteY2" fmla="*/ 78174 h 78174"/>
                <a:gd name="connsiteX3" fmla="*/ 0 w 78176"/>
                <a:gd name="connsiteY3" fmla="*/ 39087 h 78174"/>
                <a:gd name="connsiteX4" fmla="*/ 39079 w 78176"/>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6" h="78174">
                  <a:moveTo>
                    <a:pt x="39079" y="0"/>
                  </a:moveTo>
                  <a:cubicBezTo>
                    <a:pt x="60677" y="0"/>
                    <a:pt x="78176" y="17500"/>
                    <a:pt x="78176" y="39087"/>
                  </a:cubicBezTo>
                  <a:cubicBezTo>
                    <a:pt x="78176" y="60674"/>
                    <a:pt x="60677" y="78174"/>
                    <a:pt x="39079" y="78174"/>
                  </a:cubicBezTo>
                  <a:cubicBezTo>
                    <a:pt x="17502" y="78174"/>
                    <a:pt x="0" y="60674"/>
                    <a:pt x="0" y="39087"/>
                  </a:cubicBezTo>
                  <a:cubicBezTo>
                    <a:pt x="0" y="17500"/>
                    <a:pt x="17502" y="0"/>
                    <a:pt x="3907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2" name="Freeform: Shape 387">
              <a:extLst>
                <a:ext uri="{FF2B5EF4-FFF2-40B4-BE49-F238E27FC236}">
                  <a16:creationId xmlns:a16="http://schemas.microsoft.com/office/drawing/2014/main" id="{97E407BF-AB02-4B3D-9071-DF083CBF9DFF}"/>
                </a:ext>
              </a:extLst>
            </p:cNvPr>
            <p:cNvSpPr>
              <a:spLocks/>
            </p:cNvSpPr>
            <p:nvPr/>
          </p:nvSpPr>
          <p:spPr bwMode="auto">
            <a:xfrm>
              <a:off x="7649436" y="4803030"/>
              <a:ext cx="78179" cy="78174"/>
            </a:xfrm>
            <a:custGeom>
              <a:avLst/>
              <a:gdLst>
                <a:gd name="connsiteX0" fmla="*/ 39092 w 78179"/>
                <a:gd name="connsiteY0" fmla="*/ 0 h 78174"/>
                <a:gd name="connsiteX1" fmla="*/ 78179 w 78179"/>
                <a:gd name="connsiteY1" fmla="*/ 39087 h 78174"/>
                <a:gd name="connsiteX2" fmla="*/ 39092 w 78179"/>
                <a:gd name="connsiteY2" fmla="*/ 78174 h 78174"/>
                <a:gd name="connsiteX3" fmla="*/ 0 w 78179"/>
                <a:gd name="connsiteY3" fmla="*/ 39087 h 78174"/>
                <a:gd name="connsiteX4" fmla="*/ 39092 w 78179"/>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9" h="78174">
                  <a:moveTo>
                    <a:pt x="39092" y="0"/>
                  </a:moveTo>
                  <a:cubicBezTo>
                    <a:pt x="60680" y="0"/>
                    <a:pt x="78179" y="17500"/>
                    <a:pt x="78179" y="39087"/>
                  </a:cubicBezTo>
                  <a:cubicBezTo>
                    <a:pt x="78179" y="60674"/>
                    <a:pt x="60680" y="78174"/>
                    <a:pt x="39092" y="78174"/>
                  </a:cubicBezTo>
                  <a:cubicBezTo>
                    <a:pt x="17502" y="78174"/>
                    <a:pt x="0" y="60674"/>
                    <a:pt x="0" y="39087"/>
                  </a:cubicBezTo>
                  <a:cubicBezTo>
                    <a:pt x="0" y="17500"/>
                    <a:pt x="17502" y="0"/>
                    <a:pt x="3909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3" name="Freeform: Shape 388">
              <a:extLst>
                <a:ext uri="{FF2B5EF4-FFF2-40B4-BE49-F238E27FC236}">
                  <a16:creationId xmlns:a16="http://schemas.microsoft.com/office/drawing/2014/main" id="{DA42365E-59AC-4763-8A86-055331559751}"/>
                </a:ext>
              </a:extLst>
            </p:cNvPr>
            <p:cNvSpPr>
              <a:spLocks/>
            </p:cNvSpPr>
            <p:nvPr/>
          </p:nvSpPr>
          <p:spPr bwMode="auto">
            <a:xfrm>
              <a:off x="9899478" y="4803030"/>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500"/>
                    <a:pt x="78175" y="39087"/>
                  </a:cubicBezTo>
                  <a:cubicBezTo>
                    <a:pt x="78175"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4" name="Freeform: Shape 389">
              <a:extLst>
                <a:ext uri="{FF2B5EF4-FFF2-40B4-BE49-F238E27FC236}">
                  <a16:creationId xmlns:a16="http://schemas.microsoft.com/office/drawing/2014/main" id="{E626BF3A-FBDD-4408-B113-31E3CE442A98}"/>
                </a:ext>
              </a:extLst>
            </p:cNvPr>
            <p:cNvSpPr>
              <a:spLocks/>
            </p:cNvSpPr>
            <p:nvPr/>
          </p:nvSpPr>
          <p:spPr bwMode="auto">
            <a:xfrm>
              <a:off x="7363157" y="4885841"/>
              <a:ext cx="78169" cy="78174"/>
            </a:xfrm>
            <a:custGeom>
              <a:avLst/>
              <a:gdLst>
                <a:gd name="connsiteX0" fmla="*/ 39084 w 78169"/>
                <a:gd name="connsiteY0" fmla="*/ 0 h 78174"/>
                <a:gd name="connsiteX1" fmla="*/ 78169 w 78169"/>
                <a:gd name="connsiteY1" fmla="*/ 39087 h 78174"/>
                <a:gd name="connsiteX2" fmla="*/ 39084 w 78169"/>
                <a:gd name="connsiteY2" fmla="*/ 78174 h 78174"/>
                <a:gd name="connsiteX3" fmla="*/ 0 w 78169"/>
                <a:gd name="connsiteY3" fmla="*/ 39087 h 78174"/>
                <a:gd name="connsiteX4" fmla="*/ 39084 w 78169"/>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4">
                  <a:moveTo>
                    <a:pt x="39084" y="0"/>
                  </a:moveTo>
                  <a:cubicBezTo>
                    <a:pt x="60670" y="0"/>
                    <a:pt x="78169" y="17500"/>
                    <a:pt x="78169" y="39087"/>
                  </a:cubicBezTo>
                  <a:cubicBezTo>
                    <a:pt x="78169" y="60674"/>
                    <a:pt x="60670" y="78174"/>
                    <a:pt x="39084" y="78174"/>
                  </a:cubicBezTo>
                  <a:cubicBezTo>
                    <a:pt x="17498" y="78174"/>
                    <a:pt x="0" y="60674"/>
                    <a:pt x="0" y="39087"/>
                  </a:cubicBezTo>
                  <a:cubicBezTo>
                    <a:pt x="0" y="17500"/>
                    <a:pt x="17498" y="0"/>
                    <a:pt x="3908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5" name="Freeform: Shape 390">
              <a:extLst>
                <a:ext uri="{FF2B5EF4-FFF2-40B4-BE49-F238E27FC236}">
                  <a16:creationId xmlns:a16="http://schemas.microsoft.com/office/drawing/2014/main" id="{EC50777C-4F2E-4344-B035-D136304805D8}"/>
                </a:ext>
              </a:extLst>
            </p:cNvPr>
            <p:cNvSpPr>
              <a:spLocks/>
            </p:cNvSpPr>
            <p:nvPr/>
          </p:nvSpPr>
          <p:spPr bwMode="auto">
            <a:xfrm>
              <a:off x="8773265" y="4885841"/>
              <a:ext cx="78175" cy="78174"/>
            </a:xfrm>
            <a:custGeom>
              <a:avLst/>
              <a:gdLst>
                <a:gd name="connsiteX0" fmla="*/ 39089 w 78175"/>
                <a:gd name="connsiteY0" fmla="*/ 0 h 78174"/>
                <a:gd name="connsiteX1" fmla="*/ 78175 w 78175"/>
                <a:gd name="connsiteY1" fmla="*/ 39087 h 78174"/>
                <a:gd name="connsiteX2" fmla="*/ 39089 w 78175"/>
                <a:gd name="connsiteY2" fmla="*/ 78174 h 78174"/>
                <a:gd name="connsiteX3" fmla="*/ 0 w 78175"/>
                <a:gd name="connsiteY3" fmla="*/ 39087 h 78174"/>
                <a:gd name="connsiteX4" fmla="*/ 39089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9" y="0"/>
                  </a:moveTo>
                  <a:cubicBezTo>
                    <a:pt x="60674" y="0"/>
                    <a:pt x="78175" y="17500"/>
                    <a:pt x="78175" y="39087"/>
                  </a:cubicBezTo>
                  <a:cubicBezTo>
                    <a:pt x="78175" y="60674"/>
                    <a:pt x="60674" y="78174"/>
                    <a:pt x="39089" y="78174"/>
                  </a:cubicBezTo>
                  <a:cubicBezTo>
                    <a:pt x="17498" y="78174"/>
                    <a:pt x="0" y="60674"/>
                    <a:pt x="0" y="39087"/>
                  </a:cubicBezTo>
                  <a:cubicBezTo>
                    <a:pt x="0" y="17500"/>
                    <a:pt x="17498" y="0"/>
                    <a:pt x="3908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6" name="Freeform: Shape 391">
              <a:extLst>
                <a:ext uri="{FF2B5EF4-FFF2-40B4-BE49-F238E27FC236}">
                  <a16:creationId xmlns:a16="http://schemas.microsoft.com/office/drawing/2014/main" id="{EC30AF07-DA10-4E38-8BF8-6686BBB2287A}"/>
                </a:ext>
              </a:extLst>
            </p:cNvPr>
            <p:cNvSpPr>
              <a:spLocks/>
            </p:cNvSpPr>
            <p:nvPr/>
          </p:nvSpPr>
          <p:spPr bwMode="auto">
            <a:xfrm>
              <a:off x="9057184" y="4885841"/>
              <a:ext cx="78172" cy="78174"/>
            </a:xfrm>
            <a:custGeom>
              <a:avLst/>
              <a:gdLst>
                <a:gd name="connsiteX0" fmla="*/ 39085 w 78172"/>
                <a:gd name="connsiteY0" fmla="*/ 0 h 78174"/>
                <a:gd name="connsiteX1" fmla="*/ 78172 w 78172"/>
                <a:gd name="connsiteY1" fmla="*/ 39087 h 78174"/>
                <a:gd name="connsiteX2" fmla="*/ 39085 w 78172"/>
                <a:gd name="connsiteY2" fmla="*/ 78174 h 78174"/>
                <a:gd name="connsiteX3" fmla="*/ 0 w 78172"/>
                <a:gd name="connsiteY3" fmla="*/ 39087 h 78174"/>
                <a:gd name="connsiteX4" fmla="*/ 39085 w 78172"/>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2" h="78174">
                  <a:moveTo>
                    <a:pt x="39085" y="0"/>
                  </a:moveTo>
                  <a:cubicBezTo>
                    <a:pt x="60673" y="0"/>
                    <a:pt x="78172" y="17500"/>
                    <a:pt x="78172" y="39087"/>
                  </a:cubicBezTo>
                  <a:cubicBezTo>
                    <a:pt x="78172" y="60674"/>
                    <a:pt x="60673" y="78174"/>
                    <a:pt x="39085" y="78174"/>
                  </a:cubicBezTo>
                  <a:cubicBezTo>
                    <a:pt x="17498" y="78174"/>
                    <a:pt x="0" y="60674"/>
                    <a:pt x="0" y="39087"/>
                  </a:cubicBezTo>
                  <a:cubicBezTo>
                    <a:pt x="0" y="17500"/>
                    <a:pt x="17498"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7" name="Freeform: Shape 392">
              <a:extLst>
                <a:ext uri="{FF2B5EF4-FFF2-40B4-BE49-F238E27FC236}">
                  <a16:creationId xmlns:a16="http://schemas.microsoft.com/office/drawing/2014/main" id="{F8F4B9BA-9998-4418-9628-738A377B62C8}"/>
                </a:ext>
              </a:extLst>
            </p:cNvPr>
            <p:cNvSpPr>
              <a:spLocks/>
            </p:cNvSpPr>
            <p:nvPr/>
          </p:nvSpPr>
          <p:spPr bwMode="auto">
            <a:xfrm>
              <a:off x="9338734" y="4885841"/>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8" name="Freeform: Shape 393">
              <a:extLst>
                <a:ext uri="{FF2B5EF4-FFF2-40B4-BE49-F238E27FC236}">
                  <a16:creationId xmlns:a16="http://schemas.microsoft.com/office/drawing/2014/main" id="{C3EB3CD5-3DC1-47EF-8753-92540006F462}"/>
                </a:ext>
              </a:extLst>
            </p:cNvPr>
            <p:cNvSpPr>
              <a:spLocks/>
            </p:cNvSpPr>
            <p:nvPr/>
          </p:nvSpPr>
          <p:spPr bwMode="auto">
            <a:xfrm>
              <a:off x="9525649" y="488584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9" name="Freeform: Shape 394">
              <a:extLst>
                <a:ext uri="{FF2B5EF4-FFF2-40B4-BE49-F238E27FC236}">
                  <a16:creationId xmlns:a16="http://schemas.microsoft.com/office/drawing/2014/main" id="{01600477-0218-41A0-8C73-9C2AEA8D3AB0}"/>
                </a:ext>
              </a:extLst>
            </p:cNvPr>
            <p:cNvSpPr>
              <a:spLocks/>
            </p:cNvSpPr>
            <p:nvPr/>
          </p:nvSpPr>
          <p:spPr bwMode="auto">
            <a:xfrm>
              <a:off x="9712563" y="488584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0" name="Freeform: Shape 395">
              <a:extLst>
                <a:ext uri="{FF2B5EF4-FFF2-40B4-BE49-F238E27FC236}">
                  <a16:creationId xmlns:a16="http://schemas.microsoft.com/office/drawing/2014/main" id="{6D38B864-6D4D-486D-8E06-439C3ABD1316}"/>
                </a:ext>
              </a:extLst>
            </p:cNvPr>
            <p:cNvSpPr>
              <a:spLocks/>
            </p:cNvSpPr>
            <p:nvPr/>
          </p:nvSpPr>
          <p:spPr bwMode="auto">
            <a:xfrm>
              <a:off x="9807203" y="488584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1" name="Freeform: Shape 396">
              <a:extLst>
                <a:ext uri="{FF2B5EF4-FFF2-40B4-BE49-F238E27FC236}">
                  <a16:creationId xmlns:a16="http://schemas.microsoft.com/office/drawing/2014/main" id="{1AACBC45-1FE7-4413-A1F1-E0104C294A98}"/>
                </a:ext>
              </a:extLst>
            </p:cNvPr>
            <p:cNvSpPr>
              <a:spLocks/>
            </p:cNvSpPr>
            <p:nvPr/>
          </p:nvSpPr>
          <p:spPr bwMode="auto">
            <a:xfrm>
              <a:off x="9151821" y="4975750"/>
              <a:ext cx="78176" cy="78174"/>
            </a:xfrm>
            <a:custGeom>
              <a:avLst/>
              <a:gdLst>
                <a:gd name="connsiteX0" fmla="*/ 39086 w 78176"/>
                <a:gd name="connsiteY0" fmla="*/ 0 h 78174"/>
                <a:gd name="connsiteX1" fmla="*/ 78176 w 78176"/>
                <a:gd name="connsiteY1" fmla="*/ 39087 h 78174"/>
                <a:gd name="connsiteX2" fmla="*/ 39086 w 78176"/>
                <a:gd name="connsiteY2" fmla="*/ 78174 h 78174"/>
                <a:gd name="connsiteX3" fmla="*/ 0 w 78176"/>
                <a:gd name="connsiteY3" fmla="*/ 39087 h 78174"/>
                <a:gd name="connsiteX4" fmla="*/ 39086 w 78176"/>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6" h="78174">
                  <a:moveTo>
                    <a:pt x="39086" y="0"/>
                  </a:moveTo>
                  <a:cubicBezTo>
                    <a:pt x="60674" y="0"/>
                    <a:pt x="78176" y="17500"/>
                    <a:pt x="78176" y="39087"/>
                  </a:cubicBezTo>
                  <a:cubicBezTo>
                    <a:pt x="78176" y="60674"/>
                    <a:pt x="60674" y="78174"/>
                    <a:pt x="39086" y="78174"/>
                  </a:cubicBezTo>
                  <a:cubicBezTo>
                    <a:pt x="17500" y="78174"/>
                    <a:pt x="0" y="60674"/>
                    <a:pt x="0" y="39087"/>
                  </a:cubicBezTo>
                  <a:cubicBezTo>
                    <a:pt x="0" y="17500"/>
                    <a:pt x="17500"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2" name="Freeform: Shape 397">
              <a:extLst>
                <a:ext uri="{FF2B5EF4-FFF2-40B4-BE49-F238E27FC236}">
                  <a16:creationId xmlns:a16="http://schemas.microsoft.com/office/drawing/2014/main" id="{B7BEF2B3-BFA8-4B63-9ABF-BA9039F3CD39}"/>
                </a:ext>
              </a:extLst>
            </p:cNvPr>
            <p:cNvSpPr>
              <a:spLocks/>
            </p:cNvSpPr>
            <p:nvPr/>
          </p:nvSpPr>
          <p:spPr bwMode="auto">
            <a:xfrm>
              <a:off x="9712563" y="4975750"/>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3" name="Freeform: Shape 398">
              <a:extLst>
                <a:ext uri="{FF2B5EF4-FFF2-40B4-BE49-F238E27FC236}">
                  <a16:creationId xmlns:a16="http://schemas.microsoft.com/office/drawing/2014/main" id="{48E8A3BC-8943-49BE-9852-B7F55DDECC25}"/>
                </a:ext>
              </a:extLst>
            </p:cNvPr>
            <p:cNvSpPr>
              <a:spLocks/>
            </p:cNvSpPr>
            <p:nvPr/>
          </p:nvSpPr>
          <p:spPr bwMode="auto">
            <a:xfrm>
              <a:off x="9899478" y="4975750"/>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500"/>
                    <a:pt x="78175" y="39087"/>
                  </a:cubicBezTo>
                  <a:cubicBezTo>
                    <a:pt x="78175"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4" name="Freeform: Shape 399">
              <a:extLst>
                <a:ext uri="{FF2B5EF4-FFF2-40B4-BE49-F238E27FC236}">
                  <a16:creationId xmlns:a16="http://schemas.microsoft.com/office/drawing/2014/main" id="{9DE28169-F400-469A-B242-2EA1262B3369}"/>
                </a:ext>
              </a:extLst>
            </p:cNvPr>
            <p:cNvSpPr>
              <a:spLocks/>
            </p:cNvSpPr>
            <p:nvPr/>
          </p:nvSpPr>
          <p:spPr bwMode="auto">
            <a:xfrm>
              <a:off x="10091123" y="4975750"/>
              <a:ext cx="78174" cy="78174"/>
            </a:xfrm>
            <a:custGeom>
              <a:avLst/>
              <a:gdLst>
                <a:gd name="connsiteX0" fmla="*/ 39088 w 78174"/>
                <a:gd name="connsiteY0" fmla="*/ 0 h 78174"/>
                <a:gd name="connsiteX1" fmla="*/ 78174 w 78174"/>
                <a:gd name="connsiteY1" fmla="*/ 39087 h 78174"/>
                <a:gd name="connsiteX2" fmla="*/ 39088 w 78174"/>
                <a:gd name="connsiteY2" fmla="*/ 78174 h 78174"/>
                <a:gd name="connsiteX3" fmla="*/ 0 w 78174"/>
                <a:gd name="connsiteY3" fmla="*/ 39087 h 78174"/>
                <a:gd name="connsiteX4" fmla="*/ 39088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8" y="0"/>
                  </a:moveTo>
                  <a:cubicBezTo>
                    <a:pt x="60675" y="0"/>
                    <a:pt x="78174" y="17500"/>
                    <a:pt x="78174" y="39087"/>
                  </a:cubicBezTo>
                  <a:cubicBezTo>
                    <a:pt x="78174"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5" name="Freeform: Shape 400">
              <a:extLst>
                <a:ext uri="{FF2B5EF4-FFF2-40B4-BE49-F238E27FC236}">
                  <a16:creationId xmlns:a16="http://schemas.microsoft.com/office/drawing/2014/main" id="{E5BEB003-CBCF-4470-B3CA-CA5C8CCB3018}"/>
                </a:ext>
              </a:extLst>
            </p:cNvPr>
            <p:cNvSpPr>
              <a:spLocks/>
            </p:cNvSpPr>
            <p:nvPr/>
          </p:nvSpPr>
          <p:spPr bwMode="auto">
            <a:xfrm>
              <a:off x="7836346" y="5063292"/>
              <a:ext cx="78173" cy="78174"/>
            </a:xfrm>
            <a:custGeom>
              <a:avLst/>
              <a:gdLst>
                <a:gd name="connsiteX0" fmla="*/ 39085 w 78173"/>
                <a:gd name="connsiteY0" fmla="*/ 0 h 78174"/>
                <a:gd name="connsiteX1" fmla="*/ 78173 w 78173"/>
                <a:gd name="connsiteY1" fmla="*/ 39087 h 78174"/>
                <a:gd name="connsiteX2" fmla="*/ 39085 w 78173"/>
                <a:gd name="connsiteY2" fmla="*/ 78174 h 78174"/>
                <a:gd name="connsiteX3" fmla="*/ 0 w 78173"/>
                <a:gd name="connsiteY3" fmla="*/ 39087 h 78174"/>
                <a:gd name="connsiteX4" fmla="*/ 39085 w 78173"/>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4">
                  <a:moveTo>
                    <a:pt x="39085" y="0"/>
                  </a:moveTo>
                  <a:cubicBezTo>
                    <a:pt x="60672" y="0"/>
                    <a:pt x="78173" y="17500"/>
                    <a:pt x="78173" y="39087"/>
                  </a:cubicBezTo>
                  <a:cubicBezTo>
                    <a:pt x="78173" y="60674"/>
                    <a:pt x="60672" y="78174"/>
                    <a:pt x="39085" y="78174"/>
                  </a:cubicBezTo>
                  <a:cubicBezTo>
                    <a:pt x="17500" y="78174"/>
                    <a:pt x="0" y="60674"/>
                    <a:pt x="0" y="39087"/>
                  </a:cubicBezTo>
                  <a:cubicBezTo>
                    <a:pt x="0" y="17500"/>
                    <a:pt x="17500"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6" name="Freeform: Shape 401">
              <a:extLst>
                <a:ext uri="{FF2B5EF4-FFF2-40B4-BE49-F238E27FC236}">
                  <a16:creationId xmlns:a16="http://schemas.microsoft.com/office/drawing/2014/main" id="{DFB8D103-A18A-4104-8CAF-B6195ED2951E}"/>
                </a:ext>
              </a:extLst>
            </p:cNvPr>
            <p:cNvSpPr>
              <a:spLocks/>
            </p:cNvSpPr>
            <p:nvPr/>
          </p:nvSpPr>
          <p:spPr bwMode="auto">
            <a:xfrm>
              <a:off x="9338735" y="506329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7" name="Freeform: Shape 402">
              <a:extLst>
                <a:ext uri="{FF2B5EF4-FFF2-40B4-BE49-F238E27FC236}">
                  <a16:creationId xmlns:a16="http://schemas.microsoft.com/office/drawing/2014/main" id="{6AAD60BA-985F-4F02-8B38-19F7A601A68B}"/>
                </a:ext>
              </a:extLst>
            </p:cNvPr>
            <p:cNvSpPr>
              <a:spLocks/>
            </p:cNvSpPr>
            <p:nvPr/>
          </p:nvSpPr>
          <p:spPr bwMode="auto">
            <a:xfrm>
              <a:off x="9525649" y="506329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8" name="Freeform: Shape 403">
              <a:extLst>
                <a:ext uri="{FF2B5EF4-FFF2-40B4-BE49-F238E27FC236}">
                  <a16:creationId xmlns:a16="http://schemas.microsoft.com/office/drawing/2014/main" id="{50DE4CB1-0376-4AA6-BB15-9D0E6F526F17}"/>
                </a:ext>
              </a:extLst>
            </p:cNvPr>
            <p:cNvSpPr>
              <a:spLocks/>
            </p:cNvSpPr>
            <p:nvPr/>
          </p:nvSpPr>
          <p:spPr bwMode="auto">
            <a:xfrm>
              <a:off x="9996483" y="5148466"/>
              <a:ext cx="78174" cy="78174"/>
            </a:xfrm>
            <a:custGeom>
              <a:avLst/>
              <a:gdLst>
                <a:gd name="connsiteX0" fmla="*/ 39086 w 78174"/>
                <a:gd name="connsiteY0" fmla="*/ 0 h 78174"/>
                <a:gd name="connsiteX1" fmla="*/ 78174 w 78174"/>
                <a:gd name="connsiteY1" fmla="*/ 39087 h 78174"/>
                <a:gd name="connsiteX2" fmla="*/ 39086 w 78174"/>
                <a:gd name="connsiteY2" fmla="*/ 78174 h 78174"/>
                <a:gd name="connsiteX3" fmla="*/ 0 w 78174"/>
                <a:gd name="connsiteY3" fmla="*/ 39087 h 78174"/>
                <a:gd name="connsiteX4" fmla="*/ 39086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6" y="0"/>
                  </a:moveTo>
                  <a:cubicBezTo>
                    <a:pt x="60674" y="0"/>
                    <a:pt x="78174" y="17500"/>
                    <a:pt x="78174" y="39087"/>
                  </a:cubicBezTo>
                  <a:cubicBezTo>
                    <a:pt x="78174" y="60674"/>
                    <a:pt x="60674" y="78174"/>
                    <a:pt x="39086" y="78174"/>
                  </a:cubicBezTo>
                  <a:cubicBezTo>
                    <a:pt x="17499" y="78174"/>
                    <a:pt x="0" y="60674"/>
                    <a:pt x="0" y="39087"/>
                  </a:cubicBezTo>
                  <a:cubicBezTo>
                    <a:pt x="0" y="17500"/>
                    <a:pt x="17499"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9" name="Freeform: Shape 404">
              <a:extLst>
                <a:ext uri="{FF2B5EF4-FFF2-40B4-BE49-F238E27FC236}">
                  <a16:creationId xmlns:a16="http://schemas.microsoft.com/office/drawing/2014/main" id="{71BD5B34-5494-4270-989E-C48B972F3FEA}"/>
                </a:ext>
              </a:extLst>
            </p:cNvPr>
            <p:cNvSpPr>
              <a:spLocks/>
            </p:cNvSpPr>
            <p:nvPr/>
          </p:nvSpPr>
          <p:spPr bwMode="auto">
            <a:xfrm>
              <a:off x="7552421" y="5148468"/>
              <a:ext cx="78173" cy="78174"/>
            </a:xfrm>
            <a:custGeom>
              <a:avLst/>
              <a:gdLst>
                <a:gd name="connsiteX0" fmla="*/ 39086 w 78173"/>
                <a:gd name="connsiteY0" fmla="*/ 0 h 78174"/>
                <a:gd name="connsiteX1" fmla="*/ 78173 w 78173"/>
                <a:gd name="connsiteY1" fmla="*/ 39087 h 78174"/>
                <a:gd name="connsiteX2" fmla="*/ 39086 w 78173"/>
                <a:gd name="connsiteY2" fmla="*/ 78174 h 78174"/>
                <a:gd name="connsiteX3" fmla="*/ 0 w 78173"/>
                <a:gd name="connsiteY3" fmla="*/ 39087 h 78174"/>
                <a:gd name="connsiteX4" fmla="*/ 39086 w 78173"/>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4">
                  <a:moveTo>
                    <a:pt x="39086" y="0"/>
                  </a:moveTo>
                  <a:cubicBezTo>
                    <a:pt x="60672" y="0"/>
                    <a:pt x="78173" y="17500"/>
                    <a:pt x="78173" y="39087"/>
                  </a:cubicBezTo>
                  <a:cubicBezTo>
                    <a:pt x="78173" y="60674"/>
                    <a:pt x="60672" y="78174"/>
                    <a:pt x="39086" y="78174"/>
                  </a:cubicBezTo>
                  <a:cubicBezTo>
                    <a:pt x="17499" y="78174"/>
                    <a:pt x="0" y="60674"/>
                    <a:pt x="0" y="39087"/>
                  </a:cubicBezTo>
                  <a:cubicBezTo>
                    <a:pt x="0" y="17500"/>
                    <a:pt x="17499"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0" name="Freeform: Shape 405">
              <a:extLst>
                <a:ext uri="{FF2B5EF4-FFF2-40B4-BE49-F238E27FC236}">
                  <a16:creationId xmlns:a16="http://schemas.microsoft.com/office/drawing/2014/main" id="{D1457C97-2FF1-4397-9AFF-7A8C4A633D5B}"/>
                </a:ext>
              </a:extLst>
            </p:cNvPr>
            <p:cNvSpPr>
              <a:spLocks/>
            </p:cNvSpPr>
            <p:nvPr/>
          </p:nvSpPr>
          <p:spPr bwMode="auto">
            <a:xfrm>
              <a:off x="9807203" y="5148468"/>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1" name="Freeform: Shape 406">
              <a:extLst>
                <a:ext uri="{FF2B5EF4-FFF2-40B4-BE49-F238E27FC236}">
                  <a16:creationId xmlns:a16="http://schemas.microsoft.com/office/drawing/2014/main" id="{34794ED3-34CB-469E-B686-C5FBAF60DB70}"/>
                </a:ext>
              </a:extLst>
            </p:cNvPr>
            <p:cNvSpPr>
              <a:spLocks/>
            </p:cNvSpPr>
            <p:nvPr/>
          </p:nvSpPr>
          <p:spPr bwMode="auto">
            <a:xfrm>
              <a:off x="8023255" y="5231276"/>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4" y="0"/>
                    <a:pt x="78175" y="17500"/>
                    <a:pt x="78175" y="39087"/>
                  </a:cubicBezTo>
                  <a:cubicBezTo>
                    <a:pt x="78175" y="60674"/>
                    <a:pt x="60674"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2" name="Freeform: Shape 407">
              <a:extLst>
                <a:ext uri="{FF2B5EF4-FFF2-40B4-BE49-F238E27FC236}">
                  <a16:creationId xmlns:a16="http://schemas.microsoft.com/office/drawing/2014/main" id="{85650886-CA25-4B82-BE43-4C8C47127046}"/>
                </a:ext>
              </a:extLst>
            </p:cNvPr>
            <p:cNvSpPr>
              <a:spLocks/>
            </p:cNvSpPr>
            <p:nvPr/>
          </p:nvSpPr>
          <p:spPr bwMode="auto">
            <a:xfrm>
              <a:off x="9338734" y="5231276"/>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3" name="Freeform: Shape 408">
              <a:extLst>
                <a:ext uri="{FF2B5EF4-FFF2-40B4-BE49-F238E27FC236}">
                  <a16:creationId xmlns:a16="http://schemas.microsoft.com/office/drawing/2014/main" id="{7343AFF6-A782-486F-A2B2-BAB3932A3650}"/>
                </a:ext>
              </a:extLst>
            </p:cNvPr>
            <p:cNvSpPr>
              <a:spLocks/>
            </p:cNvSpPr>
            <p:nvPr/>
          </p:nvSpPr>
          <p:spPr bwMode="auto">
            <a:xfrm>
              <a:off x="9712562" y="5231276"/>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500"/>
                    <a:pt x="78175" y="39087"/>
                  </a:cubicBezTo>
                  <a:cubicBezTo>
                    <a:pt x="78175"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4" name="Freeform: Shape 409">
              <a:extLst>
                <a:ext uri="{FF2B5EF4-FFF2-40B4-BE49-F238E27FC236}">
                  <a16:creationId xmlns:a16="http://schemas.microsoft.com/office/drawing/2014/main" id="{3590B709-A839-4F87-9D35-45E302653600}"/>
                </a:ext>
              </a:extLst>
            </p:cNvPr>
            <p:cNvSpPr>
              <a:spLocks/>
            </p:cNvSpPr>
            <p:nvPr/>
          </p:nvSpPr>
          <p:spPr bwMode="auto">
            <a:xfrm>
              <a:off x="7457781" y="5316452"/>
              <a:ext cx="78171" cy="78174"/>
            </a:xfrm>
            <a:custGeom>
              <a:avLst/>
              <a:gdLst>
                <a:gd name="connsiteX0" fmla="*/ 39085 w 78171"/>
                <a:gd name="connsiteY0" fmla="*/ 0 h 78174"/>
                <a:gd name="connsiteX1" fmla="*/ 78171 w 78171"/>
                <a:gd name="connsiteY1" fmla="*/ 39087 h 78174"/>
                <a:gd name="connsiteX2" fmla="*/ 39085 w 78171"/>
                <a:gd name="connsiteY2" fmla="*/ 78174 h 78174"/>
                <a:gd name="connsiteX3" fmla="*/ 0 w 78171"/>
                <a:gd name="connsiteY3" fmla="*/ 39087 h 78174"/>
                <a:gd name="connsiteX4" fmla="*/ 39085 w 78171"/>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4">
                  <a:moveTo>
                    <a:pt x="39085" y="0"/>
                  </a:moveTo>
                  <a:cubicBezTo>
                    <a:pt x="60672" y="0"/>
                    <a:pt x="78171" y="17500"/>
                    <a:pt x="78171" y="39087"/>
                  </a:cubicBezTo>
                  <a:cubicBezTo>
                    <a:pt x="78171" y="60674"/>
                    <a:pt x="60672" y="78174"/>
                    <a:pt x="39085" y="78174"/>
                  </a:cubicBezTo>
                  <a:cubicBezTo>
                    <a:pt x="17499" y="78174"/>
                    <a:pt x="0" y="60674"/>
                    <a:pt x="0" y="39087"/>
                  </a:cubicBezTo>
                  <a:cubicBezTo>
                    <a:pt x="0" y="17500"/>
                    <a:pt x="17499"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5" name="Freeform: Shape 410">
              <a:extLst>
                <a:ext uri="{FF2B5EF4-FFF2-40B4-BE49-F238E27FC236}">
                  <a16:creationId xmlns:a16="http://schemas.microsoft.com/office/drawing/2014/main" id="{628BBCEC-F879-4475-8076-E82762758A53}"/>
                </a:ext>
              </a:extLst>
            </p:cNvPr>
            <p:cNvSpPr>
              <a:spLocks/>
            </p:cNvSpPr>
            <p:nvPr/>
          </p:nvSpPr>
          <p:spPr bwMode="auto">
            <a:xfrm>
              <a:off x="8210157" y="531645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3" y="0"/>
                    <a:pt x="78174" y="17500"/>
                    <a:pt x="78174" y="39087"/>
                  </a:cubicBezTo>
                  <a:cubicBezTo>
                    <a:pt x="78174" y="60674"/>
                    <a:pt x="60673" y="78174"/>
                    <a:pt x="39087" y="78174"/>
                  </a:cubicBezTo>
                  <a:cubicBezTo>
                    <a:pt x="17499" y="78174"/>
                    <a:pt x="0" y="60674"/>
                    <a:pt x="0" y="39087"/>
                  </a:cubicBezTo>
                  <a:cubicBezTo>
                    <a:pt x="0" y="17500"/>
                    <a:pt x="17499"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6" name="Freeform: Shape 411">
              <a:extLst>
                <a:ext uri="{FF2B5EF4-FFF2-40B4-BE49-F238E27FC236}">
                  <a16:creationId xmlns:a16="http://schemas.microsoft.com/office/drawing/2014/main" id="{6E1BE50C-F212-4E25-B51E-45FC8F0116DB}"/>
                </a:ext>
              </a:extLst>
            </p:cNvPr>
            <p:cNvSpPr>
              <a:spLocks/>
            </p:cNvSpPr>
            <p:nvPr/>
          </p:nvSpPr>
          <p:spPr bwMode="auto">
            <a:xfrm>
              <a:off x="9338734" y="531645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7" name="Freeform: Shape 412">
              <a:extLst>
                <a:ext uri="{FF2B5EF4-FFF2-40B4-BE49-F238E27FC236}">
                  <a16:creationId xmlns:a16="http://schemas.microsoft.com/office/drawing/2014/main" id="{10F9779F-D194-49D5-8AD4-7DF316B829E2}"/>
                </a:ext>
              </a:extLst>
            </p:cNvPr>
            <p:cNvSpPr>
              <a:spLocks/>
            </p:cNvSpPr>
            <p:nvPr/>
          </p:nvSpPr>
          <p:spPr bwMode="auto">
            <a:xfrm>
              <a:off x="9525647" y="531645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8" name="Freeform: Shape 413">
              <a:extLst>
                <a:ext uri="{FF2B5EF4-FFF2-40B4-BE49-F238E27FC236}">
                  <a16:creationId xmlns:a16="http://schemas.microsoft.com/office/drawing/2014/main" id="{25B8E25F-FD01-46A3-B9CA-6B7FB5638D51}"/>
                </a:ext>
              </a:extLst>
            </p:cNvPr>
            <p:cNvSpPr>
              <a:spLocks/>
            </p:cNvSpPr>
            <p:nvPr/>
          </p:nvSpPr>
          <p:spPr bwMode="auto">
            <a:xfrm>
              <a:off x="7836338" y="5408726"/>
              <a:ext cx="78173" cy="78175"/>
            </a:xfrm>
            <a:custGeom>
              <a:avLst/>
              <a:gdLst>
                <a:gd name="connsiteX0" fmla="*/ 39086 w 78173"/>
                <a:gd name="connsiteY0" fmla="*/ 0 h 78175"/>
                <a:gd name="connsiteX1" fmla="*/ 78173 w 78173"/>
                <a:gd name="connsiteY1" fmla="*/ 39087 h 78175"/>
                <a:gd name="connsiteX2" fmla="*/ 39086 w 78173"/>
                <a:gd name="connsiteY2" fmla="*/ 78175 h 78175"/>
                <a:gd name="connsiteX3" fmla="*/ 0 w 78173"/>
                <a:gd name="connsiteY3" fmla="*/ 39087 h 78175"/>
                <a:gd name="connsiteX4" fmla="*/ 39086 w 78173"/>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5">
                  <a:moveTo>
                    <a:pt x="39086" y="0"/>
                  </a:moveTo>
                  <a:cubicBezTo>
                    <a:pt x="60672" y="0"/>
                    <a:pt x="78173" y="17500"/>
                    <a:pt x="78173" y="39087"/>
                  </a:cubicBezTo>
                  <a:cubicBezTo>
                    <a:pt x="78173" y="60675"/>
                    <a:pt x="60672" y="78175"/>
                    <a:pt x="39086" y="78175"/>
                  </a:cubicBezTo>
                  <a:cubicBezTo>
                    <a:pt x="17500" y="78175"/>
                    <a:pt x="0" y="60675"/>
                    <a:pt x="0" y="39087"/>
                  </a:cubicBezTo>
                  <a:cubicBezTo>
                    <a:pt x="0" y="17500"/>
                    <a:pt x="17500"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9" name="Freeform: Shape 414">
              <a:extLst>
                <a:ext uri="{FF2B5EF4-FFF2-40B4-BE49-F238E27FC236}">
                  <a16:creationId xmlns:a16="http://schemas.microsoft.com/office/drawing/2014/main" id="{FDBB6987-9370-4F13-B5CF-E71757DC6FB1}"/>
                </a:ext>
              </a:extLst>
            </p:cNvPr>
            <p:cNvSpPr>
              <a:spLocks/>
            </p:cNvSpPr>
            <p:nvPr/>
          </p:nvSpPr>
          <p:spPr bwMode="auto">
            <a:xfrm>
              <a:off x="8023251" y="5408726"/>
              <a:ext cx="78175" cy="78175"/>
            </a:xfrm>
            <a:custGeom>
              <a:avLst/>
              <a:gdLst>
                <a:gd name="connsiteX0" fmla="*/ 39087 w 78175"/>
                <a:gd name="connsiteY0" fmla="*/ 0 h 78175"/>
                <a:gd name="connsiteX1" fmla="*/ 78175 w 78175"/>
                <a:gd name="connsiteY1" fmla="*/ 39087 h 78175"/>
                <a:gd name="connsiteX2" fmla="*/ 39087 w 78175"/>
                <a:gd name="connsiteY2" fmla="*/ 78175 h 78175"/>
                <a:gd name="connsiteX3" fmla="*/ 0 w 78175"/>
                <a:gd name="connsiteY3" fmla="*/ 39087 h 78175"/>
                <a:gd name="connsiteX4" fmla="*/ 39087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7" y="0"/>
                  </a:moveTo>
                  <a:cubicBezTo>
                    <a:pt x="60675" y="0"/>
                    <a:pt x="78175" y="17500"/>
                    <a:pt x="78175" y="39087"/>
                  </a:cubicBezTo>
                  <a:cubicBezTo>
                    <a:pt x="78175" y="60675"/>
                    <a:pt x="60675" y="78175"/>
                    <a:pt x="39087" y="78175"/>
                  </a:cubicBezTo>
                  <a:cubicBezTo>
                    <a:pt x="17500" y="78175"/>
                    <a:pt x="0" y="60675"/>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0" name="Freeform: Shape 415">
              <a:extLst>
                <a:ext uri="{FF2B5EF4-FFF2-40B4-BE49-F238E27FC236}">
                  <a16:creationId xmlns:a16="http://schemas.microsoft.com/office/drawing/2014/main" id="{7939FE7E-0318-4293-8789-730E370F20DE}"/>
                </a:ext>
              </a:extLst>
            </p:cNvPr>
            <p:cNvSpPr>
              <a:spLocks/>
            </p:cNvSpPr>
            <p:nvPr/>
          </p:nvSpPr>
          <p:spPr bwMode="auto">
            <a:xfrm>
              <a:off x="8304793" y="5408726"/>
              <a:ext cx="78174" cy="78175"/>
            </a:xfrm>
            <a:custGeom>
              <a:avLst/>
              <a:gdLst>
                <a:gd name="connsiteX0" fmla="*/ 39088 w 78174"/>
                <a:gd name="connsiteY0" fmla="*/ 0 h 78175"/>
                <a:gd name="connsiteX1" fmla="*/ 78174 w 78174"/>
                <a:gd name="connsiteY1" fmla="*/ 39087 h 78175"/>
                <a:gd name="connsiteX2" fmla="*/ 39088 w 78174"/>
                <a:gd name="connsiteY2" fmla="*/ 78175 h 78175"/>
                <a:gd name="connsiteX3" fmla="*/ 0 w 78174"/>
                <a:gd name="connsiteY3" fmla="*/ 39087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8" y="0"/>
                    <a:pt x="78174" y="17500"/>
                    <a:pt x="78174" y="39087"/>
                  </a:cubicBezTo>
                  <a:cubicBezTo>
                    <a:pt x="78174" y="60675"/>
                    <a:pt x="60678" y="78175"/>
                    <a:pt x="39088" y="78175"/>
                  </a:cubicBezTo>
                  <a:cubicBezTo>
                    <a:pt x="17501" y="78175"/>
                    <a:pt x="0" y="60675"/>
                    <a:pt x="0" y="39087"/>
                  </a:cubicBezTo>
                  <a:cubicBezTo>
                    <a:pt x="0" y="17500"/>
                    <a:pt x="17501"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1" name="Freeform: Shape 416">
              <a:extLst>
                <a:ext uri="{FF2B5EF4-FFF2-40B4-BE49-F238E27FC236}">
                  <a16:creationId xmlns:a16="http://schemas.microsoft.com/office/drawing/2014/main" id="{D6751951-6180-4D64-8871-E0F27EFD9533}"/>
                </a:ext>
              </a:extLst>
            </p:cNvPr>
            <p:cNvSpPr>
              <a:spLocks/>
            </p:cNvSpPr>
            <p:nvPr/>
          </p:nvSpPr>
          <p:spPr bwMode="auto">
            <a:xfrm>
              <a:off x="7552414" y="5493902"/>
              <a:ext cx="78174" cy="78175"/>
            </a:xfrm>
            <a:custGeom>
              <a:avLst/>
              <a:gdLst>
                <a:gd name="connsiteX0" fmla="*/ 39086 w 78174"/>
                <a:gd name="connsiteY0" fmla="*/ 0 h 78175"/>
                <a:gd name="connsiteX1" fmla="*/ 78174 w 78174"/>
                <a:gd name="connsiteY1" fmla="*/ 39088 h 78175"/>
                <a:gd name="connsiteX2" fmla="*/ 39086 w 78174"/>
                <a:gd name="connsiteY2" fmla="*/ 78175 h 78175"/>
                <a:gd name="connsiteX3" fmla="*/ 0 w 78174"/>
                <a:gd name="connsiteY3" fmla="*/ 39088 h 78175"/>
                <a:gd name="connsiteX4" fmla="*/ 39086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6" y="0"/>
                  </a:moveTo>
                  <a:cubicBezTo>
                    <a:pt x="60673" y="0"/>
                    <a:pt x="78174" y="17500"/>
                    <a:pt x="78174" y="39088"/>
                  </a:cubicBezTo>
                  <a:cubicBezTo>
                    <a:pt x="78174" y="60675"/>
                    <a:pt x="60673" y="78175"/>
                    <a:pt x="39086" y="78175"/>
                  </a:cubicBezTo>
                  <a:cubicBezTo>
                    <a:pt x="17500" y="78175"/>
                    <a:pt x="0" y="60675"/>
                    <a:pt x="0" y="39088"/>
                  </a:cubicBezTo>
                  <a:cubicBezTo>
                    <a:pt x="0" y="17500"/>
                    <a:pt x="17500"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2" name="Freeform: Shape 417">
              <a:extLst>
                <a:ext uri="{FF2B5EF4-FFF2-40B4-BE49-F238E27FC236}">
                  <a16:creationId xmlns:a16="http://schemas.microsoft.com/office/drawing/2014/main" id="{817F9DE8-BB8B-429B-97F1-B28B3E8EDEE7}"/>
                </a:ext>
              </a:extLst>
            </p:cNvPr>
            <p:cNvSpPr>
              <a:spLocks/>
            </p:cNvSpPr>
            <p:nvPr/>
          </p:nvSpPr>
          <p:spPr bwMode="auto">
            <a:xfrm>
              <a:off x="9338735" y="5661890"/>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3" name="Freeform: Shape 418">
              <a:extLst>
                <a:ext uri="{FF2B5EF4-FFF2-40B4-BE49-F238E27FC236}">
                  <a16:creationId xmlns:a16="http://schemas.microsoft.com/office/drawing/2014/main" id="{2ABCE6AD-B964-4D1E-924E-92DBB94C83BF}"/>
                </a:ext>
              </a:extLst>
            </p:cNvPr>
            <p:cNvSpPr>
              <a:spLocks/>
            </p:cNvSpPr>
            <p:nvPr/>
          </p:nvSpPr>
          <p:spPr bwMode="auto">
            <a:xfrm>
              <a:off x="9525649" y="5661890"/>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4" name="Freeform: Shape 419">
              <a:extLst>
                <a:ext uri="{FF2B5EF4-FFF2-40B4-BE49-F238E27FC236}">
                  <a16:creationId xmlns:a16="http://schemas.microsoft.com/office/drawing/2014/main" id="{C3008541-559A-4C39-BAFB-352D81DB84AF}"/>
                </a:ext>
              </a:extLst>
            </p:cNvPr>
            <p:cNvSpPr>
              <a:spLocks/>
            </p:cNvSpPr>
            <p:nvPr/>
          </p:nvSpPr>
          <p:spPr bwMode="auto">
            <a:xfrm>
              <a:off x="9712563" y="5749431"/>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5" name="Freeform: Shape 420">
              <a:extLst>
                <a:ext uri="{FF2B5EF4-FFF2-40B4-BE49-F238E27FC236}">
                  <a16:creationId xmlns:a16="http://schemas.microsoft.com/office/drawing/2014/main" id="{7F2A6EAB-2B5A-429C-8311-D6A85B3C1048}"/>
                </a:ext>
              </a:extLst>
            </p:cNvPr>
            <p:cNvSpPr>
              <a:spLocks/>
            </p:cNvSpPr>
            <p:nvPr/>
          </p:nvSpPr>
          <p:spPr bwMode="auto">
            <a:xfrm>
              <a:off x="9996483" y="5749432"/>
              <a:ext cx="57354" cy="67253"/>
            </a:xfrm>
            <a:custGeom>
              <a:avLst/>
              <a:gdLst>
                <a:gd name="connsiteX0" fmla="*/ 39088 w 57354"/>
                <a:gd name="connsiteY0" fmla="*/ 0 h 67253"/>
                <a:gd name="connsiteX1" fmla="*/ 57354 w 57354"/>
                <a:gd name="connsiteY1" fmla="*/ 7567 h 67253"/>
                <a:gd name="connsiteX2" fmla="*/ 12722 w 57354"/>
                <a:gd name="connsiteY2" fmla="*/ 67253 h 67253"/>
                <a:gd name="connsiteX3" fmla="*/ 11448 w 57354"/>
                <a:gd name="connsiteY3" fmla="*/ 66726 h 67253"/>
                <a:gd name="connsiteX4" fmla="*/ 0 w 57354"/>
                <a:gd name="connsiteY4" fmla="*/ 39087 h 67253"/>
                <a:gd name="connsiteX5" fmla="*/ 39088 w 57354"/>
                <a:gd name="connsiteY5" fmla="*/ 0 h 6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354" h="67253">
                  <a:moveTo>
                    <a:pt x="39088" y="0"/>
                  </a:moveTo>
                  <a:lnTo>
                    <a:pt x="57354" y="7567"/>
                  </a:lnTo>
                  <a:lnTo>
                    <a:pt x="12722" y="67253"/>
                  </a:lnTo>
                  <a:lnTo>
                    <a:pt x="11448" y="66726"/>
                  </a:lnTo>
                  <a:cubicBezTo>
                    <a:pt x="4375" y="59653"/>
                    <a:pt x="0" y="49881"/>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6" name="Freeform: Shape 421">
              <a:extLst>
                <a:ext uri="{FF2B5EF4-FFF2-40B4-BE49-F238E27FC236}">
                  <a16:creationId xmlns:a16="http://schemas.microsoft.com/office/drawing/2014/main" id="{B14180A8-E6F4-4016-9A2C-FA596F953C24}"/>
                </a:ext>
              </a:extLst>
            </p:cNvPr>
            <p:cNvSpPr>
              <a:spLocks/>
            </p:cNvSpPr>
            <p:nvPr/>
          </p:nvSpPr>
          <p:spPr bwMode="auto">
            <a:xfrm>
              <a:off x="7836333" y="5749432"/>
              <a:ext cx="78173" cy="78174"/>
            </a:xfrm>
            <a:custGeom>
              <a:avLst/>
              <a:gdLst>
                <a:gd name="connsiteX0" fmla="*/ 39086 w 78173"/>
                <a:gd name="connsiteY0" fmla="*/ 0 h 78174"/>
                <a:gd name="connsiteX1" fmla="*/ 78173 w 78173"/>
                <a:gd name="connsiteY1" fmla="*/ 39087 h 78174"/>
                <a:gd name="connsiteX2" fmla="*/ 39086 w 78173"/>
                <a:gd name="connsiteY2" fmla="*/ 78174 h 78174"/>
                <a:gd name="connsiteX3" fmla="*/ 0 w 78173"/>
                <a:gd name="connsiteY3" fmla="*/ 39087 h 78174"/>
                <a:gd name="connsiteX4" fmla="*/ 39086 w 78173"/>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4">
                  <a:moveTo>
                    <a:pt x="39086" y="0"/>
                  </a:moveTo>
                  <a:cubicBezTo>
                    <a:pt x="60673" y="0"/>
                    <a:pt x="78173" y="17500"/>
                    <a:pt x="78173" y="39087"/>
                  </a:cubicBezTo>
                  <a:cubicBezTo>
                    <a:pt x="78173" y="60674"/>
                    <a:pt x="60673" y="78174"/>
                    <a:pt x="39086" y="78174"/>
                  </a:cubicBezTo>
                  <a:cubicBezTo>
                    <a:pt x="17499" y="78174"/>
                    <a:pt x="0" y="60674"/>
                    <a:pt x="0" y="39087"/>
                  </a:cubicBezTo>
                  <a:cubicBezTo>
                    <a:pt x="0" y="17500"/>
                    <a:pt x="17499"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7" name="Freeform: Shape 422">
              <a:extLst>
                <a:ext uri="{FF2B5EF4-FFF2-40B4-BE49-F238E27FC236}">
                  <a16:creationId xmlns:a16="http://schemas.microsoft.com/office/drawing/2014/main" id="{E35D2962-CA00-44E8-8BF8-FBC9AC06F4C7}"/>
                </a:ext>
              </a:extLst>
            </p:cNvPr>
            <p:cNvSpPr>
              <a:spLocks/>
            </p:cNvSpPr>
            <p:nvPr/>
          </p:nvSpPr>
          <p:spPr bwMode="auto">
            <a:xfrm>
              <a:off x="9617923" y="549390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8" name="Freeform: Shape 423">
              <a:extLst>
                <a:ext uri="{FF2B5EF4-FFF2-40B4-BE49-F238E27FC236}">
                  <a16:creationId xmlns:a16="http://schemas.microsoft.com/office/drawing/2014/main" id="{B8B543CB-F3F8-4F45-8869-CC637A843DE4}"/>
                </a:ext>
              </a:extLst>
            </p:cNvPr>
            <p:cNvSpPr>
              <a:spLocks/>
            </p:cNvSpPr>
            <p:nvPr/>
          </p:nvSpPr>
          <p:spPr bwMode="auto">
            <a:xfrm>
              <a:off x="7649416" y="5836973"/>
              <a:ext cx="78176" cy="78175"/>
            </a:xfrm>
            <a:custGeom>
              <a:avLst/>
              <a:gdLst>
                <a:gd name="connsiteX0" fmla="*/ 39088 w 78176"/>
                <a:gd name="connsiteY0" fmla="*/ 0 h 78175"/>
                <a:gd name="connsiteX1" fmla="*/ 78176 w 78176"/>
                <a:gd name="connsiteY1" fmla="*/ 39088 h 78175"/>
                <a:gd name="connsiteX2" fmla="*/ 39088 w 78176"/>
                <a:gd name="connsiteY2" fmla="*/ 78175 h 78175"/>
                <a:gd name="connsiteX3" fmla="*/ 0 w 78176"/>
                <a:gd name="connsiteY3" fmla="*/ 39088 h 78175"/>
                <a:gd name="connsiteX4" fmla="*/ 39088 w 7817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6" h="78175">
                  <a:moveTo>
                    <a:pt x="39088" y="0"/>
                  </a:moveTo>
                  <a:cubicBezTo>
                    <a:pt x="60675" y="0"/>
                    <a:pt x="78176" y="17500"/>
                    <a:pt x="78176" y="39088"/>
                  </a:cubicBezTo>
                  <a:cubicBezTo>
                    <a:pt x="78176"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9" name="Freeform: Shape 424">
              <a:extLst>
                <a:ext uri="{FF2B5EF4-FFF2-40B4-BE49-F238E27FC236}">
                  <a16:creationId xmlns:a16="http://schemas.microsoft.com/office/drawing/2014/main" id="{762675BD-7BEE-4828-9826-D9FD7734C84A}"/>
                </a:ext>
              </a:extLst>
            </p:cNvPr>
            <p:cNvSpPr>
              <a:spLocks/>
            </p:cNvSpPr>
            <p:nvPr/>
          </p:nvSpPr>
          <p:spPr bwMode="auto">
            <a:xfrm>
              <a:off x="9712563" y="5836973"/>
              <a:ext cx="78175" cy="78175"/>
            </a:xfrm>
            <a:custGeom>
              <a:avLst/>
              <a:gdLst>
                <a:gd name="connsiteX0" fmla="*/ 39088 w 78175"/>
                <a:gd name="connsiteY0" fmla="*/ 0 h 78175"/>
                <a:gd name="connsiteX1" fmla="*/ 78175 w 78175"/>
                <a:gd name="connsiteY1" fmla="*/ 39088 h 78175"/>
                <a:gd name="connsiteX2" fmla="*/ 39088 w 78175"/>
                <a:gd name="connsiteY2" fmla="*/ 78175 h 78175"/>
                <a:gd name="connsiteX3" fmla="*/ 0 w 78175"/>
                <a:gd name="connsiteY3" fmla="*/ 39088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8"/>
                  </a:cubicBezTo>
                  <a:cubicBezTo>
                    <a:pt x="78175"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0" name="Freeform: Shape 425">
              <a:extLst>
                <a:ext uri="{FF2B5EF4-FFF2-40B4-BE49-F238E27FC236}">
                  <a16:creationId xmlns:a16="http://schemas.microsoft.com/office/drawing/2014/main" id="{0BEB23C8-7EAC-4D2B-AD1F-26C346E5D228}"/>
                </a:ext>
              </a:extLst>
            </p:cNvPr>
            <p:cNvSpPr>
              <a:spLocks/>
            </p:cNvSpPr>
            <p:nvPr/>
          </p:nvSpPr>
          <p:spPr bwMode="auto">
            <a:xfrm>
              <a:off x="7836328" y="5922149"/>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4" y="0"/>
                    <a:pt x="78175" y="17500"/>
                    <a:pt x="78175" y="39087"/>
                  </a:cubicBezTo>
                  <a:cubicBezTo>
                    <a:pt x="78175"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1" name="Freeform: Shape 426">
              <a:extLst>
                <a:ext uri="{FF2B5EF4-FFF2-40B4-BE49-F238E27FC236}">
                  <a16:creationId xmlns:a16="http://schemas.microsoft.com/office/drawing/2014/main" id="{AE91453A-25AB-45AB-AF60-1673F7BF8212}"/>
                </a:ext>
              </a:extLst>
            </p:cNvPr>
            <p:cNvSpPr>
              <a:spLocks/>
            </p:cNvSpPr>
            <p:nvPr/>
          </p:nvSpPr>
          <p:spPr bwMode="auto">
            <a:xfrm>
              <a:off x="9338735" y="5922149"/>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2" name="Freeform: Shape 427">
              <a:extLst>
                <a:ext uri="{FF2B5EF4-FFF2-40B4-BE49-F238E27FC236}">
                  <a16:creationId xmlns:a16="http://schemas.microsoft.com/office/drawing/2014/main" id="{40A75819-E6D2-44EA-8470-1B0BE10BEBDA}"/>
                </a:ext>
              </a:extLst>
            </p:cNvPr>
            <p:cNvSpPr>
              <a:spLocks/>
            </p:cNvSpPr>
            <p:nvPr/>
          </p:nvSpPr>
          <p:spPr bwMode="auto">
            <a:xfrm>
              <a:off x="9525649" y="5922149"/>
              <a:ext cx="78174" cy="78174"/>
            </a:xfrm>
            <a:custGeom>
              <a:avLst/>
              <a:gdLst>
                <a:gd name="connsiteX0" fmla="*/ 39088 w 78174"/>
                <a:gd name="connsiteY0" fmla="*/ 0 h 78174"/>
                <a:gd name="connsiteX1" fmla="*/ 78174 w 78174"/>
                <a:gd name="connsiteY1" fmla="*/ 39087 h 78174"/>
                <a:gd name="connsiteX2" fmla="*/ 39088 w 78174"/>
                <a:gd name="connsiteY2" fmla="*/ 78174 h 78174"/>
                <a:gd name="connsiteX3" fmla="*/ 0 w 78174"/>
                <a:gd name="connsiteY3" fmla="*/ 39087 h 78174"/>
                <a:gd name="connsiteX4" fmla="*/ 39088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8" y="0"/>
                  </a:moveTo>
                  <a:cubicBezTo>
                    <a:pt x="60675" y="0"/>
                    <a:pt x="78174" y="17500"/>
                    <a:pt x="78174" y="39087"/>
                  </a:cubicBezTo>
                  <a:cubicBezTo>
                    <a:pt x="78174"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3" name="Freeform: Shape 428">
              <a:extLst>
                <a:ext uri="{FF2B5EF4-FFF2-40B4-BE49-F238E27FC236}">
                  <a16:creationId xmlns:a16="http://schemas.microsoft.com/office/drawing/2014/main" id="{16DF62DB-A754-4B66-91D6-0225230CCFCF}"/>
                </a:ext>
              </a:extLst>
            </p:cNvPr>
            <p:cNvSpPr>
              <a:spLocks/>
            </p:cNvSpPr>
            <p:nvPr/>
          </p:nvSpPr>
          <p:spPr bwMode="auto">
            <a:xfrm>
              <a:off x="7926235" y="6007325"/>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5" y="0"/>
                    <a:pt x="78174" y="17500"/>
                    <a:pt x="78174" y="39087"/>
                  </a:cubicBezTo>
                  <a:cubicBezTo>
                    <a:pt x="78174"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4" name="Freeform: Shape 429">
              <a:extLst>
                <a:ext uri="{FF2B5EF4-FFF2-40B4-BE49-F238E27FC236}">
                  <a16:creationId xmlns:a16="http://schemas.microsoft.com/office/drawing/2014/main" id="{E12D85AC-F910-446F-AF32-D00940A55D3B}"/>
                </a:ext>
              </a:extLst>
            </p:cNvPr>
            <p:cNvSpPr>
              <a:spLocks/>
            </p:cNvSpPr>
            <p:nvPr/>
          </p:nvSpPr>
          <p:spPr bwMode="auto">
            <a:xfrm>
              <a:off x="9525649" y="6007325"/>
              <a:ext cx="78174" cy="78174"/>
            </a:xfrm>
            <a:custGeom>
              <a:avLst/>
              <a:gdLst>
                <a:gd name="connsiteX0" fmla="*/ 39088 w 78174"/>
                <a:gd name="connsiteY0" fmla="*/ 0 h 78174"/>
                <a:gd name="connsiteX1" fmla="*/ 78174 w 78174"/>
                <a:gd name="connsiteY1" fmla="*/ 39087 h 78174"/>
                <a:gd name="connsiteX2" fmla="*/ 39088 w 78174"/>
                <a:gd name="connsiteY2" fmla="*/ 78174 h 78174"/>
                <a:gd name="connsiteX3" fmla="*/ 0 w 78174"/>
                <a:gd name="connsiteY3" fmla="*/ 39087 h 78174"/>
                <a:gd name="connsiteX4" fmla="*/ 39088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8" y="0"/>
                  </a:moveTo>
                  <a:cubicBezTo>
                    <a:pt x="60675" y="0"/>
                    <a:pt x="78174" y="17500"/>
                    <a:pt x="78174" y="39087"/>
                  </a:cubicBezTo>
                  <a:cubicBezTo>
                    <a:pt x="78174" y="60675"/>
                    <a:pt x="60675" y="78174"/>
                    <a:pt x="39088" y="78174"/>
                  </a:cubicBezTo>
                  <a:cubicBezTo>
                    <a:pt x="17500" y="78174"/>
                    <a:pt x="0" y="60675"/>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5" name="Freeform: Shape 430">
              <a:extLst>
                <a:ext uri="{FF2B5EF4-FFF2-40B4-BE49-F238E27FC236}">
                  <a16:creationId xmlns:a16="http://schemas.microsoft.com/office/drawing/2014/main" id="{322C4F01-A062-4F38-85C8-A3CCA70D8B24}"/>
                </a:ext>
              </a:extLst>
            </p:cNvPr>
            <p:cNvSpPr>
              <a:spLocks/>
            </p:cNvSpPr>
            <p:nvPr/>
          </p:nvSpPr>
          <p:spPr bwMode="auto">
            <a:xfrm>
              <a:off x="9617923" y="6007325"/>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5"/>
                    <a:pt x="60675" y="78174"/>
                    <a:pt x="39088" y="78174"/>
                  </a:cubicBezTo>
                  <a:cubicBezTo>
                    <a:pt x="17500" y="78174"/>
                    <a:pt x="0" y="60675"/>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6" name="Freeform: Shape 431">
              <a:extLst>
                <a:ext uri="{FF2B5EF4-FFF2-40B4-BE49-F238E27FC236}">
                  <a16:creationId xmlns:a16="http://schemas.microsoft.com/office/drawing/2014/main" id="{087BCF86-1A32-4767-9761-743FF5B0A323}"/>
                </a:ext>
              </a:extLst>
            </p:cNvPr>
            <p:cNvSpPr>
              <a:spLocks/>
            </p:cNvSpPr>
            <p:nvPr/>
          </p:nvSpPr>
          <p:spPr bwMode="auto">
            <a:xfrm>
              <a:off x="7649412" y="6094867"/>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499"/>
                    <a:pt x="78174" y="39087"/>
                  </a:cubicBezTo>
                  <a:cubicBezTo>
                    <a:pt x="78174" y="60674"/>
                    <a:pt x="60674" y="78174"/>
                    <a:pt x="39087" y="78174"/>
                  </a:cubicBezTo>
                  <a:cubicBezTo>
                    <a:pt x="17500" y="78174"/>
                    <a:pt x="0" y="60674"/>
                    <a:pt x="0" y="39087"/>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7" name="Freeform: Shape 432">
              <a:extLst>
                <a:ext uri="{FF2B5EF4-FFF2-40B4-BE49-F238E27FC236}">
                  <a16:creationId xmlns:a16="http://schemas.microsoft.com/office/drawing/2014/main" id="{893274B8-9D7F-4A78-B3E1-42C175D818AE}"/>
                </a:ext>
              </a:extLst>
            </p:cNvPr>
            <p:cNvSpPr>
              <a:spLocks/>
            </p:cNvSpPr>
            <p:nvPr/>
          </p:nvSpPr>
          <p:spPr bwMode="auto">
            <a:xfrm>
              <a:off x="7836324" y="6177678"/>
              <a:ext cx="78175" cy="78175"/>
            </a:xfrm>
            <a:custGeom>
              <a:avLst/>
              <a:gdLst>
                <a:gd name="connsiteX0" fmla="*/ 39088 w 78175"/>
                <a:gd name="connsiteY0" fmla="*/ 0 h 78175"/>
                <a:gd name="connsiteX1" fmla="*/ 78175 w 78175"/>
                <a:gd name="connsiteY1" fmla="*/ 39088 h 78175"/>
                <a:gd name="connsiteX2" fmla="*/ 39088 w 78175"/>
                <a:gd name="connsiteY2" fmla="*/ 78175 h 78175"/>
                <a:gd name="connsiteX3" fmla="*/ 0 w 78175"/>
                <a:gd name="connsiteY3" fmla="*/ 39088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8"/>
                  </a:cubicBezTo>
                  <a:cubicBezTo>
                    <a:pt x="78175"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8" name="Freeform: Shape 433">
              <a:extLst>
                <a:ext uri="{FF2B5EF4-FFF2-40B4-BE49-F238E27FC236}">
                  <a16:creationId xmlns:a16="http://schemas.microsoft.com/office/drawing/2014/main" id="{5CCB5F88-552B-4CCC-BAEE-83E23BF23C66}"/>
                </a:ext>
              </a:extLst>
            </p:cNvPr>
            <p:cNvSpPr>
              <a:spLocks/>
            </p:cNvSpPr>
            <p:nvPr/>
          </p:nvSpPr>
          <p:spPr bwMode="auto">
            <a:xfrm>
              <a:off x="7649409" y="6350395"/>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499" y="78174"/>
                    <a:pt x="0" y="60674"/>
                    <a:pt x="0" y="39087"/>
                  </a:cubicBezTo>
                  <a:cubicBezTo>
                    <a:pt x="0" y="17500"/>
                    <a:pt x="17499"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grpSp>
    </p:spTree>
    <p:extLst>
      <p:ext uri="{BB962C8B-B14F-4D97-AF65-F5344CB8AC3E}">
        <p14:creationId xmlns:p14="http://schemas.microsoft.com/office/powerpoint/2010/main" val="210098440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275"/>
                                            </p:tgtEl>
                                            <p:attrNameLst>
                                              <p:attrName>style.visibility</p:attrName>
                                            </p:attrNameLst>
                                          </p:cBhvr>
                                          <p:to>
                                            <p:strVal val="visible"/>
                                          </p:to>
                                        </p:set>
                                        <p:anim calcmode="lin" valueType="num" p14:bounceEnd="50000">
                                          <p:cBhvr additive="base">
                                            <p:cTn id="7" dur="500" fill="hold"/>
                                            <p:tgtEl>
                                              <p:spTgt spid="275"/>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2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75"/>
                                            </p:tgtEl>
                                            <p:attrNameLst>
                                              <p:attrName>style.visibility</p:attrName>
                                            </p:attrNameLst>
                                          </p:cBhvr>
                                          <p:to>
                                            <p:strVal val="visible"/>
                                          </p:to>
                                        </p:set>
                                        <p:anim calcmode="lin" valueType="num">
                                          <p:cBhvr additive="base">
                                            <p:cTn id="7" dur="500" fill="hold"/>
                                            <p:tgtEl>
                                              <p:spTgt spid="275"/>
                                            </p:tgtEl>
                                            <p:attrNameLst>
                                              <p:attrName>ppt_x</p:attrName>
                                            </p:attrNameLst>
                                          </p:cBhvr>
                                          <p:tavLst>
                                            <p:tav tm="0">
                                              <p:val>
                                                <p:strVal val="1+#ppt_w/2"/>
                                              </p:val>
                                            </p:tav>
                                            <p:tav tm="100000">
                                              <p:val>
                                                <p:strVal val="#ppt_x"/>
                                              </p:val>
                                            </p:tav>
                                          </p:tavLst>
                                        </p:anim>
                                        <p:anim calcmode="lin" valueType="num">
                                          <p:cBhvr additive="base">
                                            <p:cTn id="8" dur="500" fill="hold"/>
                                            <p:tgtEl>
                                              <p:spTgt spid="2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0">
            <a:extLst>
              <a:ext uri="{FF2B5EF4-FFF2-40B4-BE49-F238E27FC236}">
                <a16:creationId xmlns:a16="http://schemas.microsoft.com/office/drawing/2014/main" id="{0E8213A7-609E-4BCC-A0D9-1430910CE3D7}"/>
              </a:ext>
            </a:extLst>
          </p:cNvPr>
          <p:cNvSpPr>
            <a:spLocks noGrp="1"/>
          </p:cNvSpPr>
          <p:nvPr>
            <p:ph type="title"/>
          </p:nvPr>
        </p:nvSpPr>
        <p:spPr>
          <a:xfrm>
            <a:off x="268080" y="336005"/>
            <a:ext cx="11655840" cy="899665"/>
          </a:xfrm>
        </p:spPr>
        <p:txBody>
          <a:bodyPr/>
          <a:lstStyle/>
          <a:p>
            <a:r>
              <a:rPr lang="en-US" dirty="0"/>
              <a:t>ELASTIC SCALE OUT OF STORAGE AND THROUGHPUT</a:t>
            </a:r>
          </a:p>
        </p:txBody>
      </p:sp>
      <p:grpSp>
        <p:nvGrpSpPr>
          <p:cNvPr id="4" name="Group 3"/>
          <p:cNvGrpSpPr/>
          <p:nvPr/>
        </p:nvGrpSpPr>
        <p:grpSpPr>
          <a:xfrm>
            <a:off x="6323290" y="2512613"/>
            <a:ext cx="4733898" cy="3509174"/>
            <a:chOff x="5302125" y="2696029"/>
            <a:chExt cx="4733898" cy="3509174"/>
          </a:xfrm>
        </p:grpSpPr>
        <p:sp>
          <p:nvSpPr>
            <p:cNvPr id="67" name="Freeform: Shape 83"/>
            <p:cNvSpPr/>
            <p:nvPr/>
          </p:nvSpPr>
          <p:spPr>
            <a:xfrm>
              <a:off x="5506076" y="3062507"/>
              <a:ext cx="2375513" cy="2490614"/>
            </a:xfrm>
            <a:custGeom>
              <a:avLst/>
              <a:gdLst>
                <a:gd name="connsiteX0" fmla="*/ 0 w 4763589"/>
                <a:gd name="connsiteY0" fmla="*/ 2403565 h 2504203"/>
                <a:gd name="connsiteX1" fmla="*/ 2669177 w 4763589"/>
                <a:gd name="connsiteY1" fmla="*/ 2220685 h 2504203"/>
                <a:gd name="connsiteX2" fmla="*/ 4763589 w 4763589"/>
                <a:gd name="connsiteY2" fmla="*/ 0 h 2504203"/>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14882"/>
                <a:gd name="connsiteX1" fmla="*/ 4763589 w 4763589"/>
                <a:gd name="connsiteY1" fmla="*/ 0 h 2414882"/>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Lst>
              <a:ahLst/>
              <a:cxnLst>
                <a:cxn ang="0">
                  <a:pos x="connsiteX0" y="connsiteY0"/>
                </a:cxn>
                <a:cxn ang="0">
                  <a:pos x="connsiteX1" y="connsiteY1"/>
                </a:cxn>
              </a:cxnLst>
              <a:rect l="l" t="t" r="r" b="b"/>
              <a:pathLst>
                <a:path w="4763589" h="2403565">
                  <a:moveTo>
                    <a:pt x="0" y="2403565"/>
                  </a:moveTo>
                  <a:cubicBezTo>
                    <a:pt x="1612078" y="2269470"/>
                    <a:pt x="3695453" y="1313760"/>
                    <a:pt x="4763589" y="0"/>
                  </a:cubicBezTo>
                </a:path>
              </a:pathLst>
            </a:custGeom>
            <a:noFill/>
            <a:ln w="19050" cap="sq">
              <a:solidFill>
                <a:schemeClr val="bg1">
                  <a:lumMod val="50000"/>
                </a:schemeClr>
              </a:solidFill>
              <a:prstDash val="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ylinder 513">
              <a:extLst>
                <a:ext uri="{FF2B5EF4-FFF2-40B4-BE49-F238E27FC236}">
                  <a16:creationId xmlns:a16="http://schemas.microsoft.com/office/drawing/2014/main" id="{9714E062-2856-46E1-83E4-9DC69D552117}"/>
                </a:ext>
              </a:extLst>
            </p:cNvPr>
            <p:cNvSpPr/>
            <p:nvPr/>
          </p:nvSpPr>
          <p:spPr bwMode="auto">
            <a:xfrm>
              <a:off x="7291463" y="3401692"/>
              <a:ext cx="590127" cy="775284"/>
            </a:xfrm>
            <a:prstGeom prst="can">
              <a:avLst>
                <a:gd name="adj" fmla="val 39530"/>
              </a:avLst>
            </a:prstGeom>
            <a:solidFill>
              <a:srgbClr val="F3F3F3"/>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Segoe UI" pitchFamily="34" charset="0"/>
              </a:endParaRPr>
            </a:p>
          </p:txBody>
        </p:sp>
        <p:sp>
          <p:nvSpPr>
            <p:cNvPr id="50" name="Cylinder 513">
              <a:extLst>
                <a:ext uri="{FF2B5EF4-FFF2-40B4-BE49-F238E27FC236}">
                  <a16:creationId xmlns:a16="http://schemas.microsoft.com/office/drawing/2014/main" id="{56B5361F-9FC7-4504-8A5F-894FF45429EB}"/>
                </a:ext>
              </a:extLst>
            </p:cNvPr>
            <p:cNvSpPr/>
            <p:nvPr/>
          </p:nvSpPr>
          <p:spPr bwMode="auto">
            <a:xfrm>
              <a:off x="6544179" y="4554043"/>
              <a:ext cx="399132" cy="524363"/>
            </a:xfrm>
            <a:prstGeom prst="can">
              <a:avLst>
                <a:gd name="adj" fmla="val 39530"/>
              </a:avLst>
            </a:prstGeom>
            <a:solidFill>
              <a:srgbClr val="F3F3F3"/>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Segoe UI" pitchFamily="34" charset="0"/>
              </a:endParaRPr>
            </a:p>
          </p:txBody>
        </p:sp>
        <p:sp>
          <p:nvSpPr>
            <p:cNvPr id="51" name="Cylinder 513">
              <a:extLst>
                <a:ext uri="{FF2B5EF4-FFF2-40B4-BE49-F238E27FC236}">
                  <a16:creationId xmlns:a16="http://schemas.microsoft.com/office/drawing/2014/main" id="{DEDA90D5-BA19-43F2-BDB9-82A7767B7681}"/>
                </a:ext>
              </a:extLst>
            </p:cNvPr>
            <p:cNvSpPr/>
            <p:nvPr/>
          </p:nvSpPr>
          <p:spPr bwMode="auto">
            <a:xfrm>
              <a:off x="5449633" y="5271776"/>
              <a:ext cx="298529" cy="392195"/>
            </a:xfrm>
            <a:prstGeom prst="can">
              <a:avLst>
                <a:gd name="adj" fmla="val 39530"/>
              </a:avLst>
            </a:prstGeom>
            <a:solidFill>
              <a:srgbClr val="F3F3F3"/>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Segoe UI" pitchFamily="34" charset="0"/>
              </a:endParaRPr>
            </a:p>
          </p:txBody>
        </p:sp>
        <p:sp>
          <p:nvSpPr>
            <p:cNvPr id="24" name="Freeform: Shape 83"/>
            <p:cNvSpPr/>
            <p:nvPr/>
          </p:nvSpPr>
          <p:spPr>
            <a:xfrm>
              <a:off x="5506555" y="4402852"/>
              <a:ext cx="4231967" cy="1579601"/>
            </a:xfrm>
            <a:custGeom>
              <a:avLst/>
              <a:gdLst>
                <a:gd name="connsiteX0" fmla="*/ 0 w 4763589"/>
                <a:gd name="connsiteY0" fmla="*/ 2403565 h 2504203"/>
                <a:gd name="connsiteX1" fmla="*/ 2669177 w 4763589"/>
                <a:gd name="connsiteY1" fmla="*/ 2220685 h 2504203"/>
                <a:gd name="connsiteX2" fmla="*/ 4763589 w 4763589"/>
                <a:gd name="connsiteY2" fmla="*/ 0 h 2504203"/>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14882"/>
                <a:gd name="connsiteX1" fmla="*/ 4763589 w 4763589"/>
                <a:gd name="connsiteY1" fmla="*/ 0 h 2414882"/>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Lst>
              <a:ahLst/>
              <a:cxnLst>
                <a:cxn ang="0">
                  <a:pos x="connsiteX0" y="connsiteY0"/>
                </a:cxn>
                <a:cxn ang="0">
                  <a:pos x="connsiteX1" y="connsiteY1"/>
                </a:cxn>
              </a:cxnLst>
              <a:rect l="l" t="t" r="r" b="b"/>
              <a:pathLst>
                <a:path w="4763589" h="2403565">
                  <a:moveTo>
                    <a:pt x="0" y="2403565"/>
                  </a:moveTo>
                  <a:cubicBezTo>
                    <a:pt x="1612078" y="2269470"/>
                    <a:pt x="3695453" y="1313760"/>
                    <a:pt x="4763589" y="0"/>
                  </a:cubicBezTo>
                </a:path>
              </a:pathLst>
            </a:custGeom>
            <a:noFill/>
            <a:ln w="19050" cap="sq">
              <a:solidFill>
                <a:schemeClr val="bg1">
                  <a:lumMod val="50000"/>
                </a:schemeClr>
              </a:solidFill>
              <a:prstDash val="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02C792B7-BE39-4C7E-920E-C47A0892067D}"/>
                </a:ext>
              </a:extLst>
            </p:cNvPr>
            <p:cNvGrpSpPr/>
            <p:nvPr/>
          </p:nvGrpSpPr>
          <p:grpSpPr>
            <a:xfrm>
              <a:off x="5302125" y="5863184"/>
              <a:ext cx="446516" cy="342019"/>
              <a:chOff x="3718247" y="4770744"/>
              <a:chExt cx="646924" cy="495526"/>
            </a:xfrm>
          </p:grpSpPr>
          <p:grpSp>
            <p:nvGrpSpPr>
              <p:cNvPr id="14" name="Group 13">
                <a:extLst>
                  <a:ext uri="{FF2B5EF4-FFF2-40B4-BE49-F238E27FC236}">
                    <a16:creationId xmlns:a16="http://schemas.microsoft.com/office/drawing/2014/main" id="{9F297C38-0F2C-418D-825E-9A62CF153F63}"/>
                  </a:ext>
                </a:extLst>
              </p:cNvPr>
              <p:cNvGrpSpPr/>
              <p:nvPr/>
            </p:nvGrpSpPr>
            <p:grpSpPr>
              <a:xfrm>
                <a:off x="3718247" y="4770744"/>
                <a:ext cx="646924" cy="495526"/>
                <a:chOff x="3663818" y="4750128"/>
                <a:chExt cx="755782" cy="536757"/>
              </a:xfrm>
              <a:solidFill>
                <a:schemeClr val="bg1"/>
              </a:solidFill>
            </p:grpSpPr>
            <p:sp>
              <p:nvSpPr>
                <p:cNvPr id="62" name="Rectangle 61">
                  <a:extLst>
                    <a:ext uri="{FF2B5EF4-FFF2-40B4-BE49-F238E27FC236}">
                      <a16:creationId xmlns:a16="http://schemas.microsoft.com/office/drawing/2014/main" id="{2B334885-7668-44F7-A94F-3A0F6146F374}"/>
                    </a:ext>
                  </a:extLst>
                </p:cNvPr>
                <p:cNvSpPr>
                  <a:spLocks noChangeArrowheads="1"/>
                </p:cNvSpPr>
                <p:nvPr/>
              </p:nvSpPr>
              <p:spPr bwMode="auto">
                <a:xfrm>
                  <a:off x="3663818" y="4750128"/>
                  <a:ext cx="755782" cy="425704"/>
                </a:xfrm>
                <a:prstGeom prst="rect">
                  <a:avLst/>
                </a:prstGeom>
                <a:solidFill>
                  <a:srgbClr val="F3F3F3"/>
                </a:solidFill>
                <a:ln w="12700" cap="rnd">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65" name="Line 7">
                  <a:extLst>
                    <a:ext uri="{FF2B5EF4-FFF2-40B4-BE49-F238E27FC236}">
                      <a16:creationId xmlns:a16="http://schemas.microsoft.com/office/drawing/2014/main" id="{4CD7D5AD-84C2-48B9-8F32-3FC73C0F99C1}"/>
                    </a:ext>
                  </a:extLst>
                </p:cNvPr>
                <p:cNvSpPr>
                  <a:spLocks noChangeShapeType="1"/>
                </p:cNvSpPr>
                <p:nvPr/>
              </p:nvSpPr>
              <p:spPr bwMode="auto">
                <a:xfrm>
                  <a:off x="4040167" y="5175832"/>
                  <a:ext cx="0" cy="111053"/>
                </a:xfrm>
                <a:prstGeom prst="line">
                  <a:avLst/>
                </a:prstGeom>
                <a:grpFill/>
                <a:ln w="12700" cap="rnd">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71" name="Line 8">
                  <a:extLst>
                    <a:ext uri="{FF2B5EF4-FFF2-40B4-BE49-F238E27FC236}">
                      <a16:creationId xmlns:a16="http://schemas.microsoft.com/office/drawing/2014/main" id="{BE0FCE4E-9216-4FAB-B815-A9A70C201611}"/>
                    </a:ext>
                  </a:extLst>
                </p:cNvPr>
                <p:cNvSpPr>
                  <a:spLocks noChangeShapeType="1"/>
                </p:cNvSpPr>
                <p:nvPr/>
              </p:nvSpPr>
              <p:spPr bwMode="auto">
                <a:xfrm>
                  <a:off x="3910604" y="5286885"/>
                  <a:ext cx="265295" cy="0"/>
                </a:xfrm>
                <a:prstGeom prst="line">
                  <a:avLst/>
                </a:prstGeom>
                <a:grpFill/>
                <a:ln w="12700" cap="rnd">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72" name="Group 71">
                <a:extLst>
                  <a:ext uri="{FF2B5EF4-FFF2-40B4-BE49-F238E27FC236}">
                    <a16:creationId xmlns:a16="http://schemas.microsoft.com/office/drawing/2014/main" id="{295257D3-F508-4F74-AC49-A77ABEB213DA}"/>
                  </a:ext>
                </a:extLst>
              </p:cNvPr>
              <p:cNvGrpSpPr/>
              <p:nvPr/>
            </p:nvGrpSpPr>
            <p:grpSpPr>
              <a:xfrm rot="5400000">
                <a:off x="3917402" y="4806749"/>
                <a:ext cx="249246" cy="312514"/>
                <a:chOff x="13906501" y="3886200"/>
                <a:chExt cx="619125" cy="776287"/>
              </a:xfrm>
            </p:grpSpPr>
            <p:sp>
              <p:nvSpPr>
                <p:cNvPr id="73" name="Freeform 17">
                  <a:extLst>
                    <a:ext uri="{FF2B5EF4-FFF2-40B4-BE49-F238E27FC236}">
                      <a16:creationId xmlns:a16="http://schemas.microsoft.com/office/drawing/2014/main" id="{B9E4D99E-8F81-4276-810E-0C0B3CCC69A5}"/>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74" name="Freeform 18">
                  <a:extLst>
                    <a:ext uri="{FF2B5EF4-FFF2-40B4-BE49-F238E27FC236}">
                      <a16:creationId xmlns:a16="http://schemas.microsoft.com/office/drawing/2014/main" id="{C4BB0E53-D066-4652-9259-2607B97553D1}"/>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75" name="Line 19">
                  <a:extLst>
                    <a:ext uri="{FF2B5EF4-FFF2-40B4-BE49-F238E27FC236}">
                      <a16:creationId xmlns:a16="http://schemas.microsoft.com/office/drawing/2014/main" id="{5E2A0D07-464A-4548-9EDA-16D0100FD55F}"/>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76" name="Freeform 20">
                  <a:extLst>
                    <a:ext uri="{FF2B5EF4-FFF2-40B4-BE49-F238E27FC236}">
                      <a16:creationId xmlns:a16="http://schemas.microsoft.com/office/drawing/2014/main" id="{B0D380AF-50AA-4034-9C46-BA8D34E68D0B}"/>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77" name="Line 21">
                  <a:extLst>
                    <a:ext uri="{FF2B5EF4-FFF2-40B4-BE49-F238E27FC236}">
                      <a16:creationId xmlns:a16="http://schemas.microsoft.com/office/drawing/2014/main" id="{CCB7BF6B-E91F-49F3-A2FA-9C442BA5C574}"/>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78" name="Freeform 22">
                  <a:extLst>
                    <a:ext uri="{FF2B5EF4-FFF2-40B4-BE49-F238E27FC236}">
                      <a16:creationId xmlns:a16="http://schemas.microsoft.com/office/drawing/2014/main" id="{E14A6190-7928-4C28-9FF0-090FEA9C327B}"/>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79" name="Line 23">
                  <a:extLst>
                    <a:ext uri="{FF2B5EF4-FFF2-40B4-BE49-F238E27FC236}">
                      <a16:creationId xmlns:a16="http://schemas.microsoft.com/office/drawing/2014/main" id="{115A367A-AEC4-4913-AD59-195D70D610B2}"/>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grpSp>
        </p:grpSp>
        <p:grpSp>
          <p:nvGrpSpPr>
            <p:cNvPr id="80" name="Group 79">
              <a:extLst>
                <a:ext uri="{FF2B5EF4-FFF2-40B4-BE49-F238E27FC236}">
                  <a16:creationId xmlns:a16="http://schemas.microsoft.com/office/drawing/2014/main" id="{3C4157FA-3F98-4A5C-869E-8432A01FD617}"/>
                </a:ext>
              </a:extLst>
            </p:cNvPr>
            <p:cNvGrpSpPr/>
            <p:nvPr/>
          </p:nvGrpSpPr>
          <p:grpSpPr>
            <a:xfrm>
              <a:off x="6961740" y="5507788"/>
              <a:ext cx="593706" cy="454763"/>
              <a:chOff x="3718247" y="4770744"/>
              <a:chExt cx="646924" cy="495526"/>
            </a:xfrm>
          </p:grpSpPr>
          <p:grpSp>
            <p:nvGrpSpPr>
              <p:cNvPr id="81" name="Group 80">
                <a:extLst>
                  <a:ext uri="{FF2B5EF4-FFF2-40B4-BE49-F238E27FC236}">
                    <a16:creationId xmlns:a16="http://schemas.microsoft.com/office/drawing/2014/main" id="{658F34A8-6C2E-4225-8213-3FB707B6290B}"/>
                  </a:ext>
                </a:extLst>
              </p:cNvPr>
              <p:cNvGrpSpPr/>
              <p:nvPr/>
            </p:nvGrpSpPr>
            <p:grpSpPr>
              <a:xfrm>
                <a:off x="3718247" y="4770744"/>
                <a:ext cx="646924" cy="495526"/>
                <a:chOff x="3663818" y="4750128"/>
                <a:chExt cx="755782" cy="536757"/>
              </a:xfrm>
              <a:solidFill>
                <a:schemeClr val="bg1"/>
              </a:solidFill>
            </p:grpSpPr>
            <p:sp>
              <p:nvSpPr>
                <p:cNvPr id="90" name="Rectangle 89">
                  <a:extLst>
                    <a:ext uri="{FF2B5EF4-FFF2-40B4-BE49-F238E27FC236}">
                      <a16:creationId xmlns:a16="http://schemas.microsoft.com/office/drawing/2014/main" id="{1DBB00C1-0FD0-4E71-B151-91AF62D2811D}"/>
                    </a:ext>
                  </a:extLst>
                </p:cNvPr>
                <p:cNvSpPr>
                  <a:spLocks noChangeArrowheads="1"/>
                </p:cNvSpPr>
                <p:nvPr/>
              </p:nvSpPr>
              <p:spPr bwMode="auto">
                <a:xfrm>
                  <a:off x="3663818" y="4750128"/>
                  <a:ext cx="755782" cy="425704"/>
                </a:xfrm>
                <a:prstGeom prst="rect">
                  <a:avLst/>
                </a:prstGeom>
                <a:solidFill>
                  <a:srgbClr val="F3F3F3"/>
                </a:solidFill>
                <a:ln w="12700" cap="rnd">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91" name="Line 7">
                  <a:extLst>
                    <a:ext uri="{FF2B5EF4-FFF2-40B4-BE49-F238E27FC236}">
                      <a16:creationId xmlns:a16="http://schemas.microsoft.com/office/drawing/2014/main" id="{AADD20DF-6ED6-4EA9-866A-032F6C7362ED}"/>
                    </a:ext>
                  </a:extLst>
                </p:cNvPr>
                <p:cNvSpPr>
                  <a:spLocks noChangeShapeType="1"/>
                </p:cNvSpPr>
                <p:nvPr/>
              </p:nvSpPr>
              <p:spPr bwMode="auto">
                <a:xfrm>
                  <a:off x="4040167" y="5175832"/>
                  <a:ext cx="0" cy="111053"/>
                </a:xfrm>
                <a:prstGeom prst="line">
                  <a:avLst/>
                </a:prstGeom>
                <a:grpFill/>
                <a:ln w="12700" cap="rnd">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92" name="Line 8">
                  <a:extLst>
                    <a:ext uri="{FF2B5EF4-FFF2-40B4-BE49-F238E27FC236}">
                      <a16:creationId xmlns:a16="http://schemas.microsoft.com/office/drawing/2014/main" id="{BCBBBF9A-5277-4D5D-9314-ECD465DCF9A3}"/>
                    </a:ext>
                  </a:extLst>
                </p:cNvPr>
                <p:cNvSpPr>
                  <a:spLocks noChangeShapeType="1"/>
                </p:cNvSpPr>
                <p:nvPr/>
              </p:nvSpPr>
              <p:spPr bwMode="auto">
                <a:xfrm>
                  <a:off x="3910604" y="5286885"/>
                  <a:ext cx="265295" cy="0"/>
                </a:xfrm>
                <a:prstGeom prst="line">
                  <a:avLst/>
                </a:prstGeom>
                <a:grpFill/>
                <a:ln w="12700" cap="rnd">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82" name="Group 81">
                <a:extLst>
                  <a:ext uri="{FF2B5EF4-FFF2-40B4-BE49-F238E27FC236}">
                    <a16:creationId xmlns:a16="http://schemas.microsoft.com/office/drawing/2014/main" id="{541EE0BC-D3CB-463B-B84C-FEA13965F0C0}"/>
                  </a:ext>
                </a:extLst>
              </p:cNvPr>
              <p:cNvGrpSpPr/>
              <p:nvPr/>
            </p:nvGrpSpPr>
            <p:grpSpPr>
              <a:xfrm rot="5400000">
                <a:off x="3917402" y="4806749"/>
                <a:ext cx="249246" cy="312514"/>
                <a:chOff x="13906501" y="3886200"/>
                <a:chExt cx="619125" cy="776287"/>
              </a:xfrm>
            </p:grpSpPr>
            <p:sp>
              <p:nvSpPr>
                <p:cNvPr id="83" name="Freeform 17">
                  <a:extLst>
                    <a:ext uri="{FF2B5EF4-FFF2-40B4-BE49-F238E27FC236}">
                      <a16:creationId xmlns:a16="http://schemas.microsoft.com/office/drawing/2014/main" id="{1CA2BF34-BEF2-431B-A2F7-573A458AA512}"/>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84" name="Freeform 18">
                  <a:extLst>
                    <a:ext uri="{FF2B5EF4-FFF2-40B4-BE49-F238E27FC236}">
                      <a16:creationId xmlns:a16="http://schemas.microsoft.com/office/drawing/2014/main" id="{C203B033-DD6A-4348-8CEE-C4B8B474541D}"/>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85" name="Line 19">
                  <a:extLst>
                    <a:ext uri="{FF2B5EF4-FFF2-40B4-BE49-F238E27FC236}">
                      <a16:creationId xmlns:a16="http://schemas.microsoft.com/office/drawing/2014/main" id="{97CBA7B4-9D5D-4472-AC83-AC6ADEB5CDFD}"/>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86" name="Freeform 20">
                  <a:extLst>
                    <a:ext uri="{FF2B5EF4-FFF2-40B4-BE49-F238E27FC236}">
                      <a16:creationId xmlns:a16="http://schemas.microsoft.com/office/drawing/2014/main" id="{C62F58ED-0193-4E49-B7A3-2B0AD23D58ED}"/>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87" name="Line 21">
                  <a:extLst>
                    <a:ext uri="{FF2B5EF4-FFF2-40B4-BE49-F238E27FC236}">
                      <a16:creationId xmlns:a16="http://schemas.microsoft.com/office/drawing/2014/main" id="{7AE6FA09-F717-4FF9-ADB1-F531B9907D68}"/>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88" name="Freeform 22">
                  <a:extLst>
                    <a:ext uri="{FF2B5EF4-FFF2-40B4-BE49-F238E27FC236}">
                      <a16:creationId xmlns:a16="http://schemas.microsoft.com/office/drawing/2014/main" id="{0651B06E-7B1D-4AF4-AD8A-C61A733FF19B}"/>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89" name="Line 23">
                  <a:extLst>
                    <a:ext uri="{FF2B5EF4-FFF2-40B4-BE49-F238E27FC236}">
                      <a16:creationId xmlns:a16="http://schemas.microsoft.com/office/drawing/2014/main" id="{0325BE46-61A0-4DFA-B46E-E8A95C87389D}"/>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grpSp>
        </p:grpSp>
        <p:grpSp>
          <p:nvGrpSpPr>
            <p:cNvPr id="93" name="Group 92">
              <a:extLst>
                <a:ext uri="{FF2B5EF4-FFF2-40B4-BE49-F238E27FC236}">
                  <a16:creationId xmlns:a16="http://schemas.microsoft.com/office/drawing/2014/main" id="{036DE11C-B2D8-4844-9B05-465C1A08377C}"/>
                </a:ext>
              </a:extLst>
            </p:cNvPr>
            <p:cNvGrpSpPr/>
            <p:nvPr/>
          </p:nvGrpSpPr>
          <p:grpSpPr>
            <a:xfrm>
              <a:off x="8600089" y="4606350"/>
              <a:ext cx="843370" cy="646000"/>
              <a:chOff x="3718247" y="4770744"/>
              <a:chExt cx="646924" cy="495526"/>
            </a:xfrm>
          </p:grpSpPr>
          <p:grpSp>
            <p:nvGrpSpPr>
              <p:cNvPr id="94" name="Group 93">
                <a:extLst>
                  <a:ext uri="{FF2B5EF4-FFF2-40B4-BE49-F238E27FC236}">
                    <a16:creationId xmlns:a16="http://schemas.microsoft.com/office/drawing/2014/main" id="{CC8B00BC-3B29-49E7-975E-17D0DDBFF72F}"/>
                  </a:ext>
                </a:extLst>
              </p:cNvPr>
              <p:cNvGrpSpPr/>
              <p:nvPr/>
            </p:nvGrpSpPr>
            <p:grpSpPr>
              <a:xfrm>
                <a:off x="3718247" y="4770744"/>
                <a:ext cx="646924" cy="495526"/>
                <a:chOff x="3663818" y="4750128"/>
                <a:chExt cx="755782" cy="536757"/>
              </a:xfrm>
              <a:solidFill>
                <a:schemeClr val="bg1"/>
              </a:solidFill>
            </p:grpSpPr>
            <p:sp>
              <p:nvSpPr>
                <p:cNvPr id="103" name="Rectangle 102">
                  <a:extLst>
                    <a:ext uri="{FF2B5EF4-FFF2-40B4-BE49-F238E27FC236}">
                      <a16:creationId xmlns:a16="http://schemas.microsoft.com/office/drawing/2014/main" id="{3189914F-DF75-4ABB-9124-D6A86104A77A}"/>
                    </a:ext>
                  </a:extLst>
                </p:cNvPr>
                <p:cNvSpPr>
                  <a:spLocks noChangeArrowheads="1"/>
                </p:cNvSpPr>
                <p:nvPr/>
              </p:nvSpPr>
              <p:spPr bwMode="auto">
                <a:xfrm>
                  <a:off x="3663818" y="4750128"/>
                  <a:ext cx="755782" cy="425704"/>
                </a:xfrm>
                <a:prstGeom prst="rect">
                  <a:avLst/>
                </a:prstGeom>
                <a:solidFill>
                  <a:srgbClr val="F3F3F3"/>
                </a:solidFill>
                <a:ln w="12700" cap="rnd">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104" name="Line 7">
                  <a:extLst>
                    <a:ext uri="{FF2B5EF4-FFF2-40B4-BE49-F238E27FC236}">
                      <a16:creationId xmlns:a16="http://schemas.microsoft.com/office/drawing/2014/main" id="{65EDB751-A0A2-4537-B4B1-28EB3BDB0B8B}"/>
                    </a:ext>
                  </a:extLst>
                </p:cNvPr>
                <p:cNvSpPr>
                  <a:spLocks noChangeShapeType="1"/>
                </p:cNvSpPr>
                <p:nvPr/>
              </p:nvSpPr>
              <p:spPr bwMode="auto">
                <a:xfrm>
                  <a:off x="4040167" y="5175832"/>
                  <a:ext cx="0" cy="111053"/>
                </a:xfrm>
                <a:prstGeom prst="line">
                  <a:avLst/>
                </a:prstGeom>
                <a:grpFill/>
                <a:ln w="12700" cap="rnd">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105" name="Line 8">
                  <a:extLst>
                    <a:ext uri="{FF2B5EF4-FFF2-40B4-BE49-F238E27FC236}">
                      <a16:creationId xmlns:a16="http://schemas.microsoft.com/office/drawing/2014/main" id="{66A95A07-451B-4B45-9F51-3226343B7CCF}"/>
                    </a:ext>
                  </a:extLst>
                </p:cNvPr>
                <p:cNvSpPr>
                  <a:spLocks noChangeShapeType="1"/>
                </p:cNvSpPr>
                <p:nvPr/>
              </p:nvSpPr>
              <p:spPr bwMode="auto">
                <a:xfrm>
                  <a:off x="3910604" y="5286885"/>
                  <a:ext cx="265295" cy="0"/>
                </a:xfrm>
                <a:prstGeom prst="line">
                  <a:avLst/>
                </a:prstGeom>
                <a:grpFill/>
                <a:ln w="12700" cap="rnd">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95" name="Group 94">
                <a:extLst>
                  <a:ext uri="{FF2B5EF4-FFF2-40B4-BE49-F238E27FC236}">
                    <a16:creationId xmlns:a16="http://schemas.microsoft.com/office/drawing/2014/main" id="{52F0B13A-F8BD-4F78-8C96-CC82184D94CD}"/>
                  </a:ext>
                </a:extLst>
              </p:cNvPr>
              <p:cNvGrpSpPr/>
              <p:nvPr/>
            </p:nvGrpSpPr>
            <p:grpSpPr>
              <a:xfrm rot="5400000">
                <a:off x="3917402" y="4806749"/>
                <a:ext cx="249246" cy="312514"/>
                <a:chOff x="13906501" y="3886200"/>
                <a:chExt cx="619125" cy="776287"/>
              </a:xfrm>
            </p:grpSpPr>
            <p:sp>
              <p:nvSpPr>
                <p:cNvPr id="96" name="Freeform 17">
                  <a:extLst>
                    <a:ext uri="{FF2B5EF4-FFF2-40B4-BE49-F238E27FC236}">
                      <a16:creationId xmlns:a16="http://schemas.microsoft.com/office/drawing/2014/main" id="{C930A99C-4EE4-4A81-9423-4A395120E703}"/>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97" name="Freeform 18">
                  <a:extLst>
                    <a:ext uri="{FF2B5EF4-FFF2-40B4-BE49-F238E27FC236}">
                      <a16:creationId xmlns:a16="http://schemas.microsoft.com/office/drawing/2014/main" id="{61ABA24D-5F17-4D32-94F1-A4CD17AF25D7}"/>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98" name="Line 19">
                  <a:extLst>
                    <a:ext uri="{FF2B5EF4-FFF2-40B4-BE49-F238E27FC236}">
                      <a16:creationId xmlns:a16="http://schemas.microsoft.com/office/drawing/2014/main" id="{610A8FF9-B5C3-4DE2-B893-0760C616C353}"/>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99" name="Freeform 20">
                  <a:extLst>
                    <a:ext uri="{FF2B5EF4-FFF2-40B4-BE49-F238E27FC236}">
                      <a16:creationId xmlns:a16="http://schemas.microsoft.com/office/drawing/2014/main" id="{D91A2DF0-38C0-4B36-A117-944B096CB831}"/>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100" name="Line 21">
                  <a:extLst>
                    <a:ext uri="{FF2B5EF4-FFF2-40B4-BE49-F238E27FC236}">
                      <a16:creationId xmlns:a16="http://schemas.microsoft.com/office/drawing/2014/main" id="{0A12B0EE-24AF-460A-8E1B-C02030F34C68}"/>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101" name="Freeform 22">
                  <a:extLst>
                    <a:ext uri="{FF2B5EF4-FFF2-40B4-BE49-F238E27FC236}">
                      <a16:creationId xmlns:a16="http://schemas.microsoft.com/office/drawing/2014/main" id="{CAFDB06C-6F7F-4FB6-892D-1F240602F73C}"/>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102" name="Line 23">
                  <a:extLst>
                    <a:ext uri="{FF2B5EF4-FFF2-40B4-BE49-F238E27FC236}">
                      <a16:creationId xmlns:a16="http://schemas.microsoft.com/office/drawing/2014/main" id="{EDB29DEA-0054-4AA7-B84B-B51E3AC6D7DB}"/>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grpSp>
        </p:grpSp>
        <p:sp>
          <p:nvSpPr>
            <p:cNvPr id="52" name="Freeform: Shape 51">
              <a:extLst>
                <a:ext uri="{FF2B5EF4-FFF2-40B4-BE49-F238E27FC236}">
                  <a16:creationId xmlns:a16="http://schemas.microsoft.com/office/drawing/2014/main" id="{29C540AE-24FE-44FE-B1FD-829947A63FCA}"/>
                </a:ext>
              </a:extLst>
            </p:cNvPr>
            <p:cNvSpPr/>
            <p:nvPr/>
          </p:nvSpPr>
          <p:spPr bwMode="auto">
            <a:xfrm>
              <a:off x="7642126" y="2696029"/>
              <a:ext cx="498531" cy="252107"/>
            </a:xfrm>
            <a:custGeom>
              <a:avLst/>
              <a:gdLst/>
              <a:ahLst/>
              <a:cxnLst/>
              <a:rect l="l" t="t" r="r" b="b"/>
              <a:pathLst>
                <a:path w="367526" h="185858">
                  <a:moveTo>
                    <a:pt x="87999" y="0"/>
                  </a:moveTo>
                  <a:cubicBezTo>
                    <a:pt x="126946" y="0"/>
                    <a:pt x="158908" y="24075"/>
                    <a:pt x="183886" y="72224"/>
                  </a:cubicBezTo>
                  <a:cubicBezTo>
                    <a:pt x="197033" y="48889"/>
                    <a:pt x="212151" y="31018"/>
                    <a:pt x="229242" y="18611"/>
                  </a:cubicBezTo>
                  <a:cubicBezTo>
                    <a:pt x="246332" y="6204"/>
                    <a:pt x="263176" y="0"/>
                    <a:pt x="279773" y="0"/>
                  </a:cubicBezTo>
                  <a:cubicBezTo>
                    <a:pt x="306066" y="0"/>
                    <a:pt x="327265" y="8504"/>
                    <a:pt x="343370" y="25512"/>
                  </a:cubicBezTo>
                  <a:cubicBezTo>
                    <a:pt x="359474" y="42521"/>
                    <a:pt x="367526" y="64664"/>
                    <a:pt x="367526" y="91943"/>
                  </a:cubicBezTo>
                  <a:cubicBezTo>
                    <a:pt x="367526" y="117415"/>
                    <a:pt x="359104" y="139435"/>
                    <a:pt x="342260" y="158004"/>
                  </a:cubicBezTo>
                  <a:cubicBezTo>
                    <a:pt x="325416" y="176574"/>
                    <a:pt x="304587" y="185858"/>
                    <a:pt x="279773" y="185858"/>
                  </a:cubicBezTo>
                  <a:cubicBezTo>
                    <a:pt x="241156" y="185858"/>
                    <a:pt x="209029" y="161784"/>
                    <a:pt x="183393" y="113635"/>
                  </a:cubicBezTo>
                  <a:cubicBezTo>
                    <a:pt x="169918" y="137134"/>
                    <a:pt x="154718" y="155046"/>
                    <a:pt x="137791" y="167371"/>
                  </a:cubicBezTo>
                  <a:cubicBezTo>
                    <a:pt x="120865" y="179696"/>
                    <a:pt x="104268" y="185858"/>
                    <a:pt x="87999" y="185858"/>
                  </a:cubicBezTo>
                  <a:cubicBezTo>
                    <a:pt x="61870" y="185858"/>
                    <a:pt x="40672" y="177395"/>
                    <a:pt x="24403" y="160469"/>
                  </a:cubicBezTo>
                  <a:cubicBezTo>
                    <a:pt x="8134" y="143543"/>
                    <a:pt x="0" y="121359"/>
                    <a:pt x="0" y="93915"/>
                  </a:cubicBezTo>
                  <a:cubicBezTo>
                    <a:pt x="0" y="68444"/>
                    <a:pt x="8463" y="46424"/>
                    <a:pt x="25389" y="27854"/>
                  </a:cubicBezTo>
                  <a:cubicBezTo>
                    <a:pt x="42315" y="9285"/>
                    <a:pt x="63185" y="0"/>
                    <a:pt x="87999" y="0"/>
                  </a:cubicBezTo>
                  <a:close/>
                  <a:moveTo>
                    <a:pt x="87999" y="19720"/>
                  </a:moveTo>
                  <a:cubicBezTo>
                    <a:pt x="67786" y="19720"/>
                    <a:pt x="51518" y="26663"/>
                    <a:pt x="39193" y="40549"/>
                  </a:cubicBezTo>
                  <a:cubicBezTo>
                    <a:pt x="26868" y="54435"/>
                    <a:pt x="20706" y="72224"/>
                    <a:pt x="20706" y="93915"/>
                  </a:cubicBezTo>
                  <a:cubicBezTo>
                    <a:pt x="20706" y="114128"/>
                    <a:pt x="27032" y="131136"/>
                    <a:pt x="39686" y="144940"/>
                  </a:cubicBezTo>
                  <a:cubicBezTo>
                    <a:pt x="52339" y="158744"/>
                    <a:pt x="68444" y="165646"/>
                    <a:pt x="87999" y="165646"/>
                  </a:cubicBezTo>
                  <a:cubicBezTo>
                    <a:pt x="119386" y="165646"/>
                    <a:pt x="148144" y="141407"/>
                    <a:pt x="174273" y="92929"/>
                  </a:cubicBezTo>
                  <a:cubicBezTo>
                    <a:pt x="150609" y="44123"/>
                    <a:pt x="121851" y="19720"/>
                    <a:pt x="87999" y="19720"/>
                  </a:cubicBezTo>
                  <a:close/>
                  <a:moveTo>
                    <a:pt x="279773" y="19720"/>
                  </a:moveTo>
                  <a:cubicBezTo>
                    <a:pt x="248222" y="19720"/>
                    <a:pt x="219464" y="44123"/>
                    <a:pt x="193500" y="92929"/>
                  </a:cubicBezTo>
                  <a:cubicBezTo>
                    <a:pt x="216670" y="141407"/>
                    <a:pt x="245428" y="165646"/>
                    <a:pt x="279773" y="165646"/>
                  </a:cubicBezTo>
                  <a:cubicBezTo>
                    <a:pt x="299986" y="165646"/>
                    <a:pt x="316132" y="158744"/>
                    <a:pt x="328210" y="144940"/>
                  </a:cubicBezTo>
                  <a:cubicBezTo>
                    <a:pt x="340288" y="131136"/>
                    <a:pt x="346328" y="113471"/>
                    <a:pt x="346328" y="91943"/>
                  </a:cubicBezTo>
                  <a:cubicBezTo>
                    <a:pt x="346328" y="71402"/>
                    <a:pt x="340042" y="54229"/>
                    <a:pt x="327471" y="40426"/>
                  </a:cubicBezTo>
                  <a:cubicBezTo>
                    <a:pt x="314899" y="26622"/>
                    <a:pt x="299000" y="19720"/>
                    <a:pt x="279773" y="19720"/>
                  </a:cubicBezTo>
                  <a:close/>
                </a:path>
              </a:pathLst>
            </a:custGeom>
            <a:solidFill>
              <a:schemeClr val="tx2"/>
            </a:solidFill>
            <a:ln w="9525">
              <a:solidFill>
                <a:srgbClr val="F3F3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Freeform: Shape 55">
              <a:extLst>
                <a:ext uri="{FF2B5EF4-FFF2-40B4-BE49-F238E27FC236}">
                  <a16:creationId xmlns:a16="http://schemas.microsoft.com/office/drawing/2014/main" id="{5C7BE85B-A779-4E7D-8BD3-5BAF96BC1E50}"/>
                </a:ext>
              </a:extLst>
            </p:cNvPr>
            <p:cNvSpPr/>
            <p:nvPr/>
          </p:nvSpPr>
          <p:spPr bwMode="auto">
            <a:xfrm>
              <a:off x="9537492" y="4090196"/>
              <a:ext cx="498531" cy="252107"/>
            </a:xfrm>
            <a:custGeom>
              <a:avLst/>
              <a:gdLst/>
              <a:ahLst/>
              <a:cxnLst/>
              <a:rect l="l" t="t" r="r" b="b"/>
              <a:pathLst>
                <a:path w="367526" h="185858">
                  <a:moveTo>
                    <a:pt x="87999" y="0"/>
                  </a:moveTo>
                  <a:cubicBezTo>
                    <a:pt x="126946" y="0"/>
                    <a:pt x="158908" y="24075"/>
                    <a:pt x="183886" y="72224"/>
                  </a:cubicBezTo>
                  <a:cubicBezTo>
                    <a:pt x="197033" y="48889"/>
                    <a:pt x="212151" y="31018"/>
                    <a:pt x="229242" y="18611"/>
                  </a:cubicBezTo>
                  <a:cubicBezTo>
                    <a:pt x="246332" y="6204"/>
                    <a:pt x="263176" y="0"/>
                    <a:pt x="279773" y="0"/>
                  </a:cubicBezTo>
                  <a:cubicBezTo>
                    <a:pt x="306066" y="0"/>
                    <a:pt x="327265" y="8504"/>
                    <a:pt x="343370" y="25512"/>
                  </a:cubicBezTo>
                  <a:cubicBezTo>
                    <a:pt x="359474" y="42521"/>
                    <a:pt x="367526" y="64664"/>
                    <a:pt x="367526" y="91943"/>
                  </a:cubicBezTo>
                  <a:cubicBezTo>
                    <a:pt x="367526" y="117415"/>
                    <a:pt x="359104" y="139435"/>
                    <a:pt x="342260" y="158004"/>
                  </a:cubicBezTo>
                  <a:cubicBezTo>
                    <a:pt x="325416" y="176574"/>
                    <a:pt x="304587" y="185858"/>
                    <a:pt x="279773" y="185858"/>
                  </a:cubicBezTo>
                  <a:cubicBezTo>
                    <a:pt x="241156" y="185858"/>
                    <a:pt x="209029" y="161784"/>
                    <a:pt x="183393" y="113635"/>
                  </a:cubicBezTo>
                  <a:cubicBezTo>
                    <a:pt x="169918" y="137134"/>
                    <a:pt x="154718" y="155046"/>
                    <a:pt x="137791" y="167371"/>
                  </a:cubicBezTo>
                  <a:cubicBezTo>
                    <a:pt x="120865" y="179696"/>
                    <a:pt x="104268" y="185858"/>
                    <a:pt x="87999" y="185858"/>
                  </a:cubicBezTo>
                  <a:cubicBezTo>
                    <a:pt x="61870" y="185858"/>
                    <a:pt x="40672" y="177395"/>
                    <a:pt x="24403" y="160469"/>
                  </a:cubicBezTo>
                  <a:cubicBezTo>
                    <a:pt x="8134" y="143543"/>
                    <a:pt x="0" y="121359"/>
                    <a:pt x="0" y="93915"/>
                  </a:cubicBezTo>
                  <a:cubicBezTo>
                    <a:pt x="0" y="68444"/>
                    <a:pt x="8463" y="46424"/>
                    <a:pt x="25389" y="27854"/>
                  </a:cubicBezTo>
                  <a:cubicBezTo>
                    <a:pt x="42315" y="9285"/>
                    <a:pt x="63185" y="0"/>
                    <a:pt x="87999" y="0"/>
                  </a:cubicBezTo>
                  <a:close/>
                  <a:moveTo>
                    <a:pt x="87999" y="19720"/>
                  </a:moveTo>
                  <a:cubicBezTo>
                    <a:pt x="67786" y="19720"/>
                    <a:pt x="51518" y="26663"/>
                    <a:pt x="39193" y="40549"/>
                  </a:cubicBezTo>
                  <a:cubicBezTo>
                    <a:pt x="26868" y="54435"/>
                    <a:pt x="20706" y="72224"/>
                    <a:pt x="20706" y="93915"/>
                  </a:cubicBezTo>
                  <a:cubicBezTo>
                    <a:pt x="20706" y="114128"/>
                    <a:pt x="27032" y="131136"/>
                    <a:pt x="39686" y="144940"/>
                  </a:cubicBezTo>
                  <a:cubicBezTo>
                    <a:pt x="52339" y="158744"/>
                    <a:pt x="68444" y="165646"/>
                    <a:pt x="87999" y="165646"/>
                  </a:cubicBezTo>
                  <a:cubicBezTo>
                    <a:pt x="119386" y="165646"/>
                    <a:pt x="148144" y="141407"/>
                    <a:pt x="174273" y="92929"/>
                  </a:cubicBezTo>
                  <a:cubicBezTo>
                    <a:pt x="150609" y="44123"/>
                    <a:pt x="121851" y="19720"/>
                    <a:pt x="87999" y="19720"/>
                  </a:cubicBezTo>
                  <a:close/>
                  <a:moveTo>
                    <a:pt x="279773" y="19720"/>
                  </a:moveTo>
                  <a:cubicBezTo>
                    <a:pt x="248222" y="19720"/>
                    <a:pt x="219464" y="44123"/>
                    <a:pt x="193500" y="92929"/>
                  </a:cubicBezTo>
                  <a:cubicBezTo>
                    <a:pt x="216670" y="141407"/>
                    <a:pt x="245428" y="165646"/>
                    <a:pt x="279773" y="165646"/>
                  </a:cubicBezTo>
                  <a:cubicBezTo>
                    <a:pt x="299986" y="165646"/>
                    <a:pt x="316132" y="158744"/>
                    <a:pt x="328210" y="144940"/>
                  </a:cubicBezTo>
                  <a:cubicBezTo>
                    <a:pt x="340288" y="131136"/>
                    <a:pt x="346328" y="113471"/>
                    <a:pt x="346328" y="91943"/>
                  </a:cubicBezTo>
                  <a:cubicBezTo>
                    <a:pt x="346328" y="71402"/>
                    <a:pt x="340042" y="54229"/>
                    <a:pt x="327471" y="40426"/>
                  </a:cubicBezTo>
                  <a:cubicBezTo>
                    <a:pt x="314899" y="26622"/>
                    <a:pt x="299000" y="19720"/>
                    <a:pt x="279773" y="19720"/>
                  </a:cubicBezTo>
                  <a:close/>
                </a:path>
              </a:pathLst>
            </a:custGeom>
            <a:solidFill>
              <a:schemeClr val="tx2"/>
            </a:solidFill>
            <a:ln w="9525">
              <a:solidFill>
                <a:srgbClr val="F3F3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3" name="Text Placeholder 2">
            <a:extLst>
              <a:ext uri="{FF2B5EF4-FFF2-40B4-BE49-F238E27FC236}">
                <a16:creationId xmlns:a16="http://schemas.microsoft.com/office/drawing/2014/main" id="{B574CAA1-FFA2-4A42-BEB5-61B1D76726BE}"/>
              </a:ext>
            </a:extLst>
          </p:cNvPr>
          <p:cNvSpPr txBox="1">
            <a:spLocks/>
          </p:cNvSpPr>
          <p:nvPr/>
        </p:nvSpPr>
        <p:spPr>
          <a:xfrm>
            <a:off x="328509" y="1565962"/>
            <a:ext cx="4998202" cy="1486561"/>
          </a:xfrm>
          <a:prstGeom prst="rect">
            <a:avLst/>
          </a:prstGeom>
          <a:noFill/>
        </p:spPr>
        <p:txBody>
          <a:bodyPr vert="horz" wrap="square" lIns="91440" tIns="45720" rIns="91440" bIns="4572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dirty="0"/>
              <a:t>SCALES AS YOUR APPS’ NEEDS CHANGE</a:t>
            </a:r>
          </a:p>
          <a:p>
            <a:endParaRPr lang="en-US" dirty="0"/>
          </a:p>
          <a:p>
            <a:r>
              <a:rPr lang="en-US" sz="1600" b="0" dirty="0">
                <a:solidFill>
                  <a:schemeClr val="tx1"/>
                </a:solidFill>
                <a:latin typeface="Segoe UI Semilight" charset="0"/>
                <a:ea typeface="Segoe UI Semilight" charset="0"/>
                <a:cs typeface="Segoe UI Semilight" charset="0"/>
              </a:rPr>
              <a:t>Independently and elastically scale storage and throughput across regions </a:t>
            </a:r>
            <a:r>
              <a:rPr lang="mr-IN" sz="1600" b="0" dirty="0">
                <a:solidFill>
                  <a:schemeClr val="tx1"/>
                </a:solidFill>
                <a:latin typeface="Segoe UI Semilight" charset="0"/>
                <a:ea typeface="Segoe UI Semilight" charset="0"/>
                <a:cs typeface="Segoe UI Semilight" charset="0"/>
              </a:rPr>
              <a:t>–</a:t>
            </a:r>
            <a:r>
              <a:rPr lang="en-US" sz="1600" b="0" dirty="0">
                <a:solidFill>
                  <a:schemeClr val="tx1"/>
                </a:solidFill>
                <a:latin typeface="Segoe UI Semilight" charset="0"/>
                <a:ea typeface="Segoe UI Semilight" charset="0"/>
                <a:cs typeface="Segoe UI Semilight" charset="0"/>
              </a:rPr>
              <a:t> even during unpredictable traffic bursts </a:t>
            </a:r>
            <a:r>
              <a:rPr lang="mr-IN" sz="1600" b="0" dirty="0">
                <a:solidFill>
                  <a:schemeClr val="tx1"/>
                </a:solidFill>
                <a:latin typeface="Segoe UI Semilight" charset="0"/>
                <a:ea typeface="Segoe UI Semilight" charset="0"/>
                <a:cs typeface="Segoe UI Semilight" charset="0"/>
              </a:rPr>
              <a:t>–</a:t>
            </a:r>
            <a:r>
              <a:rPr lang="en-US" sz="1600" b="0" dirty="0">
                <a:solidFill>
                  <a:schemeClr val="tx1"/>
                </a:solidFill>
                <a:latin typeface="Segoe UI Semilight" charset="0"/>
                <a:ea typeface="Segoe UI Semilight" charset="0"/>
                <a:cs typeface="Segoe UI Semilight" charset="0"/>
              </a:rPr>
              <a:t> with a database that adapts to your app’s needs.</a:t>
            </a:r>
          </a:p>
        </p:txBody>
      </p:sp>
      <p:sp>
        <p:nvSpPr>
          <p:cNvPr id="54" name="Content Placeholder 2">
            <a:extLst>
              <a:ext uri="{FF2B5EF4-FFF2-40B4-BE49-F238E27FC236}">
                <a16:creationId xmlns:a16="http://schemas.microsoft.com/office/drawing/2014/main" id="{43F16E5B-CB15-4BD8-8B72-A7466CE5085E}"/>
              </a:ext>
            </a:extLst>
          </p:cNvPr>
          <p:cNvSpPr txBox="1">
            <a:spLocks/>
          </p:cNvSpPr>
          <p:nvPr/>
        </p:nvSpPr>
        <p:spPr>
          <a:xfrm>
            <a:off x="328509" y="3261082"/>
            <a:ext cx="4171394" cy="1900007"/>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lr>
                <a:schemeClr val="tx2"/>
              </a:buClr>
              <a:buFont typeface="Arial" charset="0"/>
              <a:buChar char="•"/>
            </a:pPr>
            <a:r>
              <a:rPr lang="en-US" sz="1600" spc="50" dirty="0">
                <a:latin typeface="Segoe UI Semilight" charset="0"/>
                <a:ea typeface="Segoe UI Semilight" charset="0"/>
                <a:cs typeface="Segoe UI Semilight" charset="0"/>
              </a:rPr>
              <a:t>Elastically scale throughput from 10 to 100s of millions of requests/sec across multiple regions</a:t>
            </a:r>
          </a:p>
          <a:p>
            <a:pPr marL="285750" indent="-285750">
              <a:buClr>
                <a:schemeClr val="tx2"/>
              </a:buClr>
              <a:buFont typeface="Arial" charset="0"/>
              <a:buChar char="•"/>
            </a:pPr>
            <a:r>
              <a:rPr lang="en-US" sz="1600" spc="50" dirty="0">
                <a:latin typeface="Segoe UI Semilight" charset="0"/>
                <a:ea typeface="Segoe UI Semilight" charset="0"/>
                <a:cs typeface="Segoe UI Semilight" charset="0"/>
              </a:rPr>
              <a:t>Support for requests/sec for different workloads</a:t>
            </a:r>
          </a:p>
          <a:p>
            <a:pPr marL="285750" indent="-285750">
              <a:buClr>
                <a:schemeClr val="tx2"/>
              </a:buClr>
              <a:buFont typeface="Arial" charset="0"/>
              <a:buChar char="•"/>
            </a:pPr>
            <a:r>
              <a:rPr lang="en-US" sz="1600" spc="50" dirty="0">
                <a:latin typeface="Segoe UI Semilight" charset="0"/>
                <a:ea typeface="Segoe UI Semilight" charset="0"/>
                <a:cs typeface="Segoe UI Semilight" charset="0"/>
              </a:rPr>
              <a:t>Pay only for the throughput and storage you need</a:t>
            </a:r>
          </a:p>
        </p:txBody>
      </p:sp>
      <p:sp>
        <p:nvSpPr>
          <p:cNvPr id="2" name="TextBox 1"/>
          <p:cNvSpPr txBox="1"/>
          <p:nvPr/>
        </p:nvSpPr>
        <p:spPr>
          <a:xfrm>
            <a:off x="10837333" y="4013200"/>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29935504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0">
            <a:extLst>
              <a:ext uri="{FF2B5EF4-FFF2-40B4-BE49-F238E27FC236}">
                <a16:creationId xmlns:a16="http://schemas.microsoft.com/office/drawing/2014/main" id="{574312C3-EA84-4CC4-BA7D-749FD351AF35}"/>
              </a:ext>
            </a:extLst>
          </p:cNvPr>
          <p:cNvSpPr>
            <a:spLocks noGrp="1"/>
          </p:cNvSpPr>
          <p:nvPr>
            <p:ph type="title"/>
          </p:nvPr>
        </p:nvSpPr>
        <p:spPr>
          <a:xfrm>
            <a:off x="268080" y="335608"/>
            <a:ext cx="11655840" cy="899665"/>
          </a:xfrm>
        </p:spPr>
        <p:txBody>
          <a:bodyPr/>
          <a:lstStyle/>
          <a:p>
            <a:r>
              <a:rPr lang="en-US" dirty="0"/>
              <a:t>GUARANTEED LOW LATENCY</a:t>
            </a:r>
          </a:p>
        </p:txBody>
      </p:sp>
      <p:sp>
        <p:nvSpPr>
          <p:cNvPr id="4" name="Text Placeholder 3">
            <a:extLst>
              <a:ext uri="{FF2B5EF4-FFF2-40B4-BE49-F238E27FC236}">
                <a16:creationId xmlns:a16="http://schemas.microsoft.com/office/drawing/2014/main" id="{01575AA7-E4F5-48BA-B815-B7B8471EBD43}"/>
              </a:ext>
            </a:extLst>
          </p:cNvPr>
          <p:cNvSpPr>
            <a:spLocks noGrp="1"/>
          </p:cNvSpPr>
          <p:nvPr>
            <p:ph type="body" sz="quarter" idx="10"/>
          </p:nvPr>
        </p:nvSpPr>
        <p:spPr>
          <a:xfrm>
            <a:off x="326500" y="1584502"/>
            <a:ext cx="4802151" cy="1631216"/>
          </a:xfrm>
        </p:spPr>
        <p:txBody>
          <a:bodyPr/>
          <a:lstStyle/>
          <a:p>
            <a:r>
              <a:rPr lang="en-US" sz="1600" dirty="0"/>
              <a:t>PROVIDE USERS AROUND THE WORLD WITH FAST ACCESS TO DATA</a:t>
            </a:r>
          </a:p>
          <a:p>
            <a:endParaRPr lang="en-US" dirty="0"/>
          </a:p>
          <a:p>
            <a:r>
              <a:rPr lang="en-US" sz="1600" b="0" dirty="0">
                <a:solidFill>
                  <a:schemeClr val="tx1"/>
                </a:solidFill>
                <a:latin typeface="Segoe UI Semilight" charset="0"/>
                <a:ea typeface="Segoe UI Semilight" charset="0"/>
                <a:cs typeface="Segoe UI Semilight" charset="0"/>
              </a:rPr>
              <a:t>Serve &lt;10 millisecond read and write requests at the 99th percentile from the region nearest to users, while delivering data globally. </a:t>
            </a:r>
          </a:p>
        </p:txBody>
      </p:sp>
      <p:grpSp>
        <p:nvGrpSpPr>
          <p:cNvPr id="2" name="Group 1"/>
          <p:cNvGrpSpPr/>
          <p:nvPr/>
        </p:nvGrpSpPr>
        <p:grpSpPr>
          <a:xfrm>
            <a:off x="6862580" y="2112057"/>
            <a:ext cx="3381962" cy="3116483"/>
            <a:chOff x="6446213" y="2411709"/>
            <a:chExt cx="3381962" cy="3116483"/>
          </a:xfrm>
        </p:grpSpPr>
        <p:grpSp>
          <p:nvGrpSpPr>
            <p:cNvPr id="3" name="Group 2">
              <a:extLst>
                <a:ext uri="{FF2B5EF4-FFF2-40B4-BE49-F238E27FC236}">
                  <a16:creationId xmlns:a16="http://schemas.microsoft.com/office/drawing/2014/main" id="{0BD2A45E-DAD6-4CD0-BD3E-13FD37299741}"/>
                </a:ext>
              </a:extLst>
            </p:cNvPr>
            <p:cNvGrpSpPr/>
            <p:nvPr/>
          </p:nvGrpSpPr>
          <p:grpSpPr>
            <a:xfrm>
              <a:off x="6570436" y="2464633"/>
              <a:ext cx="2979660" cy="2979660"/>
              <a:chOff x="2448227" y="4402944"/>
              <a:chExt cx="3244970" cy="3244970"/>
            </a:xfrm>
          </p:grpSpPr>
          <p:sp>
            <p:nvSpPr>
              <p:cNvPr id="213" name="Freeform: Shape 962">
                <a:extLst>
                  <a:ext uri="{FF2B5EF4-FFF2-40B4-BE49-F238E27FC236}">
                    <a16:creationId xmlns:a16="http://schemas.microsoft.com/office/drawing/2014/main" id="{C20F2FD9-6C67-41CD-AA54-D380A54DEDD5}"/>
                  </a:ext>
                </a:extLst>
              </p:cNvPr>
              <p:cNvSpPr/>
              <p:nvPr/>
            </p:nvSpPr>
            <p:spPr>
              <a:xfrm>
                <a:off x="2448227" y="4402944"/>
                <a:ext cx="3244970" cy="3244970"/>
              </a:xfrm>
              <a:prstGeom prst="ellipse">
                <a:avLst/>
              </a:prstGeom>
              <a:solidFill>
                <a:srgbClr val="F3F3F3"/>
              </a:solidFill>
              <a:ln w="12700" cap="flat" cmpd="sng" algn="ctr">
                <a:solidFill>
                  <a:srgbClr val="0177D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27" name="Freeform: Shape 260">
                <a:extLst>
                  <a:ext uri="{FF2B5EF4-FFF2-40B4-BE49-F238E27FC236}">
                    <a16:creationId xmlns:a16="http://schemas.microsoft.com/office/drawing/2014/main" id="{D73A84C9-58E9-4F72-89ED-CC8E84D758F6}"/>
                  </a:ext>
                </a:extLst>
              </p:cNvPr>
              <p:cNvSpPr>
                <a:spLocks/>
              </p:cNvSpPr>
              <p:nvPr/>
            </p:nvSpPr>
            <p:spPr bwMode="auto">
              <a:xfrm>
                <a:off x="2548010" y="4565368"/>
                <a:ext cx="3143459" cy="2997400"/>
              </a:xfrm>
              <a:custGeom>
                <a:avLst/>
                <a:gdLst>
                  <a:gd name="connsiteX0" fmla="*/ 1142662 w 3862373"/>
                  <a:gd name="connsiteY0" fmla="*/ 3605757 h 3682908"/>
                  <a:gd name="connsiteX1" fmla="*/ 1181749 w 3862373"/>
                  <a:gd name="connsiteY1" fmla="*/ 3644844 h 3682908"/>
                  <a:gd name="connsiteX2" fmla="*/ 1175073 w 3862373"/>
                  <a:gd name="connsiteY2" fmla="*/ 3660960 h 3682908"/>
                  <a:gd name="connsiteX3" fmla="*/ 1107191 w 3862373"/>
                  <a:gd name="connsiteY3" fmla="*/ 3636115 h 3682908"/>
                  <a:gd name="connsiteX4" fmla="*/ 1115023 w 3862373"/>
                  <a:gd name="connsiteY4" fmla="*/ 3617205 h 3682908"/>
                  <a:gd name="connsiteX5" fmla="*/ 1142662 w 3862373"/>
                  <a:gd name="connsiteY5" fmla="*/ 3605757 h 3682908"/>
                  <a:gd name="connsiteX6" fmla="*/ 1232571 w 3862373"/>
                  <a:gd name="connsiteY6" fmla="*/ 3605756 h 3682908"/>
                  <a:gd name="connsiteX7" fmla="*/ 1271658 w 3862373"/>
                  <a:gd name="connsiteY7" fmla="*/ 3644843 h 3682908"/>
                  <a:gd name="connsiteX8" fmla="*/ 1260210 w 3862373"/>
                  <a:gd name="connsiteY8" fmla="*/ 3672482 h 3682908"/>
                  <a:gd name="connsiteX9" fmla="*/ 1235039 w 3862373"/>
                  <a:gd name="connsiteY9" fmla="*/ 3682908 h 3682908"/>
                  <a:gd name="connsiteX10" fmla="*/ 1204643 w 3862373"/>
                  <a:gd name="connsiteY10" fmla="*/ 3671783 h 3682908"/>
                  <a:gd name="connsiteX11" fmla="*/ 1193484 w 3862373"/>
                  <a:gd name="connsiteY11" fmla="*/ 3644843 h 3682908"/>
                  <a:gd name="connsiteX12" fmla="*/ 1232571 w 3862373"/>
                  <a:gd name="connsiteY12" fmla="*/ 3605756 h 3682908"/>
                  <a:gd name="connsiteX13" fmla="*/ 1232571 w 3862373"/>
                  <a:gd name="connsiteY13" fmla="*/ 3520580 h 3682908"/>
                  <a:gd name="connsiteX14" fmla="*/ 1271658 w 3862373"/>
                  <a:gd name="connsiteY14" fmla="*/ 3559667 h 3682908"/>
                  <a:gd name="connsiteX15" fmla="*/ 1232571 w 3862373"/>
                  <a:gd name="connsiteY15" fmla="*/ 3598754 h 3682908"/>
                  <a:gd name="connsiteX16" fmla="*/ 1193484 w 3862373"/>
                  <a:gd name="connsiteY16" fmla="*/ 3559667 h 3682908"/>
                  <a:gd name="connsiteX17" fmla="*/ 1232571 w 3862373"/>
                  <a:gd name="connsiteY17" fmla="*/ 3520580 h 3682908"/>
                  <a:gd name="connsiteX18" fmla="*/ 1142662 w 3862373"/>
                  <a:gd name="connsiteY18" fmla="*/ 3520580 h 3682908"/>
                  <a:gd name="connsiteX19" fmla="*/ 1181749 w 3862373"/>
                  <a:gd name="connsiteY19" fmla="*/ 3559667 h 3682908"/>
                  <a:gd name="connsiteX20" fmla="*/ 1142662 w 3862373"/>
                  <a:gd name="connsiteY20" fmla="*/ 3598754 h 3682908"/>
                  <a:gd name="connsiteX21" fmla="*/ 1103575 w 3862373"/>
                  <a:gd name="connsiteY21" fmla="*/ 3559667 h 3682908"/>
                  <a:gd name="connsiteX22" fmla="*/ 1142662 w 3862373"/>
                  <a:gd name="connsiteY22" fmla="*/ 3520580 h 3682908"/>
                  <a:gd name="connsiteX23" fmla="*/ 1232572 w 3862373"/>
                  <a:gd name="connsiteY23" fmla="*/ 3435404 h 3682908"/>
                  <a:gd name="connsiteX24" fmla="*/ 1271659 w 3862373"/>
                  <a:gd name="connsiteY24" fmla="*/ 3474491 h 3682908"/>
                  <a:gd name="connsiteX25" fmla="*/ 1232572 w 3862373"/>
                  <a:gd name="connsiteY25" fmla="*/ 3513578 h 3682908"/>
                  <a:gd name="connsiteX26" fmla="*/ 1193485 w 3862373"/>
                  <a:gd name="connsiteY26" fmla="*/ 3474491 h 3682908"/>
                  <a:gd name="connsiteX27" fmla="*/ 1232572 w 3862373"/>
                  <a:gd name="connsiteY27" fmla="*/ 3435404 h 3682908"/>
                  <a:gd name="connsiteX28" fmla="*/ 1142662 w 3862373"/>
                  <a:gd name="connsiteY28" fmla="*/ 3435404 h 3682908"/>
                  <a:gd name="connsiteX29" fmla="*/ 1181749 w 3862373"/>
                  <a:gd name="connsiteY29" fmla="*/ 3474491 h 3682908"/>
                  <a:gd name="connsiteX30" fmla="*/ 1142662 w 3862373"/>
                  <a:gd name="connsiteY30" fmla="*/ 3513578 h 3682908"/>
                  <a:gd name="connsiteX31" fmla="*/ 1103575 w 3862373"/>
                  <a:gd name="connsiteY31" fmla="*/ 3474491 h 3682908"/>
                  <a:gd name="connsiteX32" fmla="*/ 1142662 w 3862373"/>
                  <a:gd name="connsiteY32" fmla="*/ 3435404 h 3682908"/>
                  <a:gd name="connsiteX33" fmla="*/ 1329578 w 3862373"/>
                  <a:gd name="connsiteY33" fmla="*/ 3347862 h 3682908"/>
                  <a:gd name="connsiteX34" fmla="*/ 1368665 w 3862373"/>
                  <a:gd name="connsiteY34" fmla="*/ 3386950 h 3682908"/>
                  <a:gd name="connsiteX35" fmla="*/ 1329578 w 3862373"/>
                  <a:gd name="connsiteY35" fmla="*/ 3426037 h 3682908"/>
                  <a:gd name="connsiteX36" fmla="*/ 1290490 w 3862373"/>
                  <a:gd name="connsiteY36" fmla="*/ 3386950 h 3682908"/>
                  <a:gd name="connsiteX37" fmla="*/ 1329578 w 3862373"/>
                  <a:gd name="connsiteY37" fmla="*/ 3347862 h 3682908"/>
                  <a:gd name="connsiteX38" fmla="*/ 1142664 w 3862373"/>
                  <a:gd name="connsiteY38" fmla="*/ 3347862 h 3682908"/>
                  <a:gd name="connsiteX39" fmla="*/ 1181751 w 3862373"/>
                  <a:gd name="connsiteY39" fmla="*/ 3386950 h 3682908"/>
                  <a:gd name="connsiteX40" fmla="*/ 1142664 w 3862373"/>
                  <a:gd name="connsiteY40" fmla="*/ 3426037 h 3682908"/>
                  <a:gd name="connsiteX41" fmla="*/ 1103576 w 3862373"/>
                  <a:gd name="connsiteY41" fmla="*/ 3386950 h 3682908"/>
                  <a:gd name="connsiteX42" fmla="*/ 1142664 w 3862373"/>
                  <a:gd name="connsiteY42" fmla="*/ 3347862 h 3682908"/>
                  <a:gd name="connsiteX43" fmla="*/ 1232572 w 3862373"/>
                  <a:gd name="connsiteY43" fmla="*/ 3347861 h 3682908"/>
                  <a:gd name="connsiteX44" fmla="*/ 1271660 w 3862373"/>
                  <a:gd name="connsiteY44" fmla="*/ 3386948 h 3682908"/>
                  <a:gd name="connsiteX45" fmla="*/ 1232572 w 3862373"/>
                  <a:gd name="connsiteY45" fmla="*/ 3426035 h 3682908"/>
                  <a:gd name="connsiteX46" fmla="*/ 1193485 w 3862373"/>
                  <a:gd name="connsiteY46" fmla="*/ 3386948 h 3682908"/>
                  <a:gd name="connsiteX47" fmla="*/ 1232572 w 3862373"/>
                  <a:gd name="connsiteY47" fmla="*/ 3347861 h 3682908"/>
                  <a:gd name="connsiteX48" fmla="*/ 2924263 w 3862373"/>
                  <a:gd name="connsiteY48" fmla="*/ 3265052 h 3682908"/>
                  <a:gd name="connsiteX49" fmla="*/ 2963349 w 3862373"/>
                  <a:gd name="connsiteY49" fmla="*/ 3304139 h 3682908"/>
                  <a:gd name="connsiteX50" fmla="*/ 2924263 w 3862373"/>
                  <a:gd name="connsiteY50" fmla="*/ 3343226 h 3682908"/>
                  <a:gd name="connsiteX51" fmla="*/ 2885175 w 3862373"/>
                  <a:gd name="connsiteY51" fmla="*/ 3304139 h 3682908"/>
                  <a:gd name="connsiteX52" fmla="*/ 2924263 w 3862373"/>
                  <a:gd name="connsiteY52" fmla="*/ 3265052 h 3682908"/>
                  <a:gd name="connsiteX53" fmla="*/ 1419487 w 3862373"/>
                  <a:gd name="connsiteY53" fmla="*/ 3265052 h 3682908"/>
                  <a:gd name="connsiteX54" fmla="*/ 1458574 w 3862373"/>
                  <a:gd name="connsiteY54" fmla="*/ 3304139 h 3682908"/>
                  <a:gd name="connsiteX55" fmla="*/ 1419487 w 3862373"/>
                  <a:gd name="connsiteY55" fmla="*/ 3343226 h 3682908"/>
                  <a:gd name="connsiteX56" fmla="*/ 1380399 w 3862373"/>
                  <a:gd name="connsiteY56" fmla="*/ 3304139 h 3682908"/>
                  <a:gd name="connsiteX57" fmla="*/ 1419487 w 3862373"/>
                  <a:gd name="connsiteY57" fmla="*/ 3265052 h 3682908"/>
                  <a:gd name="connsiteX58" fmla="*/ 1329578 w 3862373"/>
                  <a:gd name="connsiteY58" fmla="*/ 3265052 h 3682908"/>
                  <a:gd name="connsiteX59" fmla="*/ 1368666 w 3862373"/>
                  <a:gd name="connsiteY59" fmla="*/ 3304139 h 3682908"/>
                  <a:gd name="connsiteX60" fmla="*/ 1329578 w 3862373"/>
                  <a:gd name="connsiteY60" fmla="*/ 3343226 h 3682908"/>
                  <a:gd name="connsiteX61" fmla="*/ 1290491 w 3862373"/>
                  <a:gd name="connsiteY61" fmla="*/ 3304139 h 3682908"/>
                  <a:gd name="connsiteX62" fmla="*/ 1329578 w 3862373"/>
                  <a:gd name="connsiteY62" fmla="*/ 3265052 h 3682908"/>
                  <a:gd name="connsiteX63" fmla="*/ 1232574 w 3862373"/>
                  <a:gd name="connsiteY63" fmla="*/ 3265052 h 3682908"/>
                  <a:gd name="connsiteX64" fmla="*/ 1271661 w 3862373"/>
                  <a:gd name="connsiteY64" fmla="*/ 3304139 h 3682908"/>
                  <a:gd name="connsiteX65" fmla="*/ 1232574 w 3862373"/>
                  <a:gd name="connsiteY65" fmla="*/ 3343226 h 3682908"/>
                  <a:gd name="connsiteX66" fmla="*/ 1193487 w 3862373"/>
                  <a:gd name="connsiteY66" fmla="*/ 3304139 h 3682908"/>
                  <a:gd name="connsiteX67" fmla="*/ 1232574 w 3862373"/>
                  <a:gd name="connsiteY67" fmla="*/ 3265052 h 3682908"/>
                  <a:gd name="connsiteX68" fmla="*/ 1142665 w 3862373"/>
                  <a:gd name="connsiteY68" fmla="*/ 3265052 h 3682908"/>
                  <a:gd name="connsiteX69" fmla="*/ 1181752 w 3862373"/>
                  <a:gd name="connsiteY69" fmla="*/ 3304139 h 3682908"/>
                  <a:gd name="connsiteX70" fmla="*/ 1142665 w 3862373"/>
                  <a:gd name="connsiteY70" fmla="*/ 3343226 h 3682908"/>
                  <a:gd name="connsiteX71" fmla="*/ 1103578 w 3862373"/>
                  <a:gd name="connsiteY71" fmla="*/ 3304139 h 3682908"/>
                  <a:gd name="connsiteX72" fmla="*/ 1142665 w 3862373"/>
                  <a:gd name="connsiteY72" fmla="*/ 3265052 h 3682908"/>
                  <a:gd name="connsiteX73" fmla="*/ 3111177 w 3862373"/>
                  <a:gd name="connsiteY73" fmla="*/ 3177510 h 3682908"/>
                  <a:gd name="connsiteX74" fmla="*/ 3150264 w 3862373"/>
                  <a:gd name="connsiteY74" fmla="*/ 3216597 h 3682908"/>
                  <a:gd name="connsiteX75" fmla="*/ 3111177 w 3862373"/>
                  <a:gd name="connsiteY75" fmla="*/ 3255684 h 3682908"/>
                  <a:gd name="connsiteX76" fmla="*/ 3072089 w 3862373"/>
                  <a:gd name="connsiteY76" fmla="*/ 3216597 h 3682908"/>
                  <a:gd name="connsiteX77" fmla="*/ 3111177 w 3862373"/>
                  <a:gd name="connsiteY77" fmla="*/ 3177510 h 3682908"/>
                  <a:gd name="connsiteX78" fmla="*/ 3018903 w 3862373"/>
                  <a:gd name="connsiteY78" fmla="*/ 3177510 h 3682908"/>
                  <a:gd name="connsiteX79" fmla="*/ 3057989 w 3862373"/>
                  <a:gd name="connsiteY79" fmla="*/ 3216597 h 3682908"/>
                  <a:gd name="connsiteX80" fmla="*/ 3018903 w 3862373"/>
                  <a:gd name="connsiteY80" fmla="*/ 3255684 h 3682908"/>
                  <a:gd name="connsiteX81" fmla="*/ 2979815 w 3862373"/>
                  <a:gd name="connsiteY81" fmla="*/ 3216597 h 3682908"/>
                  <a:gd name="connsiteX82" fmla="*/ 3018903 w 3862373"/>
                  <a:gd name="connsiteY82" fmla="*/ 3177510 h 3682908"/>
                  <a:gd name="connsiteX83" fmla="*/ 1516493 w 3862373"/>
                  <a:gd name="connsiteY83" fmla="*/ 3177510 h 3682908"/>
                  <a:gd name="connsiteX84" fmla="*/ 1555581 w 3862373"/>
                  <a:gd name="connsiteY84" fmla="*/ 3216597 h 3682908"/>
                  <a:gd name="connsiteX85" fmla="*/ 1516493 w 3862373"/>
                  <a:gd name="connsiteY85" fmla="*/ 3255684 h 3682908"/>
                  <a:gd name="connsiteX86" fmla="*/ 1477406 w 3862373"/>
                  <a:gd name="connsiteY86" fmla="*/ 3216597 h 3682908"/>
                  <a:gd name="connsiteX87" fmla="*/ 1516493 w 3862373"/>
                  <a:gd name="connsiteY87" fmla="*/ 3177510 h 3682908"/>
                  <a:gd name="connsiteX88" fmla="*/ 1329579 w 3862373"/>
                  <a:gd name="connsiteY88" fmla="*/ 3177510 h 3682908"/>
                  <a:gd name="connsiteX89" fmla="*/ 1368667 w 3862373"/>
                  <a:gd name="connsiteY89" fmla="*/ 3216597 h 3682908"/>
                  <a:gd name="connsiteX90" fmla="*/ 1329579 w 3862373"/>
                  <a:gd name="connsiteY90" fmla="*/ 3255684 h 3682908"/>
                  <a:gd name="connsiteX91" fmla="*/ 1290493 w 3862373"/>
                  <a:gd name="connsiteY91" fmla="*/ 3216597 h 3682908"/>
                  <a:gd name="connsiteX92" fmla="*/ 1329579 w 3862373"/>
                  <a:gd name="connsiteY92" fmla="*/ 3177510 h 3682908"/>
                  <a:gd name="connsiteX93" fmla="*/ 1142666 w 3862373"/>
                  <a:gd name="connsiteY93" fmla="*/ 3177510 h 3682908"/>
                  <a:gd name="connsiteX94" fmla="*/ 1181753 w 3862373"/>
                  <a:gd name="connsiteY94" fmla="*/ 3216597 h 3682908"/>
                  <a:gd name="connsiteX95" fmla="*/ 1142666 w 3862373"/>
                  <a:gd name="connsiteY95" fmla="*/ 3255684 h 3682908"/>
                  <a:gd name="connsiteX96" fmla="*/ 1103578 w 3862373"/>
                  <a:gd name="connsiteY96" fmla="*/ 3216597 h 3682908"/>
                  <a:gd name="connsiteX97" fmla="*/ 1142666 w 3862373"/>
                  <a:gd name="connsiteY97" fmla="*/ 3177510 h 3682908"/>
                  <a:gd name="connsiteX98" fmla="*/ 2924263 w 3862373"/>
                  <a:gd name="connsiteY98" fmla="*/ 3177510 h 3682908"/>
                  <a:gd name="connsiteX99" fmla="*/ 2963349 w 3862373"/>
                  <a:gd name="connsiteY99" fmla="*/ 3216597 h 3682908"/>
                  <a:gd name="connsiteX100" fmla="*/ 2924263 w 3862373"/>
                  <a:gd name="connsiteY100" fmla="*/ 3255684 h 3682908"/>
                  <a:gd name="connsiteX101" fmla="*/ 2885175 w 3862373"/>
                  <a:gd name="connsiteY101" fmla="*/ 3216597 h 3682908"/>
                  <a:gd name="connsiteX102" fmla="*/ 2924263 w 3862373"/>
                  <a:gd name="connsiteY102" fmla="*/ 3177510 h 3682908"/>
                  <a:gd name="connsiteX103" fmla="*/ 1419488 w 3862373"/>
                  <a:gd name="connsiteY103" fmla="*/ 3177510 h 3682908"/>
                  <a:gd name="connsiteX104" fmla="*/ 1458575 w 3862373"/>
                  <a:gd name="connsiteY104" fmla="*/ 3216597 h 3682908"/>
                  <a:gd name="connsiteX105" fmla="*/ 1419488 w 3862373"/>
                  <a:gd name="connsiteY105" fmla="*/ 3255684 h 3682908"/>
                  <a:gd name="connsiteX106" fmla="*/ 1380401 w 3862373"/>
                  <a:gd name="connsiteY106" fmla="*/ 3216597 h 3682908"/>
                  <a:gd name="connsiteX107" fmla="*/ 1419488 w 3862373"/>
                  <a:gd name="connsiteY107" fmla="*/ 3177510 h 3682908"/>
                  <a:gd name="connsiteX108" fmla="*/ 1232575 w 3862373"/>
                  <a:gd name="connsiteY108" fmla="*/ 3177510 h 3682908"/>
                  <a:gd name="connsiteX109" fmla="*/ 1271661 w 3862373"/>
                  <a:gd name="connsiteY109" fmla="*/ 3216597 h 3682908"/>
                  <a:gd name="connsiteX110" fmla="*/ 1232575 w 3862373"/>
                  <a:gd name="connsiteY110" fmla="*/ 3255684 h 3682908"/>
                  <a:gd name="connsiteX111" fmla="*/ 1193488 w 3862373"/>
                  <a:gd name="connsiteY111" fmla="*/ 3216597 h 3682908"/>
                  <a:gd name="connsiteX112" fmla="*/ 1232575 w 3862373"/>
                  <a:gd name="connsiteY112" fmla="*/ 3177510 h 3682908"/>
                  <a:gd name="connsiteX113" fmla="*/ 3111177 w 3862373"/>
                  <a:gd name="connsiteY113" fmla="*/ 3092334 h 3682908"/>
                  <a:gd name="connsiteX114" fmla="*/ 3150264 w 3862373"/>
                  <a:gd name="connsiteY114" fmla="*/ 3131421 h 3682908"/>
                  <a:gd name="connsiteX115" fmla="*/ 3111177 w 3862373"/>
                  <a:gd name="connsiteY115" fmla="*/ 3170508 h 3682908"/>
                  <a:gd name="connsiteX116" fmla="*/ 3072089 w 3862373"/>
                  <a:gd name="connsiteY116" fmla="*/ 3131421 h 3682908"/>
                  <a:gd name="connsiteX117" fmla="*/ 3111177 w 3862373"/>
                  <a:gd name="connsiteY117" fmla="*/ 3092334 h 3682908"/>
                  <a:gd name="connsiteX118" fmla="*/ 3018903 w 3862373"/>
                  <a:gd name="connsiteY118" fmla="*/ 3092334 h 3682908"/>
                  <a:gd name="connsiteX119" fmla="*/ 3057989 w 3862373"/>
                  <a:gd name="connsiteY119" fmla="*/ 3131421 h 3682908"/>
                  <a:gd name="connsiteX120" fmla="*/ 3018903 w 3862373"/>
                  <a:gd name="connsiteY120" fmla="*/ 3170508 h 3682908"/>
                  <a:gd name="connsiteX121" fmla="*/ 2979815 w 3862373"/>
                  <a:gd name="connsiteY121" fmla="*/ 3131421 h 3682908"/>
                  <a:gd name="connsiteX122" fmla="*/ 3018903 w 3862373"/>
                  <a:gd name="connsiteY122" fmla="*/ 3092334 h 3682908"/>
                  <a:gd name="connsiteX123" fmla="*/ 2831988 w 3862373"/>
                  <a:gd name="connsiteY123" fmla="*/ 3092334 h 3682908"/>
                  <a:gd name="connsiteX124" fmla="*/ 2871075 w 3862373"/>
                  <a:gd name="connsiteY124" fmla="*/ 3131421 h 3682908"/>
                  <a:gd name="connsiteX125" fmla="*/ 2831988 w 3862373"/>
                  <a:gd name="connsiteY125" fmla="*/ 3170508 h 3682908"/>
                  <a:gd name="connsiteX126" fmla="*/ 2792901 w 3862373"/>
                  <a:gd name="connsiteY126" fmla="*/ 3131421 h 3682908"/>
                  <a:gd name="connsiteX127" fmla="*/ 2831988 w 3862373"/>
                  <a:gd name="connsiteY127" fmla="*/ 3092334 h 3682908"/>
                  <a:gd name="connsiteX128" fmla="*/ 1516495 w 3862373"/>
                  <a:gd name="connsiteY128" fmla="*/ 3092334 h 3682908"/>
                  <a:gd name="connsiteX129" fmla="*/ 1555583 w 3862373"/>
                  <a:gd name="connsiteY129" fmla="*/ 3131421 h 3682908"/>
                  <a:gd name="connsiteX130" fmla="*/ 1516495 w 3862373"/>
                  <a:gd name="connsiteY130" fmla="*/ 3170508 h 3682908"/>
                  <a:gd name="connsiteX131" fmla="*/ 1477407 w 3862373"/>
                  <a:gd name="connsiteY131" fmla="*/ 3131421 h 3682908"/>
                  <a:gd name="connsiteX132" fmla="*/ 1516495 w 3862373"/>
                  <a:gd name="connsiteY132" fmla="*/ 3092334 h 3682908"/>
                  <a:gd name="connsiteX133" fmla="*/ 1329581 w 3862373"/>
                  <a:gd name="connsiteY133" fmla="*/ 3092334 h 3682908"/>
                  <a:gd name="connsiteX134" fmla="*/ 1368669 w 3862373"/>
                  <a:gd name="connsiteY134" fmla="*/ 3131421 h 3682908"/>
                  <a:gd name="connsiteX135" fmla="*/ 1329581 w 3862373"/>
                  <a:gd name="connsiteY135" fmla="*/ 3170508 h 3682908"/>
                  <a:gd name="connsiteX136" fmla="*/ 1290494 w 3862373"/>
                  <a:gd name="connsiteY136" fmla="*/ 3131421 h 3682908"/>
                  <a:gd name="connsiteX137" fmla="*/ 1329581 w 3862373"/>
                  <a:gd name="connsiteY137" fmla="*/ 3092334 h 3682908"/>
                  <a:gd name="connsiteX138" fmla="*/ 1142668 w 3862373"/>
                  <a:gd name="connsiteY138" fmla="*/ 3092334 h 3682908"/>
                  <a:gd name="connsiteX139" fmla="*/ 1181756 w 3862373"/>
                  <a:gd name="connsiteY139" fmla="*/ 3131421 h 3682908"/>
                  <a:gd name="connsiteX140" fmla="*/ 1142668 w 3862373"/>
                  <a:gd name="connsiteY140" fmla="*/ 3170508 h 3682908"/>
                  <a:gd name="connsiteX141" fmla="*/ 1103581 w 3862373"/>
                  <a:gd name="connsiteY141" fmla="*/ 3131421 h 3682908"/>
                  <a:gd name="connsiteX142" fmla="*/ 1142668 w 3862373"/>
                  <a:gd name="connsiteY142" fmla="*/ 3092334 h 3682908"/>
                  <a:gd name="connsiteX143" fmla="*/ 2924263 w 3862373"/>
                  <a:gd name="connsiteY143" fmla="*/ 3092334 h 3682908"/>
                  <a:gd name="connsiteX144" fmla="*/ 2963349 w 3862373"/>
                  <a:gd name="connsiteY144" fmla="*/ 3131421 h 3682908"/>
                  <a:gd name="connsiteX145" fmla="*/ 2924263 w 3862373"/>
                  <a:gd name="connsiteY145" fmla="*/ 3170508 h 3682908"/>
                  <a:gd name="connsiteX146" fmla="*/ 2885175 w 3862373"/>
                  <a:gd name="connsiteY146" fmla="*/ 3131421 h 3682908"/>
                  <a:gd name="connsiteX147" fmla="*/ 2924263 w 3862373"/>
                  <a:gd name="connsiteY147" fmla="*/ 3092334 h 3682908"/>
                  <a:gd name="connsiteX148" fmla="*/ 1419490 w 3862373"/>
                  <a:gd name="connsiteY148" fmla="*/ 3092334 h 3682908"/>
                  <a:gd name="connsiteX149" fmla="*/ 1458576 w 3862373"/>
                  <a:gd name="connsiteY149" fmla="*/ 3131421 h 3682908"/>
                  <a:gd name="connsiteX150" fmla="*/ 1419490 w 3862373"/>
                  <a:gd name="connsiteY150" fmla="*/ 3170508 h 3682908"/>
                  <a:gd name="connsiteX151" fmla="*/ 1380402 w 3862373"/>
                  <a:gd name="connsiteY151" fmla="*/ 3131421 h 3682908"/>
                  <a:gd name="connsiteX152" fmla="*/ 1419490 w 3862373"/>
                  <a:gd name="connsiteY152" fmla="*/ 3092334 h 3682908"/>
                  <a:gd name="connsiteX153" fmla="*/ 1232576 w 3862373"/>
                  <a:gd name="connsiteY153" fmla="*/ 3092334 h 3682908"/>
                  <a:gd name="connsiteX154" fmla="*/ 1271664 w 3862373"/>
                  <a:gd name="connsiteY154" fmla="*/ 3131421 h 3682908"/>
                  <a:gd name="connsiteX155" fmla="*/ 1232576 w 3862373"/>
                  <a:gd name="connsiteY155" fmla="*/ 3170508 h 3682908"/>
                  <a:gd name="connsiteX156" fmla="*/ 1193489 w 3862373"/>
                  <a:gd name="connsiteY156" fmla="*/ 3131421 h 3682908"/>
                  <a:gd name="connsiteX157" fmla="*/ 1232576 w 3862373"/>
                  <a:gd name="connsiteY157" fmla="*/ 3092334 h 3682908"/>
                  <a:gd name="connsiteX158" fmla="*/ 3205817 w 3862373"/>
                  <a:gd name="connsiteY158" fmla="*/ 3007157 h 3682908"/>
                  <a:gd name="connsiteX159" fmla="*/ 3244904 w 3862373"/>
                  <a:gd name="connsiteY159" fmla="*/ 3046245 h 3682908"/>
                  <a:gd name="connsiteX160" fmla="*/ 3205817 w 3862373"/>
                  <a:gd name="connsiteY160" fmla="*/ 3085332 h 3682908"/>
                  <a:gd name="connsiteX161" fmla="*/ 3166729 w 3862373"/>
                  <a:gd name="connsiteY161" fmla="*/ 3046245 h 3682908"/>
                  <a:gd name="connsiteX162" fmla="*/ 3205817 w 3862373"/>
                  <a:gd name="connsiteY162" fmla="*/ 3007157 h 3682908"/>
                  <a:gd name="connsiteX163" fmla="*/ 3111177 w 3862373"/>
                  <a:gd name="connsiteY163" fmla="*/ 3007157 h 3682908"/>
                  <a:gd name="connsiteX164" fmla="*/ 3150264 w 3862373"/>
                  <a:gd name="connsiteY164" fmla="*/ 3046245 h 3682908"/>
                  <a:gd name="connsiteX165" fmla="*/ 3111177 w 3862373"/>
                  <a:gd name="connsiteY165" fmla="*/ 3085332 h 3682908"/>
                  <a:gd name="connsiteX166" fmla="*/ 3072089 w 3862373"/>
                  <a:gd name="connsiteY166" fmla="*/ 3046245 h 3682908"/>
                  <a:gd name="connsiteX167" fmla="*/ 3111177 w 3862373"/>
                  <a:gd name="connsiteY167" fmla="*/ 3007157 h 3682908"/>
                  <a:gd name="connsiteX168" fmla="*/ 3018903 w 3862373"/>
                  <a:gd name="connsiteY168" fmla="*/ 3007157 h 3682908"/>
                  <a:gd name="connsiteX169" fmla="*/ 3057989 w 3862373"/>
                  <a:gd name="connsiteY169" fmla="*/ 3046245 h 3682908"/>
                  <a:gd name="connsiteX170" fmla="*/ 3018903 w 3862373"/>
                  <a:gd name="connsiteY170" fmla="*/ 3085332 h 3682908"/>
                  <a:gd name="connsiteX171" fmla="*/ 2979815 w 3862373"/>
                  <a:gd name="connsiteY171" fmla="*/ 3046245 h 3682908"/>
                  <a:gd name="connsiteX172" fmla="*/ 3018903 w 3862373"/>
                  <a:gd name="connsiteY172" fmla="*/ 3007157 h 3682908"/>
                  <a:gd name="connsiteX173" fmla="*/ 2924263 w 3862373"/>
                  <a:gd name="connsiteY173" fmla="*/ 3007157 h 3682908"/>
                  <a:gd name="connsiteX174" fmla="*/ 2963349 w 3862373"/>
                  <a:gd name="connsiteY174" fmla="*/ 3046245 h 3682908"/>
                  <a:gd name="connsiteX175" fmla="*/ 2924263 w 3862373"/>
                  <a:gd name="connsiteY175" fmla="*/ 3085332 h 3682908"/>
                  <a:gd name="connsiteX176" fmla="*/ 2885175 w 3862373"/>
                  <a:gd name="connsiteY176" fmla="*/ 3046245 h 3682908"/>
                  <a:gd name="connsiteX177" fmla="*/ 2924263 w 3862373"/>
                  <a:gd name="connsiteY177" fmla="*/ 3007157 h 3682908"/>
                  <a:gd name="connsiteX178" fmla="*/ 2831988 w 3862373"/>
                  <a:gd name="connsiteY178" fmla="*/ 3007157 h 3682908"/>
                  <a:gd name="connsiteX179" fmla="*/ 2871075 w 3862373"/>
                  <a:gd name="connsiteY179" fmla="*/ 3046245 h 3682908"/>
                  <a:gd name="connsiteX180" fmla="*/ 2831988 w 3862373"/>
                  <a:gd name="connsiteY180" fmla="*/ 3085332 h 3682908"/>
                  <a:gd name="connsiteX181" fmla="*/ 2792901 w 3862373"/>
                  <a:gd name="connsiteY181" fmla="*/ 3046245 h 3682908"/>
                  <a:gd name="connsiteX182" fmla="*/ 2831988 w 3862373"/>
                  <a:gd name="connsiteY182" fmla="*/ 3007157 h 3682908"/>
                  <a:gd name="connsiteX183" fmla="*/ 1611133 w 3862373"/>
                  <a:gd name="connsiteY183" fmla="*/ 3007157 h 3682908"/>
                  <a:gd name="connsiteX184" fmla="*/ 1650221 w 3862373"/>
                  <a:gd name="connsiteY184" fmla="*/ 3046245 h 3682908"/>
                  <a:gd name="connsiteX185" fmla="*/ 1611133 w 3862373"/>
                  <a:gd name="connsiteY185" fmla="*/ 3085332 h 3682908"/>
                  <a:gd name="connsiteX186" fmla="*/ 1572051 w 3862373"/>
                  <a:gd name="connsiteY186" fmla="*/ 3046245 h 3682908"/>
                  <a:gd name="connsiteX187" fmla="*/ 1611133 w 3862373"/>
                  <a:gd name="connsiteY187" fmla="*/ 3007157 h 3682908"/>
                  <a:gd name="connsiteX188" fmla="*/ 1516497 w 3862373"/>
                  <a:gd name="connsiteY188" fmla="*/ 3007157 h 3682908"/>
                  <a:gd name="connsiteX189" fmla="*/ 1555584 w 3862373"/>
                  <a:gd name="connsiteY189" fmla="*/ 3046245 h 3682908"/>
                  <a:gd name="connsiteX190" fmla="*/ 1516497 w 3862373"/>
                  <a:gd name="connsiteY190" fmla="*/ 3085332 h 3682908"/>
                  <a:gd name="connsiteX191" fmla="*/ 1477409 w 3862373"/>
                  <a:gd name="connsiteY191" fmla="*/ 3046245 h 3682908"/>
                  <a:gd name="connsiteX192" fmla="*/ 1516497 w 3862373"/>
                  <a:gd name="connsiteY192" fmla="*/ 3007157 h 3682908"/>
                  <a:gd name="connsiteX193" fmla="*/ 1419492 w 3862373"/>
                  <a:gd name="connsiteY193" fmla="*/ 3007157 h 3682908"/>
                  <a:gd name="connsiteX194" fmla="*/ 1458579 w 3862373"/>
                  <a:gd name="connsiteY194" fmla="*/ 3046245 h 3682908"/>
                  <a:gd name="connsiteX195" fmla="*/ 1419492 w 3862373"/>
                  <a:gd name="connsiteY195" fmla="*/ 3085332 h 3682908"/>
                  <a:gd name="connsiteX196" fmla="*/ 1380404 w 3862373"/>
                  <a:gd name="connsiteY196" fmla="*/ 3046245 h 3682908"/>
                  <a:gd name="connsiteX197" fmla="*/ 1419492 w 3862373"/>
                  <a:gd name="connsiteY197" fmla="*/ 3007157 h 3682908"/>
                  <a:gd name="connsiteX198" fmla="*/ 1329583 w 3862373"/>
                  <a:gd name="connsiteY198" fmla="*/ 3007157 h 3682908"/>
                  <a:gd name="connsiteX199" fmla="*/ 1368670 w 3862373"/>
                  <a:gd name="connsiteY199" fmla="*/ 3046245 h 3682908"/>
                  <a:gd name="connsiteX200" fmla="*/ 1329583 w 3862373"/>
                  <a:gd name="connsiteY200" fmla="*/ 3085332 h 3682908"/>
                  <a:gd name="connsiteX201" fmla="*/ 1290496 w 3862373"/>
                  <a:gd name="connsiteY201" fmla="*/ 3046245 h 3682908"/>
                  <a:gd name="connsiteX202" fmla="*/ 1329583 w 3862373"/>
                  <a:gd name="connsiteY202" fmla="*/ 3007157 h 3682908"/>
                  <a:gd name="connsiteX203" fmla="*/ 1232579 w 3862373"/>
                  <a:gd name="connsiteY203" fmla="*/ 3007157 h 3682908"/>
                  <a:gd name="connsiteX204" fmla="*/ 1271666 w 3862373"/>
                  <a:gd name="connsiteY204" fmla="*/ 3046245 h 3682908"/>
                  <a:gd name="connsiteX205" fmla="*/ 1232579 w 3862373"/>
                  <a:gd name="connsiteY205" fmla="*/ 3085332 h 3682908"/>
                  <a:gd name="connsiteX206" fmla="*/ 1193493 w 3862373"/>
                  <a:gd name="connsiteY206" fmla="*/ 3046245 h 3682908"/>
                  <a:gd name="connsiteX207" fmla="*/ 1232579 w 3862373"/>
                  <a:gd name="connsiteY207" fmla="*/ 3007157 h 3682908"/>
                  <a:gd name="connsiteX208" fmla="*/ 1142670 w 3862373"/>
                  <a:gd name="connsiteY208" fmla="*/ 3007157 h 3682908"/>
                  <a:gd name="connsiteX209" fmla="*/ 1181758 w 3862373"/>
                  <a:gd name="connsiteY209" fmla="*/ 3046245 h 3682908"/>
                  <a:gd name="connsiteX210" fmla="*/ 1142670 w 3862373"/>
                  <a:gd name="connsiteY210" fmla="*/ 3085332 h 3682908"/>
                  <a:gd name="connsiteX211" fmla="*/ 1103582 w 3862373"/>
                  <a:gd name="connsiteY211" fmla="*/ 3046245 h 3682908"/>
                  <a:gd name="connsiteX212" fmla="*/ 1142670 w 3862373"/>
                  <a:gd name="connsiteY212" fmla="*/ 3007157 h 3682908"/>
                  <a:gd name="connsiteX213" fmla="*/ 3111177 w 3862373"/>
                  <a:gd name="connsiteY213" fmla="*/ 2919617 h 3682908"/>
                  <a:gd name="connsiteX214" fmla="*/ 3150264 w 3862373"/>
                  <a:gd name="connsiteY214" fmla="*/ 2958704 h 3682908"/>
                  <a:gd name="connsiteX215" fmla="*/ 3111177 w 3862373"/>
                  <a:gd name="connsiteY215" fmla="*/ 2997791 h 3682908"/>
                  <a:gd name="connsiteX216" fmla="*/ 3072089 w 3862373"/>
                  <a:gd name="connsiteY216" fmla="*/ 2958704 h 3682908"/>
                  <a:gd name="connsiteX217" fmla="*/ 3111177 w 3862373"/>
                  <a:gd name="connsiteY217" fmla="*/ 2919617 h 3682908"/>
                  <a:gd name="connsiteX218" fmla="*/ 3018902 w 3862373"/>
                  <a:gd name="connsiteY218" fmla="*/ 2919617 h 3682908"/>
                  <a:gd name="connsiteX219" fmla="*/ 3057989 w 3862373"/>
                  <a:gd name="connsiteY219" fmla="*/ 2958704 h 3682908"/>
                  <a:gd name="connsiteX220" fmla="*/ 3018902 w 3862373"/>
                  <a:gd name="connsiteY220" fmla="*/ 2997791 h 3682908"/>
                  <a:gd name="connsiteX221" fmla="*/ 2979815 w 3862373"/>
                  <a:gd name="connsiteY221" fmla="*/ 2958704 h 3682908"/>
                  <a:gd name="connsiteX222" fmla="*/ 3018902 w 3862373"/>
                  <a:gd name="connsiteY222" fmla="*/ 2919617 h 3682908"/>
                  <a:gd name="connsiteX223" fmla="*/ 2831988 w 3862373"/>
                  <a:gd name="connsiteY223" fmla="*/ 2919617 h 3682908"/>
                  <a:gd name="connsiteX224" fmla="*/ 2871075 w 3862373"/>
                  <a:gd name="connsiteY224" fmla="*/ 2958704 h 3682908"/>
                  <a:gd name="connsiteX225" fmla="*/ 2831988 w 3862373"/>
                  <a:gd name="connsiteY225" fmla="*/ 2997791 h 3682908"/>
                  <a:gd name="connsiteX226" fmla="*/ 2792901 w 3862373"/>
                  <a:gd name="connsiteY226" fmla="*/ 2958704 h 3682908"/>
                  <a:gd name="connsiteX227" fmla="*/ 2831988 w 3862373"/>
                  <a:gd name="connsiteY227" fmla="*/ 2919617 h 3682908"/>
                  <a:gd name="connsiteX228" fmla="*/ 1611133 w 3862373"/>
                  <a:gd name="connsiteY228" fmla="*/ 2919617 h 3682908"/>
                  <a:gd name="connsiteX229" fmla="*/ 1650221 w 3862373"/>
                  <a:gd name="connsiteY229" fmla="*/ 2958704 h 3682908"/>
                  <a:gd name="connsiteX230" fmla="*/ 1611133 w 3862373"/>
                  <a:gd name="connsiteY230" fmla="*/ 2997791 h 3682908"/>
                  <a:gd name="connsiteX231" fmla="*/ 1572053 w 3862373"/>
                  <a:gd name="connsiteY231" fmla="*/ 2958704 h 3682908"/>
                  <a:gd name="connsiteX232" fmla="*/ 1611133 w 3862373"/>
                  <a:gd name="connsiteY232" fmla="*/ 2919617 h 3682908"/>
                  <a:gd name="connsiteX233" fmla="*/ 1516498 w 3862373"/>
                  <a:gd name="connsiteY233" fmla="*/ 2919617 h 3682908"/>
                  <a:gd name="connsiteX234" fmla="*/ 1555586 w 3862373"/>
                  <a:gd name="connsiteY234" fmla="*/ 2958704 h 3682908"/>
                  <a:gd name="connsiteX235" fmla="*/ 1516498 w 3862373"/>
                  <a:gd name="connsiteY235" fmla="*/ 2997791 h 3682908"/>
                  <a:gd name="connsiteX236" fmla="*/ 1477411 w 3862373"/>
                  <a:gd name="connsiteY236" fmla="*/ 2958704 h 3682908"/>
                  <a:gd name="connsiteX237" fmla="*/ 1516498 w 3862373"/>
                  <a:gd name="connsiteY237" fmla="*/ 2919617 h 3682908"/>
                  <a:gd name="connsiteX238" fmla="*/ 1329585 w 3862373"/>
                  <a:gd name="connsiteY238" fmla="*/ 2919617 h 3682908"/>
                  <a:gd name="connsiteX239" fmla="*/ 1368672 w 3862373"/>
                  <a:gd name="connsiteY239" fmla="*/ 2958704 h 3682908"/>
                  <a:gd name="connsiteX240" fmla="*/ 1329585 w 3862373"/>
                  <a:gd name="connsiteY240" fmla="*/ 2997791 h 3682908"/>
                  <a:gd name="connsiteX241" fmla="*/ 1290499 w 3862373"/>
                  <a:gd name="connsiteY241" fmla="*/ 2958704 h 3682908"/>
                  <a:gd name="connsiteX242" fmla="*/ 1329585 w 3862373"/>
                  <a:gd name="connsiteY242" fmla="*/ 2919617 h 3682908"/>
                  <a:gd name="connsiteX243" fmla="*/ 3489737 w 3862373"/>
                  <a:gd name="connsiteY243" fmla="*/ 2919616 h 3682908"/>
                  <a:gd name="connsiteX244" fmla="*/ 3508003 w 3862373"/>
                  <a:gd name="connsiteY244" fmla="*/ 2927183 h 3682908"/>
                  <a:gd name="connsiteX245" fmla="*/ 3463371 w 3862373"/>
                  <a:gd name="connsiteY245" fmla="*/ 2986869 h 3682908"/>
                  <a:gd name="connsiteX246" fmla="*/ 3462097 w 3862373"/>
                  <a:gd name="connsiteY246" fmla="*/ 2986342 h 3682908"/>
                  <a:gd name="connsiteX247" fmla="*/ 3450649 w 3862373"/>
                  <a:gd name="connsiteY247" fmla="*/ 2958703 h 3682908"/>
                  <a:gd name="connsiteX248" fmla="*/ 3489737 w 3862373"/>
                  <a:gd name="connsiteY248" fmla="*/ 2919616 h 3682908"/>
                  <a:gd name="connsiteX249" fmla="*/ 3205817 w 3862373"/>
                  <a:gd name="connsiteY249" fmla="*/ 2919616 h 3682908"/>
                  <a:gd name="connsiteX250" fmla="*/ 3244904 w 3862373"/>
                  <a:gd name="connsiteY250" fmla="*/ 2958703 h 3682908"/>
                  <a:gd name="connsiteX251" fmla="*/ 3205817 w 3862373"/>
                  <a:gd name="connsiteY251" fmla="*/ 2997790 h 3682908"/>
                  <a:gd name="connsiteX252" fmla="*/ 3166729 w 3862373"/>
                  <a:gd name="connsiteY252" fmla="*/ 2958703 h 3682908"/>
                  <a:gd name="connsiteX253" fmla="*/ 3205817 w 3862373"/>
                  <a:gd name="connsiteY253" fmla="*/ 2919616 h 3682908"/>
                  <a:gd name="connsiteX254" fmla="*/ 2924263 w 3862373"/>
                  <a:gd name="connsiteY254" fmla="*/ 2919616 h 3682908"/>
                  <a:gd name="connsiteX255" fmla="*/ 2963349 w 3862373"/>
                  <a:gd name="connsiteY255" fmla="*/ 2958703 h 3682908"/>
                  <a:gd name="connsiteX256" fmla="*/ 2924263 w 3862373"/>
                  <a:gd name="connsiteY256" fmla="*/ 2997790 h 3682908"/>
                  <a:gd name="connsiteX257" fmla="*/ 2885175 w 3862373"/>
                  <a:gd name="connsiteY257" fmla="*/ 2958703 h 3682908"/>
                  <a:gd name="connsiteX258" fmla="*/ 2924263 w 3862373"/>
                  <a:gd name="connsiteY258" fmla="*/ 2919616 h 3682908"/>
                  <a:gd name="connsiteX259" fmla="*/ 1703408 w 3862373"/>
                  <a:gd name="connsiteY259" fmla="*/ 2919616 h 3682908"/>
                  <a:gd name="connsiteX260" fmla="*/ 1742495 w 3862373"/>
                  <a:gd name="connsiteY260" fmla="*/ 2958703 h 3682908"/>
                  <a:gd name="connsiteX261" fmla="*/ 1703408 w 3862373"/>
                  <a:gd name="connsiteY261" fmla="*/ 2997790 h 3682908"/>
                  <a:gd name="connsiteX262" fmla="*/ 1664321 w 3862373"/>
                  <a:gd name="connsiteY262" fmla="*/ 2958703 h 3682908"/>
                  <a:gd name="connsiteX263" fmla="*/ 1703408 w 3862373"/>
                  <a:gd name="connsiteY263" fmla="*/ 2919616 h 3682908"/>
                  <a:gd name="connsiteX264" fmla="*/ 1419494 w 3862373"/>
                  <a:gd name="connsiteY264" fmla="*/ 2919616 h 3682908"/>
                  <a:gd name="connsiteX265" fmla="*/ 1458581 w 3862373"/>
                  <a:gd name="connsiteY265" fmla="*/ 2958703 h 3682908"/>
                  <a:gd name="connsiteX266" fmla="*/ 1419494 w 3862373"/>
                  <a:gd name="connsiteY266" fmla="*/ 2997790 h 3682908"/>
                  <a:gd name="connsiteX267" fmla="*/ 1380407 w 3862373"/>
                  <a:gd name="connsiteY267" fmla="*/ 2958703 h 3682908"/>
                  <a:gd name="connsiteX268" fmla="*/ 1419494 w 3862373"/>
                  <a:gd name="connsiteY268" fmla="*/ 2919616 h 3682908"/>
                  <a:gd name="connsiteX269" fmla="*/ 1232582 w 3862373"/>
                  <a:gd name="connsiteY269" fmla="*/ 2919616 h 3682908"/>
                  <a:gd name="connsiteX270" fmla="*/ 1271667 w 3862373"/>
                  <a:gd name="connsiteY270" fmla="*/ 2958703 h 3682908"/>
                  <a:gd name="connsiteX271" fmla="*/ 1232582 w 3862373"/>
                  <a:gd name="connsiteY271" fmla="*/ 2997790 h 3682908"/>
                  <a:gd name="connsiteX272" fmla="*/ 1193494 w 3862373"/>
                  <a:gd name="connsiteY272" fmla="*/ 2958703 h 3682908"/>
                  <a:gd name="connsiteX273" fmla="*/ 1232582 w 3862373"/>
                  <a:gd name="connsiteY273" fmla="*/ 2919616 h 3682908"/>
                  <a:gd name="connsiteX274" fmla="*/ 3489737 w 3862373"/>
                  <a:gd name="connsiteY274" fmla="*/ 2832075 h 3682908"/>
                  <a:gd name="connsiteX275" fmla="*/ 3528823 w 3862373"/>
                  <a:gd name="connsiteY275" fmla="*/ 2871162 h 3682908"/>
                  <a:gd name="connsiteX276" fmla="*/ 3489737 w 3862373"/>
                  <a:gd name="connsiteY276" fmla="*/ 2910249 h 3682908"/>
                  <a:gd name="connsiteX277" fmla="*/ 3450649 w 3862373"/>
                  <a:gd name="connsiteY277" fmla="*/ 2871162 h 3682908"/>
                  <a:gd name="connsiteX278" fmla="*/ 3489737 w 3862373"/>
                  <a:gd name="connsiteY278" fmla="*/ 2832075 h 3682908"/>
                  <a:gd name="connsiteX279" fmla="*/ 3300457 w 3862373"/>
                  <a:gd name="connsiteY279" fmla="*/ 2832075 h 3682908"/>
                  <a:gd name="connsiteX280" fmla="*/ 3339544 w 3862373"/>
                  <a:gd name="connsiteY280" fmla="*/ 2871162 h 3682908"/>
                  <a:gd name="connsiteX281" fmla="*/ 3300457 w 3862373"/>
                  <a:gd name="connsiteY281" fmla="*/ 2910249 h 3682908"/>
                  <a:gd name="connsiteX282" fmla="*/ 3261369 w 3862373"/>
                  <a:gd name="connsiteY282" fmla="*/ 2871162 h 3682908"/>
                  <a:gd name="connsiteX283" fmla="*/ 3300457 w 3862373"/>
                  <a:gd name="connsiteY283" fmla="*/ 2832075 h 3682908"/>
                  <a:gd name="connsiteX284" fmla="*/ 3205817 w 3862373"/>
                  <a:gd name="connsiteY284" fmla="*/ 2832075 h 3682908"/>
                  <a:gd name="connsiteX285" fmla="*/ 3244904 w 3862373"/>
                  <a:gd name="connsiteY285" fmla="*/ 2871162 h 3682908"/>
                  <a:gd name="connsiteX286" fmla="*/ 3205817 w 3862373"/>
                  <a:gd name="connsiteY286" fmla="*/ 2910249 h 3682908"/>
                  <a:gd name="connsiteX287" fmla="*/ 3166729 w 3862373"/>
                  <a:gd name="connsiteY287" fmla="*/ 2871162 h 3682908"/>
                  <a:gd name="connsiteX288" fmla="*/ 3205817 w 3862373"/>
                  <a:gd name="connsiteY288" fmla="*/ 2832075 h 3682908"/>
                  <a:gd name="connsiteX289" fmla="*/ 3111177 w 3862373"/>
                  <a:gd name="connsiteY289" fmla="*/ 2832075 h 3682908"/>
                  <a:gd name="connsiteX290" fmla="*/ 3150264 w 3862373"/>
                  <a:gd name="connsiteY290" fmla="*/ 2871162 h 3682908"/>
                  <a:gd name="connsiteX291" fmla="*/ 3111177 w 3862373"/>
                  <a:gd name="connsiteY291" fmla="*/ 2910249 h 3682908"/>
                  <a:gd name="connsiteX292" fmla="*/ 3072089 w 3862373"/>
                  <a:gd name="connsiteY292" fmla="*/ 2871162 h 3682908"/>
                  <a:gd name="connsiteX293" fmla="*/ 3111177 w 3862373"/>
                  <a:gd name="connsiteY293" fmla="*/ 2832075 h 3682908"/>
                  <a:gd name="connsiteX294" fmla="*/ 3018902 w 3862373"/>
                  <a:gd name="connsiteY294" fmla="*/ 2832075 h 3682908"/>
                  <a:gd name="connsiteX295" fmla="*/ 3057989 w 3862373"/>
                  <a:gd name="connsiteY295" fmla="*/ 2871162 h 3682908"/>
                  <a:gd name="connsiteX296" fmla="*/ 3018902 w 3862373"/>
                  <a:gd name="connsiteY296" fmla="*/ 2910249 h 3682908"/>
                  <a:gd name="connsiteX297" fmla="*/ 2979815 w 3862373"/>
                  <a:gd name="connsiteY297" fmla="*/ 2871162 h 3682908"/>
                  <a:gd name="connsiteX298" fmla="*/ 3018902 w 3862373"/>
                  <a:gd name="connsiteY298" fmla="*/ 2832075 h 3682908"/>
                  <a:gd name="connsiteX299" fmla="*/ 2924263 w 3862373"/>
                  <a:gd name="connsiteY299" fmla="*/ 2832075 h 3682908"/>
                  <a:gd name="connsiteX300" fmla="*/ 2963349 w 3862373"/>
                  <a:gd name="connsiteY300" fmla="*/ 2871162 h 3682908"/>
                  <a:gd name="connsiteX301" fmla="*/ 2924263 w 3862373"/>
                  <a:gd name="connsiteY301" fmla="*/ 2910249 h 3682908"/>
                  <a:gd name="connsiteX302" fmla="*/ 2885175 w 3862373"/>
                  <a:gd name="connsiteY302" fmla="*/ 2871162 h 3682908"/>
                  <a:gd name="connsiteX303" fmla="*/ 2924263 w 3862373"/>
                  <a:gd name="connsiteY303" fmla="*/ 2832075 h 3682908"/>
                  <a:gd name="connsiteX304" fmla="*/ 2831988 w 3862373"/>
                  <a:gd name="connsiteY304" fmla="*/ 2832075 h 3682908"/>
                  <a:gd name="connsiteX305" fmla="*/ 2871075 w 3862373"/>
                  <a:gd name="connsiteY305" fmla="*/ 2871162 h 3682908"/>
                  <a:gd name="connsiteX306" fmla="*/ 2831988 w 3862373"/>
                  <a:gd name="connsiteY306" fmla="*/ 2910249 h 3682908"/>
                  <a:gd name="connsiteX307" fmla="*/ 2792901 w 3862373"/>
                  <a:gd name="connsiteY307" fmla="*/ 2871162 h 3682908"/>
                  <a:gd name="connsiteX308" fmla="*/ 2831988 w 3862373"/>
                  <a:gd name="connsiteY308" fmla="*/ 2832075 h 3682908"/>
                  <a:gd name="connsiteX309" fmla="*/ 1703409 w 3862373"/>
                  <a:gd name="connsiteY309" fmla="*/ 2832075 h 3682908"/>
                  <a:gd name="connsiteX310" fmla="*/ 1742495 w 3862373"/>
                  <a:gd name="connsiteY310" fmla="*/ 2871162 h 3682908"/>
                  <a:gd name="connsiteX311" fmla="*/ 1703409 w 3862373"/>
                  <a:gd name="connsiteY311" fmla="*/ 2910249 h 3682908"/>
                  <a:gd name="connsiteX312" fmla="*/ 1664321 w 3862373"/>
                  <a:gd name="connsiteY312" fmla="*/ 2871162 h 3682908"/>
                  <a:gd name="connsiteX313" fmla="*/ 1703409 w 3862373"/>
                  <a:gd name="connsiteY313" fmla="*/ 2832075 h 3682908"/>
                  <a:gd name="connsiteX314" fmla="*/ 1611133 w 3862373"/>
                  <a:gd name="connsiteY314" fmla="*/ 2832075 h 3682908"/>
                  <a:gd name="connsiteX315" fmla="*/ 1650221 w 3862373"/>
                  <a:gd name="connsiteY315" fmla="*/ 2871162 h 3682908"/>
                  <a:gd name="connsiteX316" fmla="*/ 1611133 w 3862373"/>
                  <a:gd name="connsiteY316" fmla="*/ 2910249 h 3682908"/>
                  <a:gd name="connsiteX317" fmla="*/ 1572054 w 3862373"/>
                  <a:gd name="connsiteY317" fmla="*/ 2871162 h 3682908"/>
                  <a:gd name="connsiteX318" fmla="*/ 1611133 w 3862373"/>
                  <a:gd name="connsiteY318" fmla="*/ 2832075 h 3682908"/>
                  <a:gd name="connsiteX319" fmla="*/ 1516501 w 3862373"/>
                  <a:gd name="connsiteY319" fmla="*/ 2832075 h 3682908"/>
                  <a:gd name="connsiteX320" fmla="*/ 1555588 w 3862373"/>
                  <a:gd name="connsiteY320" fmla="*/ 2871162 h 3682908"/>
                  <a:gd name="connsiteX321" fmla="*/ 1516501 w 3862373"/>
                  <a:gd name="connsiteY321" fmla="*/ 2910249 h 3682908"/>
                  <a:gd name="connsiteX322" fmla="*/ 1477413 w 3862373"/>
                  <a:gd name="connsiteY322" fmla="*/ 2871162 h 3682908"/>
                  <a:gd name="connsiteX323" fmla="*/ 1516501 w 3862373"/>
                  <a:gd name="connsiteY323" fmla="*/ 2832075 h 3682908"/>
                  <a:gd name="connsiteX324" fmla="*/ 1419496 w 3862373"/>
                  <a:gd name="connsiteY324" fmla="*/ 2832075 h 3682908"/>
                  <a:gd name="connsiteX325" fmla="*/ 1458583 w 3862373"/>
                  <a:gd name="connsiteY325" fmla="*/ 2871162 h 3682908"/>
                  <a:gd name="connsiteX326" fmla="*/ 1419496 w 3862373"/>
                  <a:gd name="connsiteY326" fmla="*/ 2910249 h 3682908"/>
                  <a:gd name="connsiteX327" fmla="*/ 1380408 w 3862373"/>
                  <a:gd name="connsiteY327" fmla="*/ 2871162 h 3682908"/>
                  <a:gd name="connsiteX328" fmla="*/ 1419496 w 3862373"/>
                  <a:gd name="connsiteY328" fmla="*/ 2832075 h 3682908"/>
                  <a:gd name="connsiteX329" fmla="*/ 1329587 w 3862373"/>
                  <a:gd name="connsiteY329" fmla="*/ 2832075 h 3682908"/>
                  <a:gd name="connsiteX330" fmla="*/ 1368674 w 3862373"/>
                  <a:gd name="connsiteY330" fmla="*/ 2871162 h 3682908"/>
                  <a:gd name="connsiteX331" fmla="*/ 1329587 w 3862373"/>
                  <a:gd name="connsiteY331" fmla="*/ 2910249 h 3682908"/>
                  <a:gd name="connsiteX332" fmla="*/ 1290500 w 3862373"/>
                  <a:gd name="connsiteY332" fmla="*/ 2871162 h 3682908"/>
                  <a:gd name="connsiteX333" fmla="*/ 1329587 w 3862373"/>
                  <a:gd name="connsiteY333" fmla="*/ 2832075 h 3682908"/>
                  <a:gd name="connsiteX334" fmla="*/ 1232583 w 3862373"/>
                  <a:gd name="connsiteY334" fmla="*/ 2832075 h 3682908"/>
                  <a:gd name="connsiteX335" fmla="*/ 1271669 w 3862373"/>
                  <a:gd name="connsiteY335" fmla="*/ 2871162 h 3682908"/>
                  <a:gd name="connsiteX336" fmla="*/ 1232583 w 3862373"/>
                  <a:gd name="connsiteY336" fmla="*/ 2910249 h 3682908"/>
                  <a:gd name="connsiteX337" fmla="*/ 1193496 w 3862373"/>
                  <a:gd name="connsiteY337" fmla="*/ 2871162 h 3682908"/>
                  <a:gd name="connsiteX338" fmla="*/ 1232583 w 3862373"/>
                  <a:gd name="connsiteY338" fmla="*/ 2832075 h 3682908"/>
                  <a:gd name="connsiteX339" fmla="*/ 3489737 w 3862373"/>
                  <a:gd name="connsiteY339" fmla="*/ 2742165 h 3682908"/>
                  <a:gd name="connsiteX340" fmla="*/ 3528823 w 3862373"/>
                  <a:gd name="connsiteY340" fmla="*/ 2781252 h 3682908"/>
                  <a:gd name="connsiteX341" fmla="*/ 3489737 w 3862373"/>
                  <a:gd name="connsiteY341" fmla="*/ 2820339 h 3682908"/>
                  <a:gd name="connsiteX342" fmla="*/ 3450649 w 3862373"/>
                  <a:gd name="connsiteY342" fmla="*/ 2781252 h 3682908"/>
                  <a:gd name="connsiteX343" fmla="*/ 3489737 w 3862373"/>
                  <a:gd name="connsiteY343" fmla="*/ 2742165 h 3682908"/>
                  <a:gd name="connsiteX344" fmla="*/ 3300457 w 3862373"/>
                  <a:gd name="connsiteY344" fmla="*/ 2664088 h 3682908"/>
                  <a:gd name="connsiteX345" fmla="*/ 3339544 w 3862373"/>
                  <a:gd name="connsiteY345" fmla="*/ 2703175 h 3682908"/>
                  <a:gd name="connsiteX346" fmla="*/ 3315671 w 3862373"/>
                  <a:gd name="connsiteY346" fmla="*/ 2739190 h 3682908"/>
                  <a:gd name="connsiteX347" fmla="*/ 3300696 w 3862373"/>
                  <a:gd name="connsiteY347" fmla="*/ 2742214 h 3682908"/>
                  <a:gd name="connsiteX348" fmla="*/ 3315671 w 3862373"/>
                  <a:gd name="connsiteY348" fmla="*/ 2745237 h 3682908"/>
                  <a:gd name="connsiteX349" fmla="*/ 3339544 w 3862373"/>
                  <a:gd name="connsiteY349" fmla="*/ 2781252 h 3682908"/>
                  <a:gd name="connsiteX350" fmla="*/ 3300457 w 3862373"/>
                  <a:gd name="connsiteY350" fmla="*/ 2820339 h 3682908"/>
                  <a:gd name="connsiteX351" fmla="*/ 3261369 w 3862373"/>
                  <a:gd name="connsiteY351" fmla="*/ 2781252 h 3682908"/>
                  <a:gd name="connsiteX352" fmla="*/ 3285242 w 3862373"/>
                  <a:gd name="connsiteY352" fmla="*/ 2745237 h 3682908"/>
                  <a:gd name="connsiteX353" fmla="*/ 3300217 w 3862373"/>
                  <a:gd name="connsiteY353" fmla="*/ 2742214 h 3682908"/>
                  <a:gd name="connsiteX354" fmla="*/ 3285242 w 3862373"/>
                  <a:gd name="connsiteY354" fmla="*/ 2739190 h 3682908"/>
                  <a:gd name="connsiteX355" fmla="*/ 3261369 w 3862373"/>
                  <a:gd name="connsiteY355" fmla="*/ 2703175 h 3682908"/>
                  <a:gd name="connsiteX356" fmla="*/ 3300457 w 3862373"/>
                  <a:gd name="connsiteY356" fmla="*/ 2664088 h 3682908"/>
                  <a:gd name="connsiteX357" fmla="*/ 3111177 w 3862373"/>
                  <a:gd name="connsiteY357" fmla="*/ 2664088 h 3682908"/>
                  <a:gd name="connsiteX358" fmla="*/ 3150264 w 3862373"/>
                  <a:gd name="connsiteY358" fmla="*/ 2703175 h 3682908"/>
                  <a:gd name="connsiteX359" fmla="*/ 3126391 w 3862373"/>
                  <a:gd name="connsiteY359" fmla="*/ 2739190 h 3682908"/>
                  <a:gd name="connsiteX360" fmla="*/ 3111417 w 3862373"/>
                  <a:gd name="connsiteY360" fmla="*/ 2742214 h 3682908"/>
                  <a:gd name="connsiteX361" fmla="*/ 3126391 w 3862373"/>
                  <a:gd name="connsiteY361" fmla="*/ 2745237 h 3682908"/>
                  <a:gd name="connsiteX362" fmla="*/ 3150264 w 3862373"/>
                  <a:gd name="connsiteY362" fmla="*/ 2781252 h 3682908"/>
                  <a:gd name="connsiteX363" fmla="*/ 3111177 w 3862373"/>
                  <a:gd name="connsiteY363" fmla="*/ 2820339 h 3682908"/>
                  <a:gd name="connsiteX364" fmla="*/ 3072089 w 3862373"/>
                  <a:gd name="connsiteY364" fmla="*/ 2781252 h 3682908"/>
                  <a:gd name="connsiteX365" fmla="*/ 3095962 w 3862373"/>
                  <a:gd name="connsiteY365" fmla="*/ 2745237 h 3682908"/>
                  <a:gd name="connsiteX366" fmla="*/ 3110937 w 3862373"/>
                  <a:gd name="connsiteY366" fmla="*/ 2742214 h 3682908"/>
                  <a:gd name="connsiteX367" fmla="*/ 3095962 w 3862373"/>
                  <a:gd name="connsiteY367" fmla="*/ 2739190 h 3682908"/>
                  <a:gd name="connsiteX368" fmla="*/ 3072089 w 3862373"/>
                  <a:gd name="connsiteY368" fmla="*/ 2703175 h 3682908"/>
                  <a:gd name="connsiteX369" fmla="*/ 3111177 w 3862373"/>
                  <a:gd name="connsiteY369" fmla="*/ 2664088 h 3682908"/>
                  <a:gd name="connsiteX370" fmla="*/ 3018902 w 3862373"/>
                  <a:gd name="connsiteY370" fmla="*/ 2664088 h 3682908"/>
                  <a:gd name="connsiteX371" fmla="*/ 3057989 w 3862373"/>
                  <a:gd name="connsiteY371" fmla="*/ 2703175 h 3682908"/>
                  <a:gd name="connsiteX372" fmla="*/ 3034117 w 3862373"/>
                  <a:gd name="connsiteY372" fmla="*/ 2739190 h 3682908"/>
                  <a:gd name="connsiteX373" fmla="*/ 3019142 w 3862373"/>
                  <a:gd name="connsiteY373" fmla="*/ 2742214 h 3682908"/>
                  <a:gd name="connsiteX374" fmla="*/ 3034117 w 3862373"/>
                  <a:gd name="connsiteY374" fmla="*/ 2745237 h 3682908"/>
                  <a:gd name="connsiteX375" fmla="*/ 3057989 w 3862373"/>
                  <a:gd name="connsiteY375" fmla="*/ 2781252 h 3682908"/>
                  <a:gd name="connsiteX376" fmla="*/ 3018902 w 3862373"/>
                  <a:gd name="connsiteY376" fmla="*/ 2820339 h 3682908"/>
                  <a:gd name="connsiteX377" fmla="*/ 2979815 w 3862373"/>
                  <a:gd name="connsiteY377" fmla="*/ 2781252 h 3682908"/>
                  <a:gd name="connsiteX378" fmla="*/ 3003687 w 3862373"/>
                  <a:gd name="connsiteY378" fmla="*/ 2745237 h 3682908"/>
                  <a:gd name="connsiteX379" fmla="*/ 3018663 w 3862373"/>
                  <a:gd name="connsiteY379" fmla="*/ 2742214 h 3682908"/>
                  <a:gd name="connsiteX380" fmla="*/ 3003687 w 3862373"/>
                  <a:gd name="connsiteY380" fmla="*/ 2739190 h 3682908"/>
                  <a:gd name="connsiteX381" fmla="*/ 2979815 w 3862373"/>
                  <a:gd name="connsiteY381" fmla="*/ 2703175 h 3682908"/>
                  <a:gd name="connsiteX382" fmla="*/ 3018902 w 3862373"/>
                  <a:gd name="connsiteY382" fmla="*/ 2664088 h 3682908"/>
                  <a:gd name="connsiteX383" fmla="*/ 2831988 w 3862373"/>
                  <a:gd name="connsiteY383" fmla="*/ 2664088 h 3682908"/>
                  <a:gd name="connsiteX384" fmla="*/ 2871075 w 3862373"/>
                  <a:gd name="connsiteY384" fmla="*/ 2703175 h 3682908"/>
                  <a:gd name="connsiteX385" fmla="*/ 2847202 w 3862373"/>
                  <a:gd name="connsiteY385" fmla="*/ 2739190 h 3682908"/>
                  <a:gd name="connsiteX386" fmla="*/ 2832228 w 3862373"/>
                  <a:gd name="connsiteY386" fmla="*/ 2742214 h 3682908"/>
                  <a:gd name="connsiteX387" fmla="*/ 2847202 w 3862373"/>
                  <a:gd name="connsiteY387" fmla="*/ 2745237 h 3682908"/>
                  <a:gd name="connsiteX388" fmla="*/ 2871075 w 3862373"/>
                  <a:gd name="connsiteY388" fmla="*/ 2781252 h 3682908"/>
                  <a:gd name="connsiteX389" fmla="*/ 2831988 w 3862373"/>
                  <a:gd name="connsiteY389" fmla="*/ 2820339 h 3682908"/>
                  <a:gd name="connsiteX390" fmla="*/ 2792901 w 3862373"/>
                  <a:gd name="connsiteY390" fmla="*/ 2781252 h 3682908"/>
                  <a:gd name="connsiteX391" fmla="*/ 2816773 w 3862373"/>
                  <a:gd name="connsiteY391" fmla="*/ 2745237 h 3682908"/>
                  <a:gd name="connsiteX392" fmla="*/ 2831748 w 3862373"/>
                  <a:gd name="connsiteY392" fmla="*/ 2742214 h 3682908"/>
                  <a:gd name="connsiteX393" fmla="*/ 2816773 w 3862373"/>
                  <a:gd name="connsiteY393" fmla="*/ 2739190 h 3682908"/>
                  <a:gd name="connsiteX394" fmla="*/ 2792901 w 3862373"/>
                  <a:gd name="connsiteY394" fmla="*/ 2703175 h 3682908"/>
                  <a:gd name="connsiteX395" fmla="*/ 2831988 w 3862373"/>
                  <a:gd name="connsiteY395" fmla="*/ 2664088 h 3682908"/>
                  <a:gd name="connsiteX396" fmla="*/ 1798047 w 3862373"/>
                  <a:gd name="connsiteY396" fmla="*/ 2664088 h 3682908"/>
                  <a:gd name="connsiteX397" fmla="*/ 1837135 w 3862373"/>
                  <a:gd name="connsiteY397" fmla="*/ 2703175 h 3682908"/>
                  <a:gd name="connsiteX398" fmla="*/ 1798047 w 3862373"/>
                  <a:gd name="connsiteY398" fmla="*/ 2742262 h 3682908"/>
                  <a:gd name="connsiteX399" fmla="*/ 1758959 w 3862373"/>
                  <a:gd name="connsiteY399" fmla="*/ 2703175 h 3682908"/>
                  <a:gd name="connsiteX400" fmla="*/ 1798047 w 3862373"/>
                  <a:gd name="connsiteY400" fmla="*/ 2664088 h 3682908"/>
                  <a:gd name="connsiteX401" fmla="*/ 1611133 w 3862373"/>
                  <a:gd name="connsiteY401" fmla="*/ 2664088 h 3682908"/>
                  <a:gd name="connsiteX402" fmla="*/ 1650221 w 3862373"/>
                  <a:gd name="connsiteY402" fmla="*/ 2703175 h 3682908"/>
                  <a:gd name="connsiteX403" fmla="*/ 1626349 w 3862373"/>
                  <a:gd name="connsiteY403" fmla="*/ 2739190 h 3682908"/>
                  <a:gd name="connsiteX404" fmla="*/ 1611371 w 3862373"/>
                  <a:gd name="connsiteY404" fmla="*/ 2742214 h 3682908"/>
                  <a:gd name="connsiteX405" fmla="*/ 1626347 w 3862373"/>
                  <a:gd name="connsiteY405" fmla="*/ 2745237 h 3682908"/>
                  <a:gd name="connsiteX406" fmla="*/ 1650221 w 3862373"/>
                  <a:gd name="connsiteY406" fmla="*/ 2781252 h 3682908"/>
                  <a:gd name="connsiteX407" fmla="*/ 1611133 w 3862373"/>
                  <a:gd name="connsiteY407" fmla="*/ 2820339 h 3682908"/>
                  <a:gd name="connsiteX408" fmla="*/ 1572057 w 3862373"/>
                  <a:gd name="connsiteY408" fmla="*/ 2781252 h 3682908"/>
                  <a:gd name="connsiteX409" fmla="*/ 1595929 w 3862373"/>
                  <a:gd name="connsiteY409" fmla="*/ 2745237 h 3682908"/>
                  <a:gd name="connsiteX410" fmla="*/ 1610892 w 3862373"/>
                  <a:gd name="connsiteY410" fmla="*/ 2742214 h 3682908"/>
                  <a:gd name="connsiteX411" fmla="*/ 1595930 w 3862373"/>
                  <a:gd name="connsiteY411" fmla="*/ 2739190 h 3682908"/>
                  <a:gd name="connsiteX412" fmla="*/ 1572058 w 3862373"/>
                  <a:gd name="connsiteY412" fmla="*/ 2703175 h 3682908"/>
                  <a:gd name="connsiteX413" fmla="*/ 1611133 w 3862373"/>
                  <a:gd name="connsiteY413" fmla="*/ 2664088 h 3682908"/>
                  <a:gd name="connsiteX414" fmla="*/ 1516504 w 3862373"/>
                  <a:gd name="connsiteY414" fmla="*/ 2664088 h 3682908"/>
                  <a:gd name="connsiteX415" fmla="*/ 1555592 w 3862373"/>
                  <a:gd name="connsiteY415" fmla="*/ 2703175 h 3682908"/>
                  <a:gd name="connsiteX416" fmla="*/ 1531719 w 3862373"/>
                  <a:gd name="connsiteY416" fmla="*/ 2739190 h 3682908"/>
                  <a:gd name="connsiteX417" fmla="*/ 1516743 w 3862373"/>
                  <a:gd name="connsiteY417" fmla="*/ 2742214 h 3682908"/>
                  <a:gd name="connsiteX418" fmla="*/ 1531717 w 3862373"/>
                  <a:gd name="connsiteY418" fmla="*/ 2745237 h 3682908"/>
                  <a:gd name="connsiteX419" fmla="*/ 1555589 w 3862373"/>
                  <a:gd name="connsiteY419" fmla="*/ 2781252 h 3682908"/>
                  <a:gd name="connsiteX420" fmla="*/ 1516503 w 3862373"/>
                  <a:gd name="connsiteY420" fmla="*/ 2820339 h 3682908"/>
                  <a:gd name="connsiteX421" fmla="*/ 1477414 w 3862373"/>
                  <a:gd name="connsiteY421" fmla="*/ 2781252 h 3682908"/>
                  <a:gd name="connsiteX422" fmla="*/ 1501288 w 3862373"/>
                  <a:gd name="connsiteY422" fmla="*/ 2745237 h 3682908"/>
                  <a:gd name="connsiteX423" fmla="*/ 1516264 w 3862373"/>
                  <a:gd name="connsiteY423" fmla="*/ 2742214 h 3682908"/>
                  <a:gd name="connsiteX424" fmla="*/ 1501289 w 3862373"/>
                  <a:gd name="connsiteY424" fmla="*/ 2739190 h 3682908"/>
                  <a:gd name="connsiteX425" fmla="*/ 1477416 w 3862373"/>
                  <a:gd name="connsiteY425" fmla="*/ 2703175 h 3682908"/>
                  <a:gd name="connsiteX426" fmla="*/ 1516504 w 3862373"/>
                  <a:gd name="connsiteY426" fmla="*/ 2664088 h 3682908"/>
                  <a:gd name="connsiteX427" fmla="*/ 1329588 w 3862373"/>
                  <a:gd name="connsiteY427" fmla="*/ 2664088 h 3682908"/>
                  <a:gd name="connsiteX428" fmla="*/ 1368676 w 3862373"/>
                  <a:gd name="connsiteY428" fmla="*/ 2703175 h 3682908"/>
                  <a:gd name="connsiteX429" fmla="*/ 1344802 w 3862373"/>
                  <a:gd name="connsiteY429" fmla="*/ 2739190 h 3682908"/>
                  <a:gd name="connsiteX430" fmla="*/ 1329828 w 3862373"/>
                  <a:gd name="connsiteY430" fmla="*/ 2742214 h 3682908"/>
                  <a:gd name="connsiteX431" fmla="*/ 1344802 w 3862373"/>
                  <a:gd name="connsiteY431" fmla="*/ 2745237 h 3682908"/>
                  <a:gd name="connsiteX432" fmla="*/ 1368676 w 3862373"/>
                  <a:gd name="connsiteY432" fmla="*/ 2781252 h 3682908"/>
                  <a:gd name="connsiteX433" fmla="*/ 1329588 w 3862373"/>
                  <a:gd name="connsiteY433" fmla="*/ 2820339 h 3682908"/>
                  <a:gd name="connsiteX434" fmla="*/ 1290502 w 3862373"/>
                  <a:gd name="connsiteY434" fmla="*/ 2781252 h 3682908"/>
                  <a:gd name="connsiteX435" fmla="*/ 1314375 w 3862373"/>
                  <a:gd name="connsiteY435" fmla="*/ 2745237 h 3682908"/>
                  <a:gd name="connsiteX436" fmla="*/ 1329349 w 3862373"/>
                  <a:gd name="connsiteY436" fmla="*/ 2742214 h 3682908"/>
                  <a:gd name="connsiteX437" fmla="*/ 1314375 w 3862373"/>
                  <a:gd name="connsiteY437" fmla="*/ 2739190 h 3682908"/>
                  <a:gd name="connsiteX438" fmla="*/ 1290503 w 3862373"/>
                  <a:gd name="connsiteY438" fmla="*/ 2703175 h 3682908"/>
                  <a:gd name="connsiteX439" fmla="*/ 1329588 w 3862373"/>
                  <a:gd name="connsiteY439" fmla="*/ 2664088 h 3682908"/>
                  <a:gd name="connsiteX440" fmla="*/ 1142676 w 3862373"/>
                  <a:gd name="connsiteY440" fmla="*/ 2664088 h 3682908"/>
                  <a:gd name="connsiteX441" fmla="*/ 1181763 w 3862373"/>
                  <a:gd name="connsiteY441" fmla="*/ 2703175 h 3682908"/>
                  <a:gd name="connsiteX442" fmla="*/ 1157890 w 3862373"/>
                  <a:gd name="connsiteY442" fmla="*/ 2739190 h 3682908"/>
                  <a:gd name="connsiteX443" fmla="*/ 1142916 w 3862373"/>
                  <a:gd name="connsiteY443" fmla="*/ 2742214 h 3682908"/>
                  <a:gd name="connsiteX444" fmla="*/ 1157891 w 3862373"/>
                  <a:gd name="connsiteY444" fmla="*/ 2745237 h 3682908"/>
                  <a:gd name="connsiteX445" fmla="*/ 1181764 w 3862373"/>
                  <a:gd name="connsiteY445" fmla="*/ 2781252 h 3682908"/>
                  <a:gd name="connsiteX446" fmla="*/ 1142676 w 3862373"/>
                  <a:gd name="connsiteY446" fmla="*/ 2820339 h 3682908"/>
                  <a:gd name="connsiteX447" fmla="*/ 1103587 w 3862373"/>
                  <a:gd name="connsiteY447" fmla="*/ 2781252 h 3682908"/>
                  <a:gd name="connsiteX448" fmla="*/ 1127461 w 3862373"/>
                  <a:gd name="connsiteY448" fmla="*/ 2745237 h 3682908"/>
                  <a:gd name="connsiteX449" fmla="*/ 1142436 w 3862373"/>
                  <a:gd name="connsiteY449" fmla="*/ 2742214 h 3682908"/>
                  <a:gd name="connsiteX450" fmla="*/ 1127460 w 3862373"/>
                  <a:gd name="connsiteY450" fmla="*/ 2739190 h 3682908"/>
                  <a:gd name="connsiteX451" fmla="*/ 1103585 w 3862373"/>
                  <a:gd name="connsiteY451" fmla="*/ 2703175 h 3682908"/>
                  <a:gd name="connsiteX452" fmla="*/ 1142676 w 3862373"/>
                  <a:gd name="connsiteY452" fmla="*/ 2664088 h 3682908"/>
                  <a:gd name="connsiteX453" fmla="*/ 3205817 w 3862373"/>
                  <a:gd name="connsiteY453" fmla="*/ 2664086 h 3682908"/>
                  <a:gd name="connsiteX454" fmla="*/ 3244904 w 3862373"/>
                  <a:gd name="connsiteY454" fmla="*/ 2703174 h 3682908"/>
                  <a:gd name="connsiteX455" fmla="*/ 3221031 w 3862373"/>
                  <a:gd name="connsiteY455" fmla="*/ 2739189 h 3682908"/>
                  <a:gd name="connsiteX456" fmla="*/ 3206053 w 3862373"/>
                  <a:gd name="connsiteY456" fmla="*/ 2742213 h 3682908"/>
                  <a:gd name="connsiteX457" fmla="*/ 3221031 w 3862373"/>
                  <a:gd name="connsiteY457" fmla="*/ 2745237 h 3682908"/>
                  <a:gd name="connsiteX458" fmla="*/ 3244904 w 3862373"/>
                  <a:gd name="connsiteY458" fmla="*/ 2781252 h 3682908"/>
                  <a:gd name="connsiteX459" fmla="*/ 3205817 w 3862373"/>
                  <a:gd name="connsiteY459" fmla="*/ 2820339 h 3682908"/>
                  <a:gd name="connsiteX460" fmla="*/ 3166729 w 3862373"/>
                  <a:gd name="connsiteY460" fmla="*/ 2781252 h 3682908"/>
                  <a:gd name="connsiteX461" fmla="*/ 3190602 w 3862373"/>
                  <a:gd name="connsiteY461" fmla="*/ 2745237 h 3682908"/>
                  <a:gd name="connsiteX462" fmla="*/ 3205580 w 3862373"/>
                  <a:gd name="connsiteY462" fmla="*/ 2742213 h 3682908"/>
                  <a:gd name="connsiteX463" fmla="*/ 3190602 w 3862373"/>
                  <a:gd name="connsiteY463" fmla="*/ 2739189 h 3682908"/>
                  <a:gd name="connsiteX464" fmla="*/ 3166729 w 3862373"/>
                  <a:gd name="connsiteY464" fmla="*/ 2703174 h 3682908"/>
                  <a:gd name="connsiteX465" fmla="*/ 3205817 w 3862373"/>
                  <a:gd name="connsiteY465" fmla="*/ 2664086 h 3682908"/>
                  <a:gd name="connsiteX466" fmla="*/ 2924263 w 3862373"/>
                  <a:gd name="connsiteY466" fmla="*/ 2664086 h 3682908"/>
                  <a:gd name="connsiteX467" fmla="*/ 2963349 w 3862373"/>
                  <a:gd name="connsiteY467" fmla="*/ 2703174 h 3682908"/>
                  <a:gd name="connsiteX468" fmla="*/ 2939477 w 3862373"/>
                  <a:gd name="connsiteY468" fmla="*/ 2739189 h 3682908"/>
                  <a:gd name="connsiteX469" fmla="*/ 2924499 w 3862373"/>
                  <a:gd name="connsiteY469" fmla="*/ 2742213 h 3682908"/>
                  <a:gd name="connsiteX470" fmla="*/ 2939477 w 3862373"/>
                  <a:gd name="connsiteY470" fmla="*/ 2745237 h 3682908"/>
                  <a:gd name="connsiteX471" fmla="*/ 2963349 w 3862373"/>
                  <a:gd name="connsiteY471" fmla="*/ 2781252 h 3682908"/>
                  <a:gd name="connsiteX472" fmla="*/ 2924263 w 3862373"/>
                  <a:gd name="connsiteY472" fmla="*/ 2820339 h 3682908"/>
                  <a:gd name="connsiteX473" fmla="*/ 2885175 w 3862373"/>
                  <a:gd name="connsiteY473" fmla="*/ 2781252 h 3682908"/>
                  <a:gd name="connsiteX474" fmla="*/ 2909048 w 3862373"/>
                  <a:gd name="connsiteY474" fmla="*/ 2745237 h 3682908"/>
                  <a:gd name="connsiteX475" fmla="*/ 2924026 w 3862373"/>
                  <a:gd name="connsiteY475" fmla="*/ 2742213 h 3682908"/>
                  <a:gd name="connsiteX476" fmla="*/ 2909048 w 3862373"/>
                  <a:gd name="connsiteY476" fmla="*/ 2739189 h 3682908"/>
                  <a:gd name="connsiteX477" fmla="*/ 2885175 w 3862373"/>
                  <a:gd name="connsiteY477" fmla="*/ 2703174 h 3682908"/>
                  <a:gd name="connsiteX478" fmla="*/ 2924263 w 3862373"/>
                  <a:gd name="connsiteY478" fmla="*/ 2664086 h 3682908"/>
                  <a:gd name="connsiteX479" fmla="*/ 1703410 w 3862373"/>
                  <a:gd name="connsiteY479" fmla="*/ 2664086 h 3682908"/>
                  <a:gd name="connsiteX480" fmla="*/ 1742497 w 3862373"/>
                  <a:gd name="connsiteY480" fmla="*/ 2703174 h 3682908"/>
                  <a:gd name="connsiteX481" fmla="*/ 1718624 w 3862373"/>
                  <a:gd name="connsiteY481" fmla="*/ 2739189 h 3682908"/>
                  <a:gd name="connsiteX482" fmla="*/ 1703646 w 3862373"/>
                  <a:gd name="connsiteY482" fmla="*/ 2742213 h 3682908"/>
                  <a:gd name="connsiteX483" fmla="*/ 1718624 w 3862373"/>
                  <a:gd name="connsiteY483" fmla="*/ 2745237 h 3682908"/>
                  <a:gd name="connsiteX484" fmla="*/ 1742495 w 3862373"/>
                  <a:gd name="connsiteY484" fmla="*/ 2781252 h 3682908"/>
                  <a:gd name="connsiteX485" fmla="*/ 1703409 w 3862373"/>
                  <a:gd name="connsiteY485" fmla="*/ 2820339 h 3682908"/>
                  <a:gd name="connsiteX486" fmla="*/ 1664323 w 3862373"/>
                  <a:gd name="connsiteY486" fmla="*/ 2781252 h 3682908"/>
                  <a:gd name="connsiteX487" fmla="*/ 1688193 w 3862373"/>
                  <a:gd name="connsiteY487" fmla="*/ 2745237 h 3682908"/>
                  <a:gd name="connsiteX488" fmla="*/ 1703173 w 3862373"/>
                  <a:gd name="connsiteY488" fmla="*/ 2742213 h 3682908"/>
                  <a:gd name="connsiteX489" fmla="*/ 1688194 w 3862373"/>
                  <a:gd name="connsiteY489" fmla="*/ 2739189 h 3682908"/>
                  <a:gd name="connsiteX490" fmla="*/ 1664323 w 3862373"/>
                  <a:gd name="connsiteY490" fmla="*/ 2703174 h 3682908"/>
                  <a:gd name="connsiteX491" fmla="*/ 1703410 w 3862373"/>
                  <a:gd name="connsiteY491" fmla="*/ 2664086 h 3682908"/>
                  <a:gd name="connsiteX492" fmla="*/ 1419499 w 3862373"/>
                  <a:gd name="connsiteY492" fmla="*/ 2664086 h 3682908"/>
                  <a:gd name="connsiteX493" fmla="*/ 1458586 w 3862373"/>
                  <a:gd name="connsiteY493" fmla="*/ 2703174 h 3682908"/>
                  <a:gd name="connsiteX494" fmla="*/ 1434713 w 3862373"/>
                  <a:gd name="connsiteY494" fmla="*/ 2739189 h 3682908"/>
                  <a:gd name="connsiteX495" fmla="*/ 1419735 w 3862373"/>
                  <a:gd name="connsiteY495" fmla="*/ 2742214 h 3682908"/>
                  <a:gd name="connsiteX496" fmla="*/ 1434712 w 3862373"/>
                  <a:gd name="connsiteY496" fmla="*/ 2745237 h 3682908"/>
                  <a:gd name="connsiteX497" fmla="*/ 1458584 w 3862373"/>
                  <a:gd name="connsiteY497" fmla="*/ 2781252 h 3682908"/>
                  <a:gd name="connsiteX498" fmla="*/ 1419497 w 3862373"/>
                  <a:gd name="connsiteY498" fmla="*/ 2820339 h 3682908"/>
                  <a:gd name="connsiteX499" fmla="*/ 1380409 w 3862373"/>
                  <a:gd name="connsiteY499" fmla="*/ 2781252 h 3682908"/>
                  <a:gd name="connsiteX500" fmla="*/ 1404282 w 3862373"/>
                  <a:gd name="connsiteY500" fmla="*/ 2745237 h 3682908"/>
                  <a:gd name="connsiteX501" fmla="*/ 1419262 w 3862373"/>
                  <a:gd name="connsiteY501" fmla="*/ 2742213 h 3682908"/>
                  <a:gd name="connsiteX502" fmla="*/ 1404283 w 3862373"/>
                  <a:gd name="connsiteY502" fmla="*/ 2739189 h 3682908"/>
                  <a:gd name="connsiteX503" fmla="*/ 1380411 w 3862373"/>
                  <a:gd name="connsiteY503" fmla="*/ 2703174 h 3682908"/>
                  <a:gd name="connsiteX504" fmla="*/ 1419499 w 3862373"/>
                  <a:gd name="connsiteY504" fmla="*/ 2664086 h 3682908"/>
                  <a:gd name="connsiteX505" fmla="*/ 1232585 w 3862373"/>
                  <a:gd name="connsiteY505" fmla="*/ 2664086 h 3682908"/>
                  <a:gd name="connsiteX506" fmla="*/ 1271670 w 3862373"/>
                  <a:gd name="connsiteY506" fmla="*/ 2703174 h 3682908"/>
                  <a:gd name="connsiteX507" fmla="*/ 1247799 w 3862373"/>
                  <a:gd name="connsiteY507" fmla="*/ 2739189 h 3682908"/>
                  <a:gd name="connsiteX508" fmla="*/ 1232822 w 3862373"/>
                  <a:gd name="connsiteY508" fmla="*/ 2742213 h 3682908"/>
                  <a:gd name="connsiteX509" fmla="*/ 1247798 w 3862373"/>
                  <a:gd name="connsiteY509" fmla="*/ 2745237 h 3682908"/>
                  <a:gd name="connsiteX510" fmla="*/ 1271670 w 3862373"/>
                  <a:gd name="connsiteY510" fmla="*/ 2781252 h 3682908"/>
                  <a:gd name="connsiteX511" fmla="*/ 1232585 w 3862373"/>
                  <a:gd name="connsiteY511" fmla="*/ 2820339 h 3682908"/>
                  <a:gd name="connsiteX512" fmla="*/ 1193499 w 3862373"/>
                  <a:gd name="connsiteY512" fmla="*/ 2781252 h 3682908"/>
                  <a:gd name="connsiteX513" fmla="*/ 1217369 w 3862373"/>
                  <a:gd name="connsiteY513" fmla="*/ 2745237 h 3682908"/>
                  <a:gd name="connsiteX514" fmla="*/ 1232349 w 3862373"/>
                  <a:gd name="connsiteY514" fmla="*/ 2742213 h 3682908"/>
                  <a:gd name="connsiteX515" fmla="*/ 1217369 w 3862373"/>
                  <a:gd name="connsiteY515" fmla="*/ 2739189 h 3682908"/>
                  <a:gd name="connsiteX516" fmla="*/ 1193499 w 3862373"/>
                  <a:gd name="connsiteY516" fmla="*/ 2703174 h 3682908"/>
                  <a:gd name="connsiteX517" fmla="*/ 1232585 w 3862373"/>
                  <a:gd name="connsiteY517" fmla="*/ 2664086 h 3682908"/>
                  <a:gd name="connsiteX518" fmla="*/ 1045666 w 3862373"/>
                  <a:gd name="connsiteY518" fmla="*/ 2664086 h 3682908"/>
                  <a:gd name="connsiteX519" fmla="*/ 1084754 w 3862373"/>
                  <a:gd name="connsiteY519" fmla="*/ 2703174 h 3682908"/>
                  <a:gd name="connsiteX520" fmla="*/ 1045666 w 3862373"/>
                  <a:gd name="connsiteY520" fmla="*/ 2742261 h 3682908"/>
                  <a:gd name="connsiteX521" fmla="*/ 1006580 w 3862373"/>
                  <a:gd name="connsiteY521" fmla="*/ 2703174 h 3682908"/>
                  <a:gd name="connsiteX522" fmla="*/ 1045666 w 3862373"/>
                  <a:gd name="connsiteY522" fmla="*/ 2664086 h 3682908"/>
                  <a:gd name="connsiteX523" fmla="*/ 3300455 w 3862373"/>
                  <a:gd name="connsiteY523" fmla="*/ 2578910 h 3682908"/>
                  <a:gd name="connsiteX524" fmla="*/ 3339543 w 3862373"/>
                  <a:gd name="connsiteY524" fmla="*/ 2617997 h 3682908"/>
                  <a:gd name="connsiteX525" fmla="*/ 3300455 w 3862373"/>
                  <a:gd name="connsiteY525" fmla="*/ 2657085 h 3682908"/>
                  <a:gd name="connsiteX526" fmla="*/ 3261368 w 3862373"/>
                  <a:gd name="connsiteY526" fmla="*/ 2617997 h 3682908"/>
                  <a:gd name="connsiteX527" fmla="*/ 3300455 w 3862373"/>
                  <a:gd name="connsiteY527" fmla="*/ 2578910 h 3682908"/>
                  <a:gd name="connsiteX528" fmla="*/ 3205815 w 3862373"/>
                  <a:gd name="connsiteY528" fmla="*/ 2578910 h 3682908"/>
                  <a:gd name="connsiteX529" fmla="*/ 3244903 w 3862373"/>
                  <a:gd name="connsiteY529" fmla="*/ 2617997 h 3682908"/>
                  <a:gd name="connsiteX530" fmla="*/ 3205815 w 3862373"/>
                  <a:gd name="connsiteY530" fmla="*/ 2657085 h 3682908"/>
                  <a:gd name="connsiteX531" fmla="*/ 3166728 w 3862373"/>
                  <a:gd name="connsiteY531" fmla="*/ 2617997 h 3682908"/>
                  <a:gd name="connsiteX532" fmla="*/ 3205815 w 3862373"/>
                  <a:gd name="connsiteY532" fmla="*/ 2578910 h 3682908"/>
                  <a:gd name="connsiteX533" fmla="*/ 3111175 w 3862373"/>
                  <a:gd name="connsiteY533" fmla="*/ 2578910 h 3682908"/>
                  <a:gd name="connsiteX534" fmla="*/ 3150262 w 3862373"/>
                  <a:gd name="connsiteY534" fmla="*/ 2617997 h 3682908"/>
                  <a:gd name="connsiteX535" fmla="*/ 3111175 w 3862373"/>
                  <a:gd name="connsiteY535" fmla="*/ 2657085 h 3682908"/>
                  <a:gd name="connsiteX536" fmla="*/ 3072088 w 3862373"/>
                  <a:gd name="connsiteY536" fmla="*/ 2617997 h 3682908"/>
                  <a:gd name="connsiteX537" fmla="*/ 3111175 w 3862373"/>
                  <a:gd name="connsiteY537" fmla="*/ 2578910 h 3682908"/>
                  <a:gd name="connsiteX538" fmla="*/ 3018901 w 3862373"/>
                  <a:gd name="connsiteY538" fmla="*/ 2578910 h 3682908"/>
                  <a:gd name="connsiteX539" fmla="*/ 3057988 w 3862373"/>
                  <a:gd name="connsiteY539" fmla="*/ 2617997 h 3682908"/>
                  <a:gd name="connsiteX540" fmla="*/ 3018901 w 3862373"/>
                  <a:gd name="connsiteY540" fmla="*/ 2657085 h 3682908"/>
                  <a:gd name="connsiteX541" fmla="*/ 2979813 w 3862373"/>
                  <a:gd name="connsiteY541" fmla="*/ 2617997 h 3682908"/>
                  <a:gd name="connsiteX542" fmla="*/ 3018901 w 3862373"/>
                  <a:gd name="connsiteY542" fmla="*/ 2578910 h 3682908"/>
                  <a:gd name="connsiteX543" fmla="*/ 2924262 w 3862373"/>
                  <a:gd name="connsiteY543" fmla="*/ 2578910 h 3682908"/>
                  <a:gd name="connsiteX544" fmla="*/ 2963349 w 3862373"/>
                  <a:gd name="connsiteY544" fmla="*/ 2617997 h 3682908"/>
                  <a:gd name="connsiteX545" fmla="*/ 2924262 w 3862373"/>
                  <a:gd name="connsiteY545" fmla="*/ 2657085 h 3682908"/>
                  <a:gd name="connsiteX546" fmla="*/ 2885175 w 3862373"/>
                  <a:gd name="connsiteY546" fmla="*/ 2617997 h 3682908"/>
                  <a:gd name="connsiteX547" fmla="*/ 2924262 w 3862373"/>
                  <a:gd name="connsiteY547" fmla="*/ 2578910 h 3682908"/>
                  <a:gd name="connsiteX548" fmla="*/ 2831987 w 3862373"/>
                  <a:gd name="connsiteY548" fmla="*/ 2578910 h 3682908"/>
                  <a:gd name="connsiteX549" fmla="*/ 2871074 w 3862373"/>
                  <a:gd name="connsiteY549" fmla="*/ 2617997 h 3682908"/>
                  <a:gd name="connsiteX550" fmla="*/ 2831987 w 3862373"/>
                  <a:gd name="connsiteY550" fmla="*/ 2657085 h 3682908"/>
                  <a:gd name="connsiteX551" fmla="*/ 2792900 w 3862373"/>
                  <a:gd name="connsiteY551" fmla="*/ 2617997 h 3682908"/>
                  <a:gd name="connsiteX552" fmla="*/ 2831987 w 3862373"/>
                  <a:gd name="connsiteY552" fmla="*/ 2578910 h 3682908"/>
                  <a:gd name="connsiteX553" fmla="*/ 1798047 w 3862373"/>
                  <a:gd name="connsiteY553" fmla="*/ 2578910 h 3682908"/>
                  <a:gd name="connsiteX554" fmla="*/ 1837133 w 3862373"/>
                  <a:gd name="connsiteY554" fmla="*/ 2617997 h 3682908"/>
                  <a:gd name="connsiteX555" fmla="*/ 1798047 w 3862373"/>
                  <a:gd name="connsiteY555" fmla="*/ 2657085 h 3682908"/>
                  <a:gd name="connsiteX556" fmla="*/ 1758959 w 3862373"/>
                  <a:gd name="connsiteY556" fmla="*/ 2617997 h 3682908"/>
                  <a:gd name="connsiteX557" fmla="*/ 1798047 w 3862373"/>
                  <a:gd name="connsiteY557" fmla="*/ 2578910 h 3682908"/>
                  <a:gd name="connsiteX558" fmla="*/ 1703409 w 3862373"/>
                  <a:gd name="connsiteY558" fmla="*/ 2578910 h 3682908"/>
                  <a:gd name="connsiteX559" fmla="*/ 1742497 w 3862373"/>
                  <a:gd name="connsiteY559" fmla="*/ 2617997 h 3682908"/>
                  <a:gd name="connsiteX560" fmla="*/ 1703409 w 3862373"/>
                  <a:gd name="connsiteY560" fmla="*/ 2657085 h 3682908"/>
                  <a:gd name="connsiteX561" fmla="*/ 1664323 w 3862373"/>
                  <a:gd name="connsiteY561" fmla="*/ 2617997 h 3682908"/>
                  <a:gd name="connsiteX562" fmla="*/ 1703409 w 3862373"/>
                  <a:gd name="connsiteY562" fmla="*/ 2578910 h 3682908"/>
                  <a:gd name="connsiteX563" fmla="*/ 1611131 w 3862373"/>
                  <a:gd name="connsiteY563" fmla="*/ 2578910 h 3682908"/>
                  <a:gd name="connsiteX564" fmla="*/ 1650221 w 3862373"/>
                  <a:gd name="connsiteY564" fmla="*/ 2617997 h 3682908"/>
                  <a:gd name="connsiteX565" fmla="*/ 1611131 w 3862373"/>
                  <a:gd name="connsiteY565" fmla="*/ 2657085 h 3682908"/>
                  <a:gd name="connsiteX566" fmla="*/ 1572058 w 3862373"/>
                  <a:gd name="connsiteY566" fmla="*/ 2617997 h 3682908"/>
                  <a:gd name="connsiteX567" fmla="*/ 1611131 w 3862373"/>
                  <a:gd name="connsiteY567" fmla="*/ 2578910 h 3682908"/>
                  <a:gd name="connsiteX568" fmla="*/ 1516504 w 3862373"/>
                  <a:gd name="connsiteY568" fmla="*/ 2578910 h 3682908"/>
                  <a:gd name="connsiteX569" fmla="*/ 1555592 w 3862373"/>
                  <a:gd name="connsiteY569" fmla="*/ 2617997 h 3682908"/>
                  <a:gd name="connsiteX570" fmla="*/ 1516504 w 3862373"/>
                  <a:gd name="connsiteY570" fmla="*/ 2657085 h 3682908"/>
                  <a:gd name="connsiteX571" fmla="*/ 1477417 w 3862373"/>
                  <a:gd name="connsiteY571" fmla="*/ 2617997 h 3682908"/>
                  <a:gd name="connsiteX572" fmla="*/ 1516504 w 3862373"/>
                  <a:gd name="connsiteY572" fmla="*/ 2578910 h 3682908"/>
                  <a:gd name="connsiteX573" fmla="*/ 1419499 w 3862373"/>
                  <a:gd name="connsiteY573" fmla="*/ 2578910 h 3682908"/>
                  <a:gd name="connsiteX574" fmla="*/ 1458586 w 3862373"/>
                  <a:gd name="connsiteY574" fmla="*/ 2617997 h 3682908"/>
                  <a:gd name="connsiteX575" fmla="*/ 1419499 w 3862373"/>
                  <a:gd name="connsiteY575" fmla="*/ 2657085 h 3682908"/>
                  <a:gd name="connsiteX576" fmla="*/ 1380410 w 3862373"/>
                  <a:gd name="connsiteY576" fmla="*/ 2617997 h 3682908"/>
                  <a:gd name="connsiteX577" fmla="*/ 1419499 w 3862373"/>
                  <a:gd name="connsiteY577" fmla="*/ 2578910 h 3682908"/>
                  <a:gd name="connsiteX578" fmla="*/ 1329590 w 3862373"/>
                  <a:gd name="connsiteY578" fmla="*/ 2578910 h 3682908"/>
                  <a:gd name="connsiteX579" fmla="*/ 1368677 w 3862373"/>
                  <a:gd name="connsiteY579" fmla="*/ 2617997 h 3682908"/>
                  <a:gd name="connsiteX580" fmla="*/ 1329590 w 3862373"/>
                  <a:gd name="connsiteY580" fmla="*/ 2657085 h 3682908"/>
                  <a:gd name="connsiteX581" fmla="*/ 1290504 w 3862373"/>
                  <a:gd name="connsiteY581" fmla="*/ 2617997 h 3682908"/>
                  <a:gd name="connsiteX582" fmla="*/ 1329590 w 3862373"/>
                  <a:gd name="connsiteY582" fmla="*/ 2578910 h 3682908"/>
                  <a:gd name="connsiteX583" fmla="*/ 1232588 w 3862373"/>
                  <a:gd name="connsiteY583" fmla="*/ 2578910 h 3682908"/>
                  <a:gd name="connsiteX584" fmla="*/ 1271672 w 3862373"/>
                  <a:gd name="connsiteY584" fmla="*/ 2617997 h 3682908"/>
                  <a:gd name="connsiteX585" fmla="*/ 1232588 w 3862373"/>
                  <a:gd name="connsiteY585" fmla="*/ 2657085 h 3682908"/>
                  <a:gd name="connsiteX586" fmla="*/ 1193502 w 3862373"/>
                  <a:gd name="connsiteY586" fmla="*/ 2617997 h 3682908"/>
                  <a:gd name="connsiteX587" fmla="*/ 1232588 w 3862373"/>
                  <a:gd name="connsiteY587" fmla="*/ 2578910 h 3682908"/>
                  <a:gd name="connsiteX588" fmla="*/ 1142677 w 3862373"/>
                  <a:gd name="connsiteY588" fmla="*/ 2578910 h 3682908"/>
                  <a:gd name="connsiteX589" fmla="*/ 1181764 w 3862373"/>
                  <a:gd name="connsiteY589" fmla="*/ 2617997 h 3682908"/>
                  <a:gd name="connsiteX590" fmla="*/ 1142677 w 3862373"/>
                  <a:gd name="connsiteY590" fmla="*/ 2657085 h 3682908"/>
                  <a:gd name="connsiteX591" fmla="*/ 1103588 w 3862373"/>
                  <a:gd name="connsiteY591" fmla="*/ 2617997 h 3682908"/>
                  <a:gd name="connsiteX592" fmla="*/ 1142677 w 3862373"/>
                  <a:gd name="connsiteY592" fmla="*/ 2578910 h 3682908"/>
                  <a:gd name="connsiteX593" fmla="*/ 1045667 w 3862373"/>
                  <a:gd name="connsiteY593" fmla="*/ 2578910 h 3682908"/>
                  <a:gd name="connsiteX594" fmla="*/ 1084755 w 3862373"/>
                  <a:gd name="connsiteY594" fmla="*/ 2617997 h 3682908"/>
                  <a:gd name="connsiteX595" fmla="*/ 1045667 w 3862373"/>
                  <a:gd name="connsiteY595" fmla="*/ 2657085 h 3682908"/>
                  <a:gd name="connsiteX596" fmla="*/ 1006581 w 3862373"/>
                  <a:gd name="connsiteY596" fmla="*/ 2617997 h 3682908"/>
                  <a:gd name="connsiteX597" fmla="*/ 1045667 w 3862373"/>
                  <a:gd name="connsiteY597" fmla="*/ 2578910 h 3682908"/>
                  <a:gd name="connsiteX598" fmla="*/ 3300455 w 3862373"/>
                  <a:gd name="connsiteY598" fmla="*/ 2486637 h 3682908"/>
                  <a:gd name="connsiteX599" fmla="*/ 3339543 w 3862373"/>
                  <a:gd name="connsiteY599" fmla="*/ 2525724 h 3682908"/>
                  <a:gd name="connsiteX600" fmla="*/ 3300455 w 3862373"/>
                  <a:gd name="connsiteY600" fmla="*/ 2564811 h 3682908"/>
                  <a:gd name="connsiteX601" fmla="*/ 3261368 w 3862373"/>
                  <a:gd name="connsiteY601" fmla="*/ 2525724 h 3682908"/>
                  <a:gd name="connsiteX602" fmla="*/ 3300455 w 3862373"/>
                  <a:gd name="connsiteY602" fmla="*/ 2486637 h 3682908"/>
                  <a:gd name="connsiteX603" fmla="*/ 3205815 w 3862373"/>
                  <a:gd name="connsiteY603" fmla="*/ 2486637 h 3682908"/>
                  <a:gd name="connsiteX604" fmla="*/ 3244903 w 3862373"/>
                  <a:gd name="connsiteY604" fmla="*/ 2525724 h 3682908"/>
                  <a:gd name="connsiteX605" fmla="*/ 3205815 w 3862373"/>
                  <a:gd name="connsiteY605" fmla="*/ 2564811 h 3682908"/>
                  <a:gd name="connsiteX606" fmla="*/ 3166728 w 3862373"/>
                  <a:gd name="connsiteY606" fmla="*/ 2525724 h 3682908"/>
                  <a:gd name="connsiteX607" fmla="*/ 3205815 w 3862373"/>
                  <a:gd name="connsiteY607" fmla="*/ 2486637 h 3682908"/>
                  <a:gd name="connsiteX608" fmla="*/ 3111175 w 3862373"/>
                  <a:gd name="connsiteY608" fmla="*/ 2486637 h 3682908"/>
                  <a:gd name="connsiteX609" fmla="*/ 3150262 w 3862373"/>
                  <a:gd name="connsiteY609" fmla="*/ 2525724 h 3682908"/>
                  <a:gd name="connsiteX610" fmla="*/ 3111175 w 3862373"/>
                  <a:gd name="connsiteY610" fmla="*/ 2564811 h 3682908"/>
                  <a:gd name="connsiteX611" fmla="*/ 3072088 w 3862373"/>
                  <a:gd name="connsiteY611" fmla="*/ 2525724 h 3682908"/>
                  <a:gd name="connsiteX612" fmla="*/ 3111175 w 3862373"/>
                  <a:gd name="connsiteY612" fmla="*/ 2486637 h 3682908"/>
                  <a:gd name="connsiteX613" fmla="*/ 3018901 w 3862373"/>
                  <a:gd name="connsiteY613" fmla="*/ 2486637 h 3682908"/>
                  <a:gd name="connsiteX614" fmla="*/ 3057988 w 3862373"/>
                  <a:gd name="connsiteY614" fmla="*/ 2525724 h 3682908"/>
                  <a:gd name="connsiteX615" fmla="*/ 3018901 w 3862373"/>
                  <a:gd name="connsiteY615" fmla="*/ 2564811 h 3682908"/>
                  <a:gd name="connsiteX616" fmla="*/ 2979813 w 3862373"/>
                  <a:gd name="connsiteY616" fmla="*/ 2525724 h 3682908"/>
                  <a:gd name="connsiteX617" fmla="*/ 3018901 w 3862373"/>
                  <a:gd name="connsiteY617" fmla="*/ 2486637 h 3682908"/>
                  <a:gd name="connsiteX618" fmla="*/ 2924262 w 3862373"/>
                  <a:gd name="connsiteY618" fmla="*/ 2486637 h 3682908"/>
                  <a:gd name="connsiteX619" fmla="*/ 2963349 w 3862373"/>
                  <a:gd name="connsiteY619" fmla="*/ 2525724 h 3682908"/>
                  <a:gd name="connsiteX620" fmla="*/ 2924262 w 3862373"/>
                  <a:gd name="connsiteY620" fmla="*/ 2564811 h 3682908"/>
                  <a:gd name="connsiteX621" fmla="*/ 2885175 w 3862373"/>
                  <a:gd name="connsiteY621" fmla="*/ 2525724 h 3682908"/>
                  <a:gd name="connsiteX622" fmla="*/ 2924262 w 3862373"/>
                  <a:gd name="connsiteY622" fmla="*/ 2486637 h 3682908"/>
                  <a:gd name="connsiteX623" fmla="*/ 2831987 w 3862373"/>
                  <a:gd name="connsiteY623" fmla="*/ 2486637 h 3682908"/>
                  <a:gd name="connsiteX624" fmla="*/ 2871074 w 3862373"/>
                  <a:gd name="connsiteY624" fmla="*/ 2525724 h 3682908"/>
                  <a:gd name="connsiteX625" fmla="*/ 2831987 w 3862373"/>
                  <a:gd name="connsiteY625" fmla="*/ 2564811 h 3682908"/>
                  <a:gd name="connsiteX626" fmla="*/ 2792900 w 3862373"/>
                  <a:gd name="connsiteY626" fmla="*/ 2525724 h 3682908"/>
                  <a:gd name="connsiteX627" fmla="*/ 2831987 w 3862373"/>
                  <a:gd name="connsiteY627" fmla="*/ 2486637 h 3682908"/>
                  <a:gd name="connsiteX628" fmla="*/ 1798047 w 3862373"/>
                  <a:gd name="connsiteY628" fmla="*/ 2486637 h 3682908"/>
                  <a:gd name="connsiteX629" fmla="*/ 1837133 w 3862373"/>
                  <a:gd name="connsiteY629" fmla="*/ 2525724 h 3682908"/>
                  <a:gd name="connsiteX630" fmla="*/ 1798047 w 3862373"/>
                  <a:gd name="connsiteY630" fmla="*/ 2564811 h 3682908"/>
                  <a:gd name="connsiteX631" fmla="*/ 1758962 w 3862373"/>
                  <a:gd name="connsiteY631" fmla="*/ 2525724 h 3682908"/>
                  <a:gd name="connsiteX632" fmla="*/ 1798047 w 3862373"/>
                  <a:gd name="connsiteY632" fmla="*/ 2486637 h 3682908"/>
                  <a:gd name="connsiteX633" fmla="*/ 1703410 w 3862373"/>
                  <a:gd name="connsiteY633" fmla="*/ 2486637 h 3682908"/>
                  <a:gd name="connsiteX634" fmla="*/ 1742497 w 3862373"/>
                  <a:gd name="connsiteY634" fmla="*/ 2525724 h 3682908"/>
                  <a:gd name="connsiteX635" fmla="*/ 1703410 w 3862373"/>
                  <a:gd name="connsiteY635" fmla="*/ 2564811 h 3682908"/>
                  <a:gd name="connsiteX636" fmla="*/ 1664323 w 3862373"/>
                  <a:gd name="connsiteY636" fmla="*/ 2525724 h 3682908"/>
                  <a:gd name="connsiteX637" fmla="*/ 1703410 w 3862373"/>
                  <a:gd name="connsiteY637" fmla="*/ 2486637 h 3682908"/>
                  <a:gd name="connsiteX638" fmla="*/ 1611133 w 3862373"/>
                  <a:gd name="connsiteY638" fmla="*/ 2486637 h 3682908"/>
                  <a:gd name="connsiteX639" fmla="*/ 1650221 w 3862373"/>
                  <a:gd name="connsiteY639" fmla="*/ 2525724 h 3682908"/>
                  <a:gd name="connsiteX640" fmla="*/ 1611133 w 3862373"/>
                  <a:gd name="connsiteY640" fmla="*/ 2564811 h 3682908"/>
                  <a:gd name="connsiteX641" fmla="*/ 1572059 w 3862373"/>
                  <a:gd name="connsiteY641" fmla="*/ 2525724 h 3682908"/>
                  <a:gd name="connsiteX642" fmla="*/ 1611133 w 3862373"/>
                  <a:gd name="connsiteY642" fmla="*/ 2486637 h 3682908"/>
                  <a:gd name="connsiteX643" fmla="*/ 1516507 w 3862373"/>
                  <a:gd name="connsiteY643" fmla="*/ 2486637 h 3682908"/>
                  <a:gd name="connsiteX644" fmla="*/ 1555594 w 3862373"/>
                  <a:gd name="connsiteY644" fmla="*/ 2525724 h 3682908"/>
                  <a:gd name="connsiteX645" fmla="*/ 1516507 w 3862373"/>
                  <a:gd name="connsiteY645" fmla="*/ 2564811 h 3682908"/>
                  <a:gd name="connsiteX646" fmla="*/ 1477419 w 3862373"/>
                  <a:gd name="connsiteY646" fmla="*/ 2525724 h 3682908"/>
                  <a:gd name="connsiteX647" fmla="*/ 1516507 w 3862373"/>
                  <a:gd name="connsiteY647" fmla="*/ 2486637 h 3682908"/>
                  <a:gd name="connsiteX648" fmla="*/ 1419502 w 3862373"/>
                  <a:gd name="connsiteY648" fmla="*/ 2486637 h 3682908"/>
                  <a:gd name="connsiteX649" fmla="*/ 1458588 w 3862373"/>
                  <a:gd name="connsiteY649" fmla="*/ 2525724 h 3682908"/>
                  <a:gd name="connsiteX650" fmla="*/ 1419502 w 3862373"/>
                  <a:gd name="connsiteY650" fmla="*/ 2564811 h 3682908"/>
                  <a:gd name="connsiteX651" fmla="*/ 1380412 w 3862373"/>
                  <a:gd name="connsiteY651" fmla="*/ 2525724 h 3682908"/>
                  <a:gd name="connsiteX652" fmla="*/ 1419502 w 3862373"/>
                  <a:gd name="connsiteY652" fmla="*/ 2486637 h 3682908"/>
                  <a:gd name="connsiteX653" fmla="*/ 1329592 w 3862373"/>
                  <a:gd name="connsiteY653" fmla="*/ 2486637 h 3682908"/>
                  <a:gd name="connsiteX654" fmla="*/ 1368679 w 3862373"/>
                  <a:gd name="connsiteY654" fmla="*/ 2525724 h 3682908"/>
                  <a:gd name="connsiteX655" fmla="*/ 1329592 w 3862373"/>
                  <a:gd name="connsiteY655" fmla="*/ 2564811 h 3682908"/>
                  <a:gd name="connsiteX656" fmla="*/ 1290506 w 3862373"/>
                  <a:gd name="connsiteY656" fmla="*/ 2525724 h 3682908"/>
                  <a:gd name="connsiteX657" fmla="*/ 1329592 w 3862373"/>
                  <a:gd name="connsiteY657" fmla="*/ 2486637 h 3682908"/>
                  <a:gd name="connsiteX658" fmla="*/ 1232589 w 3862373"/>
                  <a:gd name="connsiteY658" fmla="*/ 2486637 h 3682908"/>
                  <a:gd name="connsiteX659" fmla="*/ 1271673 w 3862373"/>
                  <a:gd name="connsiteY659" fmla="*/ 2525724 h 3682908"/>
                  <a:gd name="connsiteX660" fmla="*/ 1232589 w 3862373"/>
                  <a:gd name="connsiteY660" fmla="*/ 2564811 h 3682908"/>
                  <a:gd name="connsiteX661" fmla="*/ 1193504 w 3862373"/>
                  <a:gd name="connsiteY661" fmla="*/ 2525724 h 3682908"/>
                  <a:gd name="connsiteX662" fmla="*/ 1232589 w 3862373"/>
                  <a:gd name="connsiteY662" fmla="*/ 2486637 h 3682908"/>
                  <a:gd name="connsiteX663" fmla="*/ 1142679 w 3862373"/>
                  <a:gd name="connsiteY663" fmla="*/ 2486637 h 3682908"/>
                  <a:gd name="connsiteX664" fmla="*/ 1181766 w 3862373"/>
                  <a:gd name="connsiteY664" fmla="*/ 2525724 h 3682908"/>
                  <a:gd name="connsiteX665" fmla="*/ 1142679 w 3862373"/>
                  <a:gd name="connsiteY665" fmla="*/ 2564811 h 3682908"/>
                  <a:gd name="connsiteX666" fmla="*/ 1103589 w 3862373"/>
                  <a:gd name="connsiteY666" fmla="*/ 2525724 h 3682908"/>
                  <a:gd name="connsiteX667" fmla="*/ 1142679 w 3862373"/>
                  <a:gd name="connsiteY667" fmla="*/ 2486637 h 3682908"/>
                  <a:gd name="connsiteX668" fmla="*/ 1045669 w 3862373"/>
                  <a:gd name="connsiteY668" fmla="*/ 2486637 h 3682908"/>
                  <a:gd name="connsiteX669" fmla="*/ 1084757 w 3862373"/>
                  <a:gd name="connsiteY669" fmla="*/ 2525724 h 3682908"/>
                  <a:gd name="connsiteX670" fmla="*/ 1045669 w 3862373"/>
                  <a:gd name="connsiteY670" fmla="*/ 2564811 h 3682908"/>
                  <a:gd name="connsiteX671" fmla="*/ 1006583 w 3862373"/>
                  <a:gd name="connsiteY671" fmla="*/ 2525724 h 3682908"/>
                  <a:gd name="connsiteX672" fmla="*/ 1045669 w 3862373"/>
                  <a:gd name="connsiteY672" fmla="*/ 2486637 h 3682908"/>
                  <a:gd name="connsiteX673" fmla="*/ 951032 w 3862373"/>
                  <a:gd name="connsiteY673" fmla="*/ 2486637 h 3682908"/>
                  <a:gd name="connsiteX674" fmla="*/ 990118 w 3862373"/>
                  <a:gd name="connsiteY674" fmla="*/ 2525724 h 3682908"/>
                  <a:gd name="connsiteX675" fmla="*/ 951032 w 3862373"/>
                  <a:gd name="connsiteY675" fmla="*/ 2564811 h 3682908"/>
                  <a:gd name="connsiteX676" fmla="*/ 911947 w 3862373"/>
                  <a:gd name="connsiteY676" fmla="*/ 2525724 h 3682908"/>
                  <a:gd name="connsiteX677" fmla="*/ 951032 w 3862373"/>
                  <a:gd name="connsiteY677" fmla="*/ 2486637 h 3682908"/>
                  <a:gd name="connsiteX678" fmla="*/ 3392730 w 3862373"/>
                  <a:gd name="connsiteY678" fmla="*/ 2401461 h 3682908"/>
                  <a:gd name="connsiteX679" fmla="*/ 3431817 w 3862373"/>
                  <a:gd name="connsiteY679" fmla="*/ 2440548 h 3682908"/>
                  <a:gd name="connsiteX680" fmla="*/ 3392730 w 3862373"/>
                  <a:gd name="connsiteY680" fmla="*/ 2479635 h 3682908"/>
                  <a:gd name="connsiteX681" fmla="*/ 3353643 w 3862373"/>
                  <a:gd name="connsiteY681" fmla="*/ 2440548 h 3682908"/>
                  <a:gd name="connsiteX682" fmla="*/ 3392730 w 3862373"/>
                  <a:gd name="connsiteY682" fmla="*/ 2401461 h 3682908"/>
                  <a:gd name="connsiteX683" fmla="*/ 3300455 w 3862373"/>
                  <a:gd name="connsiteY683" fmla="*/ 2401461 h 3682908"/>
                  <a:gd name="connsiteX684" fmla="*/ 3339543 w 3862373"/>
                  <a:gd name="connsiteY684" fmla="*/ 2440548 h 3682908"/>
                  <a:gd name="connsiteX685" fmla="*/ 3300455 w 3862373"/>
                  <a:gd name="connsiteY685" fmla="*/ 2479635 h 3682908"/>
                  <a:gd name="connsiteX686" fmla="*/ 3261368 w 3862373"/>
                  <a:gd name="connsiteY686" fmla="*/ 2440548 h 3682908"/>
                  <a:gd name="connsiteX687" fmla="*/ 3300455 w 3862373"/>
                  <a:gd name="connsiteY687" fmla="*/ 2401461 h 3682908"/>
                  <a:gd name="connsiteX688" fmla="*/ 3205815 w 3862373"/>
                  <a:gd name="connsiteY688" fmla="*/ 2401461 h 3682908"/>
                  <a:gd name="connsiteX689" fmla="*/ 3244903 w 3862373"/>
                  <a:gd name="connsiteY689" fmla="*/ 2440548 h 3682908"/>
                  <a:gd name="connsiteX690" fmla="*/ 3205815 w 3862373"/>
                  <a:gd name="connsiteY690" fmla="*/ 2479635 h 3682908"/>
                  <a:gd name="connsiteX691" fmla="*/ 3166728 w 3862373"/>
                  <a:gd name="connsiteY691" fmla="*/ 2440548 h 3682908"/>
                  <a:gd name="connsiteX692" fmla="*/ 3205815 w 3862373"/>
                  <a:gd name="connsiteY692" fmla="*/ 2401461 h 3682908"/>
                  <a:gd name="connsiteX693" fmla="*/ 3111175 w 3862373"/>
                  <a:gd name="connsiteY693" fmla="*/ 2401461 h 3682908"/>
                  <a:gd name="connsiteX694" fmla="*/ 3150262 w 3862373"/>
                  <a:gd name="connsiteY694" fmla="*/ 2440548 h 3682908"/>
                  <a:gd name="connsiteX695" fmla="*/ 3111175 w 3862373"/>
                  <a:gd name="connsiteY695" fmla="*/ 2479635 h 3682908"/>
                  <a:gd name="connsiteX696" fmla="*/ 3072088 w 3862373"/>
                  <a:gd name="connsiteY696" fmla="*/ 2440548 h 3682908"/>
                  <a:gd name="connsiteX697" fmla="*/ 3111175 w 3862373"/>
                  <a:gd name="connsiteY697" fmla="*/ 2401461 h 3682908"/>
                  <a:gd name="connsiteX698" fmla="*/ 3018901 w 3862373"/>
                  <a:gd name="connsiteY698" fmla="*/ 2401461 h 3682908"/>
                  <a:gd name="connsiteX699" fmla="*/ 3057988 w 3862373"/>
                  <a:gd name="connsiteY699" fmla="*/ 2440548 h 3682908"/>
                  <a:gd name="connsiteX700" fmla="*/ 3018901 w 3862373"/>
                  <a:gd name="connsiteY700" fmla="*/ 2479635 h 3682908"/>
                  <a:gd name="connsiteX701" fmla="*/ 2979813 w 3862373"/>
                  <a:gd name="connsiteY701" fmla="*/ 2440548 h 3682908"/>
                  <a:gd name="connsiteX702" fmla="*/ 3018901 w 3862373"/>
                  <a:gd name="connsiteY702" fmla="*/ 2401461 h 3682908"/>
                  <a:gd name="connsiteX703" fmla="*/ 2924262 w 3862373"/>
                  <a:gd name="connsiteY703" fmla="*/ 2401461 h 3682908"/>
                  <a:gd name="connsiteX704" fmla="*/ 2963349 w 3862373"/>
                  <a:gd name="connsiteY704" fmla="*/ 2440548 h 3682908"/>
                  <a:gd name="connsiteX705" fmla="*/ 2924262 w 3862373"/>
                  <a:gd name="connsiteY705" fmla="*/ 2479635 h 3682908"/>
                  <a:gd name="connsiteX706" fmla="*/ 2885175 w 3862373"/>
                  <a:gd name="connsiteY706" fmla="*/ 2440548 h 3682908"/>
                  <a:gd name="connsiteX707" fmla="*/ 2924262 w 3862373"/>
                  <a:gd name="connsiteY707" fmla="*/ 2401461 h 3682908"/>
                  <a:gd name="connsiteX708" fmla="*/ 2831987 w 3862373"/>
                  <a:gd name="connsiteY708" fmla="*/ 2401461 h 3682908"/>
                  <a:gd name="connsiteX709" fmla="*/ 2871074 w 3862373"/>
                  <a:gd name="connsiteY709" fmla="*/ 2440548 h 3682908"/>
                  <a:gd name="connsiteX710" fmla="*/ 2831987 w 3862373"/>
                  <a:gd name="connsiteY710" fmla="*/ 2479635 h 3682908"/>
                  <a:gd name="connsiteX711" fmla="*/ 2792900 w 3862373"/>
                  <a:gd name="connsiteY711" fmla="*/ 2440548 h 3682908"/>
                  <a:gd name="connsiteX712" fmla="*/ 2831987 w 3862373"/>
                  <a:gd name="connsiteY712" fmla="*/ 2401461 h 3682908"/>
                  <a:gd name="connsiteX713" fmla="*/ 2737353 w 3862373"/>
                  <a:gd name="connsiteY713" fmla="*/ 2401461 h 3682908"/>
                  <a:gd name="connsiteX714" fmla="*/ 2776434 w 3862373"/>
                  <a:gd name="connsiteY714" fmla="*/ 2440548 h 3682908"/>
                  <a:gd name="connsiteX715" fmla="*/ 2737353 w 3862373"/>
                  <a:gd name="connsiteY715" fmla="*/ 2479635 h 3682908"/>
                  <a:gd name="connsiteX716" fmla="*/ 2698263 w 3862373"/>
                  <a:gd name="connsiteY716" fmla="*/ 2440548 h 3682908"/>
                  <a:gd name="connsiteX717" fmla="*/ 2737353 w 3862373"/>
                  <a:gd name="connsiteY717" fmla="*/ 2401461 h 3682908"/>
                  <a:gd name="connsiteX718" fmla="*/ 1611133 w 3862373"/>
                  <a:gd name="connsiteY718" fmla="*/ 2401461 h 3682908"/>
                  <a:gd name="connsiteX719" fmla="*/ 1650223 w 3862373"/>
                  <a:gd name="connsiteY719" fmla="*/ 2440548 h 3682908"/>
                  <a:gd name="connsiteX720" fmla="*/ 1611133 w 3862373"/>
                  <a:gd name="connsiteY720" fmla="*/ 2479635 h 3682908"/>
                  <a:gd name="connsiteX721" fmla="*/ 1572061 w 3862373"/>
                  <a:gd name="connsiteY721" fmla="*/ 2440548 h 3682908"/>
                  <a:gd name="connsiteX722" fmla="*/ 1611133 w 3862373"/>
                  <a:gd name="connsiteY722" fmla="*/ 2401461 h 3682908"/>
                  <a:gd name="connsiteX723" fmla="*/ 1516509 w 3862373"/>
                  <a:gd name="connsiteY723" fmla="*/ 2401461 h 3682908"/>
                  <a:gd name="connsiteX724" fmla="*/ 1555596 w 3862373"/>
                  <a:gd name="connsiteY724" fmla="*/ 2440548 h 3682908"/>
                  <a:gd name="connsiteX725" fmla="*/ 1516509 w 3862373"/>
                  <a:gd name="connsiteY725" fmla="*/ 2479635 h 3682908"/>
                  <a:gd name="connsiteX726" fmla="*/ 1477421 w 3862373"/>
                  <a:gd name="connsiteY726" fmla="*/ 2440548 h 3682908"/>
                  <a:gd name="connsiteX727" fmla="*/ 1516509 w 3862373"/>
                  <a:gd name="connsiteY727" fmla="*/ 2401461 h 3682908"/>
                  <a:gd name="connsiteX728" fmla="*/ 1419503 w 3862373"/>
                  <a:gd name="connsiteY728" fmla="*/ 2401461 h 3682908"/>
                  <a:gd name="connsiteX729" fmla="*/ 1458589 w 3862373"/>
                  <a:gd name="connsiteY729" fmla="*/ 2440548 h 3682908"/>
                  <a:gd name="connsiteX730" fmla="*/ 1419503 w 3862373"/>
                  <a:gd name="connsiteY730" fmla="*/ 2479635 h 3682908"/>
                  <a:gd name="connsiteX731" fmla="*/ 1380413 w 3862373"/>
                  <a:gd name="connsiteY731" fmla="*/ 2440548 h 3682908"/>
                  <a:gd name="connsiteX732" fmla="*/ 1419503 w 3862373"/>
                  <a:gd name="connsiteY732" fmla="*/ 2401461 h 3682908"/>
                  <a:gd name="connsiteX733" fmla="*/ 1329593 w 3862373"/>
                  <a:gd name="connsiteY733" fmla="*/ 2401461 h 3682908"/>
                  <a:gd name="connsiteX734" fmla="*/ 1368682 w 3862373"/>
                  <a:gd name="connsiteY734" fmla="*/ 2440548 h 3682908"/>
                  <a:gd name="connsiteX735" fmla="*/ 1329593 w 3862373"/>
                  <a:gd name="connsiteY735" fmla="*/ 2479635 h 3682908"/>
                  <a:gd name="connsiteX736" fmla="*/ 1290509 w 3862373"/>
                  <a:gd name="connsiteY736" fmla="*/ 2440548 h 3682908"/>
                  <a:gd name="connsiteX737" fmla="*/ 1329593 w 3862373"/>
                  <a:gd name="connsiteY737" fmla="*/ 2401461 h 3682908"/>
                  <a:gd name="connsiteX738" fmla="*/ 1232592 w 3862373"/>
                  <a:gd name="connsiteY738" fmla="*/ 2401461 h 3682908"/>
                  <a:gd name="connsiteX739" fmla="*/ 1271676 w 3862373"/>
                  <a:gd name="connsiteY739" fmla="*/ 2440548 h 3682908"/>
                  <a:gd name="connsiteX740" fmla="*/ 1232592 w 3862373"/>
                  <a:gd name="connsiteY740" fmla="*/ 2479635 h 3682908"/>
                  <a:gd name="connsiteX741" fmla="*/ 1193507 w 3862373"/>
                  <a:gd name="connsiteY741" fmla="*/ 2440548 h 3682908"/>
                  <a:gd name="connsiteX742" fmla="*/ 1232592 w 3862373"/>
                  <a:gd name="connsiteY742" fmla="*/ 2401461 h 3682908"/>
                  <a:gd name="connsiteX743" fmla="*/ 1142682 w 3862373"/>
                  <a:gd name="connsiteY743" fmla="*/ 2401461 h 3682908"/>
                  <a:gd name="connsiteX744" fmla="*/ 1181770 w 3862373"/>
                  <a:gd name="connsiteY744" fmla="*/ 2440548 h 3682908"/>
                  <a:gd name="connsiteX745" fmla="*/ 1142682 w 3862373"/>
                  <a:gd name="connsiteY745" fmla="*/ 2479635 h 3682908"/>
                  <a:gd name="connsiteX746" fmla="*/ 1103591 w 3862373"/>
                  <a:gd name="connsiteY746" fmla="*/ 2440548 h 3682908"/>
                  <a:gd name="connsiteX747" fmla="*/ 1142682 w 3862373"/>
                  <a:gd name="connsiteY747" fmla="*/ 2401461 h 3682908"/>
                  <a:gd name="connsiteX748" fmla="*/ 1045671 w 3862373"/>
                  <a:gd name="connsiteY748" fmla="*/ 2401461 h 3682908"/>
                  <a:gd name="connsiteX749" fmla="*/ 1084758 w 3862373"/>
                  <a:gd name="connsiteY749" fmla="*/ 2440548 h 3682908"/>
                  <a:gd name="connsiteX750" fmla="*/ 1045671 w 3862373"/>
                  <a:gd name="connsiteY750" fmla="*/ 2479635 h 3682908"/>
                  <a:gd name="connsiteX751" fmla="*/ 1006585 w 3862373"/>
                  <a:gd name="connsiteY751" fmla="*/ 2440548 h 3682908"/>
                  <a:gd name="connsiteX752" fmla="*/ 1045671 w 3862373"/>
                  <a:gd name="connsiteY752" fmla="*/ 2401461 h 3682908"/>
                  <a:gd name="connsiteX753" fmla="*/ 951035 w 3862373"/>
                  <a:gd name="connsiteY753" fmla="*/ 2401461 h 3682908"/>
                  <a:gd name="connsiteX754" fmla="*/ 990120 w 3862373"/>
                  <a:gd name="connsiteY754" fmla="*/ 2440548 h 3682908"/>
                  <a:gd name="connsiteX755" fmla="*/ 951035 w 3862373"/>
                  <a:gd name="connsiteY755" fmla="*/ 2479635 h 3682908"/>
                  <a:gd name="connsiteX756" fmla="*/ 911949 w 3862373"/>
                  <a:gd name="connsiteY756" fmla="*/ 2440548 h 3682908"/>
                  <a:gd name="connsiteX757" fmla="*/ 951035 w 3862373"/>
                  <a:gd name="connsiteY757" fmla="*/ 2401461 h 3682908"/>
                  <a:gd name="connsiteX758" fmla="*/ 3300457 w 3862373"/>
                  <a:gd name="connsiteY758" fmla="*/ 2318653 h 3682908"/>
                  <a:gd name="connsiteX759" fmla="*/ 3339544 w 3862373"/>
                  <a:gd name="connsiteY759" fmla="*/ 2357740 h 3682908"/>
                  <a:gd name="connsiteX760" fmla="*/ 3300457 w 3862373"/>
                  <a:gd name="connsiteY760" fmla="*/ 2396827 h 3682908"/>
                  <a:gd name="connsiteX761" fmla="*/ 3261369 w 3862373"/>
                  <a:gd name="connsiteY761" fmla="*/ 2357740 h 3682908"/>
                  <a:gd name="connsiteX762" fmla="*/ 3300457 w 3862373"/>
                  <a:gd name="connsiteY762" fmla="*/ 2318653 h 3682908"/>
                  <a:gd name="connsiteX763" fmla="*/ 3205817 w 3862373"/>
                  <a:gd name="connsiteY763" fmla="*/ 2318653 h 3682908"/>
                  <a:gd name="connsiteX764" fmla="*/ 3244904 w 3862373"/>
                  <a:gd name="connsiteY764" fmla="*/ 2357740 h 3682908"/>
                  <a:gd name="connsiteX765" fmla="*/ 3205817 w 3862373"/>
                  <a:gd name="connsiteY765" fmla="*/ 2396827 h 3682908"/>
                  <a:gd name="connsiteX766" fmla="*/ 3166729 w 3862373"/>
                  <a:gd name="connsiteY766" fmla="*/ 2357740 h 3682908"/>
                  <a:gd name="connsiteX767" fmla="*/ 3205817 w 3862373"/>
                  <a:gd name="connsiteY767" fmla="*/ 2318653 h 3682908"/>
                  <a:gd name="connsiteX768" fmla="*/ 3111177 w 3862373"/>
                  <a:gd name="connsiteY768" fmla="*/ 2318653 h 3682908"/>
                  <a:gd name="connsiteX769" fmla="*/ 3150264 w 3862373"/>
                  <a:gd name="connsiteY769" fmla="*/ 2357740 h 3682908"/>
                  <a:gd name="connsiteX770" fmla="*/ 3111177 w 3862373"/>
                  <a:gd name="connsiteY770" fmla="*/ 2396827 h 3682908"/>
                  <a:gd name="connsiteX771" fmla="*/ 3072089 w 3862373"/>
                  <a:gd name="connsiteY771" fmla="*/ 2357740 h 3682908"/>
                  <a:gd name="connsiteX772" fmla="*/ 3111177 w 3862373"/>
                  <a:gd name="connsiteY772" fmla="*/ 2318653 h 3682908"/>
                  <a:gd name="connsiteX773" fmla="*/ 3018902 w 3862373"/>
                  <a:gd name="connsiteY773" fmla="*/ 2318653 h 3682908"/>
                  <a:gd name="connsiteX774" fmla="*/ 3057989 w 3862373"/>
                  <a:gd name="connsiteY774" fmla="*/ 2357740 h 3682908"/>
                  <a:gd name="connsiteX775" fmla="*/ 3018902 w 3862373"/>
                  <a:gd name="connsiteY775" fmla="*/ 2396827 h 3682908"/>
                  <a:gd name="connsiteX776" fmla="*/ 2979815 w 3862373"/>
                  <a:gd name="connsiteY776" fmla="*/ 2357740 h 3682908"/>
                  <a:gd name="connsiteX777" fmla="*/ 3018902 w 3862373"/>
                  <a:gd name="connsiteY777" fmla="*/ 2318653 h 3682908"/>
                  <a:gd name="connsiteX778" fmla="*/ 2924263 w 3862373"/>
                  <a:gd name="connsiteY778" fmla="*/ 2318653 h 3682908"/>
                  <a:gd name="connsiteX779" fmla="*/ 2963349 w 3862373"/>
                  <a:gd name="connsiteY779" fmla="*/ 2357740 h 3682908"/>
                  <a:gd name="connsiteX780" fmla="*/ 2924263 w 3862373"/>
                  <a:gd name="connsiteY780" fmla="*/ 2396827 h 3682908"/>
                  <a:gd name="connsiteX781" fmla="*/ 2885175 w 3862373"/>
                  <a:gd name="connsiteY781" fmla="*/ 2357740 h 3682908"/>
                  <a:gd name="connsiteX782" fmla="*/ 2924263 w 3862373"/>
                  <a:gd name="connsiteY782" fmla="*/ 2318653 h 3682908"/>
                  <a:gd name="connsiteX783" fmla="*/ 2831988 w 3862373"/>
                  <a:gd name="connsiteY783" fmla="*/ 2318653 h 3682908"/>
                  <a:gd name="connsiteX784" fmla="*/ 2871075 w 3862373"/>
                  <a:gd name="connsiteY784" fmla="*/ 2357740 h 3682908"/>
                  <a:gd name="connsiteX785" fmla="*/ 2831988 w 3862373"/>
                  <a:gd name="connsiteY785" fmla="*/ 2396827 h 3682908"/>
                  <a:gd name="connsiteX786" fmla="*/ 2792901 w 3862373"/>
                  <a:gd name="connsiteY786" fmla="*/ 2357740 h 3682908"/>
                  <a:gd name="connsiteX787" fmla="*/ 2831988 w 3862373"/>
                  <a:gd name="connsiteY787" fmla="*/ 2318653 h 3682908"/>
                  <a:gd name="connsiteX788" fmla="*/ 2737354 w 3862373"/>
                  <a:gd name="connsiteY788" fmla="*/ 2318653 h 3682908"/>
                  <a:gd name="connsiteX789" fmla="*/ 2776435 w 3862373"/>
                  <a:gd name="connsiteY789" fmla="*/ 2357740 h 3682908"/>
                  <a:gd name="connsiteX790" fmla="*/ 2737354 w 3862373"/>
                  <a:gd name="connsiteY790" fmla="*/ 2396827 h 3682908"/>
                  <a:gd name="connsiteX791" fmla="*/ 2698264 w 3862373"/>
                  <a:gd name="connsiteY791" fmla="*/ 2357740 h 3682908"/>
                  <a:gd name="connsiteX792" fmla="*/ 2737354 w 3862373"/>
                  <a:gd name="connsiteY792" fmla="*/ 2318653 h 3682908"/>
                  <a:gd name="connsiteX793" fmla="*/ 1516512 w 3862373"/>
                  <a:gd name="connsiteY793" fmla="*/ 2318653 h 3682908"/>
                  <a:gd name="connsiteX794" fmla="*/ 1555598 w 3862373"/>
                  <a:gd name="connsiteY794" fmla="*/ 2357740 h 3682908"/>
                  <a:gd name="connsiteX795" fmla="*/ 1516512 w 3862373"/>
                  <a:gd name="connsiteY795" fmla="*/ 2396827 h 3682908"/>
                  <a:gd name="connsiteX796" fmla="*/ 1477423 w 3862373"/>
                  <a:gd name="connsiteY796" fmla="*/ 2357740 h 3682908"/>
                  <a:gd name="connsiteX797" fmla="*/ 1516512 w 3862373"/>
                  <a:gd name="connsiteY797" fmla="*/ 2318653 h 3682908"/>
                  <a:gd name="connsiteX798" fmla="*/ 1419506 w 3862373"/>
                  <a:gd name="connsiteY798" fmla="*/ 2318653 h 3682908"/>
                  <a:gd name="connsiteX799" fmla="*/ 1458594 w 3862373"/>
                  <a:gd name="connsiteY799" fmla="*/ 2357740 h 3682908"/>
                  <a:gd name="connsiteX800" fmla="*/ 1419506 w 3862373"/>
                  <a:gd name="connsiteY800" fmla="*/ 2396827 h 3682908"/>
                  <a:gd name="connsiteX801" fmla="*/ 1380417 w 3862373"/>
                  <a:gd name="connsiteY801" fmla="*/ 2357740 h 3682908"/>
                  <a:gd name="connsiteX802" fmla="*/ 1419506 w 3862373"/>
                  <a:gd name="connsiteY802" fmla="*/ 2318653 h 3682908"/>
                  <a:gd name="connsiteX803" fmla="*/ 1329595 w 3862373"/>
                  <a:gd name="connsiteY803" fmla="*/ 2318653 h 3682908"/>
                  <a:gd name="connsiteX804" fmla="*/ 1368683 w 3862373"/>
                  <a:gd name="connsiteY804" fmla="*/ 2357740 h 3682908"/>
                  <a:gd name="connsiteX805" fmla="*/ 1329595 w 3862373"/>
                  <a:gd name="connsiteY805" fmla="*/ 2396827 h 3682908"/>
                  <a:gd name="connsiteX806" fmla="*/ 1290510 w 3862373"/>
                  <a:gd name="connsiteY806" fmla="*/ 2357740 h 3682908"/>
                  <a:gd name="connsiteX807" fmla="*/ 1329595 w 3862373"/>
                  <a:gd name="connsiteY807" fmla="*/ 2318653 h 3682908"/>
                  <a:gd name="connsiteX808" fmla="*/ 1232594 w 3862373"/>
                  <a:gd name="connsiteY808" fmla="*/ 2318653 h 3682908"/>
                  <a:gd name="connsiteX809" fmla="*/ 1271677 w 3862373"/>
                  <a:gd name="connsiteY809" fmla="*/ 2357740 h 3682908"/>
                  <a:gd name="connsiteX810" fmla="*/ 1232594 w 3862373"/>
                  <a:gd name="connsiteY810" fmla="*/ 2396827 h 3682908"/>
                  <a:gd name="connsiteX811" fmla="*/ 1193507 w 3862373"/>
                  <a:gd name="connsiteY811" fmla="*/ 2357740 h 3682908"/>
                  <a:gd name="connsiteX812" fmla="*/ 1232594 w 3862373"/>
                  <a:gd name="connsiteY812" fmla="*/ 2318653 h 3682908"/>
                  <a:gd name="connsiteX813" fmla="*/ 1142684 w 3862373"/>
                  <a:gd name="connsiteY813" fmla="*/ 2318653 h 3682908"/>
                  <a:gd name="connsiteX814" fmla="*/ 1181772 w 3862373"/>
                  <a:gd name="connsiteY814" fmla="*/ 2357740 h 3682908"/>
                  <a:gd name="connsiteX815" fmla="*/ 1142684 w 3862373"/>
                  <a:gd name="connsiteY815" fmla="*/ 2396827 h 3682908"/>
                  <a:gd name="connsiteX816" fmla="*/ 1103594 w 3862373"/>
                  <a:gd name="connsiteY816" fmla="*/ 2357740 h 3682908"/>
                  <a:gd name="connsiteX817" fmla="*/ 1142684 w 3862373"/>
                  <a:gd name="connsiteY817" fmla="*/ 2318653 h 3682908"/>
                  <a:gd name="connsiteX818" fmla="*/ 1045673 w 3862373"/>
                  <a:gd name="connsiteY818" fmla="*/ 2318653 h 3682908"/>
                  <a:gd name="connsiteX819" fmla="*/ 1084760 w 3862373"/>
                  <a:gd name="connsiteY819" fmla="*/ 2357740 h 3682908"/>
                  <a:gd name="connsiteX820" fmla="*/ 1045673 w 3862373"/>
                  <a:gd name="connsiteY820" fmla="*/ 2396827 h 3682908"/>
                  <a:gd name="connsiteX821" fmla="*/ 1006587 w 3862373"/>
                  <a:gd name="connsiteY821" fmla="*/ 2357740 h 3682908"/>
                  <a:gd name="connsiteX822" fmla="*/ 1045673 w 3862373"/>
                  <a:gd name="connsiteY822" fmla="*/ 2318653 h 3682908"/>
                  <a:gd name="connsiteX823" fmla="*/ 3489735 w 3862373"/>
                  <a:gd name="connsiteY823" fmla="*/ 2318651 h 3682908"/>
                  <a:gd name="connsiteX824" fmla="*/ 3528823 w 3862373"/>
                  <a:gd name="connsiteY824" fmla="*/ 2357738 h 3682908"/>
                  <a:gd name="connsiteX825" fmla="*/ 3489735 w 3862373"/>
                  <a:gd name="connsiteY825" fmla="*/ 2396825 h 3682908"/>
                  <a:gd name="connsiteX826" fmla="*/ 3450649 w 3862373"/>
                  <a:gd name="connsiteY826" fmla="*/ 2357738 h 3682908"/>
                  <a:gd name="connsiteX827" fmla="*/ 3489735 w 3862373"/>
                  <a:gd name="connsiteY827" fmla="*/ 2318651 h 3682908"/>
                  <a:gd name="connsiteX828" fmla="*/ 3392730 w 3862373"/>
                  <a:gd name="connsiteY828" fmla="*/ 2318651 h 3682908"/>
                  <a:gd name="connsiteX829" fmla="*/ 3431817 w 3862373"/>
                  <a:gd name="connsiteY829" fmla="*/ 2357738 h 3682908"/>
                  <a:gd name="connsiteX830" fmla="*/ 3392730 w 3862373"/>
                  <a:gd name="connsiteY830" fmla="*/ 2396825 h 3682908"/>
                  <a:gd name="connsiteX831" fmla="*/ 3353643 w 3862373"/>
                  <a:gd name="connsiteY831" fmla="*/ 2357738 h 3682908"/>
                  <a:gd name="connsiteX832" fmla="*/ 3392730 w 3862373"/>
                  <a:gd name="connsiteY832" fmla="*/ 2318651 h 3682908"/>
                  <a:gd name="connsiteX833" fmla="*/ 3489737 w 3862373"/>
                  <a:gd name="connsiteY833" fmla="*/ 2233477 h 3682908"/>
                  <a:gd name="connsiteX834" fmla="*/ 3528823 w 3862373"/>
                  <a:gd name="connsiteY834" fmla="*/ 2272564 h 3682908"/>
                  <a:gd name="connsiteX835" fmla="*/ 3489737 w 3862373"/>
                  <a:gd name="connsiteY835" fmla="*/ 2311651 h 3682908"/>
                  <a:gd name="connsiteX836" fmla="*/ 3450649 w 3862373"/>
                  <a:gd name="connsiteY836" fmla="*/ 2272564 h 3682908"/>
                  <a:gd name="connsiteX837" fmla="*/ 3489737 w 3862373"/>
                  <a:gd name="connsiteY837" fmla="*/ 2233477 h 3682908"/>
                  <a:gd name="connsiteX838" fmla="*/ 3392731 w 3862373"/>
                  <a:gd name="connsiteY838" fmla="*/ 2233477 h 3682908"/>
                  <a:gd name="connsiteX839" fmla="*/ 3431819 w 3862373"/>
                  <a:gd name="connsiteY839" fmla="*/ 2272564 h 3682908"/>
                  <a:gd name="connsiteX840" fmla="*/ 3392731 w 3862373"/>
                  <a:gd name="connsiteY840" fmla="*/ 2311651 h 3682908"/>
                  <a:gd name="connsiteX841" fmla="*/ 3353644 w 3862373"/>
                  <a:gd name="connsiteY841" fmla="*/ 2272564 h 3682908"/>
                  <a:gd name="connsiteX842" fmla="*/ 3392731 w 3862373"/>
                  <a:gd name="connsiteY842" fmla="*/ 2233477 h 3682908"/>
                  <a:gd name="connsiteX843" fmla="*/ 3300457 w 3862373"/>
                  <a:gd name="connsiteY843" fmla="*/ 2233477 h 3682908"/>
                  <a:gd name="connsiteX844" fmla="*/ 3339544 w 3862373"/>
                  <a:gd name="connsiteY844" fmla="*/ 2272564 h 3682908"/>
                  <a:gd name="connsiteX845" fmla="*/ 3300457 w 3862373"/>
                  <a:gd name="connsiteY845" fmla="*/ 2311651 h 3682908"/>
                  <a:gd name="connsiteX846" fmla="*/ 3261369 w 3862373"/>
                  <a:gd name="connsiteY846" fmla="*/ 2272564 h 3682908"/>
                  <a:gd name="connsiteX847" fmla="*/ 3300457 w 3862373"/>
                  <a:gd name="connsiteY847" fmla="*/ 2233477 h 3682908"/>
                  <a:gd name="connsiteX848" fmla="*/ 3205817 w 3862373"/>
                  <a:gd name="connsiteY848" fmla="*/ 2233477 h 3682908"/>
                  <a:gd name="connsiteX849" fmla="*/ 3244904 w 3862373"/>
                  <a:gd name="connsiteY849" fmla="*/ 2272564 h 3682908"/>
                  <a:gd name="connsiteX850" fmla="*/ 3205817 w 3862373"/>
                  <a:gd name="connsiteY850" fmla="*/ 2311651 h 3682908"/>
                  <a:gd name="connsiteX851" fmla="*/ 3166729 w 3862373"/>
                  <a:gd name="connsiteY851" fmla="*/ 2272564 h 3682908"/>
                  <a:gd name="connsiteX852" fmla="*/ 3205817 w 3862373"/>
                  <a:gd name="connsiteY852" fmla="*/ 2233477 h 3682908"/>
                  <a:gd name="connsiteX853" fmla="*/ 3111177 w 3862373"/>
                  <a:gd name="connsiteY853" fmla="*/ 2233477 h 3682908"/>
                  <a:gd name="connsiteX854" fmla="*/ 3150264 w 3862373"/>
                  <a:gd name="connsiteY854" fmla="*/ 2272564 h 3682908"/>
                  <a:gd name="connsiteX855" fmla="*/ 3111177 w 3862373"/>
                  <a:gd name="connsiteY855" fmla="*/ 2311651 h 3682908"/>
                  <a:gd name="connsiteX856" fmla="*/ 3072089 w 3862373"/>
                  <a:gd name="connsiteY856" fmla="*/ 2272564 h 3682908"/>
                  <a:gd name="connsiteX857" fmla="*/ 3111177 w 3862373"/>
                  <a:gd name="connsiteY857" fmla="*/ 2233477 h 3682908"/>
                  <a:gd name="connsiteX858" fmla="*/ 3018902 w 3862373"/>
                  <a:gd name="connsiteY858" fmla="*/ 2233477 h 3682908"/>
                  <a:gd name="connsiteX859" fmla="*/ 3057989 w 3862373"/>
                  <a:gd name="connsiteY859" fmla="*/ 2272564 h 3682908"/>
                  <a:gd name="connsiteX860" fmla="*/ 3018902 w 3862373"/>
                  <a:gd name="connsiteY860" fmla="*/ 2311651 h 3682908"/>
                  <a:gd name="connsiteX861" fmla="*/ 2979815 w 3862373"/>
                  <a:gd name="connsiteY861" fmla="*/ 2272564 h 3682908"/>
                  <a:gd name="connsiteX862" fmla="*/ 3018902 w 3862373"/>
                  <a:gd name="connsiteY862" fmla="*/ 2233477 h 3682908"/>
                  <a:gd name="connsiteX863" fmla="*/ 2924263 w 3862373"/>
                  <a:gd name="connsiteY863" fmla="*/ 2233477 h 3682908"/>
                  <a:gd name="connsiteX864" fmla="*/ 2963349 w 3862373"/>
                  <a:gd name="connsiteY864" fmla="*/ 2272564 h 3682908"/>
                  <a:gd name="connsiteX865" fmla="*/ 2924263 w 3862373"/>
                  <a:gd name="connsiteY865" fmla="*/ 2311651 h 3682908"/>
                  <a:gd name="connsiteX866" fmla="*/ 2885175 w 3862373"/>
                  <a:gd name="connsiteY866" fmla="*/ 2272564 h 3682908"/>
                  <a:gd name="connsiteX867" fmla="*/ 2924263 w 3862373"/>
                  <a:gd name="connsiteY867" fmla="*/ 2233477 h 3682908"/>
                  <a:gd name="connsiteX868" fmla="*/ 2831988 w 3862373"/>
                  <a:gd name="connsiteY868" fmla="*/ 2233477 h 3682908"/>
                  <a:gd name="connsiteX869" fmla="*/ 2871075 w 3862373"/>
                  <a:gd name="connsiteY869" fmla="*/ 2272564 h 3682908"/>
                  <a:gd name="connsiteX870" fmla="*/ 2831988 w 3862373"/>
                  <a:gd name="connsiteY870" fmla="*/ 2311651 h 3682908"/>
                  <a:gd name="connsiteX871" fmla="*/ 2792901 w 3862373"/>
                  <a:gd name="connsiteY871" fmla="*/ 2272564 h 3682908"/>
                  <a:gd name="connsiteX872" fmla="*/ 2831988 w 3862373"/>
                  <a:gd name="connsiteY872" fmla="*/ 2233477 h 3682908"/>
                  <a:gd name="connsiteX873" fmla="*/ 2737354 w 3862373"/>
                  <a:gd name="connsiteY873" fmla="*/ 2233477 h 3682908"/>
                  <a:gd name="connsiteX874" fmla="*/ 2776435 w 3862373"/>
                  <a:gd name="connsiteY874" fmla="*/ 2272564 h 3682908"/>
                  <a:gd name="connsiteX875" fmla="*/ 2737354 w 3862373"/>
                  <a:gd name="connsiteY875" fmla="*/ 2311651 h 3682908"/>
                  <a:gd name="connsiteX876" fmla="*/ 2698264 w 3862373"/>
                  <a:gd name="connsiteY876" fmla="*/ 2272564 h 3682908"/>
                  <a:gd name="connsiteX877" fmla="*/ 2737354 w 3862373"/>
                  <a:gd name="connsiteY877" fmla="*/ 2233477 h 3682908"/>
                  <a:gd name="connsiteX878" fmla="*/ 2645073 w 3862373"/>
                  <a:gd name="connsiteY878" fmla="*/ 2233477 h 3682908"/>
                  <a:gd name="connsiteX879" fmla="*/ 2684163 w 3862373"/>
                  <a:gd name="connsiteY879" fmla="*/ 2272564 h 3682908"/>
                  <a:gd name="connsiteX880" fmla="*/ 2645073 w 3862373"/>
                  <a:gd name="connsiteY880" fmla="*/ 2311651 h 3682908"/>
                  <a:gd name="connsiteX881" fmla="*/ 2605987 w 3862373"/>
                  <a:gd name="connsiteY881" fmla="*/ 2272564 h 3682908"/>
                  <a:gd name="connsiteX882" fmla="*/ 2645073 w 3862373"/>
                  <a:gd name="connsiteY882" fmla="*/ 2233477 h 3682908"/>
                  <a:gd name="connsiteX883" fmla="*/ 2550435 w 3862373"/>
                  <a:gd name="connsiteY883" fmla="*/ 2233477 h 3682908"/>
                  <a:gd name="connsiteX884" fmla="*/ 2589521 w 3862373"/>
                  <a:gd name="connsiteY884" fmla="*/ 2272564 h 3682908"/>
                  <a:gd name="connsiteX885" fmla="*/ 2550435 w 3862373"/>
                  <a:gd name="connsiteY885" fmla="*/ 2311651 h 3682908"/>
                  <a:gd name="connsiteX886" fmla="*/ 2511349 w 3862373"/>
                  <a:gd name="connsiteY886" fmla="*/ 2272564 h 3682908"/>
                  <a:gd name="connsiteX887" fmla="*/ 2550435 w 3862373"/>
                  <a:gd name="connsiteY887" fmla="*/ 2233477 h 3682908"/>
                  <a:gd name="connsiteX888" fmla="*/ 2458164 w 3862373"/>
                  <a:gd name="connsiteY888" fmla="*/ 2233477 h 3682908"/>
                  <a:gd name="connsiteX889" fmla="*/ 2497250 w 3862373"/>
                  <a:gd name="connsiteY889" fmla="*/ 2272564 h 3682908"/>
                  <a:gd name="connsiteX890" fmla="*/ 2458164 w 3862373"/>
                  <a:gd name="connsiteY890" fmla="*/ 2311651 h 3682908"/>
                  <a:gd name="connsiteX891" fmla="*/ 2419078 w 3862373"/>
                  <a:gd name="connsiteY891" fmla="*/ 2272564 h 3682908"/>
                  <a:gd name="connsiteX892" fmla="*/ 2458164 w 3862373"/>
                  <a:gd name="connsiteY892" fmla="*/ 2233477 h 3682908"/>
                  <a:gd name="connsiteX893" fmla="*/ 2363524 w 3862373"/>
                  <a:gd name="connsiteY893" fmla="*/ 2233477 h 3682908"/>
                  <a:gd name="connsiteX894" fmla="*/ 2402611 w 3862373"/>
                  <a:gd name="connsiteY894" fmla="*/ 2272564 h 3682908"/>
                  <a:gd name="connsiteX895" fmla="*/ 2363524 w 3862373"/>
                  <a:gd name="connsiteY895" fmla="*/ 2311651 h 3682908"/>
                  <a:gd name="connsiteX896" fmla="*/ 2324437 w 3862373"/>
                  <a:gd name="connsiteY896" fmla="*/ 2272564 h 3682908"/>
                  <a:gd name="connsiteX897" fmla="*/ 2363524 w 3862373"/>
                  <a:gd name="connsiteY897" fmla="*/ 2233477 h 3682908"/>
                  <a:gd name="connsiteX898" fmla="*/ 1329597 w 3862373"/>
                  <a:gd name="connsiteY898" fmla="*/ 2233477 h 3682908"/>
                  <a:gd name="connsiteX899" fmla="*/ 1368685 w 3862373"/>
                  <a:gd name="connsiteY899" fmla="*/ 2272564 h 3682908"/>
                  <a:gd name="connsiteX900" fmla="*/ 1329597 w 3862373"/>
                  <a:gd name="connsiteY900" fmla="*/ 2311651 h 3682908"/>
                  <a:gd name="connsiteX901" fmla="*/ 1290512 w 3862373"/>
                  <a:gd name="connsiteY901" fmla="*/ 2272564 h 3682908"/>
                  <a:gd name="connsiteX902" fmla="*/ 1329597 w 3862373"/>
                  <a:gd name="connsiteY902" fmla="*/ 2233477 h 3682908"/>
                  <a:gd name="connsiteX903" fmla="*/ 1232596 w 3862373"/>
                  <a:gd name="connsiteY903" fmla="*/ 2233477 h 3682908"/>
                  <a:gd name="connsiteX904" fmla="*/ 1271678 w 3862373"/>
                  <a:gd name="connsiteY904" fmla="*/ 2272564 h 3682908"/>
                  <a:gd name="connsiteX905" fmla="*/ 1232596 w 3862373"/>
                  <a:gd name="connsiteY905" fmla="*/ 2311651 h 3682908"/>
                  <a:gd name="connsiteX906" fmla="*/ 1193508 w 3862373"/>
                  <a:gd name="connsiteY906" fmla="*/ 2272564 h 3682908"/>
                  <a:gd name="connsiteX907" fmla="*/ 1232596 w 3862373"/>
                  <a:gd name="connsiteY907" fmla="*/ 2233477 h 3682908"/>
                  <a:gd name="connsiteX908" fmla="*/ 1142686 w 3862373"/>
                  <a:gd name="connsiteY908" fmla="*/ 2233477 h 3682908"/>
                  <a:gd name="connsiteX909" fmla="*/ 1181776 w 3862373"/>
                  <a:gd name="connsiteY909" fmla="*/ 2272564 h 3682908"/>
                  <a:gd name="connsiteX910" fmla="*/ 1142686 w 3862373"/>
                  <a:gd name="connsiteY910" fmla="*/ 2311651 h 3682908"/>
                  <a:gd name="connsiteX911" fmla="*/ 1103596 w 3862373"/>
                  <a:gd name="connsiteY911" fmla="*/ 2272564 h 3682908"/>
                  <a:gd name="connsiteX912" fmla="*/ 1142686 w 3862373"/>
                  <a:gd name="connsiteY912" fmla="*/ 2233477 h 3682908"/>
                  <a:gd name="connsiteX913" fmla="*/ 1045675 w 3862373"/>
                  <a:gd name="connsiteY913" fmla="*/ 2233477 h 3682908"/>
                  <a:gd name="connsiteX914" fmla="*/ 1084762 w 3862373"/>
                  <a:gd name="connsiteY914" fmla="*/ 2272564 h 3682908"/>
                  <a:gd name="connsiteX915" fmla="*/ 1045675 w 3862373"/>
                  <a:gd name="connsiteY915" fmla="*/ 2311651 h 3682908"/>
                  <a:gd name="connsiteX916" fmla="*/ 1006589 w 3862373"/>
                  <a:gd name="connsiteY916" fmla="*/ 2272564 h 3682908"/>
                  <a:gd name="connsiteX917" fmla="*/ 1045675 w 3862373"/>
                  <a:gd name="connsiteY917" fmla="*/ 2233477 h 3682908"/>
                  <a:gd name="connsiteX918" fmla="*/ 3584377 w 3862373"/>
                  <a:gd name="connsiteY918" fmla="*/ 2145935 h 3682908"/>
                  <a:gd name="connsiteX919" fmla="*/ 3623463 w 3862373"/>
                  <a:gd name="connsiteY919" fmla="*/ 2185022 h 3682908"/>
                  <a:gd name="connsiteX920" fmla="*/ 3584377 w 3862373"/>
                  <a:gd name="connsiteY920" fmla="*/ 2224109 h 3682908"/>
                  <a:gd name="connsiteX921" fmla="*/ 3545289 w 3862373"/>
                  <a:gd name="connsiteY921" fmla="*/ 2185022 h 3682908"/>
                  <a:gd name="connsiteX922" fmla="*/ 3584377 w 3862373"/>
                  <a:gd name="connsiteY922" fmla="*/ 2145935 h 3682908"/>
                  <a:gd name="connsiteX923" fmla="*/ 3489737 w 3862373"/>
                  <a:gd name="connsiteY923" fmla="*/ 2145935 h 3682908"/>
                  <a:gd name="connsiteX924" fmla="*/ 3528823 w 3862373"/>
                  <a:gd name="connsiteY924" fmla="*/ 2185022 h 3682908"/>
                  <a:gd name="connsiteX925" fmla="*/ 3489737 w 3862373"/>
                  <a:gd name="connsiteY925" fmla="*/ 2224109 h 3682908"/>
                  <a:gd name="connsiteX926" fmla="*/ 3450649 w 3862373"/>
                  <a:gd name="connsiteY926" fmla="*/ 2185022 h 3682908"/>
                  <a:gd name="connsiteX927" fmla="*/ 3489737 w 3862373"/>
                  <a:gd name="connsiteY927" fmla="*/ 2145935 h 3682908"/>
                  <a:gd name="connsiteX928" fmla="*/ 3392731 w 3862373"/>
                  <a:gd name="connsiteY928" fmla="*/ 2145935 h 3682908"/>
                  <a:gd name="connsiteX929" fmla="*/ 3431819 w 3862373"/>
                  <a:gd name="connsiteY929" fmla="*/ 2185022 h 3682908"/>
                  <a:gd name="connsiteX930" fmla="*/ 3392731 w 3862373"/>
                  <a:gd name="connsiteY930" fmla="*/ 2224109 h 3682908"/>
                  <a:gd name="connsiteX931" fmla="*/ 3353644 w 3862373"/>
                  <a:gd name="connsiteY931" fmla="*/ 2185022 h 3682908"/>
                  <a:gd name="connsiteX932" fmla="*/ 3392731 w 3862373"/>
                  <a:gd name="connsiteY932" fmla="*/ 2145935 h 3682908"/>
                  <a:gd name="connsiteX933" fmla="*/ 3300457 w 3862373"/>
                  <a:gd name="connsiteY933" fmla="*/ 2145935 h 3682908"/>
                  <a:gd name="connsiteX934" fmla="*/ 3339544 w 3862373"/>
                  <a:gd name="connsiteY934" fmla="*/ 2185022 h 3682908"/>
                  <a:gd name="connsiteX935" fmla="*/ 3300457 w 3862373"/>
                  <a:gd name="connsiteY935" fmla="*/ 2224109 h 3682908"/>
                  <a:gd name="connsiteX936" fmla="*/ 3261369 w 3862373"/>
                  <a:gd name="connsiteY936" fmla="*/ 2185022 h 3682908"/>
                  <a:gd name="connsiteX937" fmla="*/ 3300457 w 3862373"/>
                  <a:gd name="connsiteY937" fmla="*/ 2145935 h 3682908"/>
                  <a:gd name="connsiteX938" fmla="*/ 3205817 w 3862373"/>
                  <a:gd name="connsiteY938" fmla="*/ 2145935 h 3682908"/>
                  <a:gd name="connsiteX939" fmla="*/ 3244904 w 3862373"/>
                  <a:gd name="connsiteY939" fmla="*/ 2185022 h 3682908"/>
                  <a:gd name="connsiteX940" fmla="*/ 3205817 w 3862373"/>
                  <a:gd name="connsiteY940" fmla="*/ 2224109 h 3682908"/>
                  <a:gd name="connsiteX941" fmla="*/ 3166729 w 3862373"/>
                  <a:gd name="connsiteY941" fmla="*/ 2185022 h 3682908"/>
                  <a:gd name="connsiteX942" fmla="*/ 3205817 w 3862373"/>
                  <a:gd name="connsiteY942" fmla="*/ 2145935 h 3682908"/>
                  <a:gd name="connsiteX943" fmla="*/ 3111177 w 3862373"/>
                  <a:gd name="connsiteY943" fmla="*/ 2145935 h 3682908"/>
                  <a:gd name="connsiteX944" fmla="*/ 3150264 w 3862373"/>
                  <a:gd name="connsiteY944" fmla="*/ 2185022 h 3682908"/>
                  <a:gd name="connsiteX945" fmla="*/ 3111177 w 3862373"/>
                  <a:gd name="connsiteY945" fmla="*/ 2224109 h 3682908"/>
                  <a:gd name="connsiteX946" fmla="*/ 3072089 w 3862373"/>
                  <a:gd name="connsiteY946" fmla="*/ 2185022 h 3682908"/>
                  <a:gd name="connsiteX947" fmla="*/ 3111177 w 3862373"/>
                  <a:gd name="connsiteY947" fmla="*/ 2145935 h 3682908"/>
                  <a:gd name="connsiteX948" fmla="*/ 3018902 w 3862373"/>
                  <a:gd name="connsiteY948" fmla="*/ 2145935 h 3682908"/>
                  <a:gd name="connsiteX949" fmla="*/ 3057989 w 3862373"/>
                  <a:gd name="connsiteY949" fmla="*/ 2185022 h 3682908"/>
                  <a:gd name="connsiteX950" fmla="*/ 3018902 w 3862373"/>
                  <a:gd name="connsiteY950" fmla="*/ 2224109 h 3682908"/>
                  <a:gd name="connsiteX951" fmla="*/ 2979815 w 3862373"/>
                  <a:gd name="connsiteY951" fmla="*/ 2185022 h 3682908"/>
                  <a:gd name="connsiteX952" fmla="*/ 3018902 w 3862373"/>
                  <a:gd name="connsiteY952" fmla="*/ 2145935 h 3682908"/>
                  <a:gd name="connsiteX953" fmla="*/ 2924263 w 3862373"/>
                  <a:gd name="connsiteY953" fmla="*/ 2145935 h 3682908"/>
                  <a:gd name="connsiteX954" fmla="*/ 2963349 w 3862373"/>
                  <a:gd name="connsiteY954" fmla="*/ 2185022 h 3682908"/>
                  <a:gd name="connsiteX955" fmla="*/ 2924263 w 3862373"/>
                  <a:gd name="connsiteY955" fmla="*/ 2224109 h 3682908"/>
                  <a:gd name="connsiteX956" fmla="*/ 2885175 w 3862373"/>
                  <a:gd name="connsiteY956" fmla="*/ 2185022 h 3682908"/>
                  <a:gd name="connsiteX957" fmla="*/ 2924263 w 3862373"/>
                  <a:gd name="connsiteY957" fmla="*/ 2145935 h 3682908"/>
                  <a:gd name="connsiteX958" fmla="*/ 2831988 w 3862373"/>
                  <a:gd name="connsiteY958" fmla="*/ 2145935 h 3682908"/>
                  <a:gd name="connsiteX959" fmla="*/ 2871075 w 3862373"/>
                  <a:gd name="connsiteY959" fmla="*/ 2185022 h 3682908"/>
                  <a:gd name="connsiteX960" fmla="*/ 2831988 w 3862373"/>
                  <a:gd name="connsiteY960" fmla="*/ 2224109 h 3682908"/>
                  <a:gd name="connsiteX961" fmla="*/ 2792901 w 3862373"/>
                  <a:gd name="connsiteY961" fmla="*/ 2185022 h 3682908"/>
                  <a:gd name="connsiteX962" fmla="*/ 2831988 w 3862373"/>
                  <a:gd name="connsiteY962" fmla="*/ 2145935 h 3682908"/>
                  <a:gd name="connsiteX963" fmla="*/ 2737355 w 3862373"/>
                  <a:gd name="connsiteY963" fmla="*/ 2145935 h 3682908"/>
                  <a:gd name="connsiteX964" fmla="*/ 2776435 w 3862373"/>
                  <a:gd name="connsiteY964" fmla="*/ 2185022 h 3682908"/>
                  <a:gd name="connsiteX965" fmla="*/ 2737355 w 3862373"/>
                  <a:gd name="connsiteY965" fmla="*/ 2224109 h 3682908"/>
                  <a:gd name="connsiteX966" fmla="*/ 2698264 w 3862373"/>
                  <a:gd name="connsiteY966" fmla="*/ 2185022 h 3682908"/>
                  <a:gd name="connsiteX967" fmla="*/ 2737355 w 3862373"/>
                  <a:gd name="connsiteY967" fmla="*/ 2145935 h 3682908"/>
                  <a:gd name="connsiteX968" fmla="*/ 2645073 w 3862373"/>
                  <a:gd name="connsiteY968" fmla="*/ 2145935 h 3682908"/>
                  <a:gd name="connsiteX969" fmla="*/ 2684163 w 3862373"/>
                  <a:gd name="connsiteY969" fmla="*/ 2185022 h 3682908"/>
                  <a:gd name="connsiteX970" fmla="*/ 2645073 w 3862373"/>
                  <a:gd name="connsiteY970" fmla="*/ 2224109 h 3682908"/>
                  <a:gd name="connsiteX971" fmla="*/ 2605987 w 3862373"/>
                  <a:gd name="connsiteY971" fmla="*/ 2185022 h 3682908"/>
                  <a:gd name="connsiteX972" fmla="*/ 2645073 w 3862373"/>
                  <a:gd name="connsiteY972" fmla="*/ 2145935 h 3682908"/>
                  <a:gd name="connsiteX973" fmla="*/ 2550435 w 3862373"/>
                  <a:gd name="connsiteY973" fmla="*/ 2145935 h 3682908"/>
                  <a:gd name="connsiteX974" fmla="*/ 2589521 w 3862373"/>
                  <a:gd name="connsiteY974" fmla="*/ 2185022 h 3682908"/>
                  <a:gd name="connsiteX975" fmla="*/ 2550435 w 3862373"/>
                  <a:gd name="connsiteY975" fmla="*/ 2224109 h 3682908"/>
                  <a:gd name="connsiteX976" fmla="*/ 2511350 w 3862373"/>
                  <a:gd name="connsiteY976" fmla="*/ 2185022 h 3682908"/>
                  <a:gd name="connsiteX977" fmla="*/ 2550435 w 3862373"/>
                  <a:gd name="connsiteY977" fmla="*/ 2145935 h 3682908"/>
                  <a:gd name="connsiteX978" fmla="*/ 2458164 w 3862373"/>
                  <a:gd name="connsiteY978" fmla="*/ 2145935 h 3682908"/>
                  <a:gd name="connsiteX979" fmla="*/ 2497250 w 3862373"/>
                  <a:gd name="connsiteY979" fmla="*/ 2185022 h 3682908"/>
                  <a:gd name="connsiteX980" fmla="*/ 2458164 w 3862373"/>
                  <a:gd name="connsiteY980" fmla="*/ 2224109 h 3682908"/>
                  <a:gd name="connsiteX981" fmla="*/ 2419078 w 3862373"/>
                  <a:gd name="connsiteY981" fmla="*/ 2185022 h 3682908"/>
                  <a:gd name="connsiteX982" fmla="*/ 2458164 w 3862373"/>
                  <a:gd name="connsiteY982" fmla="*/ 2145935 h 3682908"/>
                  <a:gd name="connsiteX983" fmla="*/ 2363524 w 3862373"/>
                  <a:gd name="connsiteY983" fmla="*/ 2145935 h 3682908"/>
                  <a:gd name="connsiteX984" fmla="*/ 2402611 w 3862373"/>
                  <a:gd name="connsiteY984" fmla="*/ 2185022 h 3682908"/>
                  <a:gd name="connsiteX985" fmla="*/ 2363524 w 3862373"/>
                  <a:gd name="connsiteY985" fmla="*/ 2224109 h 3682908"/>
                  <a:gd name="connsiteX986" fmla="*/ 2324437 w 3862373"/>
                  <a:gd name="connsiteY986" fmla="*/ 2185022 h 3682908"/>
                  <a:gd name="connsiteX987" fmla="*/ 2363524 w 3862373"/>
                  <a:gd name="connsiteY987" fmla="*/ 2145935 h 3682908"/>
                  <a:gd name="connsiteX988" fmla="*/ 2266521 w 3862373"/>
                  <a:gd name="connsiteY988" fmla="*/ 2145935 h 3682908"/>
                  <a:gd name="connsiteX989" fmla="*/ 2305606 w 3862373"/>
                  <a:gd name="connsiteY989" fmla="*/ 2185022 h 3682908"/>
                  <a:gd name="connsiteX990" fmla="*/ 2266521 w 3862373"/>
                  <a:gd name="connsiteY990" fmla="*/ 2224109 h 3682908"/>
                  <a:gd name="connsiteX991" fmla="*/ 2227432 w 3862373"/>
                  <a:gd name="connsiteY991" fmla="*/ 2185022 h 3682908"/>
                  <a:gd name="connsiteX992" fmla="*/ 2266521 w 3862373"/>
                  <a:gd name="connsiteY992" fmla="*/ 2145935 h 3682908"/>
                  <a:gd name="connsiteX993" fmla="*/ 1232598 w 3862373"/>
                  <a:gd name="connsiteY993" fmla="*/ 2145935 h 3682908"/>
                  <a:gd name="connsiteX994" fmla="*/ 1271681 w 3862373"/>
                  <a:gd name="connsiteY994" fmla="*/ 2185022 h 3682908"/>
                  <a:gd name="connsiteX995" fmla="*/ 1232598 w 3862373"/>
                  <a:gd name="connsiteY995" fmla="*/ 2224109 h 3682908"/>
                  <a:gd name="connsiteX996" fmla="*/ 1193510 w 3862373"/>
                  <a:gd name="connsiteY996" fmla="*/ 2185022 h 3682908"/>
                  <a:gd name="connsiteX997" fmla="*/ 1232598 w 3862373"/>
                  <a:gd name="connsiteY997" fmla="*/ 2145935 h 3682908"/>
                  <a:gd name="connsiteX998" fmla="*/ 1142689 w 3862373"/>
                  <a:gd name="connsiteY998" fmla="*/ 2145935 h 3682908"/>
                  <a:gd name="connsiteX999" fmla="*/ 1181778 w 3862373"/>
                  <a:gd name="connsiteY999" fmla="*/ 2185022 h 3682908"/>
                  <a:gd name="connsiteX1000" fmla="*/ 1142689 w 3862373"/>
                  <a:gd name="connsiteY1000" fmla="*/ 2224109 h 3682908"/>
                  <a:gd name="connsiteX1001" fmla="*/ 1103598 w 3862373"/>
                  <a:gd name="connsiteY1001" fmla="*/ 2185022 h 3682908"/>
                  <a:gd name="connsiteX1002" fmla="*/ 1142689 w 3862373"/>
                  <a:gd name="connsiteY1002" fmla="*/ 2145935 h 3682908"/>
                  <a:gd name="connsiteX1003" fmla="*/ 1045676 w 3862373"/>
                  <a:gd name="connsiteY1003" fmla="*/ 2145935 h 3682908"/>
                  <a:gd name="connsiteX1004" fmla="*/ 1084764 w 3862373"/>
                  <a:gd name="connsiteY1004" fmla="*/ 2185022 h 3682908"/>
                  <a:gd name="connsiteX1005" fmla="*/ 1045676 w 3862373"/>
                  <a:gd name="connsiteY1005" fmla="*/ 2224109 h 3682908"/>
                  <a:gd name="connsiteX1006" fmla="*/ 1006591 w 3862373"/>
                  <a:gd name="connsiteY1006" fmla="*/ 2185022 h 3682908"/>
                  <a:gd name="connsiteX1007" fmla="*/ 1045676 w 3862373"/>
                  <a:gd name="connsiteY1007" fmla="*/ 2145935 h 3682908"/>
                  <a:gd name="connsiteX1008" fmla="*/ 951041 w 3862373"/>
                  <a:gd name="connsiteY1008" fmla="*/ 2145935 h 3682908"/>
                  <a:gd name="connsiteX1009" fmla="*/ 990126 w 3862373"/>
                  <a:gd name="connsiteY1009" fmla="*/ 2185022 h 3682908"/>
                  <a:gd name="connsiteX1010" fmla="*/ 951041 w 3862373"/>
                  <a:gd name="connsiteY1010" fmla="*/ 2224109 h 3682908"/>
                  <a:gd name="connsiteX1011" fmla="*/ 911956 w 3862373"/>
                  <a:gd name="connsiteY1011" fmla="*/ 2185022 h 3682908"/>
                  <a:gd name="connsiteX1012" fmla="*/ 951041 w 3862373"/>
                  <a:gd name="connsiteY1012" fmla="*/ 2145935 h 3682908"/>
                  <a:gd name="connsiteX1013" fmla="*/ 856406 w 3862373"/>
                  <a:gd name="connsiteY1013" fmla="*/ 2145935 h 3682908"/>
                  <a:gd name="connsiteX1014" fmla="*/ 895491 w 3862373"/>
                  <a:gd name="connsiteY1014" fmla="*/ 2185022 h 3682908"/>
                  <a:gd name="connsiteX1015" fmla="*/ 856406 w 3862373"/>
                  <a:gd name="connsiteY1015" fmla="*/ 2224109 h 3682908"/>
                  <a:gd name="connsiteX1016" fmla="*/ 817321 w 3862373"/>
                  <a:gd name="connsiteY1016" fmla="*/ 2185022 h 3682908"/>
                  <a:gd name="connsiteX1017" fmla="*/ 856406 w 3862373"/>
                  <a:gd name="connsiteY1017" fmla="*/ 2145935 h 3682908"/>
                  <a:gd name="connsiteX1018" fmla="*/ 3300457 w 3862373"/>
                  <a:gd name="connsiteY1018" fmla="*/ 2056027 h 3682908"/>
                  <a:gd name="connsiteX1019" fmla="*/ 3339544 w 3862373"/>
                  <a:gd name="connsiteY1019" fmla="*/ 2095114 h 3682908"/>
                  <a:gd name="connsiteX1020" fmla="*/ 3300457 w 3862373"/>
                  <a:gd name="connsiteY1020" fmla="*/ 2134201 h 3682908"/>
                  <a:gd name="connsiteX1021" fmla="*/ 3261369 w 3862373"/>
                  <a:gd name="connsiteY1021" fmla="*/ 2095114 h 3682908"/>
                  <a:gd name="connsiteX1022" fmla="*/ 3300457 w 3862373"/>
                  <a:gd name="connsiteY1022" fmla="*/ 2056027 h 3682908"/>
                  <a:gd name="connsiteX1023" fmla="*/ 3205817 w 3862373"/>
                  <a:gd name="connsiteY1023" fmla="*/ 2056027 h 3682908"/>
                  <a:gd name="connsiteX1024" fmla="*/ 3244904 w 3862373"/>
                  <a:gd name="connsiteY1024" fmla="*/ 2095114 h 3682908"/>
                  <a:gd name="connsiteX1025" fmla="*/ 3205817 w 3862373"/>
                  <a:gd name="connsiteY1025" fmla="*/ 2134201 h 3682908"/>
                  <a:gd name="connsiteX1026" fmla="*/ 3166729 w 3862373"/>
                  <a:gd name="connsiteY1026" fmla="*/ 2095114 h 3682908"/>
                  <a:gd name="connsiteX1027" fmla="*/ 3205817 w 3862373"/>
                  <a:gd name="connsiteY1027" fmla="*/ 2056027 h 3682908"/>
                  <a:gd name="connsiteX1028" fmla="*/ 3111177 w 3862373"/>
                  <a:gd name="connsiteY1028" fmla="*/ 2056027 h 3682908"/>
                  <a:gd name="connsiteX1029" fmla="*/ 3150264 w 3862373"/>
                  <a:gd name="connsiteY1029" fmla="*/ 2095114 h 3682908"/>
                  <a:gd name="connsiteX1030" fmla="*/ 3111177 w 3862373"/>
                  <a:gd name="connsiteY1030" fmla="*/ 2134201 h 3682908"/>
                  <a:gd name="connsiteX1031" fmla="*/ 3072089 w 3862373"/>
                  <a:gd name="connsiteY1031" fmla="*/ 2095114 h 3682908"/>
                  <a:gd name="connsiteX1032" fmla="*/ 3111177 w 3862373"/>
                  <a:gd name="connsiteY1032" fmla="*/ 2056027 h 3682908"/>
                  <a:gd name="connsiteX1033" fmla="*/ 3018902 w 3862373"/>
                  <a:gd name="connsiteY1033" fmla="*/ 2056027 h 3682908"/>
                  <a:gd name="connsiteX1034" fmla="*/ 3057989 w 3862373"/>
                  <a:gd name="connsiteY1034" fmla="*/ 2095114 h 3682908"/>
                  <a:gd name="connsiteX1035" fmla="*/ 3018902 w 3862373"/>
                  <a:gd name="connsiteY1035" fmla="*/ 2134201 h 3682908"/>
                  <a:gd name="connsiteX1036" fmla="*/ 2979815 w 3862373"/>
                  <a:gd name="connsiteY1036" fmla="*/ 2095114 h 3682908"/>
                  <a:gd name="connsiteX1037" fmla="*/ 3018902 w 3862373"/>
                  <a:gd name="connsiteY1037" fmla="*/ 2056027 h 3682908"/>
                  <a:gd name="connsiteX1038" fmla="*/ 2924263 w 3862373"/>
                  <a:gd name="connsiteY1038" fmla="*/ 2056027 h 3682908"/>
                  <a:gd name="connsiteX1039" fmla="*/ 2963349 w 3862373"/>
                  <a:gd name="connsiteY1039" fmla="*/ 2095114 h 3682908"/>
                  <a:gd name="connsiteX1040" fmla="*/ 2924263 w 3862373"/>
                  <a:gd name="connsiteY1040" fmla="*/ 2134201 h 3682908"/>
                  <a:gd name="connsiteX1041" fmla="*/ 2885175 w 3862373"/>
                  <a:gd name="connsiteY1041" fmla="*/ 2095114 h 3682908"/>
                  <a:gd name="connsiteX1042" fmla="*/ 2924263 w 3862373"/>
                  <a:gd name="connsiteY1042" fmla="*/ 2056027 h 3682908"/>
                  <a:gd name="connsiteX1043" fmla="*/ 2831987 w 3862373"/>
                  <a:gd name="connsiteY1043" fmla="*/ 2056026 h 3682908"/>
                  <a:gd name="connsiteX1044" fmla="*/ 2871074 w 3862373"/>
                  <a:gd name="connsiteY1044" fmla="*/ 2095113 h 3682908"/>
                  <a:gd name="connsiteX1045" fmla="*/ 2831987 w 3862373"/>
                  <a:gd name="connsiteY1045" fmla="*/ 2134200 h 3682908"/>
                  <a:gd name="connsiteX1046" fmla="*/ 2792900 w 3862373"/>
                  <a:gd name="connsiteY1046" fmla="*/ 2095113 h 3682908"/>
                  <a:gd name="connsiteX1047" fmla="*/ 2831987 w 3862373"/>
                  <a:gd name="connsiteY1047" fmla="*/ 2056026 h 3682908"/>
                  <a:gd name="connsiteX1048" fmla="*/ 2737355 w 3862373"/>
                  <a:gd name="connsiteY1048" fmla="*/ 2056026 h 3682908"/>
                  <a:gd name="connsiteX1049" fmla="*/ 2776434 w 3862373"/>
                  <a:gd name="connsiteY1049" fmla="*/ 2095113 h 3682908"/>
                  <a:gd name="connsiteX1050" fmla="*/ 2737355 w 3862373"/>
                  <a:gd name="connsiteY1050" fmla="*/ 2134200 h 3682908"/>
                  <a:gd name="connsiteX1051" fmla="*/ 2698264 w 3862373"/>
                  <a:gd name="connsiteY1051" fmla="*/ 2095113 h 3682908"/>
                  <a:gd name="connsiteX1052" fmla="*/ 2737355 w 3862373"/>
                  <a:gd name="connsiteY1052" fmla="*/ 2056026 h 3682908"/>
                  <a:gd name="connsiteX1053" fmla="*/ 2645073 w 3862373"/>
                  <a:gd name="connsiteY1053" fmla="*/ 2056026 h 3682908"/>
                  <a:gd name="connsiteX1054" fmla="*/ 2684163 w 3862373"/>
                  <a:gd name="connsiteY1054" fmla="*/ 2095113 h 3682908"/>
                  <a:gd name="connsiteX1055" fmla="*/ 2645073 w 3862373"/>
                  <a:gd name="connsiteY1055" fmla="*/ 2134200 h 3682908"/>
                  <a:gd name="connsiteX1056" fmla="*/ 2605987 w 3862373"/>
                  <a:gd name="connsiteY1056" fmla="*/ 2095113 h 3682908"/>
                  <a:gd name="connsiteX1057" fmla="*/ 2645073 w 3862373"/>
                  <a:gd name="connsiteY1057" fmla="*/ 2056026 h 3682908"/>
                  <a:gd name="connsiteX1058" fmla="*/ 2550435 w 3862373"/>
                  <a:gd name="connsiteY1058" fmla="*/ 2056026 h 3682908"/>
                  <a:gd name="connsiteX1059" fmla="*/ 2589522 w 3862373"/>
                  <a:gd name="connsiteY1059" fmla="*/ 2095113 h 3682908"/>
                  <a:gd name="connsiteX1060" fmla="*/ 2550435 w 3862373"/>
                  <a:gd name="connsiteY1060" fmla="*/ 2134200 h 3682908"/>
                  <a:gd name="connsiteX1061" fmla="*/ 2511350 w 3862373"/>
                  <a:gd name="connsiteY1061" fmla="*/ 2095113 h 3682908"/>
                  <a:gd name="connsiteX1062" fmla="*/ 2550435 w 3862373"/>
                  <a:gd name="connsiteY1062" fmla="*/ 2056026 h 3682908"/>
                  <a:gd name="connsiteX1063" fmla="*/ 2458164 w 3862373"/>
                  <a:gd name="connsiteY1063" fmla="*/ 2056026 h 3682908"/>
                  <a:gd name="connsiteX1064" fmla="*/ 2497250 w 3862373"/>
                  <a:gd name="connsiteY1064" fmla="*/ 2095113 h 3682908"/>
                  <a:gd name="connsiteX1065" fmla="*/ 2458164 w 3862373"/>
                  <a:gd name="connsiteY1065" fmla="*/ 2134200 h 3682908"/>
                  <a:gd name="connsiteX1066" fmla="*/ 2419078 w 3862373"/>
                  <a:gd name="connsiteY1066" fmla="*/ 2095113 h 3682908"/>
                  <a:gd name="connsiteX1067" fmla="*/ 2458164 w 3862373"/>
                  <a:gd name="connsiteY1067" fmla="*/ 2056026 h 3682908"/>
                  <a:gd name="connsiteX1068" fmla="*/ 2363524 w 3862373"/>
                  <a:gd name="connsiteY1068" fmla="*/ 2056026 h 3682908"/>
                  <a:gd name="connsiteX1069" fmla="*/ 2402609 w 3862373"/>
                  <a:gd name="connsiteY1069" fmla="*/ 2095113 h 3682908"/>
                  <a:gd name="connsiteX1070" fmla="*/ 2363524 w 3862373"/>
                  <a:gd name="connsiteY1070" fmla="*/ 2134200 h 3682908"/>
                  <a:gd name="connsiteX1071" fmla="*/ 2324437 w 3862373"/>
                  <a:gd name="connsiteY1071" fmla="*/ 2095113 h 3682908"/>
                  <a:gd name="connsiteX1072" fmla="*/ 2363524 w 3862373"/>
                  <a:gd name="connsiteY1072" fmla="*/ 2056026 h 3682908"/>
                  <a:gd name="connsiteX1073" fmla="*/ 2266520 w 3862373"/>
                  <a:gd name="connsiteY1073" fmla="*/ 2056026 h 3682908"/>
                  <a:gd name="connsiteX1074" fmla="*/ 2305606 w 3862373"/>
                  <a:gd name="connsiteY1074" fmla="*/ 2095113 h 3682908"/>
                  <a:gd name="connsiteX1075" fmla="*/ 2266520 w 3862373"/>
                  <a:gd name="connsiteY1075" fmla="*/ 2134200 h 3682908"/>
                  <a:gd name="connsiteX1076" fmla="*/ 2227431 w 3862373"/>
                  <a:gd name="connsiteY1076" fmla="*/ 2095113 h 3682908"/>
                  <a:gd name="connsiteX1077" fmla="*/ 2266520 w 3862373"/>
                  <a:gd name="connsiteY1077" fmla="*/ 2056026 h 3682908"/>
                  <a:gd name="connsiteX1078" fmla="*/ 856407 w 3862373"/>
                  <a:gd name="connsiteY1078" fmla="*/ 2056026 h 3682908"/>
                  <a:gd name="connsiteX1079" fmla="*/ 895492 w 3862373"/>
                  <a:gd name="connsiteY1079" fmla="*/ 2095113 h 3682908"/>
                  <a:gd name="connsiteX1080" fmla="*/ 856407 w 3862373"/>
                  <a:gd name="connsiteY1080" fmla="*/ 2134200 h 3682908"/>
                  <a:gd name="connsiteX1081" fmla="*/ 817323 w 3862373"/>
                  <a:gd name="connsiteY1081" fmla="*/ 2095113 h 3682908"/>
                  <a:gd name="connsiteX1082" fmla="*/ 856407 w 3862373"/>
                  <a:gd name="connsiteY1082" fmla="*/ 2056026 h 3682908"/>
                  <a:gd name="connsiteX1083" fmla="*/ 764138 w 3862373"/>
                  <a:gd name="connsiteY1083" fmla="*/ 2056026 h 3682908"/>
                  <a:gd name="connsiteX1084" fmla="*/ 803223 w 3862373"/>
                  <a:gd name="connsiteY1084" fmla="*/ 2095113 h 3682908"/>
                  <a:gd name="connsiteX1085" fmla="*/ 764138 w 3862373"/>
                  <a:gd name="connsiteY1085" fmla="*/ 2134200 h 3682908"/>
                  <a:gd name="connsiteX1086" fmla="*/ 725053 w 3862373"/>
                  <a:gd name="connsiteY1086" fmla="*/ 2095113 h 3682908"/>
                  <a:gd name="connsiteX1087" fmla="*/ 764138 w 3862373"/>
                  <a:gd name="connsiteY1087" fmla="*/ 2056026 h 3682908"/>
                  <a:gd name="connsiteX1088" fmla="*/ 3584377 w 3862373"/>
                  <a:gd name="connsiteY1088" fmla="*/ 1973215 h 3682908"/>
                  <a:gd name="connsiteX1089" fmla="*/ 3623463 w 3862373"/>
                  <a:gd name="connsiteY1089" fmla="*/ 2012302 h 3682908"/>
                  <a:gd name="connsiteX1090" fmla="*/ 3584377 w 3862373"/>
                  <a:gd name="connsiteY1090" fmla="*/ 2051389 h 3682908"/>
                  <a:gd name="connsiteX1091" fmla="*/ 3545289 w 3862373"/>
                  <a:gd name="connsiteY1091" fmla="*/ 2012302 h 3682908"/>
                  <a:gd name="connsiteX1092" fmla="*/ 3584377 w 3862373"/>
                  <a:gd name="connsiteY1092" fmla="*/ 1973215 h 3682908"/>
                  <a:gd name="connsiteX1093" fmla="*/ 3489737 w 3862373"/>
                  <a:gd name="connsiteY1093" fmla="*/ 1973215 h 3682908"/>
                  <a:gd name="connsiteX1094" fmla="*/ 3528823 w 3862373"/>
                  <a:gd name="connsiteY1094" fmla="*/ 2012302 h 3682908"/>
                  <a:gd name="connsiteX1095" fmla="*/ 3489737 w 3862373"/>
                  <a:gd name="connsiteY1095" fmla="*/ 2051389 h 3682908"/>
                  <a:gd name="connsiteX1096" fmla="*/ 3450649 w 3862373"/>
                  <a:gd name="connsiteY1096" fmla="*/ 2012302 h 3682908"/>
                  <a:gd name="connsiteX1097" fmla="*/ 3489737 w 3862373"/>
                  <a:gd name="connsiteY1097" fmla="*/ 1973215 h 3682908"/>
                  <a:gd name="connsiteX1098" fmla="*/ 3392731 w 3862373"/>
                  <a:gd name="connsiteY1098" fmla="*/ 1973215 h 3682908"/>
                  <a:gd name="connsiteX1099" fmla="*/ 3431819 w 3862373"/>
                  <a:gd name="connsiteY1099" fmla="*/ 2012302 h 3682908"/>
                  <a:gd name="connsiteX1100" fmla="*/ 3392731 w 3862373"/>
                  <a:gd name="connsiteY1100" fmla="*/ 2051389 h 3682908"/>
                  <a:gd name="connsiteX1101" fmla="*/ 3353644 w 3862373"/>
                  <a:gd name="connsiteY1101" fmla="*/ 2012302 h 3682908"/>
                  <a:gd name="connsiteX1102" fmla="*/ 3392731 w 3862373"/>
                  <a:gd name="connsiteY1102" fmla="*/ 1973215 h 3682908"/>
                  <a:gd name="connsiteX1103" fmla="*/ 3205815 w 3862373"/>
                  <a:gd name="connsiteY1103" fmla="*/ 1973215 h 3682908"/>
                  <a:gd name="connsiteX1104" fmla="*/ 3244903 w 3862373"/>
                  <a:gd name="connsiteY1104" fmla="*/ 2012302 h 3682908"/>
                  <a:gd name="connsiteX1105" fmla="*/ 3205815 w 3862373"/>
                  <a:gd name="connsiteY1105" fmla="*/ 2051389 h 3682908"/>
                  <a:gd name="connsiteX1106" fmla="*/ 3166728 w 3862373"/>
                  <a:gd name="connsiteY1106" fmla="*/ 2012302 h 3682908"/>
                  <a:gd name="connsiteX1107" fmla="*/ 3205815 w 3862373"/>
                  <a:gd name="connsiteY1107" fmla="*/ 1973215 h 3682908"/>
                  <a:gd name="connsiteX1108" fmla="*/ 3111175 w 3862373"/>
                  <a:gd name="connsiteY1108" fmla="*/ 1973215 h 3682908"/>
                  <a:gd name="connsiteX1109" fmla="*/ 3150263 w 3862373"/>
                  <a:gd name="connsiteY1109" fmla="*/ 2012302 h 3682908"/>
                  <a:gd name="connsiteX1110" fmla="*/ 3111175 w 3862373"/>
                  <a:gd name="connsiteY1110" fmla="*/ 2051389 h 3682908"/>
                  <a:gd name="connsiteX1111" fmla="*/ 3072088 w 3862373"/>
                  <a:gd name="connsiteY1111" fmla="*/ 2012302 h 3682908"/>
                  <a:gd name="connsiteX1112" fmla="*/ 3111175 w 3862373"/>
                  <a:gd name="connsiteY1112" fmla="*/ 1973215 h 3682908"/>
                  <a:gd name="connsiteX1113" fmla="*/ 3018902 w 3862373"/>
                  <a:gd name="connsiteY1113" fmla="*/ 1973215 h 3682908"/>
                  <a:gd name="connsiteX1114" fmla="*/ 3057989 w 3862373"/>
                  <a:gd name="connsiteY1114" fmla="*/ 2012302 h 3682908"/>
                  <a:gd name="connsiteX1115" fmla="*/ 3018902 w 3862373"/>
                  <a:gd name="connsiteY1115" fmla="*/ 2051389 h 3682908"/>
                  <a:gd name="connsiteX1116" fmla="*/ 2979815 w 3862373"/>
                  <a:gd name="connsiteY1116" fmla="*/ 2012302 h 3682908"/>
                  <a:gd name="connsiteX1117" fmla="*/ 3018902 w 3862373"/>
                  <a:gd name="connsiteY1117" fmla="*/ 1973215 h 3682908"/>
                  <a:gd name="connsiteX1118" fmla="*/ 2924263 w 3862373"/>
                  <a:gd name="connsiteY1118" fmla="*/ 1973215 h 3682908"/>
                  <a:gd name="connsiteX1119" fmla="*/ 2963349 w 3862373"/>
                  <a:gd name="connsiteY1119" fmla="*/ 2012302 h 3682908"/>
                  <a:gd name="connsiteX1120" fmla="*/ 2924263 w 3862373"/>
                  <a:gd name="connsiteY1120" fmla="*/ 2051389 h 3682908"/>
                  <a:gd name="connsiteX1121" fmla="*/ 2885175 w 3862373"/>
                  <a:gd name="connsiteY1121" fmla="*/ 2012302 h 3682908"/>
                  <a:gd name="connsiteX1122" fmla="*/ 2924263 w 3862373"/>
                  <a:gd name="connsiteY1122" fmla="*/ 1973215 h 3682908"/>
                  <a:gd name="connsiteX1123" fmla="*/ 2831987 w 3862373"/>
                  <a:gd name="connsiteY1123" fmla="*/ 1973215 h 3682908"/>
                  <a:gd name="connsiteX1124" fmla="*/ 2871074 w 3862373"/>
                  <a:gd name="connsiteY1124" fmla="*/ 2012302 h 3682908"/>
                  <a:gd name="connsiteX1125" fmla="*/ 2831987 w 3862373"/>
                  <a:gd name="connsiteY1125" fmla="*/ 2051389 h 3682908"/>
                  <a:gd name="connsiteX1126" fmla="*/ 2792900 w 3862373"/>
                  <a:gd name="connsiteY1126" fmla="*/ 2012302 h 3682908"/>
                  <a:gd name="connsiteX1127" fmla="*/ 2831987 w 3862373"/>
                  <a:gd name="connsiteY1127" fmla="*/ 1973215 h 3682908"/>
                  <a:gd name="connsiteX1128" fmla="*/ 2737356 w 3862373"/>
                  <a:gd name="connsiteY1128" fmla="*/ 1973215 h 3682908"/>
                  <a:gd name="connsiteX1129" fmla="*/ 2776434 w 3862373"/>
                  <a:gd name="connsiteY1129" fmla="*/ 2012302 h 3682908"/>
                  <a:gd name="connsiteX1130" fmla="*/ 2737356 w 3862373"/>
                  <a:gd name="connsiteY1130" fmla="*/ 2051389 h 3682908"/>
                  <a:gd name="connsiteX1131" fmla="*/ 2698264 w 3862373"/>
                  <a:gd name="connsiteY1131" fmla="*/ 2012302 h 3682908"/>
                  <a:gd name="connsiteX1132" fmla="*/ 2737356 w 3862373"/>
                  <a:gd name="connsiteY1132" fmla="*/ 1973215 h 3682908"/>
                  <a:gd name="connsiteX1133" fmla="*/ 2645073 w 3862373"/>
                  <a:gd name="connsiteY1133" fmla="*/ 1973215 h 3682908"/>
                  <a:gd name="connsiteX1134" fmla="*/ 2684163 w 3862373"/>
                  <a:gd name="connsiteY1134" fmla="*/ 2012302 h 3682908"/>
                  <a:gd name="connsiteX1135" fmla="*/ 2645073 w 3862373"/>
                  <a:gd name="connsiteY1135" fmla="*/ 2051389 h 3682908"/>
                  <a:gd name="connsiteX1136" fmla="*/ 2605987 w 3862373"/>
                  <a:gd name="connsiteY1136" fmla="*/ 2012302 h 3682908"/>
                  <a:gd name="connsiteX1137" fmla="*/ 2645073 w 3862373"/>
                  <a:gd name="connsiteY1137" fmla="*/ 1973215 h 3682908"/>
                  <a:gd name="connsiteX1138" fmla="*/ 2550435 w 3862373"/>
                  <a:gd name="connsiteY1138" fmla="*/ 1973215 h 3682908"/>
                  <a:gd name="connsiteX1139" fmla="*/ 2589522 w 3862373"/>
                  <a:gd name="connsiteY1139" fmla="*/ 2012302 h 3682908"/>
                  <a:gd name="connsiteX1140" fmla="*/ 2550435 w 3862373"/>
                  <a:gd name="connsiteY1140" fmla="*/ 2051389 h 3682908"/>
                  <a:gd name="connsiteX1141" fmla="*/ 2511351 w 3862373"/>
                  <a:gd name="connsiteY1141" fmla="*/ 2012302 h 3682908"/>
                  <a:gd name="connsiteX1142" fmla="*/ 2550435 w 3862373"/>
                  <a:gd name="connsiteY1142" fmla="*/ 1973215 h 3682908"/>
                  <a:gd name="connsiteX1143" fmla="*/ 2458164 w 3862373"/>
                  <a:gd name="connsiteY1143" fmla="*/ 1973215 h 3682908"/>
                  <a:gd name="connsiteX1144" fmla="*/ 2497250 w 3862373"/>
                  <a:gd name="connsiteY1144" fmla="*/ 2012302 h 3682908"/>
                  <a:gd name="connsiteX1145" fmla="*/ 2458164 w 3862373"/>
                  <a:gd name="connsiteY1145" fmla="*/ 2051389 h 3682908"/>
                  <a:gd name="connsiteX1146" fmla="*/ 2419078 w 3862373"/>
                  <a:gd name="connsiteY1146" fmla="*/ 2012302 h 3682908"/>
                  <a:gd name="connsiteX1147" fmla="*/ 2458164 w 3862373"/>
                  <a:gd name="connsiteY1147" fmla="*/ 1973215 h 3682908"/>
                  <a:gd name="connsiteX1148" fmla="*/ 2363524 w 3862373"/>
                  <a:gd name="connsiteY1148" fmla="*/ 1973215 h 3682908"/>
                  <a:gd name="connsiteX1149" fmla="*/ 2402609 w 3862373"/>
                  <a:gd name="connsiteY1149" fmla="*/ 2012302 h 3682908"/>
                  <a:gd name="connsiteX1150" fmla="*/ 2363524 w 3862373"/>
                  <a:gd name="connsiteY1150" fmla="*/ 2051389 h 3682908"/>
                  <a:gd name="connsiteX1151" fmla="*/ 2324437 w 3862373"/>
                  <a:gd name="connsiteY1151" fmla="*/ 2012302 h 3682908"/>
                  <a:gd name="connsiteX1152" fmla="*/ 2363524 w 3862373"/>
                  <a:gd name="connsiteY1152" fmla="*/ 1973215 h 3682908"/>
                  <a:gd name="connsiteX1153" fmla="*/ 2266521 w 3862373"/>
                  <a:gd name="connsiteY1153" fmla="*/ 1973215 h 3682908"/>
                  <a:gd name="connsiteX1154" fmla="*/ 2305606 w 3862373"/>
                  <a:gd name="connsiteY1154" fmla="*/ 2012302 h 3682908"/>
                  <a:gd name="connsiteX1155" fmla="*/ 2266521 w 3862373"/>
                  <a:gd name="connsiteY1155" fmla="*/ 2051389 h 3682908"/>
                  <a:gd name="connsiteX1156" fmla="*/ 2227431 w 3862373"/>
                  <a:gd name="connsiteY1156" fmla="*/ 2012302 h 3682908"/>
                  <a:gd name="connsiteX1157" fmla="*/ 2266521 w 3862373"/>
                  <a:gd name="connsiteY1157" fmla="*/ 1973215 h 3682908"/>
                  <a:gd name="connsiteX1158" fmla="*/ 1142694 w 3862373"/>
                  <a:gd name="connsiteY1158" fmla="*/ 1973215 h 3682908"/>
                  <a:gd name="connsiteX1159" fmla="*/ 1181781 w 3862373"/>
                  <a:gd name="connsiteY1159" fmla="*/ 2012302 h 3682908"/>
                  <a:gd name="connsiteX1160" fmla="*/ 1142694 w 3862373"/>
                  <a:gd name="connsiteY1160" fmla="*/ 2051389 h 3682908"/>
                  <a:gd name="connsiteX1161" fmla="*/ 1103602 w 3862373"/>
                  <a:gd name="connsiteY1161" fmla="*/ 2012302 h 3682908"/>
                  <a:gd name="connsiteX1162" fmla="*/ 1142694 w 3862373"/>
                  <a:gd name="connsiteY1162" fmla="*/ 1973215 h 3682908"/>
                  <a:gd name="connsiteX1163" fmla="*/ 764140 w 3862373"/>
                  <a:gd name="connsiteY1163" fmla="*/ 1973215 h 3682908"/>
                  <a:gd name="connsiteX1164" fmla="*/ 803226 w 3862373"/>
                  <a:gd name="connsiteY1164" fmla="*/ 2012302 h 3682908"/>
                  <a:gd name="connsiteX1165" fmla="*/ 764140 w 3862373"/>
                  <a:gd name="connsiteY1165" fmla="*/ 2051389 h 3682908"/>
                  <a:gd name="connsiteX1166" fmla="*/ 725056 w 3862373"/>
                  <a:gd name="connsiteY1166" fmla="*/ 2012302 h 3682908"/>
                  <a:gd name="connsiteX1167" fmla="*/ 764140 w 3862373"/>
                  <a:gd name="connsiteY1167" fmla="*/ 1973215 h 3682908"/>
                  <a:gd name="connsiteX1168" fmla="*/ 669495 w 3862373"/>
                  <a:gd name="connsiteY1168" fmla="*/ 1973215 h 3682908"/>
                  <a:gd name="connsiteX1169" fmla="*/ 708592 w 3862373"/>
                  <a:gd name="connsiteY1169" fmla="*/ 2012302 h 3682908"/>
                  <a:gd name="connsiteX1170" fmla="*/ 669495 w 3862373"/>
                  <a:gd name="connsiteY1170" fmla="*/ 2051389 h 3682908"/>
                  <a:gd name="connsiteX1171" fmla="*/ 630416 w 3862373"/>
                  <a:gd name="connsiteY1171" fmla="*/ 2012302 h 3682908"/>
                  <a:gd name="connsiteX1172" fmla="*/ 669495 w 3862373"/>
                  <a:gd name="connsiteY1172" fmla="*/ 1973215 h 3682908"/>
                  <a:gd name="connsiteX1173" fmla="*/ 577223 w 3862373"/>
                  <a:gd name="connsiteY1173" fmla="*/ 1973215 h 3682908"/>
                  <a:gd name="connsiteX1174" fmla="*/ 616315 w 3862373"/>
                  <a:gd name="connsiteY1174" fmla="*/ 2012302 h 3682908"/>
                  <a:gd name="connsiteX1175" fmla="*/ 577223 w 3862373"/>
                  <a:gd name="connsiteY1175" fmla="*/ 2051389 h 3682908"/>
                  <a:gd name="connsiteX1176" fmla="*/ 538132 w 3862373"/>
                  <a:gd name="connsiteY1176" fmla="*/ 2012302 h 3682908"/>
                  <a:gd name="connsiteX1177" fmla="*/ 577223 w 3862373"/>
                  <a:gd name="connsiteY1177" fmla="*/ 1973215 h 3682908"/>
                  <a:gd name="connsiteX1178" fmla="*/ 484944 w 3862373"/>
                  <a:gd name="connsiteY1178" fmla="*/ 1973215 h 3682908"/>
                  <a:gd name="connsiteX1179" fmla="*/ 524029 w 3862373"/>
                  <a:gd name="connsiteY1179" fmla="*/ 2012302 h 3682908"/>
                  <a:gd name="connsiteX1180" fmla="*/ 484944 w 3862373"/>
                  <a:gd name="connsiteY1180" fmla="*/ 2051389 h 3682908"/>
                  <a:gd name="connsiteX1181" fmla="*/ 445862 w 3862373"/>
                  <a:gd name="connsiteY1181" fmla="*/ 2012302 h 3682908"/>
                  <a:gd name="connsiteX1182" fmla="*/ 484944 w 3862373"/>
                  <a:gd name="connsiteY1182" fmla="*/ 1973215 h 3682908"/>
                  <a:gd name="connsiteX1183" fmla="*/ 3679017 w 3862373"/>
                  <a:gd name="connsiteY1183" fmla="*/ 1892773 h 3682908"/>
                  <a:gd name="connsiteX1184" fmla="*/ 3718103 w 3862373"/>
                  <a:gd name="connsiteY1184" fmla="*/ 1931860 h 3682908"/>
                  <a:gd name="connsiteX1185" fmla="*/ 3679017 w 3862373"/>
                  <a:gd name="connsiteY1185" fmla="*/ 1970947 h 3682908"/>
                  <a:gd name="connsiteX1186" fmla="*/ 3639929 w 3862373"/>
                  <a:gd name="connsiteY1186" fmla="*/ 1931860 h 3682908"/>
                  <a:gd name="connsiteX1187" fmla="*/ 3679017 w 3862373"/>
                  <a:gd name="connsiteY1187" fmla="*/ 1892773 h 3682908"/>
                  <a:gd name="connsiteX1188" fmla="*/ 3584377 w 3862373"/>
                  <a:gd name="connsiteY1188" fmla="*/ 1892773 h 3682908"/>
                  <a:gd name="connsiteX1189" fmla="*/ 3623463 w 3862373"/>
                  <a:gd name="connsiteY1189" fmla="*/ 1931860 h 3682908"/>
                  <a:gd name="connsiteX1190" fmla="*/ 3584377 w 3862373"/>
                  <a:gd name="connsiteY1190" fmla="*/ 1970947 h 3682908"/>
                  <a:gd name="connsiteX1191" fmla="*/ 3545289 w 3862373"/>
                  <a:gd name="connsiteY1191" fmla="*/ 1931860 h 3682908"/>
                  <a:gd name="connsiteX1192" fmla="*/ 3584377 w 3862373"/>
                  <a:gd name="connsiteY1192" fmla="*/ 1892773 h 3682908"/>
                  <a:gd name="connsiteX1193" fmla="*/ 3489737 w 3862373"/>
                  <a:gd name="connsiteY1193" fmla="*/ 1892773 h 3682908"/>
                  <a:gd name="connsiteX1194" fmla="*/ 3528823 w 3862373"/>
                  <a:gd name="connsiteY1194" fmla="*/ 1931860 h 3682908"/>
                  <a:gd name="connsiteX1195" fmla="*/ 3489737 w 3862373"/>
                  <a:gd name="connsiteY1195" fmla="*/ 1970947 h 3682908"/>
                  <a:gd name="connsiteX1196" fmla="*/ 3450649 w 3862373"/>
                  <a:gd name="connsiteY1196" fmla="*/ 1931860 h 3682908"/>
                  <a:gd name="connsiteX1197" fmla="*/ 3489737 w 3862373"/>
                  <a:gd name="connsiteY1197" fmla="*/ 1892773 h 3682908"/>
                  <a:gd name="connsiteX1198" fmla="*/ 3392731 w 3862373"/>
                  <a:gd name="connsiteY1198" fmla="*/ 1892773 h 3682908"/>
                  <a:gd name="connsiteX1199" fmla="*/ 3431819 w 3862373"/>
                  <a:gd name="connsiteY1199" fmla="*/ 1931860 h 3682908"/>
                  <a:gd name="connsiteX1200" fmla="*/ 3392731 w 3862373"/>
                  <a:gd name="connsiteY1200" fmla="*/ 1970947 h 3682908"/>
                  <a:gd name="connsiteX1201" fmla="*/ 3353644 w 3862373"/>
                  <a:gd name="connsiteY1201" fmla="*/ 1931860 h 3682908"/>
                  <a:gd name="connsiteX1202" fmla="*/ 3392731 w 3862373"/>
                  <a:gd name="connsiteY1202" fmla="*/ 1892773 h 3682908"/>
                  <a:gd name="connsiteX1203" fmla="*/ 3205815 w 3862373"/>
                  <a:gd name="connsiteY1203" fmla="*/ 1892773 h 3682908"/>
                  <a:gd name="connsiteX1204" fmla="*/ 3244903 w 3862373"/>
                  <a:gd name="connsiteY1204" fmla="*/ 1931860 h 3682908"/>
                  <a:gd name="connsiteX1205" fmla="*/ 3205815 w 3862373"/>
                  <a:gd name="connsiteY1205" fmla="*/ 1970947 h 3682908"/>
                  <a:gd name="connsiteX1206" fmla="*/ 3166728 w 3862373"/>
                  <a:gd name="connsiteY1206" fmla="*/ 1931860 h 3682908"/>
                  <a:gd name="connsiteX1207" fmla="*/ 3205815 w 3862373"/>
                  <a:gd name="connsiteY1207" fmla="*/ 1892773 h 3682908"/>
                  <a:gd name="connsiteX1208" fmla="*/ 3111175 w 3862373"/>
                  <a:gd name="connsiteY1208" fmla="*/ 1892773 h 3682908"/>
                  <a:gd name="connsiteX1209" fmla="*/ 3150263 w 3862373"/>
                  <a:gd name="connsiteY1209" fmla="*/ 1931860 h 3682908"/>
                  <a:gd name="connsiteX1210" fmla="*/ 3111175 w 3862373"/>
                  <a:gd name="connsiteY1210" fmla="*/ 1970947 h 3682908"/>
                  <a:gd name="connsiteX1211" fmla="*/ 3072088 w 3862373"/>
                  <a:gd name="connsiteY1211" fmla="*/ 1931860 h 3682908"/>
                  <a:gd name="connsiteX1212" fmla="*/ 3111175 w 3862373"/>
                  <a:gd name="connsiteY1212" fmla="*/ 1892773 h 3682908"/>
                  <a:gd name="connsiteX1213" fmla="*/ 3018902 w 3862373"/>
                  <a:gd name="connsiteY1213" fmla="*/ 1892773 h 3682908"/>
                  <a:gd name="connsiteX1214" fmla="*/ 3057989 w 3862373"/>
                  <a:gd name="connsiteY1214" fmla="*/ 1931860 h 3682908"/>
                  <a:gd name="connsiteX1215" fmla="*/ 3018902 w 3862373"/>
                  <a:gd name="connsiteY1215" fmla="*/ 1970947 h 3682908"/>
                  <a:gd name="connsiteX1216" fmla="*/ 2979815 w 3862373"/>
                  <a:gd name="connsiteY1216" fmla="*/ 1931860 h 3682908"/>
                  <a:gd name="connsiteX1217" fmla="*/ 3018902 w 3862373"/>
                  <a:gd name="connsiteY1217" fmla="*/ 1892773 h 3682908"/>
                  <a:gd name="connsiteX1218" fmla="*/ 2924263 w 3862373"/>
                  <a:gd name="connsiteY1218" fmla="*/ 1892773 h 3682908"/>
                  <a:gd name="connsiteX1219" fmla="*/ 2963349 w 3862373"/>
                  <a:gd name="connsiteY1219" fmla="*/ 1931860 h 3682908"/>
                  <a:gd name="connsiteX1220" fmla="*/ 2924263 w 3862373"/>
                  <a:gd name="connsiteY1220" fmla="*/ 1970947 h 3682908"/>
                  <a:gd name="connsiteX1221" fmla="*/ 2885175 w 3862373"/>
                  <a:gd name="connsiteY1221" fmla="*/ 1931860 h 3682908"/>
                  <a:gd name="connsiteX1222" fmla="*/ 2924263 w 3862373"/>
                  <a:gd name="connsiteY1222" fmla="*/ 1892773 h 3682908"/>
                  <a:gd name="connsiteX1223" fmla="*/ 2831987 w 3862373"/>
                  <a:gd name="connsiteY1223" fmla="*/ 1892773 h 3682908"/>
                  <a:gd name="connsiteX1224" fmla="*/ 2871074 w 3862373"/>
                  <a:gd name="connsiteY1224" fmla="*/ 1931860 h 3682908"/>
                  <a:gd name="connsiteX1225" fmla="*/ 2831987 w 3862373"/>
                  <a:gd name="connsiteY1225" fmla="*/ 1970947 h 3682908"/>
                  <a:gd name="connsiteX1226" fmla="*/ 2792900 w 3862373"/>
                  <a:gd name="connsiteY1226" fmla="*/ 1931860 h 3682908"/>
                  <a:gd name="connsiteX1227" fmla="*/ 2831987 w 3862373"/>
                  <a:gd name="connsiteY1227" fmla="*/ 1892773 h 3682908"/>
                  <a:gd name="connsiteX1228" fmla="*/ 2737356 w 3862373"/>
                  <a:gd name="connsiteY1228" fmla="*/ 1892773 h 3682908"/>
                  <a:gd name="connsiteX1229" fmla="*/ 2776434 w 3862373"/>
                  <a:gd name="connsiteY1229" fmla="*/ 1931860 h 3682908"/>
                  <a:gd name="connsiteX1230" fmla="*/ 2737356 w 3862373"/>
                  <a:gd name="connsiteY1230" fmla="*/ 1970947 h 3682908"/>
                  <a:gd name="connsiteX1231" fmla="*/ 2698265 w 3862373"/>
                  <a:gd name="connsiteY1231" fmla="*/ 1931860 h 3682908"/>
                  <a:gd name="connsiteX1232" fmla="*/ 2737356 w 3862373"/>
                  <a:gd name="connsiteY1232" fmla="*/ 1892773 h 3682908"/>
                  <a:gd name="connsiteX1233" fmla="*/ 2645073 w 3862373"/>
                  <a:gd name="connsiteY1233" fmla="*/ 1892773 h 3682908"/>
                  <a:gd name="connsiteX1234" fmla="*/ 2684163 w 3862373"/>
                  <a:gd name="connsiteY1234" fmla="*/ 1931860 h 3682908"/>
                  <a:gd name="connsiteX1235" fmla="*/ 2645073 w 3862373"/>
                  <a:gd name="connsiteY1235" fmla="*/ 1970947 h 3682908"/>
                  <a:gd name="connsiteX1236" fmla="*/ 2605987 w 3862373"/>
                  <a:gd name="connsiteY1236" fmla="*/ 1931860 h 3682908"/>
                  <a:gd name="connsiteX1237" fmla="*/ 2645073 w 3862373"/>
                  <a:gd name="connsiteY1237" fmla="*/ 1892773 h 3682908"/>
                  <a:gd name="connsiteX1238" fmla="*/ 2550436 w 3862373"/>
                  <a:gd name="connsiteY1238" fmla="*/ 1892773 h 3682908"/>
                  <a:gd name="connsiteX1239" fmla="*/ 2589522 w 3862373"/>
                  <a:gd name="connsiteY1239" fmla="*/ 1931860 h 3682908"/>
                  <a:gd name="connsiteX1240" fmla="*/ 2550436 w 3862373"/>
                  <a:gd name="connsiteY1240" fmla="*/ 1970947 h 3682908"/>
                  <a:gd name="connsiteX1241" fmla="*/ 2511351 w 3862373"/>
                  <a:gd name="connsiteY1241" fmla="*/ 1931860 h 3682908"/>
                  <a:gd name="connsiteX1242" fmla="*/ 2550436 w 3862373"/>
                  <a:gd name="connsiteY1242" fmla="*/ 1892773 h 3682908"/>
                  <a:gd name="connsiteX1243" fmla="*/ 2458164 w 3862373"/>
                  <a:gd name="connsiteY1243" fmla="*/ 1892773 h 3682908"/>
                  <a:gd name="connsiteX1244" fmla="*/ 2497251 w 3862373"/>
                  <a:gd name="connsiteY1244" fmla="*/ 1931860 h 3682908"/>
                  <a:gd name="connsiteX1245" fmla="*/ 2458164 w 3862373"/>
                  <a:gd name="connsiteY1245" fmla="*/ 1970947 h 3682908"/>
                  <a:gd name="connsiteX1246" fmla="*/ 2419078 w 3862373"/>
                  <a:gd name="connsiteY1246" fmla="*/ 1931860 h 3682908"/>
                  <a:gd name="connsiteX1247" fmla="*/ 2458164 w 3862373"/>
                  <a:gd name="connsiteY1247" fmla="*/ 1892773 h 3682908"/>
                  <a:gd name="connsiteX1248" fmla="*/ 2363524 w 3862373"/>
                  <a:gd name="connsiteY1248" fmla="*/ 1892773 h 3682908"/>
                  <a:gd name="connsiteX1249" fmla="*/ 2402611 w 3862373"/>
                  <a:gd name="connsiteY1249" fmla="*/ 1931860 h 3682908"/>
                  <a:gd name="connsiteX1250" fmla="*/ 2363524 w 3862373"/>
                  <a:gd name="connsiteY1250" fmla="*/ 1970947 h 3682908"/>
                  <a:gd name="connsiteX1251" fmla="*/ 2324437 w 3862373"/>
                  <a:gd name="connsiteY1251" fmla="*/ 1931860 h 3682908"/>
                  <a:gd name="connsiteX1252" fmla="*/ 2363524 w 3862373"/>
                  <a:gd name="connsiteY1252" fmla="*/ 1892773 h 3682908"/>
                  <a:gd name="connsiteX1253" fmla="*/ 2266521 w 3862373"/>
                  <a:gd name="connsiteY1253" fmla="*/ 1892773 h 3682908"/>
                  <a:gd name="connsiteX1254" fmla="*/ 2305606 w 3862373"/>
                  <a:gd name="connsiteY1254" fmla="*/ 1931860 h 3682908"/>
                  <a:gd name="connsiteX1255" fmla="*/ 2266521 w 3862373"/>
                  <a:gd name="connsiteY1255" fmla="*/ 1970947 h 3682908"/>
                  <a:gd name="connsiteX1256" fmla="*/ 2227432 w 3862373"/>
                  <a:gd name="connsiteY1256" fmla="*/ 1931860 h 3682908"/>
                  <a:gd name="connsiteX1257" fmla="*/ 2266521 w 3862373"/>
                  <a:gd name="connsiteY1257" fmla="*/ 1892773 h 3682908"/>
                  <a:gd name="connsiteX1258" fmla="*/ 951048 w 3862373"/>
                  <a:gd name="connsiteY1258" fmla="*/ 1892773 h 3682908"/>
                  <a:gd name="connsiteX1259" fmla="*/ 990133 w 3862373"/>
                  <a:gd name="connsiteY1259" fmla="*/ 1931860 h 3682908"/>
                  <a:gd name="connsiteX1260" fmla="*/ 951048 w 3862373"/>
                  <a:gd name="connsiteY1260" fmla="*/ 1970947 h 3682908"/>
                  <a:gd name="connsiteX1261" fmla="*/ 911963 w 3862373"/>
                  <a:gd name="connsiteY1261" fmla="*/ 1931860 h 3682908"/>
                  <a:gd name="connsiteX1262" fmla="*/ 951048 w 3862373"/>
                  <a:gd name="connsiteY1262" fmla="*/ 1892773 h 3682908"/>
                  <a:gd name="connsiteX1263" fmla="*/ 764144 w 3862373"/>
                  <a:gd name="connsiteY1263" fmla="*/ 1892773 h 3682908"/>
                  <a:gd name="connsiteX1264" fmla="*/ 803230 w 3862373"/>
                  <a:gd name="connsiteY1264" fmla="*/ 1931860 h 3682908"/>
                  <a:gd name="connsiteX1265" fmla="*/ 764144 w 3862373"/>
                  <a:gd name="connsiteY1265" fmla="*/ 1970947 h 3682908"/>
                  <a:gd name="connsiteX1266" fmla="*/ 725059 w 3862373"/>
                  <a:gd name="connsiteY1266" fmla="*/ 1931860 h 3682908"/>
                  <a:gd name="connsiteX1267" fmla="*/ 764144 w 3862373"/>
                  <a:gd name="connsiteY1267" fmla="*/ 1892773 h 3682908"/>
                  <a:gd name="connsiteX1268" fmla="*/ 577226 w 3862373"/>
                  <a:gd name="connsiteY1268" fmla="*/ 1892773 h 3682908"/>
                  <a:gd name="connsiteX1269" fmla="*/ 616318 w 3862373"/>
                  <a:gd name="connsiteY1269" fmla="*/ 1931860 h 3682908"/>
                  <a:gd name="connsiteX1270" fmla="*/ 577226 w 3862373"/>
                  <a:gd name="connsiteY1270" fmla="*/ 1970947 h 3682908"/>
                  <a:gd name="connsiteX1271" fmla="*/ 538134 w 3862373"/>
                  <a:gd name="connsiteY1271" fmla="*/ 1931860 h 3682908"/>
                  <a:gd name="connsiteX1272" fmla="*/ 577226 w 3862373"/>
                  <a:gd name="connsiteY1272" fmla="*/ 1892773 h 3682908"/>
                  <a:gd name="connsiteX1273" fmla="*/ 484945 w 3862373"/>
                  <a:gd name="connsiteY1273" fmla="*/ 1892773 h 3682908"/>
                  <a:gd name="connsiteX1274" fmla="*/ 524032 w 3862373"/>
                  <a:gd name="connsiteY1274" fmla="*/ 1931860 h 3682908"/>
                  <a:gd name="connsiteX1275" fmla="*/ 484945 w 3862373"/>
                  <a:gd name="connsiteY1275" fmla="*/ 1970947 h 3682908"/>
                  <a:gd name="connsiteX1276" fmla="*/ 445867 w 3862373"/>
                  <a:gd name="connsiteY1276" fmla="*/ 1931860 h 3682908"/>
                  <a:gd name="connsiteX1277" fmla="*/ 484945 w 3862373"/>
                  <a:gd name="connsiteY1277" fmla="*/ 1892773 h 3682908"/>
                  <a:gd name="connsiteX1278" fmla="*/ 3861717 w 3862373"/>
                  <a:gd name="connsiteY1278" fmla="*/ 1806975 h 3682908"/>
                  <a:gd name="connsiteX1279" fmla="*/ 3858023 w 3862373"/>
                  <a:gd name="connsiteY1279" fmla="*/ 1880127 h 3682908"/>
                  <a:gd name="connsiteX1280" fmla="*/ 3838294 w 3862373"/>
                  <a:gd name="connsiteY1280" fmla="*/ 1871955 h 3682908"/>
                  <a:gd name="connsiteX1281" fmla="*/ 3826845 w 3862373"/>
                  <a:gd name="connsiteY1281" fmla="*/ 1844316 h 3682908"/>
                  <a:gd name="connsiteX1282" fmla="*/ 3838294 w 3862373"/>
                  <a:gd name="connsiteY1282" fmla="*/ 1816677 h 3682908"/>
                  <a:gd name="connsiteX1283" fmla="*/ 3679017 w 3862373"/>
                  <a:gd name="connsiteY1283" fmla="*/ 1805229 h 3682908"/>
                  <a:gd name="connsiteX1284" fmla="*/ 3718103 w 3862373"/>
                  <a:gd name="connsiteY1284" fmla="*/ 1844316 h 3682908"/>
                  <a:gd name="connsiteX1285" fmla="*/ 3679017 w 3862373"/>
                  <a:gd name="connsiteY1285" fmla="*/ 1883404 h 3682908"/>
                  <a:gd name="connsiteX1286" fmla="*/ 3639929 w 3862373"/>
                  <a:gd name="connsiteY1286" fmla="*/ 1844316 h 3682908"/>
                  <a:gd name="connsiteX1287" fmla="*/ 3679017 w 3862373"/>
                  <a:gd name="connsiteY1287" fmla="*/ 1805229 h 3682908"/>
                  <a:gd name="connsiteX1288" fmla="*/ 3300457 w 3862373"/>
                  <a:gd name="connsiteY1288" fmla="*/ 1805229 h 3682908"/>
                  <a:gd name="connsiteX1289" fmla="*/ 3339544 w 3862373"/>
                  <a:gd name="connsiteY1289" fmla="*/ 1844316 h 3682908"/>
                  <a:gd name="connsiteX1290" fmla="*/ 3300457 w 3862373"/>
                  <a:gd name="connsiteY1290" fmla="*/ 1883404 h 3682908"/>
                  <a:gd name="connsiteX1291" fmla="*/ 3261369 w 3862373"/>
                  <a:gd name="connsiteY1291" fmla="*/ 1844316 h 3682908"/>
                  <a:gd name="connsiteX1292" fmla="*/ 3300457 w 3862373"/>
                  <a:gd name="connsiteY1292" fmla="*/ 1805229 h 3682908"/>
                  <a:gd name="connsiteX1293" fmla="*/ 3111175 w 3862373"/>
                  <a:gd name="connsiteY1293" fmla="*/ 1805229 h 3682908"/>
                  <a:gd name="connsiteX1294" fmla="*/ 3150263 w 3862373"/>
                  <a:gd name="connsiteY1294" fmla="*/ 1844316 h 3682908"/>
                  <a:gd name="connsiteX1295" fmla="*/ 3111175 w 3862373"/>
                  <a:gd name="connsiteY1295" fmla="*/ 1883404 h 3682908"/>
                  <a:gd name="connsiteX1296" fmla="*/ 3072088 w 3862373"/>
                  <a:gd name="connsiteY1296" fmla="*/ 1844316 h 3682908"/>
                  <a:gd name="connsiteX1297" fmla="*/ 3111175 w 3862373"/>
                  <a:gd name="connsiteY1297" fmla="*/ 1805229 h 3682908"/>
                  <a:gd name="connsiteX1298" fmla="*/ 3018902 w 3862373"/>
                  <a:gd name="connsiteY1298" fmla="*/ 1805229 h 3682908"/>
                  <a:gd name="connsiteX1299" fmla="*/ 3057989 w 3862373"/>
                  <a:gd name="connsiteY1299" fmla="*/ 1844316 h 3682908"/>
                  <a:gd name="connsiteX1300" fmla="*/ 3018902 w 3862373"/>
                  <a:gd name="connsiteY1300" fmla="*/ 1883404 h 3682908"/>
                  <a:gd name="connsiteX1301" fmla="*/ 2979815 w 3862373"/>
                  <a:gd name="connsiteY1301" fmla="*/ 1844316 h 3682908"/>
                  <a:gd name="connsiteX1302" fmla="*/ 3018902 w 3862373"/>
                  <a:gd name="connsiteY1302" fmla="*/ 1805229 h 3682908"/>
                  <a:gd name="connsiteX1303" fmla="*/ 2831988 w 3862373"/>
                  <a:gd name="connsiteY1303" fmla="*/ 1805229 h 3682908"/>
                  <a:gd name="connsiteX1304" fmla="*/ 2871075 w 3862373"/>
                  <a:gd name="connsiteY1304" fmla="*/ 1844316 h 3682908"/>
                  <a:gd name="connsiteX1305" fmla="*/ 2831988 w 3862373"/>
                  <a:gd name="connsiteY1305" fmla="*/ 1883404 h 3682908"/>
                  <a:gd name="connsiteX1306" fmla="*/ 2792901 w 3862373"/>
                  <a:gd name="connsiteY1306" fmla="*/ 1844316 h 3682908"/>
                  <a:gd name="connsiteX1307" fmla="*/ 2831988 w 3862373"/>
                  <a:gd name="connsiteY1307" fmla="*/ 1805229 h 3682908"/>
                  <a:gd name="connsiteX1308" fmla="*/ 2737358 w 3862373"/>
                  <a:gd name="connsiteY1308" fmla="*/ 1805229 h 3682908"/>
                  <a:gd name="connsiteX1309" fmla="*/ 2776434 w 3862373"/>
                  <a:gd name="connsiteY1309" fmla="*/ 1844316 h 3682908"/>
                  <a:gd name="connsiteX1310" fmla="*/ 2737358 w 3862373"/>
                  <a:gd name="connsiteY1310" fmla="*/ 1883404 h 3682908"/>
                  <a:gd name="connsiteX1311" fmla="*/ 2698265 w 3862373"/>
                  <a:gd name="connsiteY1311" fmla="*/ 1844316 h 3682908"/>
                  <a:gd name="connsiteX1312" fmla="*/ 2737358 w 3862373"/>
                  <a:gd name="connsiteY1312" fmla="*/ 1805229 h 3682908"/>
                  <a:gd name="connsiteX1313" fmla="*/ 2645073 w 3862373"/>
                  <a:gd name="connsiteY1313" fmla="*/ 1805229 h 3682908"/>
                  <a:gd name="connsiteX1314" fmla="*/ 2684163 w 3862373"/>
                  <a:gd name="connsiteY1314" fmla="*/ 1844316 h 3682908"/>
                  <a:gd name="connsiteX1315" fmla="*/ 2645073 w 3862373"/>
                  <a:gd name="connsiteY1315" fmla="*/ 1883404 h 3682908"/>
                  <a:gd name="connsiteX1316" fmla="*/ 2605987 w 3862373"/>
                  <a:gd name="connsiteY1316" fmla="*/ 1844316 h 3682908"/>
                  <a:gd name="connsiteX1317" fmla="*/ 2645073 w 3862373"/>
                  <a:gd name="connsiteY1317" fmla="*/ 1805229 h 3682908"/>
                  <a:gd name="connsiteX1318" fmla="*/ 2550436 w 3862373"/>
                  <a:gd name="connsiteY1318" fmla="*/ 1805229 h 3682908"/>
                  <a:gd name="connsiteX1319" fmla="*/ 2589522 w 3862373"/>
                  <a:gd name="connsiteY1319" fmla="*/ 1844316 h 3682908"/>
                  <a:gd name="connsiteX1320" fmla="*/ 2550436 w 3862373"/>
                  <a:gd name="connsiteY1320" fmla="*/ 1883404 h 3682908"/>
                  <a:gd name="connsiteX1321" fmla="*/ 2511352 w 3862373"/>
                  <a:gd name="connsiteY1321" fmla="*/ 1844316 h 3682908"/>
                  <a:gd name="connsiteX1322" fmla="*/ 2550436 w 3862373"/>
                  <a:gd name="connsiteY1322" fmla="*/ 1805229 h 3682908"/>
                  <a:gd name="connsiteX1323" fmla="*/ 2363525 w 3862373"/>
                  <a:gd name="connsiteY1323" fmla="*/ 1805229 h 3682908"/>
                  <a:gd name="connsiteX1324" fmla="*/ 2402611 w 3862373"/>
                  <a:gd name="connsiteY1324" fmla="*/ 1844316 h 3682908"/>
                  <a:gd name="connsiteX1325" fmla="*/ 2363525 w 3862373"/>
                  <a:gd name="connsiteY1325" fmla="*/ 1883404 h 3682908"/>
                  <a:gd name="connsiteX1326" fmla="*/ 2324438 w 3862373"/>
                  <a:gd name="connsiteY1326" fmla="*/ 1844316 h 3682908"/>
                  <a:gd name="connsiteX1327" fmla="*/ 2363525 w 3862373"/>
                  <a:gd name="connsiteY1327" fmla="*/ 1805229 h 3682908"/>
                  <a:gd name="connsiteX1328" fmla="*/ 3771293 w 3862373"/>
                  <a:gd name="connsiteY1328" fmla="*/ 1805229 h 3682908"/>
                  <a:gd name="connsiteX1329" fmla="*/ 3810379 w 3862373"/>
                  <a:gd name="connsiteY1329" fmla="*/ 1844316 h 3682908"/>
                  <a:gd name="connsiteX1330" fmla="*/ 3771293 w 3862373"/>
                  <a:gd name="connsiteY1330" fmla="*/ 1883403 h 3682908"/>
                  <a:gd name="connsiteX1331" fmla="*/ 3732205 w 3862373"/>
                  <a:gd name="connsiteY1331" fmla="*/ 1844316 h 3682908"/>
                  <a:gd name="connsiteX1332" fmla="*/ 3771293 w 3862373"/>
                  <a:gd name="connsiteY1332" fmla="*/ 1805229 h 3682908"/>
                  <a:gd name="connsiteX1333" fmla="*/ 3584377 w 3862373"/>
                  <a:gd name="connsiteY1333" fmla="*/ 1805229 h 3682908"/>
                  <a:gd name="connsiteX1334" fmla="*/ 3623463 w 3862373"/>
                  <a:gd name="connsiteY1334" fmla="*/ 1844316 h 3682908"/>
                  <a:gd name="connsiteX1335" fmla="*/ 3584377 w 3862373"/>
                  <a:gd name="connsiteY1335" fmla="*/ 1883403 h 3682908"/>
                  <a:gd name="connsiteX1336" fmla="*/ 3545289 w 3862373"/>
                  <a:gd name="connsiteY1336" fmla="*/ 1844316 h 3682908"/>
                  <a:gd name="connsiteX1337" fmla="*/ 3584377 w 3862373"/>
                  <a:gd name="connsiteY1337" fmla="*/ 1805229 h 3682908"/>
                  <a:gd name="connsiteX1338" fmla="*/ 3489737 w 3862373"/>
                  <a:gd name="connsiteY1338" fmla="*/ 1805229 h 3682908"/>
                  <a:gd name="connsiteX1339" fmla="*/ 3528823 w 3862373"/>
                  <a:gd name="connsiteY1339" fmla="*/ 1844316 h 3682908"/>
                  <a:gd name="connsiteX1340" fmla="*/ 3489737 w 3862373"/>
                  <a:gd name="connsiteY1340" fmla="*/ 1883403 h 3682908"/>
                  <a:gd name="connsiteX1341" fmla="*/ 3450649 w 3862373"/>
                  <a:gd name="connsiteY1341" fmla="*/ 1844316 h 3682908"/>
                  <a:gd name="connsiteX1342" fmla="*/ 3489737 w 3862373"/>
                  <a:gd name="connsiteY1342" fmla="*/ 1805229 h 3682908"/>
                  <a:gd name="connsiteX1343" fmla="*/ 3392731 w 3862373"/>
                  <a:gd name="connsiteY1343" fmla="*/ 1805229 h 3682908"/>
                  <a:gd name="connsiteX1344" fmla="*/ 3431819 w 3862373"/>
                  <a:gd name="connsiteY1344" fmla="*/ 1844316 h 3682908"/>
                  <a:gd name="connsiteX1345" fmla="*/ 3392731 w 3862373"/>
                  <a:gd name="connsiteY1345" fmla="*/ 1883403 h 3682908"/>
                  <a:gd name="connsiteX1346" fmla="*/ 3353644 w 3862373"/>
                  <a:gd name="connsiteY1346" fmla="*/ 1844316 h 3682908"/>
                  <a:gd name="connsiteX1347" fmla="*/ 3392731 w 3862373"/>
                  <a:gd name="connsiteY1347" fmla="*/ 1805229 h 3682908"/>
                  <a:gd name="connsiteX1348" fmla="*/ 3205817 w 3862373"/>
                  <a:gd name="connsiteY1348" fmla="*/ 1805229 h 3682908"/>
                  <a:gd name="connsiteX1349" fmla="*/ 3244904 w 3862373"/>
                  <a:gd name="connsiteY1349" fmla="*/ 1844316 h 3682908"/>
                  <a:gd name="connsiteX1350" fmla="*/ 3205817 w 3862373"/>
                  <a:gd name="connsiteY1350" fmla="*/ 1883403 h 3682908"/>
                  <a:gd name="connsiteX1351" fmla="*/ 3166729 w 3862373"/>
                  <a:gd name="connsiteY1351" fmla="*/ 1844316 h 3682908"/>
                  <a:gd name="connsiteX1352" fmla="*/ 3205817 w 3862373"/>
                  <a:gd name="connsiteY1352" fmla="*/ 1805229 h 3682908"/>
                  <a:gd name="connsiteX1353" fmla="*/ 2924263 w 3862373"/>
                  <a:gd name="connsiteY1353" fmla="*/ 1805229 h 3682908"/>
                  <a:gd name="connsiteX1354" fmla="*/ 2963349 w 3862373"/>
                  <a:gd name="connsiteY1354" fmla="*/ 1844316 h 3682908"/>
                  <a:gd name="connsiteX1355" fmla="*/ 2924263 w 3862373"/>
                  <a:gd name="connsiteY1355" fmla="*/ 1883403 h 3682908"/>
                  <a:gd name="connsiteX1356" fmla="*/ 2885175 w 3862373"/>
                  <a:gd name="connsiteY1356" fmla="*/ 1844316 h 3682908"/>
                  <a:gd name="connsiteX1357" fmla="*/ 2924263 w 3862373"/>
                  <a:gd name="connsiteY1357" fmla="*/ 1805229 h 3682908"/>
                  <a:gd name="connsiteX1358" fmla="*/ 2458164 w 3862373"/>
                  <a:gd name="connsiteY1358" fmla="*/ 1805229 h 3682908"/>
                  <a:gd name="connsiteX1359" fmla="*/ 2497252 w 3862373"/>
                  <a:gd name="connsiteY1359" fmla="*/ 1844316 h 3682908"/>
                  <a:gd name="connsiteX1360" fmla="*/ 2458164 w 3862373"/>
                  <a:gd name="connsiteY1360" fmla="*/ 1883403 h 3682908"/>
                  <a:gd name="connsiteX1361" fmla="*/ 2419079 w 3862373"/>
                  <a:gd name="connsiteY1361" fmla="*/ 1844316 h 3682908"/>
                  <a:gd name="connsiteX1362" fmla="*/ 2458164 w 3862373"/>
                  <a:gd name="connsiteY1362" fmla="*/ 1805229 h 3682908"/>
                  <a:gd name="connsiteX1363" fmla="*/ 2266523 w 3862373"/>
                  <a:gd name="connsiteY1363" fmla="*/ 1805229 h 3682908"/>
                  <a:gd name="connsiteX1364" fmla="*/ 2305609 w 3862373"/>
                  <a:gd name="connsiteY1364" fmla="*/ 1844316 h 3682908"/>
                  <a:gd name="connsiteX1365" fmla="*/ 2266523 w 3862373"/>
                  <a:gd name="connsiteY1365" fmla="*/ 1883403 h 3682908"/>
                  <a:gd name="connsiteX1366" fmla="*/ 2227433 w 3862373"/>
                  <a:gd name="connsiteY1366" fmla="*/ 1844316 h 3682908"/>
                  <a:gd name="connsiteX1367" fmla="*/ 2266523 w 3862373"/>
                  <a:gd name="connsiteY1367" fmla="*/ 1805229 h 3682908"/>
                  <a:gd name="connsiteX1368" fmla="*/ 577230 w 3862373"/>
                  <a:gd name="connsiteY1368" fmla="*/ 1805229 h 3682908"/>
                  <a:gd name="connsiteX1369" fmla="*/ 616322 w 3862373"/>
                  <a:gd name="connsiteY1369" fmla="*/ 1844316 h 3682908"/>
                  <a:gd name="connsiteX1370" fmla="*/ 577230 w 3862373"/>
                  <a:gd name="connsiteY1370" fmla="*/ 1883403 h 3682908"/>
                  <a:gd name="connsiteX1371" fmla="*/ 538137 w 3862373"/>
                  <a:gd name="connsiteY1371" fmla="*/ 1844316 h 3682908"/>
                  <a:gd name="connsiteX1372" fmla="*/ 577230 w 3862373"/>
                  <a:gd name="connsiteY1372" fmla="*/ 1805229 h 3682908"/>
                  <a:gd name="connsiteX1373" fmla="*/ 484947 w 3862373"/>
                  <a:gd name="connsiteY1373" fmla="*/ 1805229 h 3682908"/>
                  <a:gd name="connsiteX1374" fmla="*/ 524035 w 3862373"/>
                  <a:gd name="connsiteY1374" fmla="*/ 1844316 h 3682908"/>
                  <a:gd name="connsiteX1375" fmla="*/ 484947 w 3862373"/>
                  <a:gd name="connsiteY1375" fmla="*/ 1883403 h 3682908"/>
                  <a:gd name="connsiteX1376" fmla="*/ 445867 w 3862373"/>
                  <a:gd name="connsiteY1376" fmla="*/ 1844316 h 3682908"/>
                  <a:gd name="connsiteX1377" fmla="*/ 484947 w 3862373"/>
                  <a:gd name="connsiteY1377" fmla="*/ 1805229 h 3682908"/>
                  <a:gd name="connsiteX1378" fmla="*/ 390307 w 3862373"/>
                  <a:gd name="connsiteY1378" fmla="*/ 1805229 h 3682908"/>
                  <a:gd name="connsiteX1379" fmla="*/ 429399 w 3862373"/>
                  <a:gd name="connsiteY1379" fmla="*/ 1844316 h 3682908"/>
                  <a:gd name="connsiteX1380" fmla="*/ 390307 w 3862373"/>
                  <a:gd name="connsiteY1380" fmla="*/ 1883403 h 3682908"/>
                  <a:gd name="connsiteX1381" fmla="*/ 351227 w 3862373"/>
                  <a:gd name="connsiteY1381" fmla="*/ 1844316 h 3682908"/>
                  <a:gd name="connsiteX1382" fmla="*/ 390307 w 3862373"/>
                  <a:gd name="connsiteY1382" fmla="*/ 1805229 h 3682908"/>
                  <a:gd name="connsiteX1383" fmla="*/ 3858672 w 3862373"/>
                  <a:gd name="connsiteY1383" fmla="*/ 1720694 h 3682908"/>
                  <a:gd name="connsiteX1384" fmla="*/ 3862373 w 3862373"/>
                  <a:gd name="connsiteY1384" fmla="*/ 1793978 h 3682908"/>
                  <a:gd name="connsiteX1385" fmla="*/ 3862353 w 3862373"/>
                  <a:gd name="connsiteY1385" fmla="*/ 1794377 h 3682908"/>
                  <a:gd name="connsiteX1386" fmla="*/ 3838294 w 3862373"/>
                  <a:gd name="connsiteY1386" fmla="*/ 1784412 h 3682908"/>
                  <a:gd name="connsiteX1387" fmla="*/ 3826845 w 3862373"/>
                  <a:gd name="connsiteY1387" fmla="*/ 1756774 h 3682908"/>
                  <a:gd name="connsiteX1388" fmla="*/ 3838294 w 3862373"/>
                  <a:gd name="connsiteY1388" fmla="*/ 1729135 h 3682908"/>
                  <a:gd name="connsiteX1389" fmla="*/ 3771293 w 3862373"/>
                  <a:gd name="connsiteY1389" fmla="*/ 1717686 h 3682908"/>
                  <a:gd name="connsiteX1390" fmla="*/ 3810379 w 3862373"/>
                  <a:gd name="connsiteY1390" fmla="*/ 1756774 h 3682908"/>
                  <a:gd name="connsiteX1391" fmla="*/ 3771293 w 3862373"/>
                  <a:gd name="connsiteY1391" fmla="*/ 1795860 h 3682908"/>
                  <a:gd name="connsiteX1392" fmla="*/ 3732205 w 3862373"/>
                  <a:gd name="connsiteY1392" fmla="*/ 1756774 h 3682908"/>
                  <a:gd name="connsiteX1393" fmla="*/ 3771293 w 3862373"/>
                  <a:gd name="connsiteY1393" fmla="*/ 1717686 h 3682908"/>
                  <a:gd name="connsiteX1394" fmla="*/ 3679017 w 3862373"/>
                  <a:gd name="connsiteY1394" fmla="*/ 1717686 h 3682908"/>
                  <a:gd name="connsiteX1395" fmla="*/ 3718103 w 3862373"/>
                  <a:gd name="connsiteY1395" fmla="*/ 1756774 h 3682908"/>
                  <a:gd name="connsiteX1396" fmla="*/ 3679017 w 3862373"/>
                  <a:gd name="connsiteY1396" fmla="*/ 1795860 h 3682908"/>
                  <a:gd name="connsiteX1397" fmla="*/ 3639929 w 3862373"/>
                  <a:gd name="connsiteY1397" fmla="*/ 1756774 h 3682908"/>
                  <a:gd name="connsiteX1398" fmla="*/ 3679017 w 3862373"/>
                  <a:gd name="connsiteY1398" fmla="*/ 1717686 h 3682908"/>
                  <a:gd name="connsiteX1399" fmla="*/ 3584377 w 3862373"/>
                  <a:gd name="connsiteY1399" fmla="*/ 1717686 h 3682908"/>
                  <a:gd name="connsiteX1400" fmla="*/ 3623463 w 3862373"/>
                  <a:gd name="connsiteY1400" fmla="*/ 1756774 h 3682908"/>
                  <a:gd name="connsiteX1401" fmla="*/ 3584377 w 3862373"/>
                  <a:gd name="connsiteY1401" fmla="*/ 1795860 h 3682908"/>
                  <a:gd name="connsiteX1402" fmla="*/ 3545289 w 3862373"/>
                  <a:gd name="connsiteY1402" fmla="*/ 1756774 h 3682908"/>
                  <a:gd name="connsiteX1403" fmla="*/ 3584377 w 3862373"/>
                  <a:gd name="connsiteY1403" fmla="*/ 1717686 h 3682908"/>
                  <a:gd name="connsiteX1404" fmla="*/ 3489737 w 3862373"/>
                  <a:gd name="connsiteY1404" fmla="*/ 1717686 h 3682908"/>
                  <a:gd name="connsiteX1405" fmla="*/ 3528823 w 3862373"/>
                  <a:gd name="connsiteY1405" fmla="*/ 1756774 h 3682908"/>
                  <a:gd name="connsiteX1406" fmla="*/ 3489737 w 3862373"/>
                  <a:gd name="connsiteY1406" fmla="*/ 1795860 h 3682908"/>
                  <a:gd name="connsiteX1407" fmla="*/ 3450649 w 3862373"/>
                  <a:gd name="connsiteY1407" fmla="*/ 1756774 h 3682908"/>
                  <a:gd name="connsiteX1408" fmla="*/ 3489737 w 3862373"/>
                  <a:gd name="connsiteY1408" fmla="*/ 1717686 h 3682908"/>
                  <a:gd name="connsiteX1409" fmla="*/ 3392731 w 3862373"/>
                  <a:gd name="connsiteY1409" fmla="*/ 1717686 h 3682908"/>
                  <a:gd name="connsiteX1410" fmla="*/ 3431819 w 3862373"/>
                  <a:gd name="connsiteY1410" fmla="*/ 1756774 h 3682908"/>
                  <a:gd name="connsiteX1411" fmla="*/ 3392731 w 3862373"/>
                  <a:gd name="connsiteY1411" fmla="*/ 1795860 h 3682908"/>
                  <a:gd name="connsiteX1412" fmla="*/ 3353644 w 3862373"/>
                  <a:gd name="connsiteY1412" fmla="*/ 1756774 h 3682908"/>
                  <a:gd name="connsiteX1413" fmla="*/ 3392731 w 3862373"/>
                  <a:gd name="connsiteY1413" fmla="*/ 1717686 h 3682908"/>
                  <a:gd name="connsiteX1414" fmla="*/ 3300457 w 3862373"/>
                  <a:gd name="connsiteY1414" fmla="*/ 1717686 h 3682908"/>
                  <a:gd name="connsiteX1415" fmla="*/ 3339544 w 3862373"/>
                  <a:gd name="connsiteY1415" fmla="*/ 1756774 h 3682908"/>
                  <a:gd name="connsiteX1416" fmla="*/ 3300457 w 3862373"/>
                  <a:gd name="connsiteY1416" fmla="*/ 1795860 h 3682908"/>
                  <a:gd name="connsiteX1417" fmla="*/ 3261369 w 3862373"/>
                  <a:gd name="connsiteY1417" fmla="*/ 1756774 h 3682908"/>
                  <a:gd name="connsiteX1418" fmla="*/ 3300457 w 3862373"/>
                  <a:gd name="connsiteY1418" fmla="*/ 1717686 h 3682908"/>
                  <a:gd name="connsiteX1419" fmla="*/ 3205817 w 3862373"/>
                  <a:gd name="connsiteY1419" fmla="*/ 1717686 h 3682908"/>
                  <a:gd name="connsiteX1420" fmla="*/ 3244904 w 3862373"/>
                  <a:gd name="connsiteY1420" fmla="*/ 1756774 h 3682908"/>
                  <a:gd name="connsiteX1421" fmla="*/ 3205817 w 3862373"/>
                  <a:gd name="connsiteY1421" fmla="*/ 1795860 h 3682908"/>
                  <a:gd name="connsiteX1422" fmla="*/ 3166729 w 3862373"/>
                  <a:gd name="connsiteY1422" fmla="*/ 1756774 h 3682908"/>
                  <a:gd name="connsiteX1423" fmla="*/ 3205817 w 3862373"/>
                  <a:gd name="connsiteY1423" fmla="*/ 1717686 h 3682908"/>
                  <a:gd name="connsiteX1424" fmla="*/ 3111175 w 3862373"/>
                  <a:gd name="connsiteY1424" fmla="*/ 1717686 h 3682908"/>
                  <a:gd name="connsiteX1425" fmla="*/ 3150263 w 3862373"/>
                  <a:gd name="connsiteY1425" fmla="*/ 1756774 h 3682908"/>
                  <a:gd name="connsiteX1426" fmla="*/ 3111175 w 3862373"/>
                  <a:gd name="connsiteY1426" fmla="*/ 1795860 h 3682908"/>
                  <a:gd name="connsiteX1427" fmla="*/ 3072088 w 3862373"/>
                  <a:gd name="connsiteY1427" fmla="*/ 1756774 h 3682908"/>
                  <a:gd name="connsiteX1428" fmla="*/ 3111175 w 3862373"/>
                  <a:gd name="connsiteY1428" fmla="*/ 1717686 h 3682908"/>
                  <a:gd name="connsiteX1429" fmla="*/ 3018902 w 3862373"/>
                  <a:gd name="connsiteY1429" fmla="*/ 1717686 h 3682908"/>
                  <a:gd name="connsiteX1430" fmla="*/ 3057989 w 3862373"/>
                  <a:gd name="connsiteY1430" fmla="*/ 1756774 h 3682908"/>
                  <a:gd name="connsiteX1431" fmla="*/ 3018902 w 3862373"/>
                  <a:gd name="connsiteY1431" fmla="*/ 1795860 h 3682908"/>
                  <a:gd name="connsiteX1432" fmla="*/ 2979815 w 3862373"/>
                  <a:gd name="connsiteY1432" fmla="*/ 1756774 h 3682908"/>
                  <a:gd name="connsiteX1433" fmla="*/ 3018902 w 3862373"/>
                  <a:gd name="connsiteY1433" fmla="*/ 1717686 h 3682908"/>
                  <a:gd name="connsiteX1434" fmla="*/ 2924263 w 3862373"/>
                  <a:gd name="connsiteY1434" fmla="*/ 1717686 h 3682908"/>
                  <a:gd name="connsiteX1435" fmla="*/ 2963349 w 3862373"/>
                  <a:gd name="connsiteY1435" fmla="*/ 1756774 h 3682908"/>
                  <a:gd name="connsiteX1436" fmla="*/ 2924263 w 3862373"/>
                  <a:gd name="connsiteY1436" fmla="*/ 1795860 h 3682908"/>
                  <a:gd name="connsiteX1437" fmla="*/ 2885175 w 3862373"/>
                  <a:gd name="connsiteY1437" fmla="*/ 1756774 h 3682908"/>
                  <a:gd name="connsiteX1438" fmla="*/ 2924263 w 3862373"/>
                  <a:gd name="connsiteY1438" fmla="*/ 1717686 h 3682908"/>
                  <a:gd name="connsiteX1439" fmla="*/ 2831988 w 3862373"/>
                  <a:gd name="connsiteY1439" fmla="*/ 1717686 h 3682908"/>
                  <a:gd name="connsiteX1440" fmla="*/ 2871075 w 3862373"/>
                  <a:gd name="connsiteY1440" fmla="*/ 1756774 h 3682908"/>
                  <a:gd name="connsiteX1441" fmla="*/ 2831988 w 3862373"/>
                  <a:gd name="connsiteY1441" fmla="*/ 1795860 h 3682908"/>
                  <a:gd name="connsiteX1442" fmla="*/ 2792901 w 3862373"/>
                  <a:gd name="connsiteY1442" fmla="*/ 1756774 h 3682908"/>
                  <a:gd name="connsiteX1443" fmla="*/ 2831988 w 3862373"/>
                  <a:gd name="connsiteY1443" fmla="*/ 1717686 h 3682908"/>
                  <a:gd name="connsiteX1444" fmla="*/ 2737359 w 3862373"/>
                  <a:gd name="connsiteY1444" fmla="*/ 1717686 h 3682908"/>
                  <a:gd name="connsiteX1445" fmla="*/ 2776434 w 3862373"/>
                  <a:gd name="connsiteY1445" fmla="*/ 1756774 h 3682908"/>
                  <a:gd name="connsiteX1446" fmla="*/ 2737359 w 3862373"/>
                  <a:gd name="connsiteY1446" fmla="*/ 1795860 h 3682908"/>
                  <a:gd name="connsiteX1447" fmla="*/ 2698265 w 3862373"/>
                  <a:gd name="connsiteY1447" fmla="*/ 1756774 h 3682908"/>
                  <a:gd name="connsiteX1448" fmla="*/ 2737359 w 3862373"/>
                  <a:gd name="connsiteY1448" fmla="*/ 1717686 h 3682908"/>
                  <a:gd name="connsiteX1449" fmla="*/ 2645073 w 3862373"/>
                  <a:gd name="connsiteY1449" fmla="*/ 1717686 h 3682908"/>
                  <a:gd name="connsiteX1450" fmla="*/ 2684164 w 3862373"/>
                  <a:gd name="connsiteY1450" fmla="*/ 1756774 h 3682908"/>
                  <a:gd name="connsiteX1451" fmla="*/ 2645073 w 3862373"/>
                  <a:gd name="connsiteY1451" fmla="*/ 1795860 h 3682908"/>
                  <a:gd name="connsiteX1452" fmla="*/ 2605987 w 3862373"/>
                  <a:gd name="connsiteY1452" fmla="*/ 1756774 h 3682908"/>
                  <a:gd name="connsiteX1453" fmla="*/ 2645073 w 3862373"/>
                  <a:gd name="connsiteY1453" fmla="*/ 1717686 h 3682908"/>
                  <a:gd name="connsiteX1454" fmla="*/ 2550436 w 3862373"/>
                  <a:gd name="connsiteY1454" fmla="*/ 1717686 h 3682908"/>
                  <a:gd name="connsiteX1455" fmla="*/ 2589522 w 3862373"/>
                  <a:gd name="connsiteY1455" fmla="*/ 1756774 h 3682908"/>
                  <a:gd name="connsiteX1456" fmla="*/ 2550436 w 3862373"/>
                  <a:gd name="connsiteY1456" fmla="*/ 1795860 h 3682908"/>
                  <a:gd name="connsiteX1457" fmla="*/ 2511353 w 3862373"/>
                  <a:gd name="connsiteY1457" fmla="*/ 1756774 h 3682908"/>
                  <a:gd name="connsiteX1458" fmla="*/ 2550436 w 3862373"/>
                  <a:gd name="connsiteY1458" fmla="*/ 1717686 h 3682908"/>
                  <a:gd name="connsiteX1459" fmla="*/ 2458164 w 3862373"/>
                  <a:gd name="connsiteY1459" fmla="*/ 1717686 h 3682908"/>
                  <a:gd name="connsiteX1460" fmla="*/ 2497252 w 3862373"/>
                  <a:gd name="connsiteY1460" fmla="*/ 1756774 h 3682908"/>
                  <a:gd name="connsiteX1461" fmla="*/ 2458164 w 3862373"/>
                  <a:gd name="connsiteY1461" fmla="*/ 1795860 h 3682908"/>
                  <a:gd name="connsiteX1462" fmla="*/ 2419080 w 3862373"/>
                  <a:gd name="connsiteY1462" fmla="*/ 1756774 h 3682908"/>
                  <a:gd name="connsiteX1463" fmla="*/ 2458164 w 3862373"/>
                  <a:gd name="connsiteY1463" fmla="*/ 1717686 h 3682908"/>
                  <a:gd name="connsiteX1464" fmla="*/ 2363525 w 3862373"/>
                  <a:gd name="connsiteY1464" fmla="*/ 1717686 h 3682908"/>
                  <a:gd name="connsiteX1465" fmla="*/ 2402611 w 3862373"/>
                  <a:gd name="connsiteY1465" fmla="*/ 1756774 h 3682908"/>
                  <a:gd name="connsiteX1466" fmla="*/ 2363525 w 3862373"/>
                  <a:gd name="connsiteY1466" fmla="*/ 1795860 h 3682908"/>
                  <a:gd name="connsiteX1467" fmla="*/ 2324438 w 3862373"/>
                  <a:gd name="connsiteY1467" fmla="*/ 1756774 h 3682908"/>
                  <a:gd name="connsiteX1468" fmla="*/ 2363525 w 3862373"/>
                  <a:gd name="connsiteY1468" fmla="*/ 1717686 h 3682908"/>
                  <a:gd name="connsiteX1469" fmla="*/ 951054 w 3862373"/>
                  <a:gd name="connsiteY1469" fmla="*/ 1717686 h 3682908"/>
                  <a:gd name="connsiteX1470" fmla="*/ 990138 w 3862373"/>
                  <a:gd name="connsiteY1470" fmla="*/ 1756774 h 3682908"/>
                  <a:gd name="connsiteX1471" fmla="*/ 951054 w 3862373"/>
                  <a:gd name="connsiteY1471" fmla="*/ 1795860 h 3682908"/>
                  <a:gd name="connsiteX1472" fmla="*/ 911970 w 3862373"/>
                  <a:gd name="connsiteY1472" fmla="*/ 1756774 h 3682908"/>
                  <a:gd name="connsiteX1473" fmla="*/ 951054 w 3862373"/>
                  <a:gd name="connsiteY1473" fmla="*/ 1717686 h 3682908"/>
                  <a:gd name="connsiteX1474" fmla="*/ 577233 w 3862373"/>
                  <a:gd name="connsiteY1474" fmla="*/ 1717686 h 3682908"/>
                  <a:gd name="connsiteX1475" fmla="*/ 616327 w 3862373"/>
                  <a:gd name="connsiteY1475" fmla="*/ 1756774 h 3682908"/>
                  <a:gd name="connsiteX1476" fmla="*/ 577233 w 3862373"/>
                  <a:gd name="connsiteY1476" fmla="*/ 1795860 h 3682908"/>
                  <a:gd name="connsiteX1477" fmla="*/ 538140 w 3862373"/>
                  <a:gd name="connsiteY1477" fmla="*/ 1756774 h 3682908"/>
                  <a:gd name="connsiteX1478" fmla="*/ 577233 w 3862373"/>
                  <a:gd name="connsiteY1478" fmla="*/ 1717686 h 3682908"/>
                  <a:gd name="connsiteX1479" fmla="*/ 484950 w 3862373"/>
                  <a:gd name="connsiteY1479" fmla="*/ 1717686 h 3682908"/>
                  <a:gd name="connsiteX1480" fmla="*/ 524038 w 3862373"/>
                  <a:gd name="connsiteY1480" fmla="*/ 1756774 h 3682908"/>
                  <a:gd name="connsiteX1481" fmla="*/ 484950 w 3862373"/>
                  <a:gd name="connsiteY1481" fmla="*/ 1795860 h 3682908"/>
                  <a:gd name="connsiteX1482" fmla="*/ 445871 w 3862373"/>
                  <a:gd name="connsiteY1482" fmla="*/ 1756774 h 3682908"/>
                  <a:gd name="connsiteX1483" fmla="*/ 484950 w 3862373"/>
                  <a:gd name="connsiteY1483" fmla="*/ 1717686 h 3682908"/>
                  <a:gd name="connsiteX1484" fmla="*/ 390308 w 3862373"/>
                  <a:gd name="connsiteY1484" fmla="*/ 1717686 h 3682908"/>
                  <a:gd name="connsiteX1485" fmla="*/ 429402 w 3862373"/>
                  <a:gd name="connsiteY1485" fmla="*/ 1756774 h 3682908"/>
                  <a:gd name="connsiteX1486" fmla="*/ 390308 w 3862373"/>
                  <a:gd name="connsiteY1486" fmla="*/ 1795860 h 3682908"/>
                  <a:gd name="connsiteX1487" fmla="*/ 351231 w 3862373"/>
                  <a:gd name="connsiteY1487" fmla="*/ 1756774 h 3682908"/>
                  <a:gd name="connsiteX1488" fmla="*/ 390308 w 3862373"/>
                  <a:gd name="connsiteY1488" fmla="*/ 1717686 h 3682908"/>
                  <a:gd name="connsiteX1489" fmla="*/ 298037 w 3862373"/>
                  <a:gd name="connsiteY1489" fmla="*/ 1717686 h 3682908"/>
                  <a:gd name="connsiteX1490" fmla="*/ 337130 w 3862373"/>
                  <a:gd name="connsiteY1490" fmla="*/ 1756774 h 3682908"/>
                  <a:gd name="connsiteX1491" fmla="*/ 298037 w 3862373"/>
                  <a:gd name="connsiteY1491" fmla="*/ 1795860 h 3682908"/>
                  <a:gd name="connsiteX1492" fmla="*/ 258948 w 3862373"/>
                  <a:gd name="connsiteY1492" fmla="*/ 1756774 h 3682908"/>
                  <a:gd name="connsiteX1493" fmla="*/ 298037 w 3862373"/>
                  <a:gd name="connsiteY1493" fmla="*/ 1717686 h 3682908"/>
                  <a:gd name="connsiteX1494" fmla="*/ 3854460 w 3862373"/>
                  <a:gd name="connsiteY1494" fmla="*/ 1637264 h 3682908"/>
                  <a:gd name="connsiteX1495" fmla="*/ 3858001 w 3862373"/>
                  <a:gd name="connsiteY1495" fmla="*/ 1707402 h 3682908"/>
                  <a:gd name="connsiteX1496" fmla="*/ 3838292 w 3862373"/>
                  <a:gd name="connsiteY1496" fmla="*/ 1699238 h 3682908"/>
                  <a:gd name="connsiteX1497" fmla="*/ 3826844 w 3862373"/>
                  <a:gd name="connsiteY1497" fmla="*/ 1671599 h 3682908"/>
                  <a:gd name="connsiteX1498" fmla="*/ 3838292 w 3862373"/>
                  <a:gd name="connsiteY1498" fmla="*/ 1643961 h 3682908"/>
                  <a:gd name="connsiteX1499" fmla="*/ 3771291 w 3862373"/>
                  <a:gd name="connsiteY1499" fmla="*/ 1632512 h 3682908"/>
                  <a:gd name="connsiteX1500" fmla="*/ 3810379 w 3862373"/>
                  <a:gd name="connsiteY1500" fmla="*/ 1671599 h 3682908"/>
                  <a:gd name="connsiteX1501" fmla="*/ 3771291 w 3862373"/>
                  <a:gd name="connsiteY1501" fmla="*/ 1710687 h 3682908"/>
                  <a:gd name="connsiteX1502" fmla="*/ 3732204 w 3862373"/>
                  <a:gd name="connsiteY1502" fmla="*/ 1671599 h 3682908"/>
                  <a:gd name="connsiteX1503" fmla="*/ 3771291 w 3862373"/>
                  <a:gd name="connsiteY1503" fmla="*/ 1632512 h 3682908"/>
                  <a:gd name="connsiteX1504" fmla="*/ 3584377 w 3862373"/>
                  <a:gd name="connsiteY1504" fmla="*/ 1632512 h 3682908"/>
                  <a:gd name="connsiteX1505" fmla="*/ 3623463 w 3862373"/>
                  <a:gd name="connsiteY1505" fmla="*/ 1671599 h 3682908"/>
                  <a:gd name="connsiteX1506" fmla="*/ 3584377 w 3862373"/>
                  <a:gd name="connsiteY1506" fmla="*/ 1710687 h 3682908"/>
                  <a:gd name="connsiteX1507" fmla="*/ 3545289 w 3862373"/>
                  <a:gd name="connsiteY1507" fmla="*/ 1671599 h 3682908"/>
                  <a:gd name="connsiteX1508" fmla="*/ 3584377 w 3862373"/>
                  <a:gd name="connsiteY1508" fmla="*/ 1632512 h 3682908"/>
                  <a:gd name="connsiteX1509" fmla="*/ 3489737 w 3862373"/>
                  <a:gd name="connsiteY1509" fmla="*/ 1632512 h 3682908"/>
                  <a:gd name="connsiteX1510" fmla="*/ 3528823 w 3862373"/>
                  <a:gd name="connsiteY1510" fmla="*/ 1671599 h 3682908"/>
                  <a:gd name="connsiteX1511" fmla="*/ 3489737 w 3862373"/>
                  <a:gd name="connsiteY1511" fmla="*/ 1710687 h 3682908"/>
                  <a:gd name="connsiteX1512" fmla="*/ 3450649 w 3862373"/>
                  <a:gd name="connsiteY1512" fmla="*/ 1671599 h 3682908"/>
                  <a:gd name="connsiteX1513" fmla="*/ 3489737 w 3862373"/>
                  <a:gd name="connsiteY1513" fmla="*/ 1632512 h 3682908"/>
                  <a:gd name="connsiteX1514" fmla="*/ 3392731 w 3862373"/>
                  <a:gd name="connsiteY1514" fmla="*/ 1632512 h 3682908"/>
                  <a:gd name="connsiteX1515" fmla="*/ 3431819 w 3862373"/>
                  <a:gd name="connsiteY1515" fmla="*/ 1671599 h 3682908"/>
                  <a:gd name="connsiteX1516" fmla="*/ 3392731 w 3862373"/>
                  <a:gd name="connsiteY1516" fmla="*/ 1710687 h 3682908"/>
                  <a:gd name="connsiteX1517" fmla="*/ 3353644 w 3862373"/>
                  <a:gd name="connsiteY1517" fmla="*/ 1671599 h 3682908"/>
                  <a:gd name="connsiteX1518" fmla="*/ 3392731 w 3862373"/>
                  <a:gd name="connsiteY1518" fmla="*/ 1632512 h 3682908"/>
                  <a:gd name="connsiteX1519" fmla="*/ 2924263 w 3862373"/>
                  <a:gd name="connsiteY1519" fmla="*/ 1632512 h 3682908"/>
                  <a:gd name="connsiteX1520" fmla="*/ 2963349 w 3862373"/>
                  <a:gd name="connsiteY1520" fmla="*/ 1671599 h 3682908"/>
                  <a:gd name="connsiteX1521" fmla="*/ 2924263 w 3862373"/>
                  <a:gd name="connsiteY1521" fmla="*/ 1710687 h 3682908"/>
                  <a:gd name="connsiteX1522" fmla="*/ 2885175 w 3862373"/>
                  <a:gd name="connsiteY1522" fmla="*/ 1671599 h 3682908"/>
                  <a:gd name="connsiteX1523" fmla="*/ 2924263 w 3862373"/>
                  <a:gd name="connsiteY1523" fmla="*/ 1632512 h 3682908"/>
                  <a:gd name="connsiteX1524" fmla="*/ 2458164 w 3862373"/>
                  <a:gd name="connsiteY1524" fmla="*/ 1632512 h 3682908"/>
                  <a:gd name="connsiteX1525" fmla="*/ 2497252 w 3862373"/>
                  <a:gd name="connsiteY1525" fmla="*/ 1671599 h 3682908"/>
                  <a:gd name="connsiteX1526" fmla="*/ 2458164 w 3862373"/>
                  <a:gd name="connsiteY1526" fmla="*/ 1710687 h 3682908"/>
                  <a:gd name="connsiteX1527" fmla="*/ 2419080 w 3862373"/>
                  <a:gd name="connsiteY1527" fmla="*/ 1671599 h 3682908"/>
                  <a:gd name="connsiteX1528" fmla="*/ 2458164 w 3862373"/>
                  <a:gd name="connsiteY1528" fmla="*/ 1632512 h 3682908"/>
                  <a:gd name="connsiteX1529" fmla="*/ 951057 w 3862373"/>
                  <a:gd name="connsiteY1529" fmla="*/ 1632512 h 3682908"/>
                  <a:gd name="connsiteX1530" fmla="*/ 990141 w 3862373"/>
                  <a:gd name="connsiteY1530" fmla="*/ 1671599 h 3682908"/>
                  <a:gd name="connsiteX1531" fmla="*/ 951057 w 3862373"/>
                  <a:gd name="connsiteY1531" fmla="*/ 1710687 h 3682908"/>
                  <a:gd name="connsiteX1532" fmla="*/ 911973 w 3862373"/>
                  <a:gd name="connsiteY1532" fmla="*/ 1671599 h 3682908"/>
                  <a:gd name="connsiteX1533" fmla="*/ 951057 w 3862373"/>
                  <a:gd name="connsiteY1533" fmla="*/ 1632512 h 3682908"/>
                  <a:gd name="connsiteX1534" fmla="*/ 856425 w 3862373"/>
                  <a:gd name="connsiteY1534" fmla="*/ 1632512 h 3682908"/>
                  <a:gd name="connsiteX1535" fmla="*/ 895509 w 3862373"/>
                  <a:gd name="connsiteY1535" fmla="*/ 1671599 h 3682908"/>
                  <a:gd name="connsiteX1536" fmla="*/ 856425 w 3862373"/>
                  <a:gd name="connsiteY1536" fmla="*/ 1710687 h 3682908"/>
                  <a:gd name="connsiteX1537" fmla="*/ 817341 w 3862373"/>
                  <a:gd name="connsiteY1537" fmla="*/ 1671599 h 3682908"/>
                  <a:gd name="connsiteX1538" fmla="*/ 856425 w 3862373"/>
                  <a:gd name="connsiteY1538" fmla="*/ 1632512 h 3682908"/>
                  <a:gd name="connsiteX1539" fmla="*/ 669521 w 3862373"/>
                  <a:gd name="connsiteY1539" fmla="*/ 1632512 h 3682908"/>
                  <a:gd name="connsiteX1540" fmla="*/ 708609 w 3862373"/>
                  <a:gd name="connsiteY1540" fmla="*/ 1671599 h 3682908"/>
                  <a:gd name="connsiteX1541" fmla="*/ 669521 w 3862373"/>
                  <a:gd name="connsiteY1541" fmla="*/ 1710687 h 3682908"/>
                  <a:gd name="connsiteX1542" fmla="*/ 630433 w 3862373"/>
                  <a:gd name="connsiteY1542" fmla="*/ 1671599 h 3682908"/>
                  <a:gd name="connsiteX1543" fmla="*/ 669521 w 3862373"/>
                  <a:gd name="connsiteY1543" fmla="*/ 1632512 h 3682908"/>
                  <a:gd name="connsiteX1544" fmla="*/ 577237 w 3862373"/>
                  <a:gd name="connsiteY1544" fmla="*/ 1632512 h 3682908"/>
                  <a:gd name="connsiteX1545" fmla="*/ 616330 w 3862373"/>
                  <a:gd name="connsiteY1545" fmla="*/ 1671599 h 3682908"/>
                  <a:gd name="connsiteX1546" fmla="*/ 577237 w 3862373"/>
                  <a:gd name="connsiteY1546" fmla="*/ 1710687 h 3682908"/>
                  <a:gd name="connsiteX1547" fmla="*/ 538144 w 3862373"/>
                  <a:gd name="connsiteY1547" fmla="*/ 1671599 h 3682908"/>
                  <a:gd name="connsiteX1548" fmla="*/ 577237 w 3862373"/>
                  <a:gd name="connsiteY1548" fmla="*/ 1632512 h 3682908"/>
                  <a:gd name="connsiteX1549" fmla="*/ 484957 w 3862373"/>
                  <a:gd name="connsiteY1549" fmla="*/ 1632512 h 3682908"/>
                  <a:gd name="connsiteX1550" fmla="*/ 524042 w 3862373"/>
                  <a:gd name="connsiteY1550" fmla="*/ 1671599 h 3682908"/>
                  <a:gd name="connsiteX1551" fmla="*/ 484957 w 3862373"/>
                  <a:gd name="connsiteY1551" fmla="*/ 1710687 h 3682908"/>
                  <a:gd name="connsiteX1552" fmla="*/ 445875 w 3862373"/>
                  <a:gd name="connsiteY1552" fmla="*/ 1671599 h 3682908"/>
                  <a:gd name="connsiteX1553" fmla="*/ 484957 w 3862373"/>
                  <a:gd name="connsiteY1553" fmla="*/ 1632512 h 3682908"/>
                  <a:gd name="connsiteX1554" fmla="*/ 390314 w 3862373"/>
                  <a:gd name="connsiteY1554" fmla="*/ 1632512 h 3682908"/>
                  <a:gd name="connsiteX1555" fmla="*/ 429406 w 3862373"/>
                  <a:gd name="connsiteY1555" fmla="*/ 1671599 h 3682908"/>
                  <a:gd name="connsiteX1556" fmla="*/ 390314 w 3862373"/>
                  <a:gd name="connsiteY1556" fmla="*/ 1710687 h 3682908"/>
                  <a:gd name="connsiteX1557" fmla="*/ 351235 w 3862373"/>
                  <a:gd name="connsiteY1557" fmla="*/ 1671599 h 3682908"/>
                  <a:gd name="connsiteX1558" fmla="*/ 390314 w 3862373"/>
                  <a:gd name="connsiteY1558" fmla="*/ 1632512 h 3682908"/>
                  <a:gd name="connsiteX1559" fmla="*/ 298040 w 3862373"/>
                  <a:gd name="connsiteY1559" fmla="*/ 1632512 h 3682908"/>
                  <a:gd name="connsiteX1560" fmla="*/ 337133 w 3862373"/>
                  <a:gd name="connsiteY1560" fmla="*/ 1671599 h 3682908"/>
                  <a:gd name="connsiteX1561" fmla="*/ 298040 w 3862373"/>
                  <a:gd name="connsiteY1561" fmla="*/ 1710687 h 3682908"/>
                  <a:gd name="connsiteX1562" fmla="*/ 258951 w 3862373"/>
                  <a:gd name="connsiteY1562" fmla="*/ 1671599 h 3682908"/>
                  <a:gd name="connsiteX1563" fmla="*/ 298040 w 3862373"/>
                  <a:gd name="connsiteY1563" fmla="*/ 1632512 h 3682908"/>
                  <a:gd name="connsiteX1564" fmla="*/ 3679017 w 3862373"/>
                  <a:gd name="connsiteY1564" fmla="*/ 1632512 h 3682908"/>
                  <a:gd name="connsiteX1565" fmla="*/ 3718103 w 3862373"/>
                  <a:gd name="connsiteY1565" fmla="*/ 1671598 h 3682908"/>
                  <a:gd name="connsiteX1566" fmla="*/ 3679017 w 3862373"/>
                  <a:gd name="connsiteY1566" fmla="*/ 1710685 h 3682908"/>
                  <a:gd name="connsiteX1567" fmla="*/ 3639929 w 3862373"/>
                  <a:gd name="connsiteY1567" fmla="*/ 1671598 h 3682908"/>
                  <a:gd name="connsiteX1568" fmla="*/ 3679017 w 3862373"/>
                  <a:gd name="connsiteY1568" fmla="*/ 1632512 h 3682908"/>
                  <a:gd name="connsiteX1569" fmla="*/ 3300455 w 3862373"/>
                  <a:gd name="connsiteY1569" fmla="*/ 1632512 h 3682908"/>
                  <a:gd name="connsiteX1570" fmla="*/ 3339543 w 3862373"/>
                  <a:gd name="connsiteY1570" fmla="*/ 1671598 h 3682908"/>
                  <a:gd name="connsiteX1571" fmla="*/ 3300455 w 3862373"/>
                  <a:gd name="connsiteY1571" fmla="*/ 1710685 h 3682908"/>
                  <a:gd name="connsiteX1572" fmla="*/ 3261368 w 3862373"/>
                  <a:gd name="connsiteY1572" fmla="*/ 1671598 h 3682908"/>
                  <a:gd name="connsiteX1573" fmla="*/ 3300455 w 3862373"/>
                  <a:gd name="connsiteY1573" fmla="*/ 1632512 h 3682908"/>
                  <a:gd name="connsiteX1574" fmla="*/ 3111175 w 3862373"/>
                  <a:gd name="connsiteY1574" fmla="*/ 1632512 h 3682908"/>
                  <a:gd name="connsiteX1575" fmla="*/ 3150263 w 3862373"/>
                  <a:gd name="connsiteY1575" fmla="*/ 1671598 h 3682908"/>
                  <a:gd name="connsiteX1576" fmla="*/ 3111175 w 3862373"/>
                  <a:gd name="connsiteY1576" fmla="*/ 1710685 h 3682908"/>
                  <a:gd name="connsiteX1577" fmla="*/ 3072088 w 3862373"/>
                  <a:gd name="connsiteY1577" fmla="*/ 1671598 h 3682908"/>
                  <a:gd name="connsiteX1578" fmla="*/ 3111175 w 3862373"/>
                  <a:gd name="connsiteY1578" fmla="*/ 1632512 h 3682908"/>
                  <a:gd name="connsiteX1579" fmla="*/ 3018902 w 3862373"/>
                  <a:gd name="connsiteY1579" fmla="*/ 1632512 h 3682908"/>
                  <a:gd name="connsiteX1580" fmla="*/ 3057989 w 3862373"/>
                  <a:gd name="connsiteY1580" fmla="*/ 1671598 h 3682908"/>
                  <a:gd name="connsiteX1581" fmla="*/ 3018902 w 3862373"/>
                  <a:gd name="connsiteY1581" fmla="*/ 1710685 h 3682908"/>
                  <a:gd name="connsiteX1582" fmla="*/ 2979815 w 3862373"/>
                  <a:gd name="connsiteY1582" fmla="*/ 1671598 h 3682908"/>
                  <a:gd name="connsiteX1583" fmla="*/ 3018902 w 3862373"/>
                  <a:gd name="connsiteY1583" fmla="*/ 1632512 h 3682908"/>
                  <a:gd name="connsiteX1584" fmla="*/ 2831987 w 3862373"/>
                  <a:gd name="connsiteY1584" fmla="*/ 1632512 h 3682908"/>
                  <a:gd name="connsiteX1585" fmla="*/ 2871074 w 3862373"/>
                  <a:gd name="connsiteY1585" fmla="*/ 1671598 h 3682908"/>
                  <a:gd name="connsiteX1586" fmla="*/ 2831987 w 3862373"/>
                  <a:gd name="connsiteY1586" fmla="*/ 1710685 h 3682908"/>
                  <a:gd name="connsiteX1587" fmla="*/ 2792900 w 3862373"/>
                  <a:gd name="connsiteY1587" fmla="*/ 1671598 h 3682908"/>
                  <a:gd name="connsiteX1588" fmla="*/ 2831987 w 3862373"/>
                  <a:gd name="connsiteY1588" fmla="*/ 1632512 h 3682908"/>
                  <a:gd name="connsiteX1589" fmla="*/ 2737359 w 3862373"/>
                  <a:gd name="connsiteY1589" fmla="*/ 1632512 h 3682908"/>
                  <a:gd name="connsiteX1590" fmla="*/ 2776434 w 3862373"/>
                  <a:gd name="connsiteY1590" fmla="*/ 1671598 h 3682908"/>
                  <a:gd name="connsiteX1591" fmla="*/ 2737359 w 3862373"/>
                  <a:gd name="connsiteY1591" fmla="*/ 1710685 h 3682908"/>
                  <a:gd name="connsiteX1592" fmla="*/ 2698267 w 3862373"/>
                  <a:gd name="connsiteY1592" fmla="*/ 1671598 h 3682908"/>
                  <a:gd name="connsiteX1593" fmla="*/ 2737359 w 3862373"/>
                  <a:gd name="connsiteY1593" fmla="*/ 1632512 h 3682908"/>
                  <a:gd name="connsiteX1594" fmla="*/ 2645073 w 3862373"/>
                  <a:gd name="connsiteY1594" fmla="*/ 1632512 h 3682908"/>
                  <a:gd name="connsiteX1595" fmla="*/ 2684164 w 3862373"/>
                  <a:gd name="connsiteY1595" fmla="*/ 1671598 h 3682908"/>
                  <a:gd name="connsiteX1596" fmla="*/ 2645073 w 3862373"/>
                  <a:gd name="connsiteY1596" fmla="*/ 1710685 h 3682908"/>
                  <a:gd name="connsiteX1597" fmla="*/ 2605987 w 3862373"/>
                  <a:gd name="connsiteY1597" fmla="*/ 1671598 h 3682908"/>
                  <a:gd name="connsiteX1598" fmla="*/ 2645073 w 3862373"/>
                  <a:gd name="connsiteY1598" fmla="*/ 1632512 h 3682908"/>
                  <a:gd name="connsiteX1599" fmla="*/ 2550437 w 3862373"/>
                  <a:gd name="connsiteY1599" fmla="*/ 1632512 h 3682908"/>
                  <a:gd name="connsiteX1600" fmla="*/ 2589522 w 3862373"/>
                  <a:gd name="connsiteY1600" fmla="*/ 1671598 h 3682908"/>
                  <a:gd name="connsiteX1601" fmla="*/ 2550437 w 3862373"/>
                  <a:gd name="connsiteY1601" fmla="*/ 1710685 h 3682908"/>
                  <a:gd name="connsiteX1602" fmla="*/ 2511353 w 3862373"/>
                  <a:gd name="connsiteY1602" fmla="*/ 1671598 h 3682908"/>
                  <a:gd name="connsiteX1603" fmla="*/ 2550437 w 3862373"/>
                  <a:gd name="connsiteY1603" fmla="*/ 1632512 h 3682908"/>
                  <a:gd name="connsiteX1604" fmla="*/ 2363525 w 3862373"/>
                  <a:gd name="connsiteY1604" fmla="*/ 1632512 h 3682908"/>
                  <a:gd name="connsiteX1605" fmla="*/ 2402612 w 3862373"/>
                  <a:gd name="connsiteY1605" fmla="*/ 1671598 h 3682908"/>
                  <a:gd name="connsiteX1606" fmla="*/ 2363525 w 3862373"/>
                  <a:gd name="connsiteY1606" fmla="*/ 1710685 h 3682908"/>
                  <a:gd name="connsiteX1607" fmla="*/ 2324438 w 3862373"/>
                  <a:gd name="connsiteY1607" fmla="*/ 1671598 h 3682908"/>
                  <a:gd name="connsiteX1608" fmla="*/ 2363525 w 3862373"/>
                  <a:gd name="connsiteY1608" fmla="*/ 1632512 h 3682908"/>
                  <a:gd name="connsiteX1609" fmla="*/ 764159 w 3862373"/>
                  <a:gd name="connsiteY1609" fmla="*/ 1632512 h 3682908"/>
                  <a:gd name="connsiteX1610" fmla="*/ 803243 w 3862373"/>
                  <a:gd name="connsiteY1610" fmla="*/ 1671598 h 3682908"/>
                  <a:gd name="connsiteX1611" fmla="*/ 764159 w 3862373"/>
                  <a:gd name="connsiteY1611" fmla="*/ 1710685 h 3682908"/>
                  <a:gd name="connsiteX1612" fmla="*/ 725074 w 3862373"/>
                  <a:gd name="connsiteY1612" fmla="*/ 1671598 h 3682908"/>
                  <a:gd name="connsiteX1613" fmla="*/ 764159 w 3862373"/>
                  <a:gd name="connsiteY1613" fmla="*/ 1632512 h 3682908"/>
                  <a:gd name="connsiteX1614" fmla="*/ 3846758 w 3862373"/>
                  <a:gd name="connsiteY1614" fmla="*/ 1555277 h 3682908"/>
                  <a:gd name="connsiteX1615" fmla="*/ 3852080 w 3862373"/>
                  <a:gd name="connsiteY1615" fmla="*/ 1590149 h 3682908"/>
                  <a:gd name="connsiteX1616" fmla="*/ 3853608 w 3862373"/>
                  <a:gd name="connsiteY1616" fmla="*/ 1620406 h 3682908"/>
                  <a:gd name="connsiteX1617" fmla="*/ 3838292 w 3862373"/>
                  <a:gd name="connsiteY1617" fmla="*/ 1614061 h 3682908"/>
                  <a:gd name="connsiteX1618" fmla="*/ 3826844 w 3862373"/>
                  <a:gd name="connsiteY1618" fmla="*/ 1586423 h 3682908"/>
                  <a:gd name="connsiteX1619" fmla="*/ 3838292 w 3862373"/>
                  <a:gd name="connsiteY1619" fmla="*/ 1558784 h 3682908"/>
                  <a:gd name="connsiteX1620" fmla="*/ 3771291 w 3862373"/>
                  <a:gd name="connsiteY1620" fmla="*/ 1547335 h 3682908"/>
                  <a:gd name="connsiteX1621" fmla="*/ 3810379 w 3862373"/>
                  <a:gd name="connsiteY1621" fmla="*/ 1586423 h 3682908"/>
                  <a:gd name="connsiteX1622" fmla="*/ 3771291 w 3862373"/>
                  <a:gd name="connsiteY1622" fmla="*/ 1625510 h 3682908"/>
                  <a:gd name="connsiteX1623" fmla="*/ 3732204 w 3862373"/>
                  <a:gd name="connsiteY1623" fmla="*/ 1586423 h 3682908"/>
                  <a:gd name="connsiteX1624" fmla="*/ 3771291 w 3862373"/>
                  <a:gd name="connsiteY1624" fmla="*/ 1547335 h 3682908"/>
                  <a:gd name="connsiteX1625" fmla="*/ 3679017 w 3862373"/>
                  <a:gd name="connsiteY1625" fmla="*/ 1547335 h 3682908"/>
                  <a:gd name="connsiteX1626" fmla="*/ 3718103 w 3862373"/>
                  <a:gd name="connsiteY1626" fmla="*/ 1586423 h 3682908"/>
                  <a:gd name="connsiteX1627" fmla="*/ 3679017 w 3862373"/>
                  <a:gd name="connsiteY1627" fmla="*/ 1625510 h 3682908"/>
                  <a:gd name="connsiteX1628" fmla="*/ 3639929 w 3862373"/>
                  <a:gd name="connsiteY1628" fmla="*/ 1586423 h 3682908"/>
                  <a:gd name="connsiteX1629" fmla="*/ 3679017 w 3862373"/>
                  <a:gd name="connsiteY1629" fmla="*/ 1547335 h 3682908"/>
                  <a:gd name="connsiteX1630" fmla="*/ 3584377 w 3862373"/>
                  <a:gd name="connsiteY1630" fmla="*/ 1547335 h 3682908"/>
                  <a:gd name="connsiteX1631" fmla="*/ 3623463 w 3862373"/>
                  <a:gd name="connsiteY1631" fmla="*/ 1586423 h 3682908"/>
                  <a:gd name="connsiteX1632" fmla="*/ 3584377 w 3862373"/>
                  <a:gd name="connsiteY1632" fmla="*/ 1625510 h 3682908"/>
                  <a:gd name="connsiteX1633" fmla="*/ 3545289 w 3862373"/>
                  <a:gd name="connsiteY1633" fmla="*/ 1586423 h 3682908"/>
                  <a:gd name="connsiteX1634" fmla="*/ 3584377 w 3862373"/>
                  <a:gd name="connsiteY1634" fmla="*/ 1547335 h 3682908"/>
                  <a:gd name="connsiteX1635" fmla="*/ 3489737 w 3862373"/>
                  <a:gd name="connsiteY1635" fmla="*/ 1547335 h 3682908"/>
                  <a:gd name="connsiteX1636" fmla="*/ 3528823 w 3862373"/>
                  <a:gd name="connsiteY1636" fmla="*/ 1586423 h 3682908"/>
                  <a:gd name="connsiteX1637" fmla="*/ 3489737 w 3862373"/>
                  <a:gd name="connsiteY1637" fmla="*/ 1625510 h 3682908"/>
                  <a:gd name="connsiteX1638" fmla="*/ 3450649 w 3862373"/>
                  <a:gd name="connsiteY1638" fmla="*/ 1586423 h 3682908"/>
                  <a:gd name="connsiteX1639" fmla="*/ 3489737 w 3862373"/>
                  <a:gd name="connsiteY1639" fmla="*/ 1547335 h 3682908"/>
                  <a:gd name="connsiteX1640" fmla="*/ 3392731 w 3862373"/>
                  <a:gd name="connsiteY1640" fmla="*/ 1547335 h 3682908"/>
                  <a:gd name="connsiteX1641" fmla="*/ 3431819 w 3862373"/>
                  <a:gd name="connsiteY1641" fmla="*/ 1586423 h 3682908"/>
                  <a:gd name="connsiteX1642" fmla="*/ 3392731 w 3862373"/>
                  <a:gd name="connsiteY1642" fmla="*/ 1625510 h 3682908"/>
                  <a:gd name="connsiteX1643" fmla="*/ 3353644 w 3862373"/>
                  <a:gd name="connsiteY1643" fmla="*/ 1586423 h 3682908"/>
                  <a:gd name="connsiteX1644" fmla="*/ 3392731 w 3862373"/>
                  <a:gd name="connsiteY1644" fmla="*/ 1547335 h 3682908"/>
                  <a:gd name="connsiteX1645" fmla="*/ 3300455 w 3862373"/>
                  <a:gd name="connsiteY1645" fmla="*/ 1547335 h 3682908"/>
                  <a:gd name="connsiteX1646" fmla="*/ 3339543 w 3862373"/>
                  <a:gd name="connsiteY1646" fmla="*/ 1586423 h 3682908"/>
                  <a:gd name="connsiteX1647" fmla="*/ 3300455 w 3862373"/>
                  <a:gd name="connsiteY1647" fmla="*/ 1625510 h 3682908"/>
                  <a:gd name="connsiteX1648" fmla="*/ 3261368 w 3862373"/>
                  <a:gd name="connsiteY1648" fmla="*/ 1586423 h 3682908"/>
                  <a:gd name="connsiteX1649" fmla="*/ 3300455 w 3862373"/>
                  <a:gd name="connsiteY1649" fmla="*/ 1547335 h 3682908"/>
                  <a:gd name="connsiteX1650" fmla="*/ 2737361 w 3862373"/>
                  <a:gd name="connsiteY1650" fmla="*/ 1547335 h 3682908"/>
                  <a:gd name="connsiteX1651" fmla="*/ 2776434 w 3862373"/>
                  <a:gd name="connsiteY1651" fmla="*/ 1586423 h 3682908"/>
                  <a:gd name="connsiteX1652" fmla="*/ 2737361 w 3862373"/>
                  <a:gd name="connsiteY1652" fmla="*/ 1625510 h 3682908"/>
                  <a:gd name="connsiteX1653" fmla="*/ 2698267 w 3862373"/>
                  <a:gd name="connsiteY1653" fmla="*/ 1586423 h 3682908"/>
                  <a:gd name="connsiteX1654" fmla="*/ 2737361 w 3862373"/>
                  <a:gd name="connsiteY1654" fmla="*/ 1547335 h 3682908"/>
                  <a:gd name="connsiteX1655" fmla="*/ 2645073 w 3862373"/>
                  <a:gd name="connsiteY1655" fmla="*/ 1547335 h 3682908"/>
                  <a:gd name="connsiteX1656" fmla="*/ 2684164 w 3862373"/>
                  <a:gd name="connsiteY1656" fmla="*/ 1586423 h 3682908"/>
                  <a:gd name="connsiteX1657" fmla="*/ 2645073 w 3862373"/>
                  <a:gd name="connsiteY1657" fmla="*/ 1625510 h 3682908"/>
                  <a:gd name="connsiteX1658" fmla="*/ 2605987 w 3862373"/>
                  <a:gd name="connsiteY1658" fmla="*/ 1586423 h 3682908"/>
                  <a:gd name="connsiteX1659" fmla="*/ 2645073 w 3862373"/>
                  <a:gd name="connsiteY1659" fmla="*/ 1547335 h 3682908"/>
                  <a:gd name="connsiteX1660" fmla="*/ 2550437 w 3862373"/>
                  <a:gd name="connsiteY1660" fmla="*/ 1547335 h 3682908"/>
                  <a:gd name="connsiteX1661" fmla="*/ 2589523 w 3862373"/>
                  <a:gd name="connsiteY1661" fmla="*/ 1586423 h 3682908"/>
                  <a:gd name="connsiteX1662" fmla="*/ 2550437 w 3862373"/>
                  <a:gd name="connsiteY1662" fmla="*/ 1625510 h 3682908"/>
                  <a:gd name="connsiteX1663" fmla="*/ 2511353 w 3862373"/>
                  <a:gd name="connsiteY1663" fmla="*/ 1586423 h 3682908"/>
                  <a:gd name="connsiteX1664" fmla="*/ 2550437 w 3862373"/>
                  <a:gd name="connsiteY1664" fmla="*/ 1547335 h 3682908"/>
                  <a:gd name="connsiteX1665" fmla="*/ 2458164 w 3862373"/>
                  <a:gd name="connsiteY1665" fmla="*/ 1547335 h 3682908"/>
                  <a:gd name="connsiteX1666" fmla="*/ 2497252 w 3862373"/>
                  <a:gd name="connsiteY1666" fmla="*/ 1586423 h 3682908"/>
                  <a:gd name="connsiteX1667" fmla="*/ 2458164 w 3862373"/>
                  <a:gd name="connsiteY1667" fmla="*/ 1625510 h 3682908"/>
                  <a:gd name="connsiteX1668" fmla="*/ 2419081 w 3862373"/>
                  <a:gd name="connsiteY1668" fmla="*/ 1586423 h 3682908"/>
                  <a:gd name="connsiteX1669" fmla="*/ 2458164 w 3862373"/>
                  <a:gd name="connsiteY1669" fmla="*/ 1547335 h 3682908"/>
                  <a:gd name="connsiteX1670" fmla="*/ 951061 w 3862373"/>
                  <a:gd name="connsiteY1670" fmla="*/ 1547335 h 3682908"/>
                  <a:gd name="connsiteX1671" fmla="*/ 990144 w 3862373"/>
                  <a:gd name="connsiteY1671" fmla="*/ 1586423 h 3682908"/>
                  <a:gd name="connsiteX1672" fmla="*/ 951061 w 3862373"/>
                  <a:gd name="connsiteY1672" fmla="*/ 1625510 h 3682908"/>
                  <a:gd name="connsiteX1673" fmla="*/ 911977 w 3862373"/>
                  <a:gd name="connsiteY1673" fmla="*/ 1586423 h 3682908"/>
                  <a:gd name="connsiteX1674" fmla="*/ 951061 w 3862373"/>
                  <a:gd name="connsiteY1674" fmla="*/ 1547335 h 3682908"/>
                  <a:gd name="connsiteX1675" fmla="*/ 856428 w 3862373"/>
                  <a:gd name="connsiteY1675" fmla="*/ 1547335 h 3682908"/>
                  <a:gd name="connsiteX1676" fmla="*/ 895513 w 3862373"/>
                  <a:gd name="connsiteY1676" fmla="*/ 1586423 h 3682908"/>
                  <a:gd name="connsiteX1677" fmla="*/ 856428 w 3862373"/>
                  <a:gd name="connsiteY1677" fmla="*/ 1625510 h 3682908"/>
                  <a:gd name="connsiteX1678" fmla="*/ 817346 w 3862373"/>
                  <a:gd name="connsiteY1678" fmla="*/ 1586423 h 3682908"/>
                  <a:gd name="connsiteX1679" fmla="*/ 856428 w 3862373"/>
                  <a:gd name="connsiteY1679" fmla="*/ 1547335 h 3682908"/>
                  <a:gd name="connsiteX1680" fmla="*/ 764163 w 3862373"/>
                  <a:gd name="connsiteY1680" fmla="*/ 1547335 h 3682908"/>
                  <a:gd name="connsiteX1681" fmla="*/ 803247 w 3862373"/>
                  <a:gd name="connsiteY1681" fmla="*/ 1586423 h 3682908"/>
                  <a:gd name="connsiteX1682" fmla="*/ 764163 w 3862373"/>
                  <a:gd name="connsiteY1682" fmla="*/ 1625510 h 3682908"/>
                  <a:gd name="connsiteX1683" fmla="*/ 725079 w 3862373"/>
                  <a:gd name="connsiteY1683" fmla="*/ 1586423 h 3682908"/>
                  <a:gd name="connsiteX1684" fmla="*/ 764163 w 3862373"/>
                  <a:gd name="connsiteY1684" fmla="*/ 1547335 h 3682908"/>
                  <a:gd name="connsiteX1685" fmla="*/ 669521 w 3862373"/>
                  <a:gd name="connsiteY1685" fmla="*/ 1547335 h 3682908"/>
                  <a:gd name="connsiteX1686" fmla="*/ 708613 w 3862373"/>
                  <a:gd name="connsiteY1686" fmla="*/ 1586423 h 3682908"/>
                  <a:gd name="connsiteX1687" fmla="*/ 669521 w 3862373"/>
                  <a:gd name="connsiteY1687" fmla="*/ 1625510 h 3682908"/>
                  <a:gd name="connsiteX1688" fmla="*/ 630438 w 3862373"/>
                  <a:gd name="connsiteY1688" fmla="*/ 1586423 h 3682908"/>
                  <a:gd name="connsiteX1689" fmla="*/ 669521 w 3862373"/>
                  <a:gd name="connsiteY1689" fmla="*/ 1547335 h 3682908"/>
                  <a:gd name="connsiteX1690" fmla="*/ 577241 w 3862373"/>
                  <a:gd name="connsiteY1690" fmla="*/ 1547335 h 3682908"/>
                  <a:gd name="connsiteX1691" fmla="*/ 616335 w 3862373"/>
                  <a:gd name="connsiteY1691" fmla="*/ 1586423 h 3682908"/>
                  <a:gd name="connsiteX1692" fmla="*/ 577241 w 3862373"/>
                  <a:gd name="connsiteY1692" fmla="*/ 1625510 h 3682908"/>
                  <a:gd name="connsiteX1693" fmla="*/ 538147 w 3862373"/>
                  <a:gd name="connsiteY1693" fmla="*/ 1586423 h 3682908"/>
                  <a:gd name="connsiteX1694" fmla="*/ 577241 w 3862373"/>
                  <a:gd name="connsiteY1694" fmla="*/ 1547335 h 3682908"/>
                  <a:gd name="connsiteX1695" fmla="*/ 484957 w 3862373"/>
                  <a:gd name="connsiteY1695" fmla="*/ 1547335 h 3682908"/>
                  <a:gd name="connsiteX1696" fmla="*/ 524045 w 3862373"/>
                  <a:gd name="connsiteY1696" fmla="*/ 1586423 h 3682908"/>
                  <a:gd name="connsiteX1697" fmla="*/ 484957 w 3862373"/>
                  <a:gd name="connsiteY1697" fmla="*/ 1625510 h 3682908"/>
                  <a:gd name="connsiteX1698" fmla="*/ 445879 w 3862373"/>
                  <a:gd name="connsiteY1698" fmla="*/ 1586423 h 3682908"/>
                  <a:gd name="connsiteX1699" fmla="*/ 484957 w 3862373"/>
                  <a:gd name="connsiteY1699" fmla="*/ 1547335 h 3682908"/>
                  <a:gd name="connsiteX1700" fmla="*/ 390314 w 3862373"/>
                  <a:gd name="connsiteY1700" fmla="*/ 1547335 h 3682908"/>
                  <a:gd name="connsiteX1701" fmla="*/ 429410 w 3862373"/>
                  <a:gd name="connsiteY1701" fmla="*/ 1586423 h 3682908"/>
                  <a:gd name="connsiteX1702" fmla="*/ 390314 w 3862373"/>
                  <a:gd name="connsiteY1702" fmla="*/ 1625510 h 3682908"/>
                  <a:gd name="connsiteX1703" fmla="*/ 351238 w 3862373"/>
                  <a:gd name="connsiteY1703" fmla="*/ 1586423 h 3682908"/>
                  <a:gd name="connsiteX1704" fmla="*/ 390314 w 3862373"/>
                  <a:gd name="connsiteY1704" fmla="*/ 1547335 h 3682908"/>
                  <a:gd name="connsiteX1705" fmla="*/ 298043 w 3862373"/>
                  <a:gd name="connsiteY1705" fmla="*/ 1547335 h 3682908"/>
                  <a:gd name="connsiteX1706" fmla="*/ 337137 w 3862373"/>
                  <a:gd name="connsiteY1706" fmla="*/ 1586423 h 3682908"/>
                  <a:gd name="connsiteX1707" fmla="*/ 298043 w 3862373"/>
                  <a:gd name="connsiteY1707" fmla="*/ 1625510 h 3682908"/>
                  <a:gd name="connsiteX1708" fmla="*/ 258954 w 3862373"/>
                  <a:gd name="connsiteY1708" fmla="*/ 1586423 h 3682908"/>
                  <a:gd name="connsiteX1709" fmla="*/ 298043 w 3862373"/>
                  <a:gd name="connsiteY1709" fmla="*/ 1547335 h 3682908"/>
                  <a:gd name="connsiteX1710" fmla="*/ 203400 w 3862373"/>
                  <a:gd name="connsiteY1710" fmla="*/ 1547335 h 3682908"/>
                  <a:gd name="connsiteX1711" fmla="*/ 242489 w 3862373"/>
                  <a:gd name="connsiteY1711" fmla="*/ 1586423 h 3682908"/>
                  <a:gd name="connsiteX1712" fmla="*/ 203400 w 3862373"/>
                  <a:gd name="connsiteY1712" fmla="*/ 1625510 h 3682908"/>
                  <a:gd name="connsiteX1713" fmla="*/ 164314 w 3862373"/>
                  <a:gd name="connsiteY1713" fmla="*/ 1586423 h 3682908"/>
                  <a:gd name="connsiteX1714" fmla="*/ 203400 w 3862373"/>
                  <a:gd name="connsiteY1714" fmla="*/ 1547335 h 3682908"/>
                  <a:gd name="connsiteX1715" fmla="*/ 3835635 w 3862373"/>
                  <a:gd name="connsiteY1715" fmla="*/ 1482393 h 3682908"/>
                  <a:gd name="connsiteX1716" fmla="*/ 3843416 w 3862373"/>
                  <a:gd name="connsiteY1716" fmla="*/ 1533374 h 3682908"/>
                  <a:gd name="connsiteX1717" fmla="*/ 3838294 w 3862373"/>
                  <a:gd name="connsiteY1717" fmla="*/ 1531252 h 3682908"/>
                  <a:gd name="connsiteX1718" fmla="*/ 3826845 w 3862373"/>
                  <a:gd name="connsiteY1718" fmla="*/ 1503614 h 3682908"/>
                  <a:gd name="connsiteX1719" fmla="*/ 3771293 w 3862373"/>
                  <a:gd name="connsiteY1719" fmla="*/ 1464526 h 3682908"/>
                  <a:gd name="connsiteX1720" fmla="*/ 3810379 w 3862373"/>
                  <a:gd name="connsiteY1720" fmla="*/ 1503614 h 3682908"/>
                  <a:gd name="connsiteX1721" fmla="*/ 3771293 w 3862373"/>
                  <a:gd name="connsiteY1721" fmla="*/ 1542701 h 3682908"/>
                  <a:gd name="connsiteX1722" fmla="*/ 3732205 w 3862373"/>
                  <a:gd name="connsiteY1722" fmla="*/ 1503614 h 3682908"/>
                  <a:gd name="connsiteX1723" fmla="*/ 3771293 w 3862373"/>
                  <a:gd name="connsiteY1723" fmla="*/ 1464526 h 3682908"/>
                  <a:gd name="connsiteX1724" fmla="*/ 3679018 w 3862373"/>
                  <a:gd name="connsiteY1724" fmla="*/ 1464526 h 3682908"/>
                  <a:gd name="connsiteX1725" fmla="*/ 3718105 w 3862373"/>
                  <a:gd name="connsiteY1725" fmla="*/ 1503614 h 3682908"/>
                  <a:gd name="connsiteX1726" fmla="*/ 3679018 w 3862373"/>
                  <a:gd name="connsiteY1726" fmla="*/ 1542701 h 3682908"/>
                  <a:gd name="connsiteX1727" fmla="*/ 3639931 w 3862373"/>
                  <a:gd name="connsiteY1727" fmla="*/ 1503614 h 3682908"/>
                  <a:gd name="connsiteX1728" fmla="*/ 3679018 w 3862373"/>
                  <a:gd name="connsiteY1728" fmla="*/ 1464526 h 3682908"/>
                  <a:gd name="connsiteX1729" fmla="*/ 3489737 w 3862373"/>
                  <a:gd name="connsiteY1729" fmla="*/ 1464526 h 3682908"/>
                  <a:gd name="connsiteX1730" fmla="*/ 3528823 w 3862373"/>
                  <a:gd name="connsiteY1730" fmla="*/ 1503614 h 3682908"/>
                  <a:gd name="connsiteX1731" fmla="*/ 3489737 w 3862373"/>
                  <a:gd name="connsiteY1731" fmla="*/ 1542701 h 3682908"/>
                  <a:gd name="connsiteX1732" fmla="*/ 3450649 w 3862373"/>
                  <a:gd name="connsiteY1732" fmla="*/ 1503614 h 3682908"/>
                  <a:gd name="connsiteX1733" fmla="*/ 3489737 w 3862373"/>
                  <a:gd name="connsiteY1733" fmla="*/ 1464526 h 3682908"/>
                  <a:gd name="connsiteX1734" fmla="*/ 3392731 w 3862373"/>
                  <a:gd name="connsiteY1734" fmla="*/ 1464526 h 3682908"/>
                  <a:gd name="connsiteX1735" fmla="*/ 3431819 w 3862373"/>
                  <a:gd name="connsiteY1735" fmla="*/ 1503614 h 3682908"/>
                  <a:gd name="connsiteX1736" fmla="*/ 3392731 w 3862373"/>
                  <a:gd name="connsiteY1736" fmla="*/ 1542701 h 3682908"/>
                  <a:gd name="connsiteX1737" fmla="*/ 3353644 w 3862373"/>
                  <a:gd name="connsiteY1737" fmla="*/ 1503614 h 3682908"/>
                  <a:gd name="connsiteX1738" fmla="*/ 3392731 w 3862373"/>
                  <a:gd name="connsiteY1738" fmla="*/ 1464526 h 3682908"/>
                  <a:gd name="connsiteX1739" fmla="*/ 3300457 w 3862373"/>
                  <a:gd name="connsiteY1739" fmla="*/ 1464526 h 3682908"/>
                  <a:gd name="connsiteX1740" fmla="*/ 3339544 w 3862373"/>
                  <a:gd name="connsiteY1740" fmla="*/ 1503614 h 3682908"/>
                  <a:gd name="connsiteX1741" fmla="*/ 3300457 w 3862373"/>
                  <a:gd name="connsiteY1741" fmla="*/ 1542701 h 3682908"/>
                  <a:gd name="connsiteX1742" fmla="*/ 3261369 w 3862373"/>
                  <a:gd name="connsiteY1742" fmla="*/ 1503614 h 3682908"/>
                  <a:gd name="connsiteX1743" fmla="*/ 3300457 w 3862373"/>
                  <a:gd name="connsiteY1743" fmla="*/ 1464526 h 3682908"/>
                  <a:gd name="connsiteX1744" fmla="*/ 3205817 w 3862373"/>
                  <a:gd name="connsiteY1744" fmla="*/ 1464526 h 3682908"/>
                  <a:gd name="connsiteX1745" fmla="*/ 3244904 w 3862373"/>
                  <a:gd name="connsiteY1745" fmla="*/ 1503614 h 3682908"/>
                  <a:gd name="connsiteX1746" fmla="*/ 3205817 w 3862373"/>
                  <a:gd name="connsiteY1746" fmla="*/ 1542701 h 3682908"/>
                  <a:gd name="connsiteX1747" fmla="*/ 3166729 w 3862373"/>
                  <a:gd name="connsiteY1747" fmla="*/ 1503614 h 3682908"/>
                  <a:gd name="connsiteX1748" fmla="*/ 3205817 w 3862373"/>
                  <a:gd name="connsiteY1748" fmla="*/ 1464526 h 3682908"/>
                  <a:gd name="connsiteX1749" fmla="*/ 3111177 w 3862373"/>
                  <a:gd name="connsiteY1749" fmla="*/ 1464526 h 3682908"/>
                  <a:gd name="connsiteX1750" fmla="*/ 3150264 w 3862373"/>
                  <a:gd name="connsiteY1750" fmla="*/ 1503614 h 3682908"/>
                  <a:gd name="connsiteX1751" fmla="*/ 3111177 w 3862373"/>
                  <a:gd name="connsiteY1751" fmla="*/ 1542701 h 3682908"/>
                  <a:gd name="connsiteX1752" fmla="*/ 3072089 w 3862373"/>
                  <a:gd name="connsiteY1752" fmla="*/ 1503614 h 3682908"/>
                  <a:gd name="connsiteX1753" fmla="*/ 3111177 w 3862373"/>
                  <a:gd name="connsiteY1753" fmla="*/ 1464526 h 3682908"/>
                  <a:gd name="connsiteX1754" fmla="*/ 3018902 w 3862373"/>
                  <a:gd name="connsiteY1754" fmla="*/ 1464526 h 3682908"/>
                  <a:gd name="connsiteX1755" fmla="*/ 3057989 w 3862373"/>
                  <a:gd name="connsiteY1755" fmla="*/ 1503614 h 3682908"/>
                  <a:gd name="connsiteX1756" fmla="*/ 3018902 w 3862373"/>
                  <a:gd name="connsiteY1756" fmla="*/ 1542701 h 3682908"/>
                  <a:gd name="connsiteX1757" fmla="*/ 2979815 w 3862373"/>
                  <a:gd name="connsiteY1757" fmla="*/ 1503614 h 3682908"/>
                  <a:gd name="connsiteX1758" fmla="*/ 3018902 w 3862373"/>
                  <a:gd name="connsiteY1758" fmla="*/ 1464526 h 3682908"/>
                  <a:gd name="connsiteX1759" fmla="*/ 2831988 w 3862373"/>
                  <a:gd name="connsiteY1759" fmla="*/ 1464526 h 3682908"/>
                  <a:gd name="connsiteX1760" fmla="*/ 2871075 w 3862373"/>
                  <a:gd name="connsiteY1760" fmla="*/ 1503614 h 3682908"/>
                  <a:gd name="connsiteX1761" fmla="*/ 2831988 w 3862373"/>
                  <a:gd name="connsiteY1761" fmla="*/ 1542701 h 3682908"/>
                  <a:gd name="connsiteX1762" fmla="*/ 2792901 w 3862373"/>
                  <a:gd name="connsiteY1762" fmla="*/ 1503614 h 3682908"/>
                  <a:gd name="connsiteX1763" fmla="*/ 2831988 w 3862373"/>
                  <a:gd name="connsiteY1763" fmla="*/ 1464526 h 3682908"/>
                  <a:gd name="connsiteX1764" fmla="*/ 2458167 w 3862373"/>
                  <a:gd name="connsiteY1764" fmla="*/ 1464526 h 3682908"/>
                  <a:gd name="connsiteX1765" fmla="*/ 2497253 w 3862373"/>
                  <a:gd name="connsiteY1765" fmla="*/ 1503614 h 3682908"/>
                  <a:gd name="connsiteX1766" fmla="*/ 2458167 w 3862373"/>
                  <a:gd name="connsiteY1766" fmla="*/ 1542701 h 3682908"/>
                  <a:gd name="connsiteX1767" fmla="*/ 2419081 w 3862373"/>
                  <a:gd name="connsiteY1767" fmla="*/ 1503614 h 3682908"/>
                  <a:gd name="connsiteX1768" fmla="*/ 2458167 w 3862373"/>
                  <a:gd name="connsiteY1768" fmla="*/ 1464526 h 3682908"/>
                  <a:gd name="connsiteX1769" fmla="*/ 2363529 w 3862373"/>
                  <a:gd name="connsiteY1769" fmla="*/ 1464526 h 3682908"/>
                  <a:gd name="connsiteX1770" fmla="*/ 2402614 w 3862373"/>
                  <a:gd name="connsiteY1770" fmla="*/ 1503614 h 3682908"/>
                  <a:gd name="connsiteX1771" fmla="*/ 2363529 w 3862373"/>
                  <a:gd name="connsiteY1771" fmla="*/ 1542701 h 3682908"/>
                  <a:gd name="connsiteX1772" fmla="*/ 2324441 w 3862373"/>
                  <a:gd name="connsiteY1772" fmla="*/ 1503614 h 3682908"/>
                  <a:gd name="connsiteX1773" fmla="*/ 2363529 w 3862373"/>
                  <a:gd name="connsiteY1773" fmla="*/ 1464526 h 3682908"/>
                  <a:gd name="connsiteX1774" fmla="*/ 1045696 w 3862373"/>
                  <a:gd name="connsiteY1774" fmla="*/ 1464526 h 3682908"/>
                  <a:gd name="connsiteX1775" fmla="*/ 1084784 w 3862373"/>
                  <a:gd name="connsiteY1775" fmla="*/ 1503614 h 3682908"/>
                  <a:gd name="connsiteX1776" fmla="*/ 1045696 w 3862373"/>
                  <a:gd name="connsiteY1776" fmla="*/ 1542701 h 3682908"/>
                  <a:gd name="connsiteX1777" fmla="*/ 1006612 w 3862373"/>
                  <a:gd name="connsiteY1777" fmla="*/ 1503614 h 3682908"/>
                  <a:gd name="connsiteX1778" fmla="*/ 1045696 w 3862373"/>
                  <a:gd name="connsiteY1778" fmla="*/ 1464526 h 3682908"/>
                  <a:gd name="connsiteX1779" fmla="*/ 951064 w 3862373"/>
                  <a:gd name="connsiteY1779" fmla="*/ 1464526 h 3682908"/>
                  <a:gd name="connsiteX1780" fmla="*/ 990147 w 3862373"/>
                  <a:gd name="connsiteY1780" fmla="*/ 1503614 h 3682908"/>
                  <a:gd name="connsiteX1781" fmla="*/ 951064 w 3862373"/>
                  <a:gd name="connsiteY1781" fmla="*/ 1542701 h 3682908"/>
                  <a:gd name="connsiteX1782" fmla="*/ 911980 w 3862373"/>
                  <a:gd name="connsiteY1782" fmla="*/ 1503614 h 3682908"/>
                  <a:gd name="connsiteX1783" fmla="*/ 951064 w 3862373"/>
                  <a:gd name="connsiteY1783" fmla="*/ 1464526 h 3682908"/>
                  <a:gd name="connsiteX1784" fmla="*/ 856433 w 3862373"/>
                  <a:gd name="connsiteY1784" fmla="*/ 1464526 h 3682908"/>
                  <a:gd name="connsiteX1785" fmla="*/ 895517 w 3862373"/>
                  <a:gd name="connsiteY1785" fmla="*/ 1503614 h 3682908"/>
                  <a:gd name="connsiteX1786" fmla="*/ 856433 w 3862373"/>
                  <a:gd name="connsiteY1786" fmla="*/ 1542701 h 3682908"/>
                  <a:gd name="connsiteX1787" fmla="*/ 817350 w 3862373"/>
                  <a:gd name="connsiteY1787" fmla="*/ 1503614 h 3682908"/>
                  <a:gd name="connsiteX1788" fmla="*/ 856433 w 3862373"/>
                  <a:gd name="connsiteY1788" fmla="*/ 1464526 h 3682908"/>
                  <a:gd name="connsiteX1789" fmla="*/ 764168 w 3862373"/>
                  <a:gd name="connsiteY1789" fmla="*/ 1464526 h 3682908"/>
                  <a:gd name="connsiteX1790" fmla="*/ 803252 w 3862373"/>
                  <a:gd name="connsiteY1790" fmla="*/ 1503614 h 3682908"/>
                  <a:gd name="connsiteX1791" fmla="*/ 764168 w 3862373"/>
                  <a:gd name="connsiteY1791" fmla="*/ 1542701 h 3682908"/>
                  <a:gd name="connsiteX1792" fmla="*/ 725083 w 3862373"/>
                  <a:gd name="connsiteY1792" fmla="*/ 1503614 h 3682908"/>
                  <a:gd name="connsiteX1793" fmla="*/ 764168 w 3862373"/>
                  <a:gd name="connsiteY1793" fmla="*/ 1464526 h 3682908"/>
                  <a:gd name="connsiteX1794" fmla="*/ 669521 w 3862373"/>
                  <a:gd name="connsiteY1794" fmla="*/ 1464526 h 3682908"/>
                  <a:gd name="connsiteX1795" fmla="*/ 708620 w 3862373"/>
                  <a:gd name="connsiteY1795" fmla="*/ 1503614 h 3682908"/>
                  <a:gd name="connsiteX1796" fmla="*/ 669521 w 3862373"/>
                  <a:gd name="connsiteY1796" fmla="*/ 1542701 h 3682908"/>
                  <a:gd name="connsiteX1797" fmla="*/ 630443 w 3862373"/>
                  <a:gd name="connsiteY1797" fmla="*/ 1503614 h 3682908"/>
                  <a:gd name="connsiteX1798" fmla="*/ 669521 w 3862373"/>
                  <a:gd name="connsiteY1798" fmla="*/ 1464526 h 3682908"/>
                  <a:gd name="connsiteX1799" fmla="*/ 577246 w 3862373"/>
                  <a:gd name="connsiteY1799" fmla="*/ 1464526 h 3682908"/>
                  <a:gd name="connsiteX1800" fmla="*/ 616341 w 3862373"/>
                  <a:gd name="connsiteY1800" fmla="*/ 1503614 h 3682908"/>
                  <a:gd name="connsiteX1801" fmla="*/ 577246 w 3862373"/>
                  <a:gd name="connsiteY1801" fmla="*/ 1542701 h 3682908"/>
                  <a:gd name="connsiteX1802" fmla="*/ 538151 w 3862373"/>
                  <a:gd name="connsiteY1802" fmla="*/ 1503614 h 3682908"/>
                  <a:gd name="connsiteX1803" fmla="*/ 577246 w 3862373"/>
                  <a:gd name="connsiteY1803" fmla="*/ 1464526 h 3682908"/>
                  <a:gd name="connsiteX1804" fmla="*/ 484961 w 3862373"/>
                  <a:gd name="connsiteY1804" fmla="*/ 1464526 h 3682908"/>
                  <a:gd name="connsiteX1805" fmla="*/ 524048 w 3862373"/>
                  <a:gd name="connsiteY1805" fmla="*/ 1503614 h 3682908"/>
                  <a:gd name="connsiteX1806" fmla="*/ 484961 w 3862373"/>
                  <a:gd name="connsiteY1806" fmla="*/ 1542701 h 3682908"/>
                  <a:gd name="connsiteX1807" fmla="*/ 445884 w 3862373"/>
                  <a:gd name="connsiteY1807" fmla="*/ 1503614 h 3682908"/>
                  <a:gd name="connsiteX1808" fmla="*/ 484961 w 3862373"/>
                  <a:gd name="connsiteY1808" fmla="*/ 1464526 h 3682908"/>
                  <a:gd name="connsiteX1809" fmla="*/ 390321 w 3862373"/>
                  <a:gd name="connsiteY1809" fmla="*/ 1464526 h 3682908"/>
                  <a:gd name="connsiteX1810" fmla="*/ 429414 w 3862373"/>
                  <a:gd name="connsiteY1810" fmla="*/ 1503614 h 3682908"/>
                  <a:gd name="connsiteX1811" fmla="*/ 390321 w 3862373"/>
                  <a:gd name="connsiteY1811" fmla="*/ 1542701 h 3682908"/>
                  <a:gd name="connsiteX1812" fmla="*/ 351243 w 3862373"/>
                  <a:gd name="connsiteY1812" fmla="*/ 1503614 h 3682908"/>
                  <a:gd name="connsiteX1813" fmla="*/ 390321 w 3862373"/>
                  <a:gd name="connsiteY1813" fmla="*/ 1464526 h 3682908"/>
                  <a:gd name="connsiteX1814" fmla="*/ 298048 w 3862373"/>
                  <a:gd name="connsiteY1814" fmla="*/ 1464526 h 3682908"/>
                  <a:gd name="connsiteX1815" fmla="*/ 337143 w 3862373"/>
                  <a:gd name="connsiteY1815" fmla="*/ 1503614 h 3682908"/>
                  <a:gd name="connsiteX1816" fmla="*/ 298048 w 3862373"/>
                  <a:gd name="connsiteY1816" fmla="*/ 1542701 h 3682908"/>
                  <a:gd name="connsiteX1817" fmla="*/ 258959 w 3862373"/>
                  <a:gd name="connsiteY1817" fmla="*/ 1503614 h 3682908"/>
                  <a:gd name="connsiteX1818" fmla="*/ 298048 w 3862373"/>
                  <a:gd name="connsiteY1818" fmla="*/ 1464526 h 3682908"/>
                  <a:gd name="connsiteX1819" fmla="*/ 203404 w 3862373"/>
                  <a:gd name="connsiteY1819" fmla="*/ 1464526 h 3682908"/>
                  <a:gd name="connsiteX1820" fmla="*/ 242493 w 3862373"/>
                  <a:gd name="connsiteY1820" fmla="*/ 1503614 h 3682908"/>
                  <a:gd name="connsiteX1821" fmla="*/ 203404 w 3862373"/>
                  <a:gd name="connsiteY1821" fmla="*/ 1542701 h 3682908"/>
                  <a:gd name="connsiteX1822" fmla="*/ 164318 w 3862373"/>
                  <a:gd name="connsiteY1822" fmla="*/ 1503614 h 3682908"/>
                  <a:gd name="connsiteX1823" fmla="*/ 203404 w 3862373"/>
                  <a:gd name="connsiteY1823" fmla="*/ 1464526 h 3682908"/>
                  <a:gd name="connsiteX1824" fmla="*/ 111130 w 3862373"/>
                  <a:gd name="connsiteY1824" fmla="*/ 1464526 h 3682908"/>
                  <a:gd name="connsiteX1825" fmla="*/ 150218 w 3862373"/>
                  <a:gd name="connsiteY1825" fmla="*/ 1503614 h 3682908"/>
                  <a:gd name="connsiteX1826" fmla="*/ 111130 w 3862373"/>
                  <a:gd name="connsiteY1826" fmla="*/ 1542701 h 3682908"/>
                  <a:gd name="connsiteX1827" fmla="*/ 72044 w 3862373"/>
                  <a:gd name="connsiteY1827" fmla="*/ 1503614 h 3682908"/>
                  <a:gd name="connsiteX1828" fmla="*/ 111130 w 3862373"/>
                  <a:gd name="connsiteY1828" fmla="*/ 1464526 h 3682908"/>
                  <a:gd name="connsiteX1829" fmla="*/ 111134 w 3862373"/>
                  <a:gd name="connsiteY1829" fmla="*/ 1376985 h 3682908"/>
                  <a:gd name="connsiteX1830" fmla="*/ 150221 w 3862373"/>
                  <a:gd name="connsiteY1830" fmla="*/ 1416072 h 3682908"/>
                  <a:gd name="connsiteX1831" fmla="*/ 111134 w 3862373"/>
                  <a:gd name="connsiteY1831" fmla="*/ 1455159 h 3682908"/>
                  <a:gd name="connsiteX1832" fmla="*/ 72048 w 3862373"/>
                  <a:gd name="connsiteY1832" fmla="*/ 1416072 h 3682908"/>
                  <a:gd name="connsiteX1833" fmla="*/ 111134 w 3862373"/>
                  <a:gd name="connsiteY1833" fmla="*/ 1376985 h 3682908"/>
                  <a:gd name="connsiteX1834" fmla="*/ 484966 w 3862373"/>
                  <a:gd name="connsiteY1834" fmla="*/ 1376984 h 3682908"/>
                  <a:gd name="connsiteX1835" fmla="*/ 524052 w 3862373"/>
                  <a:gd name="connsiteY1835" fmla="*/ 1416071 h 3682908"/>
                  <a:gd name="connsiteX1836" fmla="*/ 484966 w 3862373"/>
                  <a:gd name="connsiteY1836" fmla="*/ 1455159 h 3682908"/>
                  <a:gd name="connsiteX1837" fmla="*/ 445888 w 3862373"/>
                  <a:gd name="connsiteY1837" fmla="*/ 1416071 h 3682908"/>
                  <a:gd name="connsiteX1838" fmla="*/ 484966 w 3862373"/>
                  <a:gd name="connsiteY1838" fmla="*/ 1376984 h 3682908"/>
                  <a:gd name="connsiteX1839" fmla="*/ 390321 w 3862373"/>
                  <a:gd name="connsiteY1839" fmla="*/ 1376984 h 3682908"/>
                  <a:gd name="connsiteX1840" fmla="*/ 429417 w 3862373"/>
                  <a:gd name="connsiteY1840" fmla="*/ 1416071 h 3682908"/>
                  <a:gd name="connsiteX1841" fmla="*/ 390321 w 3862373"/>
                  <a:gd name="connsiteY1841" fmla="*/ 1455159 h 3682908"/>
                  <a:gd name="connsiteX1842" fmla="*/ 351248 w 3862373"/>
                  <a:gd name="connsiteY1842" fmla="*/ 1416071 h 3682908"/>
                  <a:gd name="connsiteX1843" fmla="*/ 390321 w 3862373"/>
                  <a:gd name="connsiteY1843" fmla="*/ 1376984 h 3682908"/>
                  <a:gd name="connsiteX1844" fmla="*/ 298052 w 3862373"/>
                  <a:gd name="connsiteY1844" fmla="*/ 1376984 h 3682908"/>
                  <a:gd name="connsiteX1845" fmla="*/ 337147 w 3862373"/>
                  <a:gd name="connsiteY1845" fmla="*/ 1416071 h 3682908"/>
                  <a:gd name="connsiteX1846" fmla="*/ 298052 w 3862373"/>
                  <a:gd name="connsiteY1846" fmla="*/ 1455159 h 3682908"/>
                  <a:gd name="connsiteX1847" fmla="*/ 258963 w 3862373"/>
                  <a:gd name="connsiteY1847" fmla="*/ 1416071 h 3682908"/>
                  <a:gd name="connsiteX1848" fmla="*/ 298052 w 3862373"/>
                  <a:gd name="connsiteY1848" fmla="*/ 1376984 h 3682908"/>
                  <a:gd name="connsiteX1849" fmla="*/ 203408 w 3862373"/>
                  <a:gd name="connsiteY1849" fmla="*/ 1376984 h 3682908"/>
                  <a:gd name="connsiteX1850" fmla="*/ 242497 w 3862373"/>
                  <a:gd name="connsiteY1850" fmla="*/ 1416071 h 3682908"/>
                  <a:gd name="connsiteX1851" fmla="*/ 203408 w 3862373"/>
                  <a:gd name="connsiteY1851" fmla="*/ 1455159 h 3682908"/>
                  <a:gd name="connsiteX1852" fmla="*/ 164322 w 3862373"/>
                  <a:gd name="connsiteY1852" fmla="*/ 1416071 h 3682908"/>
                  <a:gd name="connsiteX1853" fmla="*/ 203408 w 3862373"/>
                  <a:gd name="connsiteY1853" fmla="*/ 1376984 h 3682908"/>
                  <a:gd name="connsiteX1854" fmla="*/ 3771293 w 3862373"/>
                  <a:gd name="connsiteY1854" fmla="*/ 1376983 h 3682908"/>
                  <a:gd name="connsiteX1855" fmla="*/ 3810379 w 3862373"/>
                  <a:gd name="connsiteY1855" fmla="*/ 1416070 h 3682908"/>
                  <a:gd name="connsiteX1856" fmla="*/ 3771293 w 3862373"/>
                  <a:gd name="connsiteY1856" fmla="*/ 1455158 h 3682908"/>
                  <a:gd name="connsiteX1857" fmla="*/ 3732205 w 3862373"/>
                  <a:gd name="connsiteY1857" fmla="*/ 1416070 h 3682908"/>
                  <a:gd name="connsiteX1858" fmla="*/ 3771293 w 3862373"/>
                  <a:gd name="connsiteY1858" fmla="*/ 1376983 h 3682908"/>
                  <a:gd name="connsiteX1859" fmla="*/ 3679018 w 3862373"/>
                  <a:gd name="connsiteY1859" fmla="*/ 1376983 h 3682908"/>
                  <a:gd name="connsiteX1860" fmla="*/ 3718105 w 3862373"/>
                  <a:gd name="connsiteY1860" fmla="*/ 1416070 h 3682908"/>
                  <a:gd name="connsiteX1861" fmla="*/ 3679018 w 3862373"/>
                  <a:gd name="connsiteY1861" fmla="*/ 1455158 h 3682908"/>
                  <a:gd name="connsiteX1862" fmla="*/ 3639931 w 3862373"/>
                  <a:gd name="connsiteY1862" fmla="*/ 1416070 h 3682908"/>
                  <a:gd name="connsiteX1863" fmla="*/ 3679018 w 3862373"/>
                  <a:gd name="connsiteY1863" fmla="*/ 1376983 h 3682908"/>
                  <a:gd name="connsiteX1864" fmla="*/ 3489737 w 3862373"/>
                  <a:gd name="connsiteY1864" fmla="*/ 1376983 h 3682908"/>
                  <a:gd name="connsiteX1865" fmla="*/ 3528823 w 3862373"/>
                  <a:gd name="connsiteY1865" fmla="*/ 1416070 h 3682908"/>
                  <a:gd name="connsiteX1866" fmla="*/ 3489737 w 3862373"/>
                  <a:gd name="connsiteY1866" fmla="*/ 1455158 h 3682908"/>
                  <a:gd name="connsiteX1867" fmla="*/ 3450649 w 3862373"/>
                  <a:gd name="connsiteY1867" fmla="*/ 1416070 h 3682908"/>
                  <a:gd name="connsiteX1868" fmla="*/ 3489737 w 3862373"/>
                  <a:gd name="connsiteY1868" fmla="*/ 1376983 h 3682908"/>
                  <a:gd name="connsiteX1869" fmla="*/ 3392731 w 3862373"/>
                  <a:gd name="connsiteY1869" fmla="*/ 1376983 h 3682908"/>
                  <a:gd name="connsiteX1870" fmla="*/ 3431819 w 3862373"/>
                  <a:gd name="connsiteY1870" fmla="*/ 1416070 h 3682908"/>
                  <a:gd name="connsiteX1871" fmla="*/ 3392731 w 3862373"/>
                  <a:gd name="connsiteY1871" fmla="*/ 1455158 h 3682908"/>
                  <a:gd name="connsiteX1872" fmla="*/ 3353644 w 3862373"/>
                  <a:gd name="connsiteY1872" fmla="*/ 1416070 h 3682908"/>
                  <a:gd name="connsiteX1873" fmla="*/ 3392731 w 3862373"/>
                  <a:gd name="connsiteY1873" fmla="*/ 1376983 h 3682908"/>
                  <a:gd name="connsiteX1874" fmla="*/ 3300457 w 3862373"/>
                  <a:gd name="connsiteY1874" fmla="*/ 1376983 h 3682908"/>
                  <a:gd name="connsiteX1875" fmla="*/ 3339544 w 3862373"/>
                  <a:gd name="connsiteY1875" fmla="*/ 1416070 h 3682908"/>
                  <a:gd name="connsiteX1876" fmla="*/ 3300457 w 3862373"/>
                  <a:gd name="connsiteY1876" fmla="*/ 1455158 h 3682908"/>
                  <a:gd name="connsiteX1877" fmla="*/ 3261369 w 3862373"/>
                  <a:gd name="connsiteY1877" fmla="*/ 1416070 h 3682908"/>
                  <a:gd name="connsiteX1878" fmla="*/ 3300457 w 3862373"/>
                  <a:gd name="connsiteY1878" fmla="*/ 1376983 h 3682908"/>
                  <a:gd name="connsiteX1879" fmla="*/ 3205817 w 3862373"/>
                  <a:gd name="connsiteY1879" fmla="*/ 1376983 h 3682908"/>
                  <a:gd name="connsiteX1880" fmla="*/ 3244904 w 3862373"/>
                  <a:gd name="connsiteY1880" fmla="*/ 1416070 h 3682908"/>
                  <a:gd name="connsiteX1881" fmla="*/ 3205817 w 3862373"/>
                  <a:gd name="connsiteY1881" fmla="*/ 1455158 h 3682908"/>
                  <a:gd name="connsiteX1882" fmla="*/ 3166729 w 3862373"/>
                  <a:gd name="connsiteY1882" fmla="*/ 1416070 h 3682908"/>
                  <a:gd name="connsiteX1883" fmla="*/ 3205817 w 3862373"/>
                  <a:gd name="connsiteY1883" fmla="*/ 1376983 h 3682908"/>
                  <a:gd name="connsiteX1884" fmla="*/ 3111177 w 3862373"/>
                  <a:gd name="connsiteY1884" fmla="*/ 1376983 h 3682908"/>
                  <a:gd name="connsiteX1885" fmla="*/ 3150264 w 3862373"/>
                  <a:gd name="connsiteY1885" fmla="*/ 1416070 h 3682908"/>
                  <a:gd name="connsiteX1886" fmla="*/ 3111177 w 3862373"/>
                  <a:gd name="connsiteY1886" fmla="*/ 1455158 h 3682908"/>
                  <a:gd name="connsiteX1887" fmla="*/ 3072089 w 3862373"/>
                  <a:gd name="connsiteY1887" fmla="*/ 1416070 h 3682908"/>
                  <a:gd name="connsiteX1888" fmla="*/ 3111177 w 3862373"/>
                  <a:gd name="connsiteY1888" fmla="*/ 1376983 h 3682908"/>
                  <a:gd name="connsiteX1889" fmla="*/ 3018902 w 3862373"/>
                  <a:gd name="connsiteY1889" fmla="*/ 1376983 h 3682908"/>
                  <a:gd name="connsiteX1890" fmla="*/ 3057989 w 3862373"/>
                  <a:gd name="connsiteY1890" fmla="*/ 1416070 h 3682908"/>
                  <a:gd name="connsiteX1891" fmla="*/ 3018902 w 3862373"/>
                  <a:gd name="connsiteY1891" fmla="*/ 1455158 h 3682908"/>
                  <a:gd name="connsiteX1892" fmla="*/ 2979815 w 3862373"/>
                  <a:gd name="connsiteY1892" fmla="*/ 1416070 h 3682908"/>
                  <a:gd name="connsiteX1893" fmla="*/ 3018902 w 3862373"/>
                  <a:gd name="connsiteY1893" fmla="*/ 1376983 h 3682908"/>
                  <a:gd name="connsiteX1894" fmla="*/ 2924263 w 3862373"/>
                  <a:gd name="connsiteY1894" fmla="*/ 1376983 h 3682908"/>
                  <a:gd name="connsiteX1895" fmla="*/ 2963349 w 3862373"/>
                  <a:gd name="connsiteY1895" fmla="*/ 1416070 h 3682908"/>
                  <a:gd name="connsiteX1896" fmla="*/ 2924263 w 3862373"/>
                  <a:gd name="connsiteY1896" fmla="*/ 1455158 h 3682908"/>
                  <a:gd name="connsiteX1897" fmla="*/ 2885175 w 3862373"/>
                  <a:gd name="connsiteY1897" fmla="*/ 1416070 h 3682908"/>
                  <a:gd name="connsiteX1898" fmla="*/ 2924263 w 3862373"/>
                  <a:gd name="connsiteY1898" fmla="*/ 1376983 h 3682908"/>
                  <a:gd name="connsiteX1899" fmla="*/ 2831988 w 3862373"/>
                  <a:gd name="connsiteY1899" fmla="*/ 1376983 h 3682908"/>
                  <a:gd name="connsiteX1900" fmla="*/ 2871075 w 3862373"/>
                  <a:gd name="connsiteY1900" fmla="*/ 1416070 h 3682908"/>
                  <a:gd name="connsiteX1901" fmla="*/ 2831988 w 3862373"/>
                  <a:gd name="connsiteY1901" fmla="*/ 1455158 h 3682908"/>
                  <a:gd name="connsiteX1902" fmla="*/ 2792901 w 3862373"/>
                  <a:gd name="connsiteY1902" fmla="*/ 1416070 h 3682908"/>
                  <a:gd name="connsiteX1903" fmla="*/ 2831988 w 3862373"/>
                  <a:gd name="connsiteY1903" fmla="*/ 1376983 h 3682908"/>
                  <a:gd name="connsiteX1904" fmla="*/ 2550437 w 3862373"/>
                  <a:gd name="connsiteY1904" fmla="*/ 1376983 h 3682908"/>
                  <a:gd name="connsiteX1905" fmla="*/ 2589523 w 3862373"/>
                  <a:gd name="connsiteY1905" fmla="*/ 1416070 h 3682908"/>
                  <a:gd name="connsiteX1906" fmla="*/ 2550437 w 3862373"/>
                  <a:gd name="connsiteY1906" fmla="*/ 1455158 h 3682908"/>
                  <a:gd name="connsiteX1907" fmla="*/ 2511354 w 3862373"/>
                  <a:gd name="connsiteY1907" fmla="*/ 1416070 h 3682908"/>
                  <a:gd name="connsiteX1908" fmla="*/ 2550437 w 3862373"/>
                  <a:gd name="connsiteY1908" fmla="*/ 1376983 h 3682908"/>
                  <a:gd name="connsiteX1909" fmla="*/ 2458167 w 3862373"/>
                  <a:gd name="connsiteY1909" fmla="*/ 1376983 h 3682908"/>
                  <a:gd name="connsiteX1910" fmla="*/ 2497254 w 3862373"/>
                  <a:gd name="connsiteY1910" fmla="*/ 1416070 h 3682908"/>
                  <a:gd name="connsiteX1911" fmla="*/ 2458167 w 3862373"/>
                  <a:gd name="connsiteY1911" fmla="*/ 1455158 h 3682908"/>
                  <a:gd name="connsiteX1912" fmla="*/ 2419083 w 3862373"/>
                  <a:gd name="connsiteY1912" fmla="*/ 1416070 h 3682908"/>
                  <a:gd name="connsiteX1913" fmla="*/ 2458167 w 3862373"/>
                  <a:gd name="connsiteY1913" fmla="*/ 1376983 h 3682908"/>
                  <a:gd name="connsiteX1914" fmla="*/ 2363529 w 3862373"/>
                  <a:gd name="connsiteY1914" fmla="*/ 1376983 h 3682908"/>
                  <a:gd name="connsiteX1915" fmla="*/ 2402614 w 3862373"/>
                  <a:gd name="connsiteY1915" fmla="*/ 1416070 h 3682908"/>
                  <a:gd name="connsiteX1916" fmla="*/ 2363529 w 3862373"/>
                  <a:gd name="connsiteY1916" fmla="*/ 1455158 h 3682908"/>
                  <a:gd name="connsiteX1917" fmla="*/ 2324442 w 3862373"/>
                  <a:gd name="connsiteY1917" fmla="*/ 1416070 h 3682908"/>
                  <a:gd name="connsiteX1918" fmla="*/ 2363529 w 3862373"/>
                  <a:gd name="connsiteY1918" fmla="*/ 1376983 h 3682908"/>
                  <a:gd name="connsiteX1919" fmla="*/ 1142717 w 3862373"/>
                  <a:gd name="connsiteY1919" fmla="*/ 1376983 h 3682908"/>
                  <a:gd name="connsiteX1920" fmla="*/ 1181806 w 3862373"/>
                  <a:gd name="connsiteY1920" fmla="*/ 1416070 h 3682908"/>
                  <a:gd name="connsiteX1921" fmla="*/ 1142717 w 3862373"/>
                  <a:gd name="connsiteY1921" fmla="*/ 1455158 h 3682908"/>
                  <a:gd name="connsiteX1922" fmla="*/ 1103622 w 3862373"/>
                  <a:gd name="connsiteY1922" fmla="*/ 1416070 h 3682908"/>
                  <a:gd name="connsiteX1923" fmla="*/ 1142717 w 3862373"/>
                  <a:gd name="connsiteY1923" fmla="*/ 1376983 h 3682908"/>
                  <a:gd name="connsiteX1924" fmla="*/ 1045699 w 3862373"/>
                  <a:gd name="connsiteY1924" fmla="*/ 1376983 h 3682908"/>
                  <a:gd name="connsiteX1925" fmla="*/ 1084788 w 3862373"/>
                  <a:gd name="connsiteY1925" fmla="*/ 1416070 h 3682908"/>
                  <a:gd name="connsiteX1926" fmla="*/ 1045699 w 3862373"/>
                  <a:gd name="connsiteY1926" fmla="*/ 1455158 h 3682908"/>
                  <a:gd name="connsiteX1927" fmla="*/ 1006615 w 3862373"/>
                  <a:gd name="connsiteY1927" fmla="*/ 1416070 h 3682908"/>
                  <a:gd name="connsiteX1928" fmla="*/ 1045699 w 3862373"/>
                  <a:gd name="connsiteY1928" fmla="*/ 1376983 h 3682908"/>
                  <a:gd name="connsiteX1929" fmla="*/ 951068 w 3862373"/>
                  <a:gd name="connsiteY1929" fmla="*/ 1376983 h 3682908"/>
                  <a:gd name="connsiteX1930" fmla="*/ 990151 w 3862373"/>
                  <a:gd name="connsiteY1930" fmla="*/ 1416070 h 3682908"/>
                  <a:gd name="connsiteX1931" fmla="*/ 951068 w 3862373"/>
                  <a:gd name="connsiteY1931" fmla="*/ 1455158 h 3682908"/>
                  <a:gd name="connsiteX1932" fmla="*/ 911984 w 3862373"/>
                  <a:gd name="connsiteY1932" fmla="*/ 1416070 h 3682908"/>
                  <a:gd name="connsiteX1933" fmla="*/ 951068 w 3862373"/>
                  <a:gd name="connsiteY1933" fmla="*/ 1376983 h 3682908"/>
                  <a:gd name="connsiteX1934" fmla="*/ 856438 w 3862373"/>
                  <a:gd name="connsiteY1934" fmla="*/ 1376983 h 3682908"/>
                  <a:gd name="connsiteX1935" fmla="*/ 895520 w 3862373"/>
                  <a:gd name="connsiteY1935" fmla="*/ 1416070 h 3682908"/>
                  <a:gd name="connsiteX1936" fmla="*/ 856438 w 3862373"/>
                  <a:gd name="connsiteY1936" fmla="*/ 1455158 h 3682908"/>
                  <a:gd name="connsiteX1937" fmla="*/ 817355 w 3862373"/>
                  <a:gd name="connsiteY1937" fmla="*/ 1416070 h 3682908"/>
                  <a:gd name="connsiteX1938" fmla="*/ 856438 w 3862373"/>
                  <a:gd name="connsiteY1938" fmla="*/ 1376983 h 3682908"/>
                  <a:gd name="connsiteX1939" fmla="*/ 764173 w 3862373"/>
                  <a:gd name="connsiteY1939" fmla="*/ 1376983 h 3682908"/>
                  <a:gd name="connsiteX1940" fmla="*/ 803257 w 3862373"/>
                  <a:gd name="connsiteY1940" fmla="*/ 1416070 h 3682908"/>
                  <a:gd name="connsiteX1941" fmla="*/ 764173 w 3862373"/>
                  <a:gd name="connsiteY1941" fmla="*/ 1455158 h 3682908"/>
                  <a:gd name="connsiteX1942" fmla="*/ 725090 w 3862373"/>
                  <a:gd name="connsiteY1942" fmla="*/ 1416070 h 3682908"/>
                  <a:gd name="connsiteX1943" fmla="*/ 764173 w 3862373"/>
                  <a:gd name="connsiteY1943" fmla="*/ 1376983 h 3682908"/>
                  <a:gd name="connsiteX1944" fmla="*/ 669534 w 3862373"/>
                  <a:gd name="connsiteY1944" fmla="*/ 1376983 h 3682908"/>
                  <a:gd name="connsiteX1945" fmla="*/ 708624 w 3862373"/>
                  <a:gd name="connsiteY1945" fmla="*/ 1416070 h 3682908"/>
                  <a:gd name="connsiteX1946" fmla="*/ 669534 w 3862373"/>
                  <a:gd name="connsiteY1946" fmla="*/ 1455158 h 3682908"/>
                  <a:gd name="connsiteX1947" fmla="*/ 630448 w 3862373"/>
                  <a:gd name="connsiteY1947" fmla="*/ 1416070 h 3682908"/>
                  <a:gd name="connsiteX1948" fmla="*/ 669534 w 3862373"/>
                  <a:gd name="connsiteY1948" fmla="*/ 1376983 h 3682908"/>
                  <a:gd name="connsiteX1949" fmla="*/ 577250 w 3862373"/>
                  <a:gd name="connsiteY1949" fmla="*/ 1376983 h 3682908"/>
                  <a:gd name="connsiteX1950" fmla="*/ 616345 w 3862373"/>
                  <a:gd name="connsiteY1950" fmla="*/ 1416070 h 3682908"/>
                  <a:gd name="connsiteX1951" fmla="*/ 577250 w 3862373"/>
                  <a:gd name="connsiteY1951" fmla="*/ 1455158 h 3682908"/>
                  <a:gd name="connsiteX1952" fmla="*/ 538155 w 3862373"/>
                  <a:gd name="connsiteY1952" fmla="*/ 1416070 h 3682908"/>
                  <a:gd name="connsiteX1953" fmla="*/ 577250 w 3862373"/>
                  <a:gd name="connsiteY1953" fmla="*/ 1376983 h 3682908"/>
                  <a:gd name="connsiteX1954" fmla="*/ 3679017 w 3862373"/>
                  <a:gd name="connsiteY1954" fmla="*/ 1291809 h 3682908"/>
                  <a:gd name="connsiteX1955" fmla="*/ 3718103 w 3862373"/>
                  <a:gd name="connsiteY1955" fmla="*/ 1330896 h 3682908"/>
                  <a:gd name="connsiteX1956" fmla="*/ 3679017 w 3862373"/>
                  <a:gd name="connsiteY1956" fmla="*/ 1369983 h 3682908"/>
                  <a:gd name="connsiteX1957" fmla="*/ 3639929 w 3862373"/>
                  <a:gd name="connsiteY1957" fmla="*/ 1330896 h 3682908"/>
                  <a:gd name="connsiteX1958" fmla="*/ 3679017 w 3862373"/>
                  <a:gd name="connsiteY1958" fmla="*/ 1291809 h 3682908"/>
                  <a:gd name="connsiteX1959" fmla="*/ 3584377 w 3862373"/>
                  <a:gd name="connsiteY1959" fmla="*/ 1291809 h 3682908"/>
                  <a:gd name="connsiteX1960" fmla="*/ 3623463 w 3862373"/>
                  <a:gd name="connsiteY1960" fmla="*/ 1330896 h 3682908"/>
                  <a:gd name="connsiteX1961" fmla="*/ 3584377 w 3862373"/>
                  <a:gd name="connsiteY1961" fmla="*/ 1369983 h 3682908"/>
                  <a:gd name="connsiteX1962" fmla="*/ 3545289 w 3862373"/>
                  <a:gd name="connsiteY1962" fmla="*/ 1330896 h 3682908"/>
                  <a:gd name="connsiteX1963" fmla="*/ 3584377 w 3862373"/>
                  <a:gd name="connsiteY1963" fmla="*/ 1291809 h 3682908"/>
                  <a:gd name="connsiteX1964" fmla="*/ 3489737 w 3862373"/>
                  <a:gd name="connsiteY1964" fmla="*/ 1291809 h 3682908"/>
                  <a:gd name="connsiteX1965" fmla="*/ 3528823 w 3862373"/>
                  <a:gd name="connsiteY1965" fmla="*/ 1330896 h 3682908"/>
                  <a:gd name="connsiteX1966" fmla="*/ 3489737 w 3862373"/>
                  <a:gd name="connsiteY1966" fmla="*/ 1369983 h 3682908"/>
                  <a:gd name="connsiteX1967" fmla="*/ 3450649 w 3862373"/>
                  <a:gd name="connsiteY1967" fmla="*/ 1330896 h 3682908"/>
                  <a:gd name="connsiteX1968" fmla="*/ 3489737 w 3862373"/>
                  <a:gd name="connsiteY1968" fmla="*/ 1291809 h 3682908"/>
                  <a:gd name="connsiteX1969" fmla="*/ 3392731 w 3862373"/>
                  <a:gd name="connsiteY1969" fmla="*/ 1291809 h 3682908"/>
                  <a:gd name="connsiteX1970" fmla="*/ 3431819 w 3862373"/>
                  <a:gd name="connsiteY1970" fmla="*/ 1330896 h 3682908"/>
                  <a:gd name="connsiteX1971" fmla="*/ 3392731 w 3862373"/>
                  <a:gd name="connsiteY1971" fmla="*/ 1369983 h 3682908"/>
                  <a:gd name="connsiteX1972" fmla="*/ 3353644 w 3862373"/>
                  <a:gd name="connsiteY1972" fmla="*/ 1330896 h 3682908"/>
                  <a:gd name="connsiteX1973" fmla="*/ 3392731 w 3862373"/>
                  <a:gd name="connsiteY1973" fmla="*/ 1291809 h 3682908"/>
                  <a:gd name="connsiteX1974" fmla="*/ 3300457 w 3862373"/>
                  <a:gd name="connsiteY1974" fmla="*/ 1291809 h 3682908"/>
                  <a:gd name="connsiteX1975" fmla="*/ 3339544 w 3862373"/>
                  <a:gd name="connsiteY1975" fmla="*/ 1330896 h 3682908"/>
                  <a:gd name="connsiteX1976" fmla="*/ 3300457 w 3862373"/>
                  <a:gd name="connsiteY1976" fmla="*/ 1369983 h 3682908"/>
                  <a:gd name="connsiteX1977" fmla="*/ 3261369 w 3862373"/>
                  <a:gd name="connsiteY1977" fmla="*/ 1330896 h 3682908"/>
                  <a:gd name="connsiteX1978" fmla="*/ 3300457 w 3862373"/>
                  <a:gd name="connsiteY1978" fmla="*/ 1291809 h 3682908"/>
                  <a:gd name="connsiteX1979" fmla="*/ 3111177 w 3862373"/>
                  <a:gd name="connsiteY1979" fmla="*/ 1291809 h 3682908"/>
                  <a:gd name="connsiteX1980" fmla="*/ 3150264 w 3862373"/>
                  <a:gd name="connsiteY1980" fmla="*/ 1330896 h 3682908"/>
                  <a:gd name="connsiteX1981" fmla="*/ 3111177 w 3862373"/>
                  <a:gd name="connsiteY1981" fmla="*/ 1369983 h 3682908"/>
                  <a:gd name="connsiteX1982" fmla="*/ 3072089 w 3862373"/>
                  <a:gd name="connsiteY1982" fmla="*/ 1330896 h 3682908"/>
                  <a:gd name="connsiteX1983" fmla="*/ 3111177 w 3862373"/>
                  <a:gd name="connsiteY1983" fmla="*/ 1291809 h 3682908"/>
                  <a:gd name="connsiteX1984" fmla="*/ 3018902 w 3862373"/>
                  <a:gd name="connsiteY1984" fmla="*/ 1291809 h 3682908"/>
                  <a:gd name="connsiteX1985" fmla="*/ 3057989 w 3862373"/>
                  <a:gd name="connsiteY1985" fmla="*/ 1330896 h 3682908"/>
                  <a:gd name="connsiteX1986" fmla="*/ 3018902 w 3862373"/>
                  <a:gd name="connsiteY1986" fmla="*/ 1369983 h 3682908"/>
                  <a:gd name="connsiteX1987" fmla="*/ 2979815 w 3862373"/>
                  <a:gd name="connsiteY1987" fmla="*/ 1330896 h 3682908"/>
                  <a:gd name="connsiteX1988" fmla="*/ 3018902 w 3862373"/>
                  <a:gd name="connsiteY1988" fmla="*/ 1291809 h 3682908"/>
                  <a:gd name="connsiteX1989" fmla="*/ 2924263 w 3862373"/>
                  <a:gd name="connsiteY1989" fmla="*/ 1291809 h 3682908"/>
                  <a:gd name="connsiteX1990" fmla="*/ 2963349 w 3862373"/>
                  <a:gd name="connsiteY1990" fmla="*/ 1330896 h 3682908"/>
                  <a:gd name="connsiteX1991" fmla="*/ 2924263 w 3862373"/>
                  <a:gd name="connsiteY1991" fmla="*/ 1369983 h 3682908"/>
                  <a:gd name="connsiteX1992" fmla="*/ 2885175 w 3862373"/>
                  <a:gd name="connsiteY1992" fmla="*/ 1330896 h 3682908"/>
                  <a:gd name="connsiteX1993" fmla="*/ 2924263 w 3862373"/>
                  <a:gd name="connsiteY1993" fmla="*/ 1291809 h 3682908"/>
                  <a:gd name="connsiteX1994" fmla="*/ 2831988 w 3862373"/>
                  <a:gd name="connsiteY1994" fmla="*/ 1291809 h 3682908"/>
                  <a:gd name="connsiteX1995" fmla="*/ 2871075 w 3862373"/>
                  <a:gd name="connsiteY1995" fmla="*/ 1330896 h 3682908"/>
                  <a:gd name="connsiteX1996" fmla="*/ 2831988 w 3862373"/>
                  <a:gd name="connsiteY1996" fmla="*/ 1369983 h 3682908"/>
                  <a:gd name="connsiteX1997" fmla="*/ 2792901 w 3862373"/>
                  <a:gd name="connsiteY1997" fmla="*/ 1330896 h 3682908"/>
                  <a:gd name="connsiteX1998" fmla="*/ 2831988 w 3862373"/>
                  <a:gd name="connsiteY1998" fmla="*/ 1291809 h 3682908"/>
                  <a:gd name="connsiteX1999" fmla="*/ 2737365 w 3862373"/>
                  <a:gd name="connsiteY1999" fmla="*/ 1291809 h 3682908"/>
                  <a:gd name="connsiteX2000" fmla="*/ 2776435 w 3862373"/>
                  <a:gd name="connsiteY2000" fmla="*/ 1330896 h 3682908"/>
                  <a:gd name="connsiteX2001" fmla="*/ 2737365 w 3862373"/>
                  <a:gd name="connsiteY2001" fmla="*/ 1369983 h 3682908"/>
                  <a:gd name="connsiteX2002" fmla="*/ 2698269 w 3862373"/>
                  <a:gd name="connsiteY2002" fmla="*/ 1330896 h 3682908"/>
                  <a:gd name="connsiteX2003" fmla="*/ 2737365 w 3862373"/>
                  <a:gd name="connsiteY2003" fmla="*/ 1291809 h 3682908"/>
                  <a:gd name="connsiteX2004" fmla="*/ 2645074 w 3862373"/>
                  <a:gd name="connsiteY2004" fmla="*/ 1291809 h 3682908"/>
                  <a:gd name="connsiteX2005" fmla="*/ 2684165 w 3862373"/>
                  <a:gd name="connsiteY2005" fmla="*/ 1330896 h 3682908"/>
                  <a:gd name="connsiteX2006" fmla="*/ 2645074 w 3862373"/>
                  <a:gd name="connsiteY2006" fmla="*/ 1369983 h 3682908"/>
                  <a:gd name="connsiteX2007" fmla="*/ 2605987 w 3862373"/>
                  <a:gd name="connsiteY2007" fmla="*/ 1330896 h 3682908"/>
                  <a:gd name="connsiteX2008" fmla="*/ 2645074 w 3862373"/>
                  <a:gd name="connsiteY2008" fmla="*/ 1291809 h 3682908"/>
                  <a:gd name="connsiteX2009" fmla="*/ 2550437 w 3862373"/>
                  <a:gd name="connsiteY2009" fmla="*/ 1291809 h 3682908"/>
                  <a:gd name="connsiteX2010" fmla="*/ 2589523 w 3862373"/>
                  <a:gd name="connsiteY2010" fmla="*/ 1330896 h 3682908"/>
                  <a:gd name="connsiteX2011" fmla="*/ 2550437 w 3862373"/>
                  <a:gd name="connsiteY2011" fmla="*/ 1369983 h 3682908"/>
                  <a:gd name="connsiteX2012" fmla="*/ 2511355 w 3862373"/>
                  <a:gd name="connsiteY2012" fmla="*/ 1330896 h 3682908"/>
                  <a:gd name="connsiteX2013" fmla="*/ 2550437 w 3862373"/>
                  <a:gd name="connsiteY2013" fmla="*/ 1291809 h 3682908"/>
                  <a:gd name="connsiteX2014" fmla="*/ 1232635 w 3862373"/>
                  <a:gd name="connsiteY2014" fmla="*/ 1291809 h 3682908"/>
                  <a:gd name="connsiteX2015" fmla="*/ 1271713 w 3862373"/>
                  <a:gd name="connsiteY2015" fmla="*/ 1330896 h 3682908"/>
                  <a:gd name="connsiteX2016" fmla="*/ 1232635 w 3862373"/>
                  <a:gd name="connsiteY2016" fmla="*/ 1369983 h 3682908"/>
                  <a:gd name="connsiteX2017" fmla="*/ 1193549 w 3862373"/>
                  <a:gd name="connsiteY2017" fmla="*/ 1330896 h 3682908"/>
                  <a:gd name="connsiteX2018" fmla="*/ 1232635 w 3862373"/>
                  <a:gd name="connsiteY2018" fmla="*/ 1291809 h 3682908"/>
                  <a:gd name="connsiteX2019" fmla="*/ 1142722 w 3862373"/>
                  <a:gd name="connsiteY2019" fmla="*/ 1291809 h 3682908"/>
                  <a:gd name="connsiteX2020" fmla="*/ 1181812 w 3862373"/>
                  <a:gd name="connsiteY2020" fmla="*/ 1330896 h 3682908"/>
                  <a:gd name="connsiteX2021" fmla="*/ 1142722 w 3862373"/>
                  <a:gd name="connsiteY2021" fmla="*/ 1369983 h 3682908"/>
                  <a:gd name="connsiteX2022" fmla="*/ 1103625 w 3862373"/>
                  <a:gd name="connsiteY2022" fmla="*/ 1330896 h 3682908"/>
                  <a:gd name="connsiteX2023" fmla="*/ 1142722 w 3862373"/>
                  <a:gd name="connsiteY2023" fmla="*/ 1291809 h 3682908"/>
                  <a:gd name="connsiteX2024" fmla="*/ 1045702 w 3862373"/>
                  <a:gd name="connsiteY2024" fmla="*/ 1291809 h 3682908"/>
                  <a:gd name="connsiteX2025" fmla="*/ 1084791 w 3862373"/>
                  <a:gd name="connsiteY2025" fmla="*/ 1330896 h 3682908"/>
                  <a:gd name="connsiteX2026" fmla="*/ 1045702 w 3862373"/>
                  <a:gd name="connsiteY2026" fmla="*/ 1369983 h 3682908"/>
                  <a:gd name="connsiteX2027" fmla="*/ 1006620 w 3862373"/>
                  <a:gd name="connsiteY2027" fmla="*/ 1330896 h 3682908"/>
                  <a:gd name="connsiteX2028" fmla="*/ 1045702 w 3862373"/>
                  <a:gd name="connsiteY2028" fmla="*/ 1291809 h 3682908"/>
                  <a:gd name="connsiteX2029" fmla="*/ 951072 w 3862373"/>
                  <a:gd name="connsiteY2029" fmla="*/ 1291809 h 3682908"/>
                  <a:gd name="connsiteX2030" fmla="*/ 990154 w 3862373"/>
                  <a:gd name="connsiteY2030" fmla="*/ 1330896 h 3682908"/>
                  <a:gd name="connsiteX2031" fmla="*/ 951072 w 3862373"/>
                  <a:gd name="connsiteY2031" fmla="*/ 1369983 h 3682908"/>
                  <a:gd name="connsiteX2032" fmla="*/ 911989 w 3862373"/>
                  <a:gd name="connsiteY2032" fmla="*/ 1330896 h 3682908"/>
                  <a:gd name="connsiteX2033" fmla="*/ 951072 w 3862373"/>
                  <a:gd name="connsiteY2033" fmla="*/ 1291809 h 3682908"/>
                  <a:gd name="connsiteX2034" fmla="*/ 856442 w 3862373"/>
                  <a:gd name="connsiteY2034" fmla="*/ 1291809 h 3682908"/>
                  <a:gd name="connsiteX2035" fmla="*/ 895525 w 3862373"/>
                  <a:gd name="connsiteY2035" fmla="*/ 1330896 h 3682908"/>
                  <a:gd name="connsiteX2036" fmla="*/ 856442 w 3862373"/>
                  <a:gd name="connsiteY2036" fmla="*/ 1369983 h 3682908"/>
                  <a:gd name="connsiteX2037" fmla="*/ 817359 w 3862373"/>
                  <a:gd name="connsiteY2037" fmla="*/ 1330896 h 3682908"/>
                  <a:gd name="connsiteX2038" fmla="*/ 856442 w 3862373"/>
                  <a:gd name="connsiteY2038" fmla="*/ 1291809 h 3682908"/>
                  <a:gd name="connsiteX2039" fmla="*/ 764178 w 3862373"/>
                  <a:gd name="connsiteY2039" fmla="*/ 1291809 h 3682908"/>
                  <a:gd name="connsiteX2040" fmla="*/ 803262 w 3862373"/>
                  <a:gd name="connsiteY2040" fmla="*/ 1330896 h 3682908"/>
                  <a:gd name="connsiteX2041" fmla="*/ 764178 w 3862373"/>
                  <a:gd name="connsiteY2041" fmla="*/ 1369983 h 3682908"/>
                  <a:gd name="connsiteX2042" fmla="*/ 725094 w 3862373"/>
                  <a:gd name="connsiteY2042" fmla="*/ 1330896 h 3682908"/>
                  <a:gd name="connsiteX2043" fmla="*/ 764178 w 3862373"/>
                  <a:gd name="connsiteY2043" fmla="*/ 1291809 h 3682908"/>
                  <a:gd name="connsiteX2044" fmla="*/ 669534 w 3862373"/>
                  <a:gd name="connsiteY2044" fmla="*/ 1291809 h 3682908"/>
                  <a:gd name="connsiteX2045" fmla="*/ 708631 w 3862373"/>
                  <a:gd name="connsiteY2045" fmla="*/ 1330896 h 3682908"/>
                  <a:gd name="connsiteX2046" fmla="*/ 669534 w 3862373"/>
                  <a:gd name="connsiteY2046" fmla="*/ 1369983 h 3682908"/>
                  <a:gd name="connsiteX2047" fmla="*/ 630454 w 3862373"/>
                  <a:gd name="connsiteY2047" fmla="*/ 1330896 h 3682908"/>
                  <a:gd name="connsiteX2048" fmla="*/ 669534 w 3862373"/>
                  <a:gd name="connsiteY2048" fmla="*/ 1291809 h 3682908"/>
                  <a:gd name="connsiteX2049" fmla="*/ 577255 w 3862373"/>
                  <a:gd name="connsiteY2049" fmla="*/ 1291809 h 3682908"/>
                  <a:gd name="connsiteX2050" fmla="*/ 616350 w 3862373"/>
                  <a:gd name="connsiteY2050" fmla="*/ 1330896 h 3682908"/>
                  <a:gd name="connsiteX2051" fmla="*/ 577255 w 3862373"/>
                  <a:gd name="connsiteY2051" fmla="*/ 1369983 h 3682908"/>
                  <a:gd name="connsiteX2052" fmla="*/ 538159 w 3862373"/>
                  <a:gd name="connsiteY2052" fmla="*/ 1330896 h 3682908"/>
                  <a:gd name="connsiteX2053" fmla="*/ 577255 w 3862373"/>
                  <a:gd name="connsiteY2053" fmla="*/ 1291809 h 3682908"/>
                  <a:gd name="connsiteX2054" fmla="*/ 484969 w 3862373"/>
                  <a:gd name="connsiteY2054" fmla="*/ 1291809 h 3682908"/>
                  <a:gd name="connsiteX2055" fmla="*/ 524056 w 3862373"/>
                  <a:gd name="connsiteY2055" fmla="*/ 1330896 h 3682908"/>
                  <a:gd name="connsiteX2056" fmla="*/ 484969 w 3862373"/>
                  <a:gd name="connsiteY2056" fmla="*/ 1369983 h 3682908"/>
                  <a:gd name="connsiteX2057" fmla="*/ 445892 w 3862373"/>
                  <a:gd name="connsiteY2057" fmla="*/ 1330896 h 3682908"/>
                  <a:gd name="connsiteX2058" fmla="*/ 484969 w 3862373"/>
                  <a:gd name="connsiteY2058" fmla="*/ 1291809 h 3682908"/>
                  <a:gd name="connsiteX2059" fmla="*/ 390321 w 3862373"/>
                  <a:gd name="connsiteY2059" fmla="*/ 1291809 h 3682908"/>
                  <a:gd name="connsiteX2060" fmla="*/ 429422 w 3862373"/>
                  <a:gd name="connsiteY2060" fmla="*/ 1330896 h 3682908"/>
                  <a:gd name="connsiteX2061" fmla="*/ 390321 w 3862373"/>
                  <a:gd name="connsiteY2061" fmla="*/ 1369983 h 3682908"/>
                  <a:gd name="connsiteX2062" fmla="*/ 351252 w 3862373"/>
                  <a:gd name="connsiteY2062" fmla="*/ 1330896 h 3682908"/>
                  <a:gd name="connsiteX2063" fmla="*/ 390321 w 3862373"/>
                  <a:gd name="connsiteY2063" fmla="*/ 1291809 h 3682908"/>
                  <a:gd name="connsiteX2064" fmla="*/ 298056 w 3862373"/>
                  <a:gd name="connsiteY2064" fmla="*/ 1291809 h 3682908"/>
                  <a:gd name="connsiteX2065" fmla="*/ 337151 w 3862373"/>
                  <a:gd name="connsiteY2065" fmla="*/ 1330896 h 3682908"/>
                  <a:gd name="connsiteX2066" fmla="*/ 298056 w 3862373"/>
                  <a:gd name="connsiteY2066" fmla="*/ 1369983 h 3682908"/>
                  <a:gd name="connsiteX2067" fmla="*/ 258966 w 3862373"/>
                  <a:gd name="connsiteY2067" fmla="*/ 1330896 h 3682908"/>
                  <a:gd name="connsiteX2068" fmla="*/ 298056 w 3862373"/>
                  <a:gd name="connsiteY2068" fmla="*/ 1291809 h 3682908"/>
                  <a:gd name="connsiteX2069" fmla="*/ 203411 w 3862373"/>
                  <a:gd name="connsiteY2069" fmla="*/ 1291809 h 3682908"/>
                  <a:gd name="connsiteX2070" fmla="*/ 242500 w 3862373"/>
                  <a:gd name="connsiteY2070" fmla="*/ 1330896 h 3682908"/>
                  <a:gd name="connsiteX2071" fmla="*/ 203411 w 3862373"/>
                  <a:gd name="connsiteY2071" fmla="*/ 1369983 h 3682908"/>
                  <a:gd name="connsiteX2072" fmla="*/ 164325 w 3862373"/>
                  <a:gd name="connsiteY2072" fmla="*/ 1330896 h 3682908"/>
                  <a:gd name="connsiteX2073" fmla="*/ 203411 w 3862373"/>
                  <a:gd name="connsiteY2073" fmla="*/ 1291809 h 3682908"/>
                  <a:gd name="connsiteX2074" fmla="*/ 111138 w 3862373"/>
                  <a:gd name="connsiteY2074" fmla="*/ 1291809 h 3682908"/>
                  <a:gd name="connsiteX2075" fmla="*/ 150225 w 3862373"/>
                  <a:gd name="connsiteY2075" fmla="*/ 1330896 h 3682908"/>
                  <a:gd name="connsiteX2076" fmla="*/ 111138 w 3862373"/>
                  <a:gd name="connsiteY2076" fmla="*/ 1369983 h 3682908"/>
                  <a:gd name="connsiteX2077" fmla="*/ 72052 w 3862373"/>
                  <a:gd name="connsiteY2077" fmla="*/ 1330896 h 3682908"/>
                  <a:gd name="connsiteX2078" fmla="*/ 111138 w 3862373"/>
                  <a:gd name="connsiteY2078" fmla="*/ 1291809 h 3682908"/>
                  <a:gd name="connsiteX2079" fmla="*/ 2458171 w 3862373"/>
                  <a:gd name="connsiteY2079" fmla="*/ 1291807 h 3682908"/>
                  <a:gd name="connsiteX2080" fmla="*/ 2497259 w 3862373"/>
                  <a:gd name="connsiteY2080" fmla="*/ 1330894 h 3682908"/>
                  <a:gd name="connsiteX2081" fmla="*/ 2458171 w 3862373"/>
                  <a:gd name="connsiteY2081" fmla="*/ 1369981 h 3682908"/>
                  <a:gd name="connsiteX2082" fmla="*/ 2419089 w 3862373"/>
                  <a:gd name="connsiteY2082" fmla="*/ 1330894 h 3682908"/>
                  <a:gd name="connsiteX2083" fmla="*/ 2458171 w 3862373"/>
                  <a:gd name="connsiteY2083" fmla="*/ 1291807 h 3682908"/>
                  <a:gd name="connsiteX2084" fmla="*/ 2363519 w 3862373"/>
                  <a:gd name="connsiteY2084" fmla="*/ 1291807 h 3682908"/>
                  <a:gd name="connsiteX2085" fmla="*/ 2402607 w 3862373"/>
                  <a:gd name="connsiteY2085" fmla="*/ 1330894 h 3682908"/>
                  <a:gd name="connsiteX2086" fmla="*/ 2363519 w 3862373"/>
                  <a:gd name="connsiteY2086" fmla="*/ 1369981 h 3682908"/>
                  <a:gd name="connsiteX2087" fmla="*/ 2324432 w 3862373"/>
                  <a:gd name="connsiteY2087" fmla="*/ 1330894 h 3682908"/>
                  <a:gd name="connsiteX2088" fmla="*/ 2363519 w 3862373"/>
                  <a:gd name="connsiteY2088" fmla="*/ 1291807 h 3682908"/>
                  <a:gd name="connsiteX2089" fmla="*/ 3771293 w 3862373"/>
                  <a:gd name="connsiteY2089" fmla="*/ 1208998 h 3682908"/>
                  <a:gd name="connsiteX2090" fmla="*/ 3775177 w 3862373"/>
                  <a:gd name="connsiteY2090" fmla="*/ 1210607 h 3682908"/>
                  <a:gd name="connsiteX2091" fmla="*/ 3792595 w 3862373"/>
                  <a:gd name="connsiteY2091" fmla="*/ 1278349 h 3682908"/>
                  <a:gd name="connsiteX2092" fmla="*/ 3771293 w 3862373"/>
                  <a:gd name="connsiteY2092" fmla="*/ 1287173 h 3682908"/>
                  <a:gd name="connsiteX2093" fmla="*/ 3732205 w 3862373"/>
                  <a:gd name="connsiteY2093" fmla="*/ 1248085 h 3682908"/>
                  <a:gd name="connsiteX2094" fmla="*/ 3771293 w 3862373"/>
                  <a:gd name="connsiteY2094" fmla="*/ 1208998 h 3682908"/>
                  <a:gd name="connsiteX2095" fmla="*/ 3679017 w 3862373"/>
                  <a:gd name="connsiteY2095" fmla="*/ 1208998 h 3682908"/>
                  <a:gd name="connsiteX2096" fmla="*/ 3718103 w 3862373"/>
                  <a:gd name="connsiteY2096" fmla="*/ 1248085 h 3682908"/>
                  <a:gd name="connsiteX2097" fmla="*/ 3679017 w 3862373"/>
                  <a:gd name="connsiteY2097" fmla="*/ 1287173 h 3682908"/>
                  <a:gd name="connsiteX2098" fmla="*/ 3639929 w 3862373"/>
                  <a:gd name="connsiteY2098" fmla="*/ 1248085 h 3682908"/>
                  <a:gd name="connsiteX2099" fmla="*/ 3679017 w 3862373"/>
                  <a:gd name="connsiteY2099" fmla="*/ 1208998 h 3682908"/>
                  <a:gd name="connsiteX2100" fmla="*/ 3584377 w 3862373"/>
                  <a:gd name="connsiteY2100" fmla="*/ 1208998 h 3682908"/>
                  <a:gd name="connsiteX2101" fmla="*/ 3623463 w 3862373"/>
                  <a:gd name="connsiteY2101" fmla="*/ 1248085 h 3682908"/>
                  <a:gd name="connsiteX2102" fmla="*/ 3584377 w 3862373"/>
                  <a:gd name="connsiteY2102" fmla="*/ 1287173 h 3682908"/>
                  <a:gd name="connsiteX2103" fmla="*/ 3545289 w 3862373"/>
                  <a:gd name="connsiteY2103" fmla="*/ 1248085 h 3682908"/>
                  <a:gd name="connsiteX2104" fmla="*/ 3584377 w 3862373"/>
                  <a:gd name="connsiteY2104" fmla="*/ 1208998 h 3682908"/>
                  <a:gd name="connsiteX2105" fmla="*/ 3489737 w 3862373"/>
                  <a:gd name="connsiteY2105" fmla="*/ 1208998 h 3682908"/>
                  <a:gd name="connsiteX2106" fmla="*/ 3528823 w 3862373"/>
                  <a:gd name="connsiteY2106" fmla="*/ 1248085 h 3682908"/>
                  <a:gd name="connsiteX2107" fmla="*/ 3489737 w 3862373"/>
                  <a:gd name="connsiteY2107" fmla="*/ 1287173 h 3682908"/>
                  <a:gd name="connsiteX2108" fmla="*/ 3450649 w 3862373"/>
                  <a:gd name="connsiteY2108" fmla="*/ 1248085 h 3682908"/>
                  <a:gd name="connsiteX2109" fmla="*/ 3489737 w 3862373"/>
                  <a:gd name="connsiteY2109" fmla="*/ 1208998 h 3682908"/>
                  <a:gd name="connsiteX2110" fmla="*/ 3392731 w 3862373"/>
                  <a:gd name="connsiteY2110" fmla="*/ 1208998 h 3682908"/>
                  <a:gd name="connsiteX2111" fmla="*/ 3431819 w 3862373"/>
                  <a:gd name="connsiteY2111" fmla="*/ 1248085 h 3682908"/>
                  <a:gd name="connsiteX2112" fmla="*/ 3392731 w 3862373"/>
                  <a:gd name="connsiteY2112" fmla="*/ 1287173 h 3682908"/>
                  <a:gd name="connsiteX2113" fmla="*/ 3353644 w 3862373"/>
                  <a:gd name="connsiteY2113" fmla="*/ 1248085 h 3682908"/>
                  <a:gd name="connsiteX2114" fmla="*/ 3392731 w 3862373"/>
                  <a:gd name="connsiteY2114" fmla="*/ 1208998 h 3682908"/>
                  <a:gd name="connsiteX2115" fmla="*/ 3300457 w 3862373"/>
                  <a:gd name="connsiteY2115" fmla="*/ 1208998 h 3682908"/>
                  <a:gd name="connsiteX2116" fmla="*/ 3339544 w 3862373"/>
                  <a:gd name="connsiteY2116" fmla="*/ 1248085 h 3682908"/>
                  <a:gd name="connsiteX2117" fmla="*/ 3300457 w 3862373"/>
                  <a:gd name="connsiteY2117" fmla="*/ 1287173 h 3682908"/>
                  <a:gd name="connsiteX2118" fmla="*/ 3261369 w 3862373"/>
                  <a:gd name="connsiteY2118" fmla="*/ 1248085 h 3682908"/>
                  <a:gd name="connsiteX2119" fmla="*/ 3300457 w 3862373"/>
                  <a:gd name="connsiteY2119" fmla="*/ 1208998 h 3682908"/>
                  <a:gd name="connsiteX2120" fmla="*/ 3205817 w 3862373"/>
                  <a:gd name="connsiteY2120" fmla="*/ 1208998 h 3682908"/>
                  <a:gd name="connsiteX2121" fmla="*/ 3244904 w 3862373"/>
                  <a:gd name="connsiteY2121" fmla="*/ 1248085 h 3682908"/>
                  <a:gd name="connsiteX2122" fmla="*/ 3205817 w 3862373"/>
                  <a:gd name="connsiteY2122" fmla="*/ 1287173 h 3682908"/>
                  <a:gd name="connsiteX2123" fmla="*/ 3166729 w 3862373"/>
                  <a:gd name="connsiteY2123" fmla="*/ 1248085 h 3682908"/>
                  <a:gd name="connsiteX2124" fmla="*/ 3205817 w 3862373"/>
                  <a:gd name="connsiteY2124" fmla="*/ 1208998 h 3682908"/>
                  <a:gd name="connsiteX2125" fmla="*/ 3111177 w 3862373"/>
                  <a:gd name="connsiteY2125" fmla="*/ 1208998 h 3682908"/>
                  <a:gd name="connsiteX2126" fmla="*/ 3150264 w 3862373"/>
                  <a:gd name="connsiteY2126" fmla="*/ 1248085 h 3682908"/>
                  <a:gd name="connsiteX2127" fmla="*/ 3111177 w 3862373"/>
                  <a:gd name="connsiteY2127" fmla="*/ 1287173 h 3682908"/>
                  <a:gd name="connsiteX2128" fmla="*/ 3072089 w 3862373"/>
                  <a:gd name="connsiteY2128" fmla="*/ 1248085 h 3682908"/>
                  <a:gd name="connsiteX2129" fmla="*/ 3111177 w 3862373"/>
                  <a:gd name="connsiteY2129" fmla="*/ 1208998 h 3682908"/>
                  <a:gd name="connsiteX2130" fmla="*/ 3018902 w 3862373"/>
                  <a:gd name="connsiteY2130" fmla="*/ 1208998 h 3682908"/>
                  <a:gd name="connsiteX2131" fmla="*/ 3057989 w 3862373"/>
                  <a:gd name="connsiteY2131" fmla="*/ 1248085 h 3682908"/>
                  <a:gd name="connsiteX2132" fmla="*/ 3018902 w 3862373"/>
                  <a:gd name="connsiteY2132" fmla="*/ 1287173 h 3682908"/>
                  <a:gd name="connsiteX2133" fmla="*/ 2979815 w 3862373"/>
                  <a:gd name="connsiteY2133" fmla="*/ 1248085 h 3682908"/>
                  <a:gd name="connsiteX2134" fmla="*/ 3018902 w 3862373"/>
                  <a:gd name="connsiteY2134" fmla="*/ 1208998 h 3682908"/>
                  <a:gd name="connsiteX2135" fmla="*/ 2924263 w 3862373"/>
                  <a:gd name="connsiteY2135" fmla="*/ 1208998 h 3682908"/>
                  <a:gd name="connsiteX2136" fmla="*/ 2963349 w 3862373"/>
                  <a:gd name="connsiteY2136" fmla="*/ 1248085 h 3682908"/>
                  <a:gd name="connsiteX2137" fmla="*/ 2924263 w 3862373"/>
                  <a:gd name="connsiteY2137" fmla="*/ 1287173 h 3682908"/>
                  <a:gd name="connsiteX2138" fmla="*/ 2885175 w 3862373"/>
                  <a:gd name="connsiteY2138" fmla="*/ 1248085 h 3682908"/>
                  <a:gd name="connsiteX2139" fmla="*/ 2924263 w 3862373"/>
                  <a:gd name="connsiteY2139" fmla="*/ 1208998 h 3682908"/>
                  <a:gd name="connsiteX2140" fmla="*/ 2831988 w 3862373"/>
                  <a:gd name="connsiteY2140" fmla="*/ 1208998 h 3682908"/>
                  <a:gd name="connsiteX2141" fmla="*/ 2871075 w 3862373"/>
                  <a:gd name="connsiteY2141" fmla="*/ 1248085 h 3682908"/>
                  <a:gd name="connsiteX2142" fmla="*/ 2831988 w 3862373"/>
                  <a:gd name="connsiteY2142" fmla="*/ 1287173 h 3682908"/>
                  <a:gd name="connsiteX2143" fmla="*/ 2792901 w 3862373"/>
                  <a:gd name="connsiteY2143" fmla="*/ 1248085 h 3682908"/>
                  <a:gd name="connsiteX2144" fmla="*/ 2831988 w 3862373"/>
                  <a:gd name="connsiteY2144" fmla="*/ 1208998 h 3682908"/>
                  <a:gd name="connsiteX2145" fmla="*/ 2737366 w 3862373"/>
                  <a:gd name="connsiteY2145" fmla="*/ 1208998 h 3682908"/>
                  <a:gd name="connsiteX2146" fmla="*/ 2776435 w 3862373"/>
                  <a:gd name="connsiteY2146" fmla="*/ 1248085 h 3682908"/>
                  <a:gd name="connsiteX2147" fmla="*/ 2737366 w 3862373"/>
                  <a:gd name="connsiteY2147" fmla="*/ 1287173 h 3682908"/>
                  <a:gd name="connsiteX2148" fmla="*/ 2698269 w 3862373"/>
                  <a:gd name="connsiteY2148" fmla="*/ 1248085 h 3682908"/>
                  <a:gd name="connsiteX2149" fmla="*/ 2737366 w 3862373"/>
                  <a:gd name="connsiteY2149" fmla="*/ 1208998 h 3682908"/>
                  <a:gd name="connsiteX2150" fmla="*/ 2645076 w 3862373"/>
                  <a:gd name="connsiteY2150" fmla="*/ 1208998 h 3682908"/>
                  <a:gd name="connsiteX2151" fmla="*/ 2684167 w 3862373"/>
                  <a:gd name="connsiteY2151" fmla="*/ 1248085 h 3682908"/>
                  <a:gd name="connsiteX2152" fmla="*/ 2645076 w 3862373"/>
                  <a:gd name="connsiteY2152" fmla="*/ 1287173 h 3682908"/>
                  <a:gd name="connsiteX2153" fmla="*/ 2605987 w 3862373"/>
                  <a:gd name="connsiteY2153" fmla="*/ 1248085 h 3682908"/>
                  <a:gd name="connsiteX2154" fmla="*/ 2645076 w 3862373"/>
                  <a:gd name="connsiteY2154" fmla="*/ 1208998 h 3682908"/>
                  <a:gd name="connsiteX2155" fmla="*/ 2550439 w 3862373"/>
                  <a:gd name="connsiteY2155" fmla="*/ 1208998 h 3682908"/>
                  <a:gd name="connsiteX2156" fmla="*/ 2589523 w 3862373"/>
                  <a:gd name="connsiteY2156" fmla="*/ 1248085 h 3682908"/>
                  <a:gd name="connsiteX2157" fmla="*/ 2550439 w 3862373"/>
                  <a:gd name="connsiteY2157" fmla="*/ 1287173 h 3682908"/>
                  <a:gd name="connsiteX2158" fmla="*/ 2511356 w 3862373"/>
                  <a:gd name="connsiteY2158" fmla="*/ 1248085 h 3682908"/>
                  <a:gd name="connsiteX2159" fmla="*/ 2550439 w 3862373"/>
                  <a:gd name="connsiteY2159" fmla="*/ 1208998 h 3682908"/>
                  <a:gd name="connsiteX2160" fmla="*/ 1419546 w 3862373"/>
                  <a:gd name="connsiteY2160" fmla="*/ 1208998 h 3682908"/>
                  <a:gd name="connsiteX2161" fmla="*/ 1458634 w 3862373"/>
                  <a:gd name="connsiteY2161" fmla="*/ 1248085 h 3682908"/>
                  <a:gd name="connsiteX2162" fmla="*/ 1419546 w 3862373"/>
                  <a:gd name="connsiteY2162" fmla="*/ 1287173 h 3682908"/>
                  <a:gd name="connsiteX2163" fmla="*/ 1380453 w 3862373"/>
                  <a:gd name="connsiteY2163" fmla="*/ 1248085 h 3682908"/>
                  <a:gd name="connsiteX2164" fmla="*/ 1419546 w 3862373"/>
                  <a:gd name="connsiteY2164" fmla="*/ 1208998 h 3682908"/>
                  <a:gd name="connsiteX2165" fmla="*/ 1329634 w 3862373"/>
                  <a:gd name="connsiteY2165" fmla="*/ 1208998 h 3682908"/>
                  <a:gd name="connsiteX2166" fmla="*/ 1368722 w 3862373"/>
                  <a:gd name="connsiteY2166" fmla="*/ 1248085 h 3682908"/>
                  <a:gd name="connsiteX2167" fmla="*/ 1329634 w 3862373"/>
                  <a:gd name="connsiteY2167" fmla="*/ 1287173 h 3682908"/>
                  <a:gd name="connsiteX2168" fmla="*/ 1290553 w 3862373"/>
                  <a:gd name="connsiteY2168" fmla="*/ 1248085 h 3682908"/>
                  <a:gd name="connsiteX2169" fmla="*/ 1329634 w 3862373"/>
                  <a:gd name="connsiteY2169" fmla="*/ 1208998 h 3682908"/>
                  <a:gd name="connsiteX2170" fmla="*/ 1232640 w 3862373"/>
                  <a:gd name="connsiteY2170" fmla="*/ 1208998 h 3682908"/>
                  <a:gd name="connsiteX2171" fmla="*/ 1271716 w 3862373"/>
                  <a:gd name="connsiteY2171" fmla="*/ 1248085 h 3682908"/>
                  <a:gd name="connsiteX2172" fmla="*/ 1232640 w 3862373"/>
                  <a:gd name="connsiteY2172" fmla="*/ 1287173 h 3682908"/>
                  <a:gd name="connsiteX2173" fmla="*/ 1193553 w 3862373"/>
                  <a:gd name="connsiteY2173" fmla="*/ 1248085 h 3682908"/>
                  <a:gd name="connsiteX2174" fmla="*/ 1232640 w 3862373"/>
                  <a:gd name="connsiteY2174" fmla="*/ 1208998 h 3682908"/>
                  <a:gd name="connsiteX2175" fmla="*/ 1142726 w 3862373"/>
                  <a:gd name="connsiteY2175" fmla="*/ 1208998 h 3682908"/>
                  <a:gd name="connsiteX2176" fmla="*/ 1181817 w 3862373"/>
                  <a:gd name="connsiteY2176" fmla="*/ 1248085 h 3682908"/>
                  <a:gd name="connsiteX2177" fmla="*/ 1142726 w 3862373"/>
                  <a:gd name="connsiteY2177" fmla="*/ 1287173 h 3682908"/>
                  <a:gd name="connsiteX2178" fmla="*/ 1103630 w 3862373"/>
                  <a:gd name="connsiteY2178" fmla="*/ 1248085 h 3682908"/>
                  <a:gd name="connsiteX2179" fmla="*/ 1142726 w 3862373"/>
                  <a:gd name="connsiteY2179" fmla="*/ 1208998 h 3682908"/>
                  <a:gd name="connsiteX2180" fmla="*/ 1045706 w 3862373"/>
                  <a:gd name="connsiteY2180" fmla="*/ 1208998 h 3682908"/>
                  <a:gd name="connsiteX2181" fmla="*/ 1084795 w 3862373"/>
                  <a:gd name="connsiteY2181" fmla="*/ 1248085 h 3682908"/>
                  <a:gd name="connsiteX2182" fmla="*/ 1045706 w 3862373"/>
                  <a:gd name="connsiteY2182" fmla="*/ 1287173 h 3682908"/>
                  <a:gd name="connsiteX2183" fmla="*/ 1006623 w 3862373"/>
                  <a:gd name="connsiteY2183" fmla="*/ 1248085 h 3682908"/>
                  <a:gd name="connsiteX2184" fmla="*/ 1045706 w 3862373"/>
                  <a:gd name="connsiteY2184" fmla="*/ 1208998 h 3682908"/>
                  <a:gd name="connsiteX2185" fmla="*/ 951076 w 3862373"/>
                  <a:gd name="connsiteY2185" fmla="*/ 1208998 h 3682908"/>
                  <a:gd name="connsiteX2186" fmla="*/ 990159 w 3862373"/>
                  <a:gd name="connsiteY2186" fmla="*/ 1248085 h 3682908"/>
                  <a:gd name="connsiteX2187" fmla="*/ 951076 w 3862373"/>
                  <a:gd name="connsiteY2187" fmla="*/ 1287173 h 3682908"/>
                  <a:gd name="connsiteX2188" fmla="*/ 911993 w 3862373"/>
                  <a:gd name="connsiteY2188" fmla="*/ 1248085 h 3682908"/>
                  <a:gd name="connsiteX2189" fmla="*/ 951076 w 3862373"/>
                  <a:gd name="connsiteY2189" fmla="*/ 1208998 h 3682908"/>
                  <a:gd name="connsiteX2190" fmla="*/ 856447 w 3862373"/>
                  <a:gd name="connsiteY2190" fmla="*/ 1208998 h 3682908"/>
                  <a:gd name="connsiteX2191" fmla="*/ 895530 w 3862373"/>
                  <a:gd name="connsiteY2191" fmla="*/ 1248085 h 3682908"/>
                  <a:gd name="connsiteX2192" fmla="*/ 856447 w 3862373"/>
                  <a:gd name="connsiteY2192" fmla="*/ 1287173 h 3682908"/>
                  <a:gd name="connsiteX2193" fmla="*/ 817365 w 3862373"/>
                  <a:gd name="connsiteY2193" fmla="*/ 1248085 h 3682908"/>
                  <a:gd name="connsiteX2194" fmla="*/ 856447 w 3862373"/>
                  <a:gd name="connsiteY2194" fmla="*/ 1208998 h 3682908"/>
                  <a:gd name="connsiteX2195" fmla="*/ 764185 w 3862373"/>
                  <a:gd name="connsiteY2195" fmla="*/ 1208998 h 3682908"/>
                  <a:gd name="connsiteX2196" fmla="*/ 803268 w 3862373"/>
                  <a:gd name="connsiteY2196" fmla="*/ 1248085 h 3682908"/>
                  <a:gd name="connsiteX2197" fmla="*/ 764185 w 3862373"/>
                  <a:gd name="connsiteY2197" fmla="*/ 1287173 h 3682908"/>
                  <a:gd name="connsiteX2198" fmla="*/ 725101 w 3862373"/>
                  <a:gd name="connsiteY2198" fmla="*/ 1248085 h 3682908"/>
                  <a:gd name="connsiteX2199" fmla="*/ 764185 w 3862373"/>
                  <a:gd name="connsiteY2199" fmla="*/ 1208998 h 3682908"/>
                  <a:gd name="connsiteX2200" fmla="*/ 669534 w 3862373"/>
                  <a:gd name="connsiteY2200" fmla="*/ 1208998 h 3682908"/>
                  <a:gd name="connsiteX2201" fmla="*/ 708638 w 3862373"/>
                  <a:gd name="connsiteY2201" fmla="*/ 1248085 h 3682908"/>
                  <a:gd name="connsiteX2202" fmla="*/ 669534 w 3862373"/>
                  <a:gd name="connsiteY2202" fmla="*/ 1287173 h 3682908"/>
                  <a:gd name="connsiteX2203" fmla="*/ 630460 w 3862373"/>
                  <a:gd name="connsiteY2203" fmla="*/ 1248085 h 3682908"/>
                  <a:gd name="connsiteX2204" fmla="*/ 669534 w 3862373"/>
                  <a:gd name="connsiteY2204" fmla="*/ 1208998 h 3682908"/>
                  <a:gd name="connsiteX2205" fmla="*/ 577261 w 3862373"/>
                  <a:gd name="connsiteY2205" fmla="*/ 1208998 h 3682908"/>
                  <a:gd name="connsiteX2206" fmla="*/ 616357 w 3862373"/>
                  <a:gd name="connsiteY2206" fmla="*/ 1248085 h 3682908"/>
                  <a:gd name="connsiteX2207" fmla="*/ 577261 w 3862373"/>
                  <a:gd name="connsiteY2207" fmla="*/ 1287173 h 3682908"/>
                  <a:gd name="connsiteX2208" fmla="*/ 538164 w 3862373"/>
                  <a:gd name="connsiteY2208" fmla="*/ 1248085 h 3682908"/>
                  <a:gd name="connsiteX2209" fmla="*/ 577261 w 3862373"/>
                  <a:gd name="connsiteY2209" fmla="*/ 1208998 h 3682908"/>
                  <a:gd name="connsiteX2210" fmla="*/ 484976 w 3862373"/>
                  <a:gd name="connsiteY2210" fmla="*/ 1208998 h 3682908"/>
                  <a:gd name="connsiteX2211" fmla="*/ 524060 w 3862373"/>
                  <a:gd name="connsiteY2211" fmla="*/ 1248085 h 3682908"/>
                  <a:gd name="connsiteX2212" fmla="*/ 484976 w 3862373"/>
                  <a:gd name="connsiteY2212" fmla="*/ 1287173 h 3682908"/>
                  <a:gd name="connsiteX2213" fmla="*/ 445900 w 3862373"/>
                  <a:gd name="connsiteY2213" fmla="*/ 1248085 h 3682908"/>
                  <a:gd name="connsiteX2214" fmla="*/ 484976 w 3862373"/>
                  <a:gd name="connsiteY2214" fmla="*/ 1208998 h 3682908"/>
                  <a:gd name="connsiteX2215" fmla="*/ 390329 w 3862373"/>
                  <a:gd name="connsiteY2215" fmla="*/ 1208998 h 3682908"/>
                  <a:gd name="connsiteX2216" fmla="*/ 429427 w 3862373"/>
                  <a:gd name="connsiteY2216" fmla="*/ 1248085 h 3682908"/>
                  <a:gd name="connsiteX2217" fmla="*/ 390329 w 3862373"/>
                  <a:gd name="connsiteY2217" fmla="*/ 1287173 h 3682908"/>
                  <a:gd name="connsiteX2218" fmla="*/ 351257 w 3862373"/>
                  <a:gd name="connsiteY2218" fmla="*/ 1248085 h 3682908"/>
                  <a:gd name="connsiteX2219" fmla="*/ 390329 w 3862373"/>
                  <a:gd name="connsiteY2219" fmla="*/ 1208998 h 3682908"/>
                  <a:gd name="connsiteX2220" fmla="*/ 298060 w 3862373"/>
                  <a:gd name="connsiteY2220" fmla="*/ 1208998 h 3682908"/>
                  <a:gd name="connsiteX2221" fmla="*/ 337156 w 3862373"/>
                  <a:gd name="connsiteY2221" fmla="*/ 1248085 h 3682908"/>
                  <a:gd name="connsiteX2222" fmla="*/ 298060 w 3862373"/>
                  <a:gd name="connsiteY2222" fmla="*/ 1287173 h 3682908"/>
                  <a:gd name="connsiteX2223" fmla="*/ 258971 w 3862373"/>
                  <a:gd name="connsiteY2223" fmla="*/ 1248085 h 3682908"/>
                  <a:gd name="connsiteX2224" fmla="*/ 298060 w 3862373"/>
                  <a:gd name="connsiteY2224" fmla="*/ 1208998 h 3682908"/>
                  <a:gd name="connsiteX2225" fmla="*/ 203415 w 3862373"/>
                  <a:gd name="connsiteY2225" fmla="*/ 1208998 h 3682908"/>
                  <a:gd name="connsiteX2226" fmla="*/ 242504 w 3862373"/>
                  <a:gd name="connsiteY2226" fmla="*/ 1248085 h 3682908"/>
                  <a:gd name="connsiteX2227" fmla="*/ 203415 w 3862373"/>
                  <a:gd name="connsiteY2227" fmla="*/ 1287173 h 3682908"/>
                  <a:gd name="connsiteX2228" fmla="*/ 164330 w 3862373"/>
                  <a:gd name="connsiteY2228" fmla="*/ 1248085 h 3682908"/>
                  <a:gd name="connsiteX2229" fmla="*/ 203415 w 3862373"/>
                  <a:gd name="connsiteY2229" fmla="*/ 1208998 h 3682908"/>
                  <a:gd name="connsiteX2230" fmla="*/ 111142 w 3862373"/>
                  <a:gd name="connsiteY2230" fmla="*/ 1208998 h 3682908"/>
                  <a:gd name="connsiteX2231" fmla="*/ 150229 w 3862373"/>
                  <a:gd name="connsiteY2231" fmla="*/ 1248085 h 3682908"/>
                  <a:gd name="connsiteX2232" fmla="*/ 111142 w 3862373"/>
                  <a:gd name="connsiteY2232" fmla="*/ 1287173 h 3682908"/>
                  <a:gd name="connsiteX2233" fmla="*/ 72056 w 3862373"/>
                  <a:gd name="connsiteY2233" fmla="*/ 1248085 h 3682908"/>
                  <a:gd name="connsiteX2234" fmla="*/ 111142 w 3862373"/>
                  <a:gd name="connsiteY2234" fmla="*/ 1208998 h 3682908"/>
                  <a:gd name="connsiteX2235" fmla="*/ 3746476 w 3862373"/>
                  <a:gd name="connsiteY2235" fmla="*/ 1129380 h 3682908"/>
                  <a:gd name="connsiteX2236" fmla="*/ 3771318 w 3862373"/>
                  <a:gd name="connsiteY2236" fmla="*/ 1197252 h 3682908"/>
                  <a:gd name="connsiteX2237" fmla="*/ 3771293 w 3862373"/>
                  <a:gd name="connsiteY2237" fmla="*/ 1197263 h 3682908"/>
                  <a:gd name="connsiteX2238" fmla="*/ 3732205 w 3862373"/>
                  <a:gd name="connsiteY2238" fmla="*/ 1158188 h 3682908"/>
                  <a:gd name="connsiteX2239" fmla="*/ 3743654 w 3862373"/>
                  <a:gd name="connsiteY2239" fmla="*/ 1130550 h 3682908"/>
                  <a:gd name="connsiteX2240" fmla="*/ 577266 w 3862373"/>
                  <a:gd name="connsiteY2240" fmla="*/ 1119103 h 3682908"/>
                  <a:gd name="connsiteX2241" fmla="*/ 616362 w 3862373"/>
                  <a:gd name="connsiteY2241" fmla="*/ 1158190 h 3682908"/>
                  <a:gd name="connsiteX2242" fmla="*/ 577266 w 3862373"/>
                  <a:gd name="connsiteY2242" fmla="*/ 1197265 h 3682908"/>
                  <a:gd name="connsiteX2243" fmla="*/ 538168 w 3862373"/>
                  <a:gd name="connsiteY2243" fmla="*/ 1158190 h 3682908"/>
                  <a:gd name="connsiteX2244" fmla="*/ 577266 w 3862373"/>
                  <a:gd name="connsiteY2244" fmla="*/ 1119103 h 3682908"/>
                  <a:gd name="connsiteX2245" fmla="*/ 484978 w 3862373"/>
                  <a:gd name="connsiteY2245" fmla="*/ 1119103 h 3682908"/>
                  <a:gd name="connsiteX2246" fmla="*/ 524065 w 3862373"/>
                  <a:gd name="connsiteY2246" fmla="*/ 1158190 h 3682908"/>
                  <a:gd name="connsiteX2247" fmla="*/ 484978 w 3862373"/>
                  <a:gd name="connsiteY2247" fmla="*/ 1197265 h 3682908"/>
                  <a:gd name="connsiteX2248" fmla="*/ 445905 w 3862373"/>
                  <a:gd name="connsiteY2248" fmla="*/ 1158190 h 3682908"/>
                  <a:gd name="connsiteX2249" fmla="*/ 484978 w 3862373"/>
                  <a:gd name="connsiteY2249" fmla="*/ 1119103 h 3682908"/>
                  <a:gd name="connsiteX2250" fmla="*/ 390329 w 3862373"/>
                  <a:gd name="connsiteY2250" fmla="*/ 1119103 h 3682908"/>
                  <a:gd name="connsiteX2251" fmla="*/ 429432 w 3862373"/>
                  <a:gd name="connsiteY2251" fmla="*/ 1158190 h 3682908"/>
                  <a:gd name="connsiteX2252" fmla="*/ 390329 w 3862373"/>
                  <a:gd name="connsiteY2252" fmla="*/ 1197265 h 3682908"/>
                  <a:gd name="connsiteX2253" fmla="*/ 351262 w 3862373"/>
                  <a:gd name="connsiteY2253" fmla="*/ 1158190 h 3682908"/>
                  <a:gd name="connsiteX2254" fmla="*/ 390329 w 3862373"/>
                  <a:gd name="connsiteY2254" fmla="*/ 1119103 h 3682908"/>
                  <a:gd name="connsiteX2255" fmla="*/ 298063 w 3862373"/>
                  <a:gd name="connsiteY2255" fmla="*/ 1119103 h 3682908"/>
                  <a:gd name="connsiteX2256" fmla="*/ 337159 w 3862373"/>
                  <a:gd name="connsiteY2256" fmla="*/ 1158190 h 3682908"/>
                  <a:gd name="connsiteX2257" fmla="*/ 298063 w 3862373"/>
                  <a:gd name="connsiteY2257" fmla="*/ 1197265 h 3682908"/>
                  <a:gd name="connsiteX2258" fmla="*/ 258974 w 3862373"/>
                  <a:gd name="connsiteY2258" fmla="*/ 1158190 h 3682908"/>
                  <a:gd name="connsiteX2259" fmla="*/ 298063 w 3862373"/>
                  <a:gd name="connsiteY2259" fmla="*/ 1119103 h 3682908"/>
                  <a:gd name="connsiteX2260" fmla="*/ 203418 w 3862373"/>
                  <a:gd name="connsiteY2260" fmla="*/ 1119103 h 3682908"/>
                  <a:gd name="connsiteX2261" fmla="*/ 242508 w 3862373"/>
                  <a:gd name="connsiteY2261" fmla="*/ 1158190 h 3682908"/>
                  <a:gd name="connsiteX2262" fmla="*/ 203418 w 3862373"/>
                  <a:gd name="connsiteY2262" fmla="*/ 1197265 h 3682908"/>
                  <a:gd name="connsiteX2263" fmla="*/ 164333 w 3862373"/>
                  <a:gd name="connsiteY2263" fmla="*/ 1158190 h 3682908"/>
                  <a:gd name="connsiteX2264" fmla="*/ 203418 w 3862373"/>
                  <a:gd name="connsiteY2264" fmla="*/ 1119103 h 3682908"/>
                  <a:gd name="connsiteX2265" fmla="*/ 3679018 w 3862373"/>
                  <a:gd name="connsiteY2265" fmla="*/ 1119102 h 3682908"/>
                  <a:gd name="connsiteX2266" fmla="*/ 3718105 w 3862373"/>
                  <a:gd name="connsiteY2266" fmla="*/ 1158188 h 3682908"/>
                  <a:gd name="connsiteX2267" fmla="*/ 3679018 w 3862373"/>
                  <a:gd name="connsiteY2267" fmla="*/ 1197263 h 3682908"/>
                  <a:gd name="connsiteX2268" fmla="*/ 3639931 w 3862373"/>
                  <a:gd name="connsiteY2268" fmla="*/ 1158188 h 3682908"/>
                  <a:gd name="connsiteX2269" fmla="*/ 3679018 w 3862373"/>
                  <a:gd name="connsiteY2269" fmla="*/ 1119102 h 3682908"/>
                  <a:gd name="connsiteX2270" fmla="*/ 3584377 w 3862373"/>
                  <a:gd name="connsiteY2270" fmla="*/ 1119102 h 3682908"/>
                  <a:gd name="connsiteX2271" fmla="*/ 3623463 w 3862373"/>
                  <a:gd name="connsiteY2271" fmla="*/ 1158188 h 3682908"/>
                  <a:gd name="connsiteX2272" fmla="*/ 3584377 w 3862373"/>
                  <a:gd name="connsiteY2272" fmla="*/ 1197263 h 3682908"/>
                  <a:gd name="connsiteX2273" fmla="*/ 3545289 w 3862373"/>
                  <a:gd name="connsiteY2273" fmla="*/ 1158188 h 3682908"/>
                  <a:gd name="connsiteX2274" fmla="*/ 3584377 w 3862373"/>
                  <a:gd name="connsiteY2274" fmla="*/ 1119102 h 3682908"/>
                  <a:gd name="connsiteX2275" fmla="*/ 3489737 w 3862373"/>
                  <a:gd name="connsiteY2275" fmla="*/ 1119102 h 3682908"/>
                  <a:gd name="connsiteX2276" fmla="*/ 3528823 w 3862373"/>
                  <a:gd name="connsiteY2276" fmla="*/ 1158188 h 3682908"/>
                  <a:gd name="connsiteX2277" fmla="*/ 3489737 w 3862373"/>
                  <a:gd name="connsiteY2277" fmla="*/ 1197263 h 3682908"/>
                  <a:gd name="connsiteX2278" fmla="*/ 3450649 w 3862373"/>
                  <a:gd name="connsiteY2278" fmla="*/ 1158188 h 3682908"/>
                  <a:gd name="connsiteX2279" fmla="*/ 3489737 w 3862373"/>
                  <a:gd name="connsiteY2279" fmla="*/ 1119102 h 3682908"/>
                  <a:gd name="connsiteX2280" fmla="*/ 3392731 w 3862373"/>
                  <a:gd name="connsiteY2280" fmla="*/ 1119102 h 3682908"/>
                  <a:gd name="connsiteX2281" fmla="*/ 3431819 w 3862373"/>
                  <a:gd name="connsiteY2281" fmla="*/ 1158188 h 3682908"/>
                  <a:gd name="connsiteX2282" fmla="*/ 3392731 w 3862373"/>
                  <a:gd name="connsiteY2282" fmla="*/ 1197263 h 3682908"/>
                  <a:gd name="connsiteX2283" fmla="*/ 3353644 w 3862373"/>
                  <a:gd name="connsiteY2283" fmla="*/ 1158188 h 3682908"/>
                  <a:gd name="connsiteX2284" fmla="*/ 3392731 w 3862373"/>
                  <a:gd name="connsiteY2284" fmla="*/ 1119102 h 3682908"/>
                  <a:gd name="connsiteX2285" fmla="*/ 3300457 w 3862373"/>
                  <a:gd name="connsiteY2285" fmla="*/ 1119102 h 3682908"/>
                  <a:gd name="connsiteX2286" fmla="*/ 3339544 w 3862373"/>
                  <a:gd name="connsiteY2286" fmla="*/ 1158188 h 3682908"/>
                  <a:gd name="connsiteX2287" fmla="*/ 3300457 w 3862373"/>
                  <a:gd name="connsiteY2287" fmla="*/ 1197263 h 3682908"/>
                  <a:gd name="connsiteX2288" fmla="*/ 3261369 w 3862373"/>
                  <a:gd name="connsiteY2288" fmla="*/ 1158188 h 3682908"/>
                  <a:gd name="connsiteX2289" fmla="*/ 3300457 w 3862373"/>
                  <a:gd name="connsiteY2289" fmla="*/ 1119102 h 3682908"/>
                  <a:gd name="connsiteX2290" fmla="*/ 3205817 w 3862373"/>
                  <a:gd name="connsiteY2290" fmla="*/ 1119102 h 3682908"/>
                  <a:gd name="connsiteX2291" fmla="*/ 3244904 w 3862373"/>
                  <a:gd name="connsiteY2291" fmla="*/ 1158188 h 3682908"/>
                  <a:gd name="connsiteX2292" fmla="*/ 3205817 w 3862373"/>
                  <a:gd name="connsiteY2292" fmla="*/ 1197263 h 3682908"/>
                  <a:gd name="connsiteX2293" fmla="*/ 3166729 w 3862373"/>
                  <a:gd name="connsiteY2293" fmla="*/ 1158188 h 3682908"/>
                  <a:gd name="connsiteX2294" fmla="*/ 3205817 w 3862373"/>
                  <a:gd name="connsiteY2294" fmla="*/ 1119102 h 3682908"/>
                  <a:gd name="connsiteX2295" fmla="*/ 3018902 w 3862373"/>
                  <a:gd name="connsiteY2295" fmla="*/ 1119102 h 3682908"/>
                  <a:gd name="connsiteX2296" fmla="*/ 3057989 w 3862373"/>
                  <a:gd name="connsiteY2296" fmla="*/ 1158188 h 3682908"/>
                  <a:gd name="connsiteX2297" fmla="*/ 3018902 w 3862373"/>
                  <a:gd name="connsiteY2297" fmla="*/ 1197263 h 3682908"/>
                  <a:gd name="connsiteX2298" fmla="*/ 2979815 w 3862373"/>
                  <a:gd name="connsiteY2298" fmla="*/ 1158188 h 3682908"/>
                  <a:gd name="connsiteX2299" fmla="*/ 3018902 w 3862373"/>
                  <a:gd name="connsiteY2299" fmla="*/ 1119102 h 3682908"/>
                  <a:gd name="connsiteX2300" fmla="*/ 2924263 w 3862373"/>
                  <a:gd name="connsiteY2300" fmla="*/ 1119102 h 3682908"/>
                  <a:gd name="connsiteX2301" fmla="*/ 2963349 w 3862373"/>
                  <a:gd name="connsiteY2301" fmla="*/ 1158188 h 3682908"/>
                  <a:gd name="connsiteX2302" fmla="*/ 2924263 w 3862373"/>
                  <a:gd name="connsiteY2302" fmla="*/ 1197263 h 3682908"/>
                  <a:gd name="connsiteX2303" fmla="*/ 2885175 w 3862373"/>
                  <a:gd name="connsiteY2303" fmla="*/ 1158188 h 3682908"/>
                  <a:gd name="connsiteX2304" fmla="*/ 2924263 w 3862373"/>
                  <a:gd name="connsiteY2304" fmla="*/ 1119102 h 3682908"/>
                  <a:gd name="connsiteX2305" fmla="*/ 2831988 w 3862373"/>
                  <a:gd name="connsiteY2305" fmla="*/ 1119102 h 3682908"/>
                  <a:gd name="connsiteX2306" fmla="*/ 2871075 w 3862373"/>
                  <a:gd name="connsiteY2306" fmla="*/ 1158188 h 3682908"/>
                  <a:gd name="connsiteX2307" fmla="*/ 2831988 w 3862373"/>
                  <a:gd name="connsiteY2307" fmla="*/ 1197263 h 3682908"/>
                  <a:gd name="connsiteX2308" fmla="*/ 2792901 w 3862373"/>
                  <a:gd name="connsiteY2308" fmla="*/ 1158188 h 3682908"/>
                  <a:gd name="connsiteX2309" fmla="*/ 2831988 w 3862373"/>
                  <a:gd name="connsiteY2309" fmla="*/ 1119102 h 3682908"/>
                  <a:gd name="connsiteX2310" fmla="*/ 2737367 w 3862373"/>
                  <a:gd name="connsiteY2310" fmla="*/ 1119102 h 3682908"/>
                  <a:gd name="connsiteX2311" fmla="*/ 2776435 w 3862373"/>
                  <a:gd name="connsiteY2311" fmla="*/ 1158188 h 3682908"/>
                  <a:gd name="connsiteX2312" fmla="*/ 2737367 w 3862373"/>
                  <a:gd name="connsiteY2312" fmla="*/ 1197263 h 3682908"/>
                  <a:gd name="connsiteX2313" fmla="*/ 2698271 w 3862373"/>
                  <a:gd name="connsiteY2313" fmla="*/ 1158188 h 3682908"/>
                  <a:gd name="connsiteX2314" fmla="*/ 2737367 w 3862373"/>
                  <a:gd name="connsiteY2314" fmla="*/ 1119102 h 3682908"/>
                  <a:gd name="connsiteX2315" fmla="*/ 2645076 w 3862373"/>
                  <a:gd name="connsiteY2315" fmla="*/ 1119102 h 3682908"/>
                  <a:gd name="connsiteX2316" fmla="*/ 2684167 w 3862373"/>
                  <a:gd name="connsiteY2316" fmla="*/ 1158188 h 3682908"/>
                  <a:gd name="connsiteX2317" fmla="*/ 2645076 w 3862373"/>
                  <a:gd name="connsiteY2317" fmla="*/ 1197263 h 3682908"/>
                  <a:gd name="connsiteX2318" fmla="*/ 2605987 w 3862373"/>
                  <a:gd name="connsiteY2318" fmla="*/ 1158188 h 3682908"/>
                  <a:gd name="connsiteX2319" fmla="*/ 2645076 w 3862373"/>
                  <a:gd name="connsiteY2319" fmla="*/ 1119102 h 3682908"/>
                  <a:gd name="connsiteX2320" fmla="*/ 2550439 w 3862373"/>
                  <a:gd name="connsiteY2320" fmla="*/ 1119102 h 3682908"/>
                  <a:gd name="connsiteX2321" fmla="*/ 2589523 w 3862373"/>
                  <a:gd name="connsiteY2321" fmla="*/ 1158188 h 3682908"/>
                  <a:gd name="connsiteX2322" fmla="*/ 2550439 w 3862373"/>
                  <a:gd name="connsiteY2322" fmla="*/ 1197263 h 3682908"/>
                  <a:gd name="connsiteX2323" fmla="*/ 2511357 w 3862373"/>
                  <a:gd name="connsiteY2323" fmla="*/ 1158188 h 3682908"/>
                  <a:gd name="connsiteX2324" fmla="*/ 2550439 w 3862373"/>
                  <a:gd name="connsiteY2324" fmla="*/ 1119102 h 3682908"/>
                  <a:gd name="connsiteX2325" fmla="*/ 2458167 w 3862373"/>
                  <a:gd name="connsiteY2325" fmla="*/ 1119102 h 3682908"/>
                  <a:gd name="connsiteX2326" fmla="*/ 2497254 w 3862373"/>
                  <a:gd name="connsiteY2326" fmla="*/ 1158188 h 3682908"/>
                  <a:gd name="connsiteX2327" fmla="*/ 2458167 w 3862373"/>
                  <a:gd name="connsiteY2327" fmla="*/ 1197263 h 3682908"/>
                  <a:gd name="connsiteX2328" fmla="*/ 2419085 w 3862373"/>
                  <a:gd name="connsiteY2328" fmla="*/ 1158188 h 3682908"/>
                  <a:gd name="connsiteX2329" fmla="*/ 2458167 w 3862373"/>
                  <a:gd name="connsiteY2329" fmla="*/ 1119102 h 3682908"/>
                  <a:gd name="connsiteX2330" fmla="*/ 1419551 w 3862373"/>
                  <a:gd name="connsiteY2330" fmla="*/ 1119102 h 3682908"/>
                  <a:gd name="connsiteX2331" fmla="*/ 1458638 w 3862373"/>
                  <a:gd name="connsiteY2331" fmla="*/ 1158188 h 3682908"/>
                  <a:gd name="connsiteX2332" fmla="*/ 1419551 w 3862373"/>
                  <a:gd name="connsiteY2332" fmla="*/ 1197263 h 3682908"/>
                  <a:gd name="connsiteX2333" fmla="*/ 1380457 w 3862373"/>
                  <a:gd name="connsiteY2333" fmla="*/ 1158188 h 3682908"/>
                  <a:gd name="connsiteX2334" fmla="*/ 1419551 w 3862373"/>
                  <a:gd name="connsiteY2334" fmla="*/ 1119102 h 3682908"/>
                  <a:gd name="connsiteX2335" fmla="*/ 1329639 w 3862373"/>
                  <a:gd name="connsiteY2335" fmla="*/ 1119102 h 3682908"/>
                  <a:gd name="connsiteX2336" fmla="*/ 1368728 w 3862373"/>
                  <a:gd name="connsiteY2336" fmla="*/ 1158188 h 3682908"/>
                  <a:gd name="connsiteX2337" fmla="*/ 1329639 w 3862373"/>
                  <a:gd name="connsiteY2337" fmla="*/ 1197263 h 3682908"/>
                  <a:gd name="connsiteX2338" fmla="*/ 1290557 w 3862373"/>
                  <a:gd name="connsiteY2338" fmla="*/ 1158188 h 3682908"/>
                  <a:gd name="connsiteX2339" fmla="*/ 1329639 w 3862373"/>
                  <a:gd name="connsiteY2339" fmla="*/ 1119102 h 3682908"/>
                  <a:gd name="connsiteX2340" fmla="*/ 1232644 w 3862373"/>
                  <a:gd name="connsiteY2340" fmla="*/ 1119102 h 3682908"/>
                  <a:gd name="connsiteX2341" fmla="*/ 1271718 w 3862373"/>
                  <a:gd name="connsiteY2341" fmla="*/ 1158188 h 3682908"/>
                  <a:gd name="connsiteX2342" fmla="*/ 1232644 w 3862373"/>
                  <a:gd name="connsiteY2342" fmla="*/ 1197263 h 3682908"/>
                  <a:gd name="connsiteX2343" fmla="*/ 1193557 w 3862373"/>
                  <a:gd name="connsiteY2343" fmla="*/ 1158188 h 3682908"/>
                  <a:gd name="connsiteX2344" fmla="*/ 1232644 w 3862373"/>
                  <a:gd name="connsiteY2344" fmla="*/ 1119102 h 3682908"/>
                  <a:gd name="connsiteX2345" fmla="*/ 1142731 w 3862373"/>
                  <a:gd name="connsiteY2345" fmla="*/ 1119102 h 3682908"/>
                  <a:gd name="connsiteX2346" fmla="*/ 1181822 w 3862373"/>
                  <a:gd name="connsiteY2346" fmla="*/ 1158188 h 3682908"/>
                  <a:gd name="connsiteX2347" fmla="*/ 1142731 w 3862373"/>
                  <a:gd name="connsiteY2347" fmla="*/ 1197263 h 3682908"/>
                  <a:gd name="connsiteX2348" fmla="*/ 1103634 w 3862373"/>
                  <a:gd name="connsiteY2348" fmla="*/ 1158188 h 3682908"/>
                  <a:gd name="connsiteX2349" fmla="*/ 1142731 w 3862373"/>
                  <a:gd name="connsiteY2349" fmla="*/ 1119102 h 3682908"/>
                  <a:gd name="connsiteX2350" fmla="*/ 1045709 w 3862373"/>
                  <a:gd name="connsiteY2350" fmla="*/ 1119102 h 3682908"/>
                  <a:gd name="connsiteX2351" fmla="*/ 1084799 w 3862373"/>
                  <a:gd name="connsiteY2351" fmla="*/ 1158188 h 3682908"/>
                  <a:gd name="connsiteX2352" fmla="*/ 1045709 w 3862373"/>
                  <a:gd name="connsiteY2352" fmla="*/ 1197263 h 3682908"/>
                  <a:gd name="connsiteX2353" fmla="*/ 1006627 w 3862373"/>
                  <a:gd name="connsiteY2353" fmla="*/ 1158188 h 3682908"/>
                  <a:gd name="connsiteX2354" fmla="*/ 1045709 w 3862373"/>
                  <a:gd name="connsiteY2354" fmla="*/ 1119102 h 3682908"/>
                  <a:gd name="connsiteX2355" fmla="*/ 951081 w 3862373"/>
                  <a:gd name="connsiteY2355" fmla="*/ 1119102 h 3682908"/>
                  <a:gd name="connsiteX2356" fmla="*/ 990163 w 3862373"/>
                  <a:gd name="connsiteY2356" fmla="*/ 1158188 h 3682908"/>
                  <a:gd name="connsiteX2357" fmla="*/ 951081 w 3862373"/>
                  <a:gd name="connsiteY2357" fmla="*/ 1197263 h 3682908"/>
                  <a:gd name="connsiteX2358" fmla="*/ 911999 w 3862373"/>
                  <a:gd name="connsiteY2358" fmla="*/ 1158188 h 3682908"/>
                  <a:gd name="connsiteX2359" fmla="*/ 951081 w 3862373"/>
                  <a:gd name="connsiteY2359" fmla="*/ 1119102 h 3682908"/>
                  <a:gd name="connsiteX2360" fmla="*/ 856453 w 3862373"/>
                  <a:gd name="connsiteY2360" fmla="*/ 1119102 h 3682908"/>
                  <a:gd name="connsiteX2361" fmla="*/ 895535 w 3862373"/>
                  <a:gd name="connsiteY2361" fmla="*/ 1158188 h 3682908"/>
                  <a:gd name="connsiteX2362" fmla="*/ 856453 w 3862373"/>
                  <a:gd name="connsiteY2362" fmla="*/ 1197263 h 3682908"/>
                  <a:gd name="connsiteX2363" fmla="*/ 817371 w 3862373"/>
                  <a:gd name="connsiteY2363" fmla="*/ 1158188 h 3682908"/>
                  <a:gd name="connsiteX2364" fmla="*/ 856453 w 3862373"/>
                  <a:gd name="connsiteY2364" fmla="*/ 1119102 h 3682908"/>
                  <a:gd name="connsiteX2365" fmla="*/ 764190 w 3862373"/>
                  <a:gd name="connsiteY2365" fmla="*/ 1119102 h 3682908"/>
                  <a:gd name="connsiteX2366" fmla="*/ 803273 w 3862373"/>
                  <a:gd name="connsiteY2366" fmla="*/ 1158188 h 3682908"/>
                  <a:gd name="connsiteX2367" fmla="*/ 764190 w 3862373"/>
                  <a:gd name="connsiteY2367" fmla="*/ 1197263 h 3682908"/>
                  <a:gd name="connsiteX2368" fmla="*/ 725108 w 3862373"/>
                  <a:gd name="connsiteY2368" fmla="*/ 1158188 h 3682908"/>
                  <a:gd name="connsiteX2369" fmla="*/ 764190 w 3862373"/>
                  <a:gd name="connsiteY2369" fmla="*/ 1119102 h 3682908"/>
                  <a:gd name="connsiteX2370" fmla="*/ 669546 w 3862373"/>
                  <a:gd name="connsiteY2370" fmla="*/ 1119102 h 3682908"/>
                  <a:gd name="connsiteX2371" fmla="*/ 708645 w 3862373"/>
                  <a:gd name="connsiteY2371" fmla="*/ 1158188 h 3682908"/>
                  <a:gd name="connsiteX2372" fmla="*/ 669546 w 3862373"/>
                  <a:gd name="connsiteY2372" fmla="*/ 1197263 h 3682908"/>
                  <a:gd name="connsiteX2373" fmla="*/ 630466 w 3862373"/>
                  <a:gd name="connsiteY2373" fmla="*/ 1158188 h 3682908"/>
                  <a:gd name="connsiteX2374" fmla="*/ 669546 w 3862373"/>
                  <a:gd name="connsiteY2374" fmla="*/ 1119102 h 3682908"/>
                  <a:gd name="connsiteX2375" fmla="*/ 111145 w 3862373"/>
                  <a:gd name="connsiteY2375" fmla="*/ 1119102 h 3682908"/>
                  <a:gd name="connsiteX2376" fmla="*/ 150233 w 3862373"/>
                  <a:gd name="connsiteY2376" fmla="*/ 1158188 h 3682908"/>
                  <a:gd name="connsiteX2377" fmla="*/ 111145 w 3862373"/>
                  <a:gd name="connsiteY2377" fmla="*/ 1197263 h 3682908"/>
                  <a:gd name="connsiteX2378" fmla="*/ 72060 w 3862373"/>
                  <a:gd name="connsiteY2378" fmla="*/ 1158188 h 3682908"/>
                  <a:gd name="connsiteX2379" fmla="*/ 111145 w 3862373"/>
                  <a:gd name="connsiteY2379" fmla="*/ 1119102 h 3682908"/>
                  <a:gd name="connsiteX2380" fmla="*/ 24845 w 3862373"/>
                  <a:gd name="connsiteY2380" fmla="*/ 1037379 h 3682908"/>
                  <a:gd name="connsiteX2381" fmla="*/ 44149 w 3862373"/>
                  <a:gd name="connsiteY2381" fmla="*/ 1045374 h 3682908"/>
                  <a:gd name="connsiteX2382" fmla="*/ 55597 w 3862373"/>
                  <a:gd name="connsiteY2382" fmla="*/ 1073013 h 3682908"/>
                  <a:gd name="connsiteX2383" fmla="*/ 16510 w 3862373"/>
                  <a:gd name="connsiteY2383" fmla="*/ 1112099 h 3682908"/>
                  <a:gd name="connsiteX2384" fmla="*/ 0 w 3862373"/>
                  <a:gd name="connsiteY2384" fmla="*/ 1105261 h 3682908"/>
                  <a:gd name="connsiteX2385" fmla="*/ 3679017 w 3862373"/>
                  <a:gd name="connsiteY2385" fmla="*/ 1033926 h 3682908"/>
                  <a:gd name="connsiteX2386" fmla="*/ 3718103 w 3862373"/>
                  <a:gd name="connsiteY2386" fmla="*/ 1073013 h 3682908"/>
                  <a:gd name="connsiteX2387" fmla="*/ 3679017 w 3862373"/>
                  <a:gd name="connsiteY2387" fmla="*/ 1112099 h 3682908"/>
                  <a:gd name="connsiteX2388" fmla="*/ 3639929 w 3862373"/>
                  <a:gd name="connsiteY2388" fmla="*/ 1073013 h 3682908"/>
                  <a:gd name="connsiteX2389" fmla="*/ 3679017 w 3862373"/>
                  <a:gd name="connsiteY2389" fmla="*/ 1033926 h 3682908"/>
                  <a:gd name="connsiteX2390" fmla="*/ 3584377 w 3862373"/>
                  <a:gd name="connsiteY2390" fmla="*/ 1033926 h 3682908"/>
                  <a:gd name="connsiteX2391" fmla="*/ 3623463 w 3862373"/>
                  <a:gd name="connsiteY2391" fmla="*/ 1073013 h 3682908"/>
                  <a:gd name="connsiteX2392" fmla="*/ 3584377 w 3862373"/>
                  <a:gd name="connsiteY2392" fmla="*/ 1112099 h 3682908"/>
                  <a:gd name="connsiteX2393" fmla="*/ 3545289 w 3862373"/>
                  <a:gd name="connsiteY2393" fmla="*/ 1073013 h 3682908"/>
                  <a:gd name="connsiteX2394" fmla="*/ 3584377 w 3862373"/>
                  <a:gd name="connsiteY2394" fmla="*/ 1033926 h 3682908"/>
                  <a:gd name="connsiteX2395" fmla="*/ 3489737 w 3862373"/>
                  <a:gd name="connsiteY2395" fmla="*/ 1033926 h 3682908"/>
                  <a:gd name="connsiteX2396" fmla="*/ 3528823 w 3862373"/>
                  <a:gd name="connsiteY2396" fmla="*/ 1073013 h 3682908"/>
                  <a:gd name="connsiteX2397" fmla="*/ 3489737 w 3862373"/>
                  <a:gd name="connsiteY2397" fmla="*/ 1112099 h 3682908"/>
                  <a:gd name="connsiteX2398" fmla="*/ 3450649 w 3862373"/>
                  <a:gd name="connsiteY2398" fmla="*/ 1073013 h 3682908"/>
                  <a:gd name="connsiteX2399" fmla="*/ 3489737 w 3862373"/>
                  <a:gd name="connsiteY2399" fmla="*/ 1033926 h 3682908"/>
                  <a:gd name="connsiteX2400" fmla="*/ 3392731 w 3862373"/>
                  <a:gd name="connsiteY2400" fmla="*/ 1033926 h 3682908"/>
                  <a:gd name="connsiteX2401" fmla="*/ 3431819 w 3862373"/>
                  <a:gd name="connsiteY2401" fmla="*/ 1073013 h 3682908"/>
                  <a:gd name="connsiteX2402" fmla="*/ 3392731 w 3862373"/>
                  <a:gd name="connsiteY2402" fmla="*/ 1112099 h 3682908"/>
                  <a:gd name="connsiteX2403" fmla="*/ 3353644 w 3862373"/>
                  <a:gd name="connsiteY2403" fmla="*/ 1073013 h 3682908"/>
                  <a:gd name="connsiteX2404" fmla="*/ 3392731 w 3862373"/>
                  <a:gd name="connsiteY2404" fmla="*/ 1033926 h 3682908"/>
                  <a:gd name="connsiteX2405" fmla="*/ 3300455 w 3862373"/>
                  <a:gd name="connsiteY2405" fmla="*/ 1033926 h 3682908"/>
                  <a:gd name="connsiteX2406" fmla="*/ 3339543 w 3862373"/>
                  <a:gd name="connsiteY2406" fmla="*/ 1073013 h 3682908"/>
                  <a:gd name="connsiteX2407" fmla="*/ 3300455 w 3862373"/>
                  <a:gd name="connsiteY2407" fmla="*/ 1112099 h 3682908"/>
                  <a:gd name="connsiteX2408" fmla="*/ 3261368 w 3862373"/>
                  <a:gd name="connsiteY2408" fmla="*/ 1073013 h 3682908"/>
                  <a:gd name="connsiteX2409" fmla="*/ 3300455 w 3862373"/>
                  <a:gd name="connsiteY2409" fmla="*/ 1033926 h 3682908"/>
                  <a:gd name="connsiteX2410" fmla="*/ 3205815 w 3862373"/>
                  <a:gd name="connsiteY2410" fmla="*/ 1033926 h 3682908"/>
                  <a:gd name="connsiteX2411" fmla="*/ 3244903 w 3862373"/>
                  <a:gd name="connsiteY2411" fmla="*/ 1073013 h 3682908"/>
                  <a:gd name="connsiteX2412" fmla="*/ 3205815 w 3862373"/>
                  <a:gd name="connsiteY2412" fmla="*/ 1112099 h 3682908"/>
                  <a:gd name="connsiteX2413" fmla="*/ 3166728 w 3862373"/>
                  <a:gd name="connsiteY2413" fmla="*/ 1073013 h 3682908"/>
                  <a:gd name="connsiteX2414" fmla="*/ 3205815 w 3862373"/>
                  <a:gd name="connsiteY2414" fmla="*/ 1033926 h 3682908"/>
                  <a:gd name="connsiteX2415" fmla="*/ 3111175 w 3862373"/>
                  <a:gd name="connsiteY2415" fmla="*/ 1033926 h 3682908"/>
                  <a:gd name="connsiteX2416" fmla="*/ 3150263 w 3862373"/>
                  <a:gd name="connsiteY2416" fmla="*/ 1073013 h 3682908"/>
                  <a:gd name="connsiteX2417" fmla="*/ 3111175 w 3862373"/>
                  <a:gd name="connsiteY2417" fmla="*/ 1112099 h 3682908"/>
                  <a:gd name="connsiteX2418" fmla="*/ 3072088 w 3862373"/>
                  <a:gd name="connsiteY2418" fmla="*/ 1073013 h 3682908"/>
                  <a:gd name="connsiteX2419" fmla="*/ 3111175 w 3862373"/>
                  <a:gd name="connsiteY2419" fmla="*/ 1033926 h 3682908"/>
                  <a:gd name="connsiteX2420" fmla="*/ 3018902 w 3862373"/>
                  <a:gd name="connsiteY2420" fmla="*/ 1033926 h 3682908"/>
                  <a:gd name="connsiteX2421" fmla="*/ 3057989 w 3862373"/>
                  <a:gd name="connsiteY2421" fmla="*/ 1073013 h 3682908"/>
                  <a:gd name="connsiteX2422" fmla="*/ 3018902 w 3862373"/>
                  <a:gd name="connsiteY2422" fmla="*/ 1112099 h 3682908"/>
                  <a:gd name="connsiteX2423" fmla="*/ 2979815 w 3862373"/>
                  <a:gd name="connsiteY2423" fmla="*/ 1073013 h 3682908"/>
                  <a:gd name="connsiteX2424" fmla="*/ 3018902 w 3862373"/>
                  <a:gd name="connsiteY2424" fmla="*/ 1033926 h 3682908"/>
                  <a:gd name="connsiteX2425" fmla="*/ 2924263 w 3862373"/>
                  <a:gd name="connsiteY2425" fmla="*/ 1033926 h 3682908"/>
                  <a:gd name="connsiteX2426" fmla="*/ 2963349 w 3862373"/>
                  <a:gd name="connsiteY2426" fmla="*/ 1073013 h 3682908"/>
                  <a:gd name="connsiteX2427" fmla="*/ 2924263 w 3862373"/>
                  <a:gd name="connsiteY2427" fmla="*/ 1112099 h 3682908"/>
                  <a:gd name="connsiteX2428" fmla="*/ 2885175 w 3862373"/>
                  <a:gd name="connsiteY2428" fmla="*/ 1073013 h 3682908"/>
                  <a:gd name="connsiteX2429" fmla="*/ 2924263 w 3862373"/>
                  <a:gd name="connsiteY2429" fmla="*/ 1033926 h 3682908"/>
                  <a:gd name="connsiteX2430" fmla="*/ 2831987 w 3862373"/>
                  <a:gd name="connsiteY2430" fmla="*/ 1033926 h 3682908"/>
                  <a:gd name="connsiteX2431" fmla="*/ 2871074 w 3862373"/>
                  <a:gd name="connsiteY2431" fmla="*/ 1073013 h 3682908"/>
                  <a:gd name="connsiteX2432" fmla="*/ 2831987 w 3862373"/>
                  <a:gd name="connsiteY2432" fmla="*/ 1112099 h 3682908"/>
                  <a:gd name="connsiteX2433" fmla="*/ 2792900 w 3862373"/>
                  <a:gd name="connsiteY2433" fmla="*/ 1073013 h 3682908"/>
                  <a:gd name="connsiteX2434" fmla="*/ 2831987 w 3862373"/>
                  <a:gd name="connsiteY2434" fmla="*/ 1033926 h 3682908"/>
                  <a:gd name="connsiteX2435" fmla="*/ 2737368 w 3862373"/>
                  <a:gd name="connsiteY2435" fmla="*/ 1033926 h 3682908"/>
                  <a:gd name="connsiteX2436" fmla="*/ 2776434 w 3862373"/>
                  <a:gd name="connsiteY2436" fmla="*/ 1073013 h 3682908"/>
                  <a:gd name="connsiteX2437" fmla="*/ 2737368 w 3862373"/>
                  <a:gd name="connsiteY2437" fmla="*/ 1112099 h 3682908"/>
                  <a:gd name="connsiteX2438" fmla="*/ 2698271 w 3862373"/>
                  <a:gd name="connsiteY2438" fmla="*/ 1073013 h 3682908"/>
                  <a:gd name="connsiteX2439" fmla="*/ 2737368 w 3862373"/>
                  <a:gd name="connsiteY2439" fmla="*/ 1033926 h 3682908"/>
                  <a:gd name="connsiteX2440" fmla="*/ 2645074 w 3862373"/>
                  <a:gd name="connsiteY2440" fmla="*/ 1033926 h 3682908"/>
                  <a:gd name="connsiteX2441" fmla="*/ 2684167 w 3862373"/>
                  <a:gd name="connsiteY2441" fmla="*/ 1073013 h 3682908"/>
                  <a:gd name="connsiteX2442" fmla="*/ 2645074 w 3862373"/>
                  <a:gd name="connsiteY2442" fmla="*/ 1112099 h 3682908"/>
                  <a:gd name="connsiteX2443" fmla="*/ 2605987 w 3862373"/>
                  <a:gd name="connsiteY2443" fmla="*/ 1073013 h 3682908"/>
                  <a:gd name="connsiteX2444" fmla="*/ 2645074 w 3862373"/>
                  <a:gd name="connsiteY2444" fmla="*/ 1033926 h 3682908"/>
                  <a:gd name="connsiteX2445" fmla="*/ 2550439 w 3862373"/>
                  <a:gd name="connsiteY2445" fmla="*/ 1033926 h 3682908"/>
                  <a:gd name="connsiteX2446" fmla="*/ 2589524 w 3862373"/>
                  <a:gd name="connsiteY2446" fmla="*/ 1073013 h 3682908"/>
                  <a:gd name="connsiteX2447" fmla="*/ 2550439 w 3862373"/>
                  <a:gd name="connsiteY2447" fmla="*/ 1112099 h 3682908"/>
                  <a:gd name="connsiteX2448" fmla="*/ 2511357 w 3862373"/>
                  <a:gd name="connsiteY2448" fmla="*/ 1073013 h 3682908"/>
                  <a:gd name="connsiteX2449" fmla="*/ 2550439 w 3862373"/>
                  <a:gd name="connsiteY2449" fmla="*/ 1033926 h 3682908"/>
                  <a:gd name="connsiteX2450" fmla="*/ 2458167 w 3862373"/>
                  <a:gd name="connsiteY2450" fmla="*/ 1033926 h 3682908"/>
                  <a:gd name="connsiteX2451" fmla="*/ 2497254 w 3862373"/>
                  <a:gd name="connsiteY2451" fmla="*/ 1073013 h 3682908"/>
                  <a:gd name="connsiteX2452" fmla="*/ 2458167 w 3862373"/>
                  <a:gd name="connsiteY2452" fmla="*/ 1112099 h 3682908"/>
                  <a:gd name="connsiteX2453" fmla="*/ 2419085 w 3862373"/>
                  <a:gd name="connsiteY2453" fmla="*/ 1073013 h 3682908"/>
                  <a:gd name="connsiteX2454" fmla="*/ 2458167 w 3862373"/>
                  <a:gd name="connsiteY2454" fmla="*/ 1033926 h 3682908"/>
                  <a:gd name="connsiteX2455" fmla="*/ 2363531 w 3862373"/>
                  <a:gd name="connsiteY2455" fmla="*/ 1033926 h 3682908"/>
                  <a:gd name="connsiteX2456" fmla="*/ 2402615 w 3862373"/>
                  <a:gd name="connsiteY2456" fmla="*/ 1073013 h 3682908"/>
                  <a:gd name="connsiteX2457" fmla="*/ 2363531 w 3862373"/>
                  <a:gd name="connsiteY2457" fmla="*/ 1112099 h 3682908"/>
                  <a:gd name="connsiteX2458" fmla="*/ 2324444 w 3862373"/>
                  <a:gd name="connsiteY2458" fmla="*/ 1073013 h 3682908"/>
                  <a:gd name="connsiteX2459" fmla="*/ 2363531 w 3862373"/>
                  <a:gd name="connsiteY2459" fmla="*/ 1033926 h 3682908"/>
                  <a:gd name="connsiteX2460" fmla="*/ 1419556 w 3862373"/>
                  <a:gd name="connsiteY2460" fmla="*/ 1033926 h 3682908"/>
                  <a:gd name="connsiteX2461" fmla="*/ 1458643 w 3862373"/>
                  <a:gd name="connsiteY2461" fmla="*/ 1073013 h 3682908"/>
                  <a:gd name="connsiteX2462" fmla="*/ 1419556 w 3862373"/>
                  <a:gd name="connsiteY2462" fmla="*/ 1112099 h 3682908"/>
                  <a:gd name="connsiteX2463" fmla="*/ 1380461 w 3862373"/>
                  <a:gd name="connsiteY2463" fmla="*/ 1073013 h 3682908"/>
                  <a:gd name="connsiteX2464" fmla="*/ 1419556 w 3862373"/>
                  <a:gd name="connsiteY2464" fmla="*/ 1033926 h 3682908"/>
                  <a:gd name="connsiteX2465" fmla="*/ 1329642 w 3862373"/>
                  <a:gd name="connsiteY2465" fmla="*/ 1033926 h 3682908"/>
                  <a:gd name="connsiteX2466" fmla="*/ 1368731 w 3862373"/>
                  <a:gd name="connsiteY2466" fmla="*/ 1073013 h 3682908"/>
                  <a:gd name="connsiteX2467" fmla="*/ 1329642 w 3862373"/>
                  <a:gd name="connsiteY2467" fmla="*/ 1112099 h 3682908"/>
                  <a:gd name="connsiteX2468" fmla="*/ 1290561 w 3862373"/>
                  <a:gd name="connsiteY2468" fmla="*/ 1073013 h 3682908"/>
                  <a:gd name="connsiteX2469" fmla="*/ 1329642 w 3862373"/>
                  <a:gd name="connsiteY2469" fmla="*/ 1033926 h 3682908"/>
                  <a:gd name="connsiteX2470" fmla="*/ 1232649 w 3862373"/>
                  <a:gd name="connsiteY2470" fmla="*/ 1033926 h 3682908"/>
                  <a:gd name="connsiteX2471" fmla="*/ 1271722 w 3862373"/>
                  <a:gd name="connsiteY2471" fmla="*/ 1073013 h 3682908"/>
                  <a:gd name="connsiteX2472" fmla="*/ 1232649 w 3862373"/>
                  <a:gd name="connsiteY2472" fmla="*/ 1112099 h 3682908"/>
                  <a:gd name="connsiteX2473" fmla="*/ 1193565 w 3862373"/>
                  <a:gd name="connsiteY2473" fmla="*/ 1073013 h 3682908"/>
                  <a:gd name="connsiteX2474" fmla="*/ 1232649 w 3862373"/>
                  <a:gd name="connsiteY2474" fmla="*/ 1033926 h 3682908"/>
                  <a:gd name="connsiteX2475" fmla="*/ 1142736 w 3862373"/>
                  <a:gd name="connsiteY2475" fmla="*/ 1033926 h 3682908"/>
                  <a:gd name="connsiteX2476" fmla="*/ 1181828 w 3862373"/>
                  <a:gd name="connsiteY2476" fmla="*/ 1073013 h 3682908"/>
                  <a:gd name="connsiteX2477" fmla="*/ 1142736 w 3862373"/>
                  <a:gd name="connsiteY2477" fmla="*/ 1112099 h 3682908"/>
                  <a:gd name="connsiteX2478" fmla="*/ 1103639 w 3862373"/>
                  <a:gd name="connsiteY2478" fmla="*/ 1073013 h 3682908"/>
                  <a:gd name="connsiteX2479" fmla="*/ 1142736 w 3862373"/>
                  <a:gd name="connsiteY2479" fmla="*/ 1033926 h 3682908"/>
                  <a:gd name="connsiteX2480" fmla="*/ 1045712 w 3862373"/>
                  <a:gd name="connsiteY2480" fmla="*/ 1033926 h 3682908"/>
                  <a:gd name="connsiteX2481" fmla="*/ 1084802 w 3862373"/>
                  <a:gd name="connsiteY2481" fmla="*/ 1073013 h 3682908"/>
                  <a:gd name="connsiteX2482" fmla="*/ 1045712 w 3862373"/>
                  <a:gd name="connsiteY2482" fmla="*/ 1112099 h 3682908"/>
                  <a:gd name="connsiteX2483" fmla="*/ 1006631 w 3862373"/>
                  <a:gd name="connsiteY2483" fmla="*/ 1073013 h 3682908"/>
                  <a:gd name="connsiteX2484" fmla="*/ 1045712 w 3862373"/>
                  <a:gd name="connsiteY2484" fmla="*/ 1033926 h 3682908"/>
                  <a:gd name="connsiteX2485" fmla="*/ 951085 w 3862373"/>
                  <a:gd name="connsiteY2485" fmla="*/ 1033926 h 3682908"/>
                  <a:gd name="connsiteX2486" fmla="*/ 990166 w 3862373"/>
                  <a:gd name="connsiteY2486" fmla="*/ 1073013 h 3682908"/>
                  <a:gd name="connsiteX2487" fmla="*/ 951085 w 3862373"/>
                  <a:gd name="connsiteY2487" fmla="*/ 1112099 h 3682908"/>
                  <a:gd name="connsiteX2488" fmla="*/ 912003 w 3862373"/>
                  <a:gd name="connsiteY2488" fmla="*/ 1073013 h 3682908"/>
                  <a:gd name="connsiteX2489" fmla="*/ 951085 w 3862373"/>
                  <a:gd name="connsiteY2489" fmla="*/ 1033926 h 3682908"/>
                  <a:gd name="connsiteX2490" fmla="*/ 856458 w 3862373"/>
                  <a:gd name="connsiteY2490" fmla="*/ 1033926 h 3682908"/>
                  <a:gd name="connsiteX2491" fmla="*/ 895540 w 3862373"/>
                  <a:gd name="connsiteY2491" fmla="*/ 1073013 h 3682908"/>
                  <a:gd name="connsiteX2492" fmla="*/ 856458 w 3862373"/>
                  <a:gd name="connsiteY2492" fmla="*/ 1112099 h 3682908"/>
                  <a:gd name="connsiteX2493" fmla="*/ 817376 w 3862373"/>
                  <a:gd name="connsiteY2493" fmla="*/ 1073013 h 3682908"/>
                  <a:gd name="connsiteX2494" fmla="*/ 856458 w 3862373"/>
                  <a:gd name="connsiteY2494" fmla="*/ 1033926 h 3682908"/>
                  <a:gd name="connsiteX2495" fmla="*/ 764197 w 3862373"/>
                  <a:gd name="connsiteY2495" fmla="*/ 1033926 h 3682908"/>
                  <a:gd name="connsiteX2496" fmla="*/ 803279 w 3862373"/>
                  <a:gd name="connsiteY2496" fmla="*/ 1073013 h 3682908"/>
                  <a:gd name="connsiteX2497" fmla="*/ 764197 w 3862373"/>
                  <a:gd name="connsiteY2497" fmla="*/ 1112099 h 3682908"/>
                  <a:gd name="connsiteX2498" fmla="*/ 725113 w 3862373"/>
                  <a:gd name="connsiteY2498" fmla="*/ 1073013 h 3682908"/>
                  <a:gd name="connsiteX2499" fmla="*/ 764197 w 3862373"/>
                  <a:gd name="connsiteY2499" fmla="*/ 1033926 h 3682908"/>
                  <a:gd name="connsiteX2500" fmla="*/ 669546 w 3862373"/>
                  <a:gd name="connsiteY2500" fmla="*/ 1033926 h 3682908"/>
                  <a:gd name="connsiteX2501" fmla="*/ 708650 w 3862373"/>
                  <a:gd name="connsiteY2501" fmla="*/ 1073013 h 3682908"/>
                  <a:gd name="connsiteX2502" fmla="*/ 669546 w 3862373"/>
                  <a:gd name="connsiteY2502" fmla="*/ 1112099 h 3682908"/>
                  <a:gd name="connsiteX2503" fmla="*/ 630473 w 3862373"/>
                  <a:gd name="connsiteY2503" fmla="*/ 1073013 h 3682908"/>
                  <a:gd name="connsiteX2504" fmla="*/ 669546 w 3862373"/>
                  <a:gd name="connsiteY2504" fmla="*/ 1033926 h 3682908"/>
                  <a:gd name="connsiteX2505" fmla="*/ 577271 w 3862373"/>
                  <a:gd name="connsiteY2505" fmla="*/ 1033926 h 3682908"/>
                  <a:gd name="connsiteX2506" fmla="*/ 616368 w 3862373"/>
                  <a:gd name="connsiteY2506" fmla="*/ 1073013 h 3682908"/>
                  <a:gd name="connsiteX2507" fmla="*/ 577271 w 3862373"/>
                  <a:gd name="connsiteY2507" fmla="*/ 1112099 h 3682908"/>
                  <a:gd name="connsiteX2508" fmla="*/ 538174 w 3862373"/>
                  <a:gd name="connsiteY2508" fmla="*/ 1073013 h 3682908"/>
                  <a:gd name="connsiteX2509" fmla="*/ 577271 w 3862373"/>
                  <a:gd name="connsiteY2509" fmla="*/ 1033926 h 3682908"/>
                  <a:gd name="connsiteX2510" fmla="*/ 484984 w 3862373"/>
                  <a:gd name="connsiteY2510" fmla="*/ 1033926 h 3682908"/>
                  <a:gd name="connsiteX2511" fmla="*/ 524069 w 3862373"/>
                  <a:gd name="connsiteY2511" fmla="*/ 1073013 h 3682908"/>
                  <a:gd name="connsiteX2512" fmla="*/ 484984 w 3862373"/>
                  <a:gd name="connsiteY2512" fmla="*/ 1112099 h 3682908"/>
                  <a:gd name="connsiteX2513" fmla="*/ 445908 w 3862373"/>
                  <a:gd name="connsiteY2513" fmla="*/ 1073013 h 3682908"/>
                  <a:gd name="connsiteX2514" fmla="*/ 484984 w 3862373"/>
                  <a:gd name="connsiteY2514" fmla="*/ 1033926 h 3682908"/>
                  <a:gd name="connsiteX2515" fmla="*/ 390337 w 3862373"/>
                  <a:gd name="connsiteY2515" fmla="*/ 1033926 h 3682908"/>
                  <a:gd name="connsiteX2516" fmla="*/ 429437 w 3862373"/>
                  <a:gd name="connsiteY2516" fmla="*/ 1073013 h 3682908"/>
                  <a:gd name="connsiteX2517" fmla="*/ 390337 w 3862373"/>
                  <a:gd name="connsiteY2517" fmla="*/ 1112099 h 3682908"/>
                  <a:gd name="connsiteX2518" fmla="*/ 351267 w 3862373"/>
                  <a:gd name="connsiteY2518" fmla="*/ 1073013 h 3682908"/>
                  <a:gd name="connsiteX2519" fmla="*/ 390337 w 3862373"/>
                  <a:gd name="connsiteY2519" fmla="*/ 1033926 h 3682908"/>
                  <a:gd name="connsiteX2520" fmla="*/ 298068 w 3862373"/>
                  <a:gd name="connsiteY2520" fmla="*/ 1033926 h 3682908"/>
                  <a:gd name="connsiteX2521" fmla="*/ 337166 w 3862373"/>
                  <a:gd name="connsiteY2521" fmla="*/ 1073013 h 3682908"/>
                  <a:gd name="connsiteX2522" fmla="*/ 298068 w 3862373"/>
                  <a:gd name="connsiteY2522" fmla="*/ 1112099 h 3682908"/>
                  <a:gd name="connsiteX2523" fmla="*/ 258978 w 3862373"/>
                  <a:gd name="connsiteY2523" fmla="*/ 1073013 h 3682908"/>
                  <a:gd name="connsiteX2524" fmla="*/ 298068 w 3862373"/>
                  <a:gd name="connsiteY2524" fmla="*/ 1033926 h 3682908"/>
                  <a:gd name="connsiteX2525" fmla="*/ 203423 w 3862373"/>
                  <a:gd name="connsiteY2525" fmla="*/ 1033926 h 3682908"/>
                  <a:gd name="connsiteX2526" fmla="*/ 242512 w 3862373"/>
                  <a:gd name="connsiteY2526" fmla="*/ 1073013 h 3682908"/>
                  <a:gd name="connsiteX2527" fmla="*/ 203423 w 3862373"/>
                  <a:gd name="connsiteY2527" fmla="*/ 1112099 h 3682908"/>
                  <a:gd name="connsiteX2528" fmla="*/ 164337 w 3862373"/>
                  <a:gd name="connsiteY2528" fmla="*/ 1073013 h 3682908"/>
                  <a:gd name="connsiteX2529" fmla="*/ 203423 w 3862373"/>
                  <a:gd name="connsiteY2529" fmla="*/ 1033926 h 3682908"/>
                  <a:gd name="connsiteX2530" fmla="*/ 111150 w 3862373"/>
                  <a:gd name="connsiteY2530" fmla="*/ 1033926 h 3682908"/>
                  <a:gd name="connsiteX2531" fmla="*/ 150237 w 3862373"/>
                  <a:gd name="connsiteY2531" fmla="*/ 1073013 h 3682908"/>
                  <a:gd name="connsiteX2532" fmla="*/ 111150 w 3862373"/>
                  <a:gd name="connsiteY2532" fmla="*/ 1112099 h 3682908"/>
                  <a:gd name="connsiteX2533" fmla="*/ 72064 w 3862373"/>
                  <a:gd name="connsiteY2533" fmla="*/ 1073013 h 3682908"/>
                  <a:gd name="connsiteX2534" fmla="*/ 111150 w 3862373"/>
                  <a:gd name="connsiteY2534" fmla="*/ 1033926 h 3682908"/>
                  <a:gd name="connsiteX2535" fmla="*/ 51905 w 3862373"/>
                  <a:gd name="connsiteY2535" fmla="*/ 976551 h 3682908"/>
                  <a:gd name="connsiteX2536" fmla="*/ 55600 w 3862373"/>
                  <a:gd name="connsiteY2536" fmla="*/ 985473 h 3682908"/>
                  <a:gd name="connsiteX2537" fmla="*/ 44152 w 3862373"/>
                  <a:gd name="connsiteY2537" fmla="*/ 1013112 h 3682908"/>
                  <a:gd name="connsiteX2538" fmla="*/ 31864 w 3862373"/>
                  <a:gd name="connsiteY2538" fmla="*/ 1018202 h 3682908"/>
                  <a:gd name="connsiteX2539" fmla="*/ 31938 w 3862373"/>
                  <a:gd name="connsiteY2539" fmla="*/ 1017999 h 3682908"/>
                  <a:gd name="connsiteX2540" fmla="*/ 3672511 w 3862373"/>
                  <a:gd name="connsiteY2540" fmla="*/ 949081 h 3682908"/>
                  <a:gd name="connsiteX2541" fmla="*/ 3703905 w 3862373"/>
                  <a:gd name="connsiteY2541" fmla="*/ 1014251 h 3682908"/>
                  <a:gd name="connsiteX2542" fmla="*/ 3679017 w 3862373"/>
                  <a:gd name="connsiteY2542" fmla="*/ 1024560 h 3682908"/>
                  <a:gd name="connsiteX2543" fmla="*/ 3639929 w 3862373"/>
                  <a:gd name="connsiteY2543" fmla="*/ 985473 h 3682908"/>
                  <a:gd name="connsiteX2544" fmla="*/ 3651378 w 3862373"/>
                  <a:gd name="connsiteY2544" fmla="*/ 957835 h 3682908"/>
                  <a:gd name="connsiteX2545" fmla="*/ 3584377 w 3862373"/>
                  <a:gd name="connsiteY2545" fmla="*/ 946387 h 3682908"/>
                  <a:gd name="connsiteX2546" fmla="*/ 3623463 w 3862373"/>
                  <a:gd name="connsiteY2546" fmla="*/ 985473 h 3682908"/>
                  <a:gd name="connsiteX2547" fmla="*/ 3584377 w 3862373"/>
                  <a:gd name="connsiteY2547" fmla="*/ 1024560 h 3682908"/>
                  <a:gd name="connsiteX2548" fmla="*/ 3545289 w 3862373"/>
                  <a:gd name="connsiteY2548" fmla="*/ 985473 h 3682908"/>
                  <a:gd name="connsiteX2549" fmla="*/ 3584377 w 3862373"/>
                  <a:gd name="connsiteY2549" fmla="*/ 946387 h 3682908"/>
                  <a:gd name="connsiteX2550" fmla="*/ 3489737 w 3862373"/>
                  <a:gd name="connsiteY2550" fmla="*/ 946387 h 3682908"/>
                  <a:gd name="connsiteX2551" fmla="*/ 3528823 w 3862373"/>
                  <a:gd name="connsiteY2551" fmla="*/ 985473 h 3682908"/>
                  <a:gd name="connsiteX2552" fmla="*/ 3489737 w 3862373"/>
                  <a:gd name="connsiteY2552" fmla="*/ 1024560 h 3682908"/>
                  <a:gd name="connsiteX2553" fmla="*/ 3450649 w 3862373"/>
                  <a:gd name="connsiteY2553" fmla="*/ 985473 h 3682908"/>
                  <a:gd name="connsiteX2554" fmla="*/ 3489737 w 3862373"/>
                  <a:gd name="connsiteY2554" fmla="*/ 946387 h 3682908"/>
                  <a:gd name="connsiteX2555" fmla="*/ 3392731 w 3862373"/>
                  <a:gd name="connsiteY2555" fmla="*/ 946387 h 3682908"/>
                  <a:gd name="connsiteX2556" fmla="*/ 3431819 w 3862373"/>
                  <a:gd name="connsiteY2556" fmla="*/ 985473 h 3682908"/>
                  <a:gd name="connsiteX2557" fmla="*/ 3392731 w 3862373"/>
                  <a:gd name="connsiteY2557" fmla="*/ 1024560 h 3682908"/>
                  <a:gd name="connsiteX2558" fmla="*/ 3353644 w 3862373"/>
                  <a:gd name="connsiteY2558" fmla="*/ 985473 h 3682908"/>
                  <a:gd name="connsiteX2559" fmla="*/ 3392731 w 3862373"/>
                  <a:gd name="connsiteY2559" fmla="*/ 946387 h 3682908"/>
                  <a:gd name="connsiteX2560" fmla="*/ 3300455 w 3862373"/>
                  <a:gd name="connsiteY2560" fmla="*/ 946387 h 3682908"/>
                  <a:gd name="connsiteX2561" fmla="*/ 3339543 w 3862373"/>
                  <a:gd name="connsiteY2561" fmla="*/ 985473 h 3682908"/>
                  <a:gd name="connsiteX2562" fmla="*/ 3300455 w 3862373"/>
                  <a:gd name="connsiteY2562" fmla="*/ 1024560 h 3682908"/>
                  <a:gd name="connsiteX2563" fmla="*/ 3261368 w 3862373"/>
                  <a:gd name="connsiteY2563" fmla="*/ 985473 h 3682908"/>
                  <a:gd name="connsiteX2564" fmla="*/ 3300455 w 3862373"/>
                  <a:gd name="connsiteY2564" fmla="*/ 946387 h 3682908"/>
                  <a:gd name="connsiteX2565" fmla="*/ 3205815 w 3862373"/>
                  <a:gd name="connsiteY2565" fmla="*/ 946387 h 3682908"/>
                  <a:gd name="connsiteX2566" fmla="*/ 3244903 w 3862373"/>
                  <a:gd name="connsiteY2566" fmla="*/ 985473 h 3682908"/>
                  <a:gd name="connsiteX2567" fmla="*/ 3205815 w 3862373"/>
                  <a:gd name="connsiteY2567" fmla="*/ 1024560 h 3682908"/>
                  <a:gd name="connsiteX2568" fmla="*/ 3166728 w 3862373"/>
                  <a:gd name="connsiteY2568" fmla="*/ 985473 h 3682908"/>
                  <a:gd name="connsiteX2569" fmla="*/ 3205815 w 3862373"/>
                  <a:gd name="connsiteY2569" fmla="*/ 946387 h 3682908"/>
                  <a:gd name="connsiteX2570" fmla="*/ 3111175 w 3862373"/>
                  <a:gd name="connsiteY2570" fmla="*/ 946387 h 3682908"/>
                  <a:gd name="connsiteX2571" fmla="*/ 3150263 w 3862373"/>
                  <a:gd name="connsiteY2571" fmla="*/ 985473 h 3682908"/>
                  <a:gd name="connsiteX2572" fmla="*/ 3111175 w 3862373"/>
                  <a:gd name="connsiteY2572" fmla="*/ 1024560 h 3682908"/>
                  <a:gd name="connsiteX2573" fmla="*/ 3072088 w 3862373"/>
                  <a:gd name="connsiteY2573" fmla="*/ 985473 h 3682908"/>
                  <a:gd name="connsiteX2574" fmla="*/ 3111175 w 3862373"/>
                  <a:gd name="connsiteY2574" fmla="*/ 946387 h 3682908"/>
                  <a:gd name="connsiteX2575" fmla="*/ 3018902 w 3862373"/>
                  <a:gd name="connsiteY2575" fmla="*/ 946387 h 3682908"/>
                  <a:gd name="connsiteX2576" fmla="*/ 3057989 w 3862373"/>
                  <a:gd name="connsiteY2576" fmla="*/ 985473 h 3682908"/>
                  <a:gd name="connsiteX2577" fmla="*/ 3018902 w 3862373"/>
                  <a:gd name="connsiteY2577" fmla="*/ 1024560 h 3682908"/>
                  <a:gd name="connsiteX2578" fmla="*/ 2979815 w 3862373"/>
                  <a:gd name="connsiteY2578" fmla="*/ 985473 h 3682908"/>
                  <a:gd name="connsiteX2579" fmla="*/ 3018902 w 3862373"/>
                  <a:gd name="connsiteY2579" fmla="*/ 946387 h 3682908"/>
                  <a:gd name="connsiteX2580" fmla="*/ 2737369 w 3862373"/>
                  <a:gd name="connsiteY2580" fmla="*/ 946387 h 3682908"/>
                  <a:gd name="connsiteX2581" fmla="*/ 2776434 w 3862373"/>
                  <a:gd name="connsiteY2581" fmla="*/ 985473 h 3682908"/>
                  <a:gd name="connsiteX2582" fmla="*/ 2737369 w 3862373"/>
                  <a:gd name="connsiteY2582" fmla="*/ 1024560 h 3682908"/>
                  <a:gd name="connsiteX2583" fmla="*/ 2698271 w 3862373"/>
                  <a:gd name="connsiteY2583" fmla="*/ 985473 h 3682908"/>
                  <a:gd name="connsiteX2584" fmla="*/ 2737369 w 3862373"/>
                  <a:gd name="connsiteY2584" fmla="*/ 946387 h 3682908"/>
                  <a:gd name="connsiteX2585" fmla="*/ 2458167 w 3862373"/>
                  <a:gd name="connsiteY2585" fmla="*/ 946387 h 3682908"/>
                  <a:gd name="connsiteX2586" fmla="*/ 2497255 w 3862373"/>
                  <a:gd name="connsiteY2586" fmla="*/ 985473 h 3682908"/>
                  <a:gd name="connsiteX2587" fmla="*/ 2458167 w 3862373"/>
                  <a:gd name="connsiteY2587" fmla="*/ 1024560 h 3682908"/>
                  <a:gd name="connsiteX2588" fmla="*/ 2419086 w 3862373"/>
                  <a:gd name="connsiteY2588" fmla="*/ 985473 h 3682908"/>
                  <a:gd name="connsiteX2589" fmla="*/ 2458167 w 3862373"/>
                  <a:gd name="connsiteY2589" fmla="*/ 946387 h 3682908"/>
                  <a:gd name="connsiteX2590" fmla="*/ 1329646 w 3862373"/>
                  <a:gd name="connsiteY2590" fmla="*/ 946387 h 3682908"/>
                  <a:gd name="connsiteX2591" fmla="*/ 1368735 w 3862373"/>
                  <a:gd name="connsiteY2591" fmla="*/ 985473 h 3682908"/>
                  <a:gd name="connsiteX2592" fmla="*/ 1329646 w 3862373"/>
                  <a:gd name="connsiteY2592" fmla="*/ 1024560 h 3682908"/>
                  <a:gd name="connsiteX2593" fmla="*/ 1290566 w 3862373"/>
                  <a:gd name="connsiteY2593" fmla="*/ 985473 h 3682908"/>
                  <a:gd name="connsiteX2594" fmla="*/ 1329646 w 3862373"/>
                  <a:gd name="connsiteY2594" fmla="*/ 946387 h 3682908"/>
                  <a:gd name="connsiteX2595" fmla="*/ 1232653 w 3862373"/>
                  <a:gd name="connsiteY2595" fmla="*/ 946387 h 3682908"/>
                  <a:gd name="connsiteX2596" fmla="*/ 1271726 w 3862373"/>
                  <a:gd name="connsiteY2596" fmla="*/ 985473 h 3682908"/>
                  <a:gd name="connsiteX2597" fmla="*/ 1232653 w 3862373"/>
                  <a:gd name="connsiteY2597" fmla="*/ 1024560 h 3682908"/>
                  <a:gd name="connsiteX2598" fmla="*/ 1193568 w 3862373"/>
                  <a:gd name="connsiteY2598" fmla="*/ 985473 h 3682908"/>
                  <a:gd name="connsiteX2599" fmla="*/ 1232653 w 3862373"/>
                  <a:gd name="connsiteY2599" fmla="*/ 946387 h 3682908"/>
                  <a:gd name="connsiteX2600" fmla="*/ 1142740 w 3862373"/>
                  <a:gd name="connsiteY2600" fmla="*/ 946387 h 3682908"/>
                  <a:gd name="connsiteX2601" fmla="*/ 1181832 w 3862373"/>
                  <a:gd name="connsiteY2601" fmla="*/ 985473 h 3682908"/>
                  <a:gd name="connsiteX2602" fmla="*/ 1142740 w 3862373"/>
                  <a:gd name="connsiteY2602" fmla="*/ 1024560 h 3682908"/>
                  <a:gd name="connsiteX2603" fmla="*/ 1103643 w 3862373"/>
                  <a:gd name="connsiteY2603" fmla="*/ 985473 h 3682908"/>
                  <a:gd name="connsiteX2604" fmla="*/ 1142740 w 3862373"/>
                  <a:gd name="connsiteY2604" fmla="*/ 946387 h 3682908"/>
                  <a:gd name="connsiteX2605" fmla="*/ 1045716 w 3862373"/>
                  <a:gd name="connsiteY2605" fmla="*/ 946387 h 3682908"/>
                  <a:gd name="connsiteX2606" fmla="*/ 1084805 w 3862373"/>
                  <a:gd name="connsiteY2606" fmla="*/ 985473 h 3682908"/>
                  <a:gd name="connsiteX2607" fmla="*/ 1045716 w 3862373"/>
                  <a:gd name="connsiteY2607" fmla="*/ 1024560 h 3682908"/>
                  <a:gd name="connsiteX2608" fmla="*/ 1006635 w 3862373"/>
                  <a:gd name="connsiteY2608" fmla="*/ 985473 h 3682908"/>
                  <a:gd name="connsiteX2609" fmla="*/ 1045716 w 3862373"/>
                  <a:gd name="connsiteY2609" fmla="*/ 946387 h 3682908"/>
                  <a:gd name="connsiteX2610" fmla="*/ 764201 w 3862373"/>
                  <a:gd name="connsiteY2610" fmla="*/ 946387 h 3682908"/>
                  <a:gd name="connsiteX2611" fmla="*/ 803284 w 3862373"/>
                  <a:gd name="connsiteY2611" fmla="*/ 985473 h 3682908"/>
                  <a:gd name="connsiteX2612" fmla="*/ 764201 w 3862373"/>
                  <a:gd name="connsiteY2612" fmla="*/ 1024560 h 3682908"/>
                  <a:gd name="connsiteX2613" fmla="*/ 725120 w 3862373"/>
                  <a:gd name="connsiteY2613" fmla="*/ 985473 h 3682908"/>
                  <a:gd name="connsiteX2614" fmla="*/ 764201 w 3862373"/>
                  <a:gd name="connsiteY2614" fmla="*/ 946387 h 3682908"/>
                  <a:gd name="connsiteX2615" fmla="*/ 669559 w 3862373"/>
                  <a:gd name="connsiteY2615" fmla="*/ 946387 h 3682908"/>
                  <a:gd name="connsiteX2616" fmla="*/ 708656 w 3862373"/>
                  <a:gd name="connsiteY2616" fmla="*/ 985473 h 3682908"/>
                  <a:gd name="connsiteX2617" fmla="*/ 669559 w 3862373"/>
                  <a:gd name="connsiteY2617" fmla="*/ 1024560 h 3682908"/>
                  <a:gd name="connsiteX2618" fmla="*/ 630479 w 3862373"/>
                  <a:gd name="connsiteY2618" fmla="*/ 985473 h 3682908"/>
                  <a:gd name="connsiteX2619" fmla="*/ 669559 w 3862373"/>
                  <a:gd name="connsiteY2619" fmla="*/ 946387 h 3682908"/>
                  <a:gd name="connsiteX2620" fmla="*/ 577276 w 3862373"/>
                  <a:gd name="connsiteY2620" fmla="*/ 946387 h 3682908"/>
                  <a:gd name="connsiteX2621" fmla="*/ 616374 w 3862373"/>
                  <a:gd name="connsiteY2621" fmla="*/ 985473 h 3682908"/>
                  <a:gd name="connsiteX2622" fmla="*/ 577276 w 3862373"/>
                  <a:gd name="connsiteY2622" fmla="*/ 1024560 h 3682908"/>
                  <a:gd name="connsiteX2623" fmla="*/ 538178 w 3862373"/>
                  <a:gd name="connsiteY2623" fmla="*/ 985473 h 3682908"/>
                  <a:gd name="connsiteX2624" fmla="*/ 577276 w 3862373"/>
                  <a:gd name="connsiteY2624" fmla="*/ 946387 h 3682908"/>
                  <a:gd name="connsiteX2625" fmla="*/ 484989 w 3862373"/>
                  <a:gd name="connsiteY2625" fmla="*/ 946387 h 3682908"/>
                  <a:gd name="connsiteX2626" fmla="*/ 524074 w 3862373"/>
                  <a:gd name="connsiteY2626" fmla="*/ 985473 h 3682908"/>
                  <a:gd name="connsiteX2627" fmla="*/ 484989 w 3862373"/>
                  <a:gd name="connsiteY2627" fmla="*/ 1024560 h 3682908"/>
                  <a:gd name="connsiteX2628" fmla="*/ 445913 w 3862373"/>
                  <a:gd name="connsiteY2628" fmla="*/ 985473 h 3682908"/>
                  <a:gd name="connsiteX2629" fmla="*/ 484989 w 3862373"/>
                  <a:gd name="connsiteY2629" fmla="*/ 946387 h 3682908"/>
                  <a:gd name="connsiteX2630" fmla="*/ 390337 w 3862373"/>
                  <a:gd name="connsiteY2630" fmla="*/ 946387 h 3682908"/>
                  <a:gd name="connsiteX2631" fmla="*/ 429441 w 3862373"/>
                  <a:gd name="connsiteY2631" fmla="*/ 985473 h 3682908"/>
                  <a:gd name="connsiteX2632" fmla="*/ 390337 w 3862373"/>
                  <a:gd name="connsiteY2632" fmla="*/ 1024560 h 3682908"/>
                  <a:gd name="connsiteX2633" fmla="*/ 351272 w 3862373"/>
                  <a:gd name="connsiteY2633" fmla="*/ 985473 h 3682908"/>
                  <a:gd name="connsiteX2634" fmla="*/ 390337 w 3862373"/>
                  <a:gd name="connsiteY2634" fmla="*/ 946387 h 3682908"/>
                  <a:gd name="connsiteX2635" fmla="*/ 298073 w 3862373"/>
                  <a:gd name="connsiteY2635" fmla="*/ 946387 h 3682908"/>
                  <a:gd name="connsiteX2636" fmla="*/ 337170 w 3862373"/>
                  <a:gd name="connsiteY2636" fmla="*/ 985473 h 3682908"/>
                  <a:gd name="connsiteX2637" fmla="*/ 298073 w 3862373"/>
                  <a:gd name="connsiteY2637" fmla="*/ 1024560 h 3682908"/>
                  <a:gd name="connsiteX2638" fmla="*/ 258982 w 3862373"/>
                  <a:gd name="connsiteY2638" fmla="*/ 985473 h 3682908"/>
                  <a:gd name="connsiteX2639" fmla="*/ 298073 w 3862373"/>
                  <a:gd name="connsiteY2639" fmla="*/ 946387 h 3682908"/>
                  <a:gd name="connsiteX2640" fmla="*/ 203426 w 3862373"/>
                  <a:gd name="connsiteY2640" fmla="*/ 946387 h 3682908"/>
                  <a:gd name="connsiteX2641" fmla="*/ 242516 w 3862373"/>
                  <a:gd name="connsiteY2641" fmla="*/ 985473 h 3682908"/>
                  <a:gd name="connsiteX2642" fmla="*/ 203426 w 3862373"/>
                  <a:gd name="connsiteY2642" fmla="*/ 1024560 h 3682908"/>
                  <a:gd name="connsiteX2643" fmla="*/ 164342 w 3862373"/>
                  <a:gd name="connsiteY2643" fmla="*/ 985473 h 3682908"/>
                  <a:gd name="connsiteX2644" fmla="*/ 203426 w 3862373"/>
                  <a:gd name="connsiteY2644" fmla="*/ 946387 h 3682908"/>
                  <a:gd name="connsiteX2645" fmla="*/ 111154 w 3862373"/>
                  <a:gd name="connsiteY2645" fmla="*/ 946387 h 3682908"/>
                  <a:gd name="connsiteX2646" fmla="*/ 150240 w 3862373"/>
                  <a:gd name="connsiteY2646" fmla="*/ 985473 h 3682908"/>
                  <a:gd name="connsiteX2647" fmla="*/ 111154 w 3862373"/>
                  <a:gd name="connsiteY2647" fmla="*/ 1024560 h 3682908"/>
                  <a:gd name="connsiteX2648" fmla="*/ 72068 w 3862373"/>
                  <a:gd name="connsiteY2648" fmla="*/ 985473 h 3682908"/>
                  <a:gd name="connsiteX2649" fmla="*/ 111154 w 3862373"/>
                  <a:gd name="connsiteY2649" fmla="*/ 946387 h 3682908"/>
                  <a:gd name="connsiteX2650" fmla="*/ 3644655 w 3862373"/>
                  <a:gd name="connsiteY2650" fmla="*/ 891256 h 3682908"/>
                  <a:gd name="connsiteX2651" fmla="*/ 3666478 w 3862373"/>
                  <a:gd name="connsiteY2651" fmla="*/ 936557 h 3682908"/>
                  <a:gd name="connsiteX2652" fmla="*/ 3651378 w 3862373"/>
                  <a:gd name="connsiteY2652" fmla="*/ 930303 h 3682908"/>
                  <a:gd name="connsiteX2653" fmla="*/ 3639929 w 3862373"/>
                  <a:gd name="connsiteY2653" fmla="*/ 902664 h 3682908"/>
                  <a:gd name="connsiteX2654" fmla="*/ 3584377 w 3862373"/>
                  <a:gd name="connsiteY2654" fmla="*/ 863578 h 3682908"/>
                  <a:gd name="connsiteX2655" fmla="*/ 3623463 w 3862373"/>
                  <a:gd name="connsiteY2655" fmla="*/ 902664 h 3682908"/>
                  <a:gd name="connsiteX2656" fmla="*/ 3584377 w 3862373"/>
                  <a:gd name="connsiteY2656" fmla="*/ 941751 h 3682908"/>
                  <a:gd name="connsiteX2657" fmla="*/ 3545289 w 3862373"/>
                  <a:gd name="connsiteY2657" fmla="*/ 902664 h 3682908"/>
                  <a:gd name="connsiteX2658" fmla="*/ 3584377 w 3862373"/>
                  <a:gd name="connsiteY2658" fmla="*/ 863578 h 3682908"/>
                  <a:gd name="connsiteX2659" fmla="*/ 3489737 w 3862373"/>
                  <a:gd name="connsiteY2659" fmla="*/ 863578 h 3682908"/>
                  <a:gd name="connsiteX2660" fmla="*/ 3528823 w 3862373"/>
                  <a:gd name="connsiteY2660" fmla="*/ 902664 h 3682908"/>
                  <a:gd name="connsiteX2661" fmla="*/ 3489737 w 3862373"/>
                  <a:gd name="connsiteY2661" fmla="*/ 941751 h 3682908"/>
                  <a:gd name="connsiteX2662" fmla="*/ 3450649 w 3862373"/>
                  <a:gd name="connsiteY2662" fmla="*/ 902664 h 3682908"/>
                  <a:gd name="connsiteX2663" fmla="*/ 3489737 w 3862373"/>
                  <a:gd name="connsiteY2663" fmla="*/ 863578 h 3682908"/>
                  <a:gd name="connsiteX2664" fmla="*/ 3392731 w 3862373"/>
                  <a:gd name="connsiteY2664" fmla="*/ 863578 h 3682908"/>
                  <a:gd name="connsiteX2665" fmla="*/ 3431819 w 3862373"/>
                  <a:gd name="connsiteY2665" fmla="*/ 902664 h 3682908"/>
                  <a:gd name="connsiteX2666" fmla="*/ 3392731 w 3862373"/>
                  <a:gd name="connsiteY2666" fmla="*/ 941751 h 3682908"/>
                  <a:gd name="connsiteX2667" fmla="*/ 3353644 w 3862373"/>
                  <a:gd name="connsiteY2667" fmla="*/ 902664 h 3682908"/>
                  <a:gd name="connsiteX2668" fmla="*/ 3392731 w 3862373"/>
                  <a:gd name="connsiteY2668" fmla="*/ 863578 h 3682908"/>
                  <a:gd name="connsiteX2669" fmla="*/ 3300455 w 3862373"/>
                  <a:gd name="connsiteY2669" fmla="*/ 863578 h 3682908"/>
                  <a:gd name="connsiteX2670" fmla="*/ 3339543 w 3862373"/>
                  <a:gd name="connsiteY2670" fmla="*/ 902664 h 3682908"/>
                  <a:gd name="connsiteX2671" fmla="*/ 3300455 w 3862373"/>
                  <a:gd name="connsiteY2671" fmla="*/ 941751 h 3682908"/>
                  <a:gd name="connsiteX2672" fmla="*/ 3261368 w 3862373"/>
                  <a:gd name="connsiteY2672" fmla="*/ 902664 h 3682908"/>
                  <a:gd name="connsiteX2673" fmla="*/ 3300455 w 3862373"/>
                  <a:gd name="connsiteY2673" fmla="*/ 863578 h 3682908"/>
                  <a:gd name="connsiteX2674" fmla="*/ 3205815 w 3862373"/>
                  <a:gd name="connsiteY2674" fmla="*/ 863578 h 3682908"/>
                  <a:gd name="connsiteX2675" fmla="*/ 3244903 w 3862373"/>
                  <a:gd name="connsiteY2675" fmla="*/ 902664 h 3682908"/>
                  <a:gd name="connsiteX2676" fmla="*/ 3205815 w 3862373"/>
                  <a:gd name="connsiteY2676" fmla="*/ 941751 h 3682908"/>
                  <a:gd name="connsiteX2677" fmla="*/ 3166728 w 3862373"/>
                  <a:gd name="connsiteY2677" fmla="*/ 902664 h 3682908"/>
                  <a:gd name="connsiteX2678" fmla="*/ 3205815 w 3862373"/>
                  <a:gd name="connsiteY2678" fmla="*/ 863578 h 3682908"/>
                  <a:gd name="connsiteX2679" fmla="*/ 3111175 w 3862373"/>
                  <a:gd name="connsiteY2679" fmla="*/ 863578 h 3682908"/>
                  <a:gd name="connsiteX2680" fmla="*/ 3150263 w 3862373"/>
                  <a:gd name="connsiteY2680" fmla="*/ 902664 h 3682908"/>
                  <a:gd name="connsiteX2681" fmla="*/ 3111175 w 3862373"/>
                  <a:gd name="connsiteY2681" fmla="*/ 941751 h 3682908"/>
                  <a:gd name="connsiteX2682" fmla="*/ 3072088 w 3862373"/>
                  <a:gd name="connsiteY2682" fmla="*/ 902664 h 3682908"/>
                  <a:gd name="connsiteX2683" fmla="*/ 3111175 w 3862373"/>
                  <a:gd name="connsiteY2683" fmla="*/ 863578 h 3682908"/>
                  <a:gd name="connsiteX2684" fmla="*/ 3018902 w 3862373"/>
                  <a:gd name="connsiteY2684" fmla="*/ 863578 h 3682908"/>
                  <a:gd name="connsiteX2685" fmla="*/ 3057989 w 3862373"/>
                  <a:gd name="connsiteY2685" fmla="*/ 902664 h 3682908"/>
                  <a:gd name="connsiteX2686" fmla="*/ 3018902 w 3862373"/>
                  <a:gd name="connsiteY2686" fmla="*/ 941751 h 3682908"/>
                  <a:gd name="connsiteX2687" fmla="*/ 2979815 w 3862373"/>
                  <a:gd name="connsiteY2687" fmla="*/ 902664 h 3682908"/>
                  <a:gd name="connsiteX2688" fmla="*/ 3018902 w 3862373"/>
                  <a:gd name="connsiteY2688" fmla="*/ 863578 h 3682908"/>
                  <a:gd name="connsiteX2689" fmla="*/ 2831987 w 3862373"/>
                  <a:gd name="connsiteY2689" fmla="*/ 863578 h 3682908"/>
                  <a:gd name="connsiteX2690" fmla="*/ 2871074 w 3862373"/>
                  <a:gd name="connsiteY2690" fmla="*/ 902664 h 3682908"/>
                  <a:gd name="connsiteX2691" fmla="*/ 2831987 w 3862373"/>
                  <a:gd name="connsiteY2691" fmla="*/ 941751 h 3682908"/>
                  <a:gd name="connsiteX2692" fmla="*/ 2792900 w 3862373"/>
                  <a:gd name="connsiteY2692" fmla="*/ 902664 h 3682908"/>
                  <a:gd name="connsiteX2693" fmla="*/ 2831987 w 3862373"/>
                  <a:gd name="connsiteY2693" fmla="*/ 863578 h 3682908"/>
                  <a:gd name="connsiteX2694" fmla="*/ 2737371 w 3862373"/>
                  <a:gd name="connsiteY2694" fmla="*/ 863578 h 3682908"/>
                  <a:gd name="connsiteX2695" fmla="*/ 2776434 w 3862373"/>
                  <a:gd name="connsiteY2695" fmla="*/ 902664 h 3682908"/>
                  <a:gd name="connsiteX2696" fmla="*/ 2737371 w 3862373"/>
                  <a:gd name="connsiteY2696" fmla="*/ 941751 h 3682908"/>
                  <a:gd name="connsiteX2697" fmla="*/ 2698272 w 3862373"/>
                  <a:gd name="connsiteY2697" fmla="*/ 902664 h 3682908"/>
                  <a:gd name="connsiteX2698" fmla="*/ 2737371 w 3862373"/>
                  <a:gd name="connsiteY2698" fmla="*/ 863578 h 3682908"/>
                  <a:gd name="connsiteX2699" fmla="*/ 2645074 w 3862373"/>
                  <a:gd name="connsiteY2699" fmla="*/ 863578 h 3682908"/>
                  <a:gd name="connsiteX2700" fmla="*/ 2684168 w 3862373"/>
                  <a:gd name="connsiteY2700" fmla="*/ 902664 h 3682908"/>
                  <a:gd name="connsiteX2701" fmla="*/ 2645074 w 3862373"/>
                  <a:gd name="connsiteY2701" fmla="*/ 941751 h 3682908"/>
                  <a:gd name="connsiteX2702" fmla="*/ 2605987 w 3862373"/>
                  <a:gd name="connsiteY2702" fmla="*/ 902664 h 3682908"/>
                  <a:gd name="connsiteX2703" fmla="*/ 2645074 w 3862373"/>
                  <a:gd name="connsiteY2703" fmla="*/ 863578 h 3682908"/>
                  <a:gd name="connsiteX2704" fmla="*/ 2458167 w 3862373"/>
                  <a:gd name="connsiteY2704" fmla="*/ 863577 h 3682908"/>
                  <a:gd name="connsiteX2705" fmla="*/ 2497256 w 3862373"/>
                  <a:gd name="connsiteY2705" fmla="*/ 902664 h 3682908"/>
                  <a:gd name="connsiteX2706" fmla="*/ 2458167 w 3862373"/>
                  <a:gd name="connsiteY2706" fmla="*/ 941750 h 3682908"/>
                  <a:gd name="connsiteX2707" fmla="*/ 2419089 w 3862373"/>
                  <a:gd name="connsiteY2707" fmla="*/ 902664 h 3682908"/>
                  <a:gd name="connsiteX2708" fmla="*/ 2458167 w 3862373"/>
                  <a:gd name="connsiteY2708" fmla="*/ 863577 h 3682908"/>
                  <a:gd name="connsiteX2709" fmla="*/ 1232658 w 3862373"/>
                  <a:gd name="connsiteY2709" fmla="*/ 863577 h 3682908"/>
                  <a:gd name="connsiteX2710" fmla="*/ 1271731 w 3862373"/>
                  <a:gd name="connsiteY2710" fmla="*/ 902664 h 3682908"/>
                  <a:gd name="connsiteX2711" fmla="*/ 1232658 w 3862373"/>
                  <a:gd name="connsiteY2711" fmla="*/ 941750 h 3682908"/>
                  <a:gd name="connsiteX2712" fmla="*/ 1193572 w 3862373"/>
                  <a:gd name="connsiteY2712" fmla="*/ 902664 h 3682908"/>
                  <a:gd name="connsiteX2713" fmla="*/ 1232658 w 3862373"/>
                  <a:gd name="connsiteY2713" fmla="*/ 863577 h 3682908"/>
                  <a:gd name="connsiteX2714" fmla="*/ 1142744 w 3862373"/>
                  <a:gd name="connsiteY2714" fmla="*/ 863577 h 3682908"/>
                  <a:gd name="connsiteX2715" fmla="*/ 1181836 w 3862373"/>
                  <a:gd name="connsiteY2715" fmla="*/ 902664 h 3682908"/>
                  <a:gd name="connsiteX2716" fmla="*/ 1142744 w 3862373"/>
                  <a:gd name="connsiteY2716" fmla="*/ 941750 h 3682908"/>
                  <a:gd name="connsiteX2717" fmla="*/ 1103646 w 3862373"/>
                  <a:gd name="connsiteY2717" fmla="*/ 902664 h 3682908"/>
                  <a:gd name="connsiteX2718" fmla="*/ 1142744 w 3862373"/>
                  <a:gd name="connsiteY2718" fmla="*/ 863577 h 3682908"/>
                  <a:gd name="connsiteX2719" fmla="*/ 1045719 w 3862373"/>
                  <a:gd name="connsiteY2719" fmla="*/ 863577 h 3682908"/>
                  <a:gd name="connsiteX2720" fmla="*/ 1084808 w 3862373"/>
                  <a:gd name="connsiteY2720" fmla="*/ 902664 h 3682908"/>
                  <a:gd name="connsiteX2721" fmla="*/ 1045719 w 3862373"/>
                  <a:gd name="connsiteY2721" fmla="*/ 941750 h 3682908"/>
                  <a:gd name="connsiteX2722" fmla="*/ 1006638 w 3862373"/>
                  <a:gd name="connsiteY2722" fmla="*/ 902664 h 3682908"/>
                  <a:gd name="connsiteX2723" fmla="*/ 1045719 w 3862373"/>
                  <a:gd name="connsiteY2723" fmla="*/ 863577 h 3682908"/>
                  <a:gd name="connsiteX2724" fmla="*/ 669559 w 3862373"/>
                  <a:gd name="connsiteY2724" fmla="*/ 863577 h 3682908"/>
                  <a:gd name="connsiteX2725" fmla="*/ 708661 w 3862373"/>
                  <a:gd name="connsiteY2725" fmla="*/ 902664 h 3682908"/>
                  <a:gd name="connsiteX2726" fmla="*/ 669559 w 3862373"/>
                  <a:gd name="connsiteY2726" fmla="*/ 941750 h 3682908"/>
                  <a:gd name="connsiteX2727" fmla="*/ 630484 w 3862373"/>
                  <a:gd name="connsiteY2727" fmla="*/ 902664 h 3682908"/>
                  <a:gd name="connsiteX2728" fmla="*/ 669559 w 3862373"/>
                  <a:gd name="connsiteY2728" fmla="*/ 863577 h 3682908"/>
                  <a:gd name="connsiteX2729" fmla="*/ 577280 w 3862373"/>
                  <a:gd name="connsiteY2729" fmla="*/ 863577 h 3682908"/>
                  <a:gd name="connsiteX2730" fmla="*/ 616379 w 3862373"/>
                  <a:gd name="connsiteY2730" fmla="*/ 902664 h 3682908"/>
                  <a:gd name="connsiteX2731" fmla="*/ 577280 w 3862373"/>
                  <a:gd name="connsiteY2731" fmla="*/ 941750 h 3682908"/>
                  <a:gd name="connsiteX2732" fmla="*/ 538181 w 3862373"/>
                  <a:gd name="connsiteY2732" fmla="*/ 902664 h 3682908"/>
                  <a:gd name="connsiteX2733" fmla="*/ 577280 w 3862373"/>
                  <a:gd name="connsiteY2733" fmla="*/ 863577 h 3682908"/>
                  <a:gd name="connsiteX2734" fmla="*/ 484994 w 3862373"/>
                  <a:gd name="connsiteY2734" fmla="*/ 863577 h 3682908"/>
                  <a:gd name="connsiteX2735" fmla="*/ 524078 w 3862373"/>
                  <a:gd name="connsiteY2735" fmla="*/ 902664 h 3682908"/>
                  <a:gd name="connsiteX2736" fmla="*/ 484994 w 3862373"/>
                  <a:gd name="connsiteY2736" fmla="*/ 941750 h 3682908"/>
                  <a:gd name="connsiteX2737" fmla="*/ 445922 w 3862373"/>
                  <a:gd name="connsiteY2737" fmla="*/ 902664 h 3682908"/>
                  <a:gd name="connsiteX2738" fmla="*/ 484994 w 3862373"/>
                  <a:gd name="connsiteY2738" fmla="*/ 863577 h 3682908"/>
                  <a:gd name="connsiteX2739" fmla="*/ 390347 w 3862373"/>
                  <a:gd name="connsiteY2739" fmla="*/ 863577 h 3682908"/>
                  <a:gd name="connsiteX2740" fmla="*/ 429445 w 3862373"/>
                  <a:gd name="connsiteY2740" fmla="*/ 902664 h 3682908"/>
                  <a:gd name="connsiteX2741" fmla="*/ 390347 w 3862373"/>
                  <a:gd name="connsiteY2741" fmla="*/ 941750 h 3682908"/>
                  <a:gd name="connsiteX2742" fmla="*/ 351276 w 3862373"/>
                  <a:gd name="connsiteY2742" fmla="*/ 902664 h 3682908"/>
                  <a:gd name="connsiteX2743" fmla="*/ 390347 w 3862373"/>
                  <a:gd name="connsiteY2743" fmla="*/ 863577 h 3682908"/>
                  <a:gd name="connsiteX2744" fmla="*/ 298076 w 3862373"/>
                  <a:gd name="connsiteY2744" fmla="*/ 863577 h 3682908"/>
                  <a:gd name="connsiteX2745" fmla="*/ 337175 w 3862373"/>
                  <a:gd name="connsiteY2745" fmla="*/ 902664 h 3682908"/>
                  <a:gd name="connsiteX2746" fmla="*/ 298076 w 3862373"/>
                  <a:gd name="connsiteY2746" fmla="*/ 941750 h 3682908"/>
                  <a:gd name="connsiteX2747" fmla="*/ 258986 w 3862373"/>
                  <a:gd name="connsiteY2747" fmla="*/ 902664 h 3682908"/>
                  <a:gd name="connsiteX2748" fmla="*/ 298076 w 3862373"/>
                  <a:gd name="connsiteY2748" fmla="*/ 863577 h 3682908"/>
                  <a:gd name="connsiteX2749" fmla="*/ 203430 w 3862373"/>
                  <a:gd name="connsiteY2749" fmla="*/ 863577 h 3682908"/>
                  <a:gd name="connsiteX2750" fmla="*/ 242520 w 3862373"/>
                  <a:gd name="connsiteY2750" fmla="*/ 902664 h 3682908"/>
                  <a:gd name="connsiteX2751" fmla="*/ 203430 w 3862373"/>
                  <a:gd name="connsiteY2751" fmla="*/ 941750 h 3682908"/>
                  <a:gd name="connsiteX2752" fmla="*/ 164345 w 3862373"/>
                  <a:gd name="connsiteY2752" fmla="*/ 902664 h 3682908"/>
                  <a:gd name="connsiteX2753" fmla="*/ 203430 w 3862373"/>
                  <a:gd name="connsiteY2753" fmla="*/ 863577 h 3682908"/>
                  <a:gd name="connsiteX2754" fmla="*/ 111158 w 3862373"/>
                  <a:gd name="connsiteY2754" fmla="*/ 863577 h 3682908"/>
                  <a:gd name="connsiteX2755" fmla="*/ 150245 w 3862373"/>
                  <a:gd name="connsiteY2755" fmla="*/ 902664 h 3682908"/>
                  <a:gd name="connsiteX2756" fmla="*/ 111158 w 3862373"/>
                  <a:gd name="connsiteY2756" fmla="*/ 941750 h 3682908"/>
                  <a:gd name="connsiteX2757" fmla="*/ 83520 w 3862373"/>
                  <a:gd name="connsiteY2757" fmla="*/ 930302 h 3682908"/>
                  <a:gd name="connsiteX2758" fmla="*/ 79204 w 3862373"/>
                  <a:gd name="connsiteY2758" fmla="*/ 919881 h 3682908"/>
                  <a:gd name="connsiteX2759" fmla="*/ 105123 w 3862373"/>
                  <a:gd name="connsiteY2759" fmla="*/ 866077 h 3682908"/>
                  <a:gd name="connsiteX2760" fmla="*/ 142783 w 3862373"/>
                  <a:gd name="connsiteY2760" fmla="*/ 799461 h 3682908"/>
                  <a:gd name="connsiteX2761" fmla="*/ 150250 w 3862373"/>
                  <a:gd name="connsiteY2761" fmla="*/ 817487 h 3682908"/>
                  <a:gd name="connsiteX2762" fmla="*/ 111162 w 3862373"/>
                  <a:gd name="connsiteY2762" fmla="*/ 856575 h 3682908"/>
                  <a:gd name="connsiteX2763" fmla="*/ 109944 w 3862373"/>
                  <a:gd name="connsiteY2763" fmla="*/ 856070 h 3682908"/>
                  <a:gd name="connsiteX2764" fmla="*/ 115886 w 3862373"/>
                  <a:gd name="connsiteY2764" fmla="*/ 843734 h 3682908"/>
                  <a:gd name="connsiteX2765" fmla="*/ 3582534 w 3862373"/>
                  <a:gd name="connsiteY2765" fmla="*/ 779163 h 3682908"/>
                  <a:gd name="connsiteX2766" fmla="*/ 3616309 w 3862373"/>
                  <a:gd name="connsiteY2766" fmla="*/ 834758 h 3682908"/>
                  <a:gd name="connsiteX2767" fmla="*/ 3612015 w 3862373"/>
                  <a:gd name="connsiteY2767" fmla="*/ 845126 h 3682908"/>
                  <a:gd name="connsiteX2768" fmla="*/ 3584375 w 3862373"/>
                  <a:gd name="connsiteY2768" fmla="*/ 856575 h 3682908"/>
                  <a:gd name="connsiteX2769" fmla="*/ 3545289 w 3862373"/>
                  <a:gd name="connsiteY2769" fmla="*/ 817487 h 3682908"/>
                  <a:gd name="connsiteX2770" fmla="*/ 3556737 w 3862373"/>
                  <a:gd name="connsiteY2770" fmla="*/ 789849 h 3682908"/>
                  <a:gd name="connsiteX2771" fmla="*/ 3489735 w 3862373"/>
                  <a:gd name="connsiteY2771" fmla="*/ 778400 h 3682908"/>
                  <a:gd name="connsiteX2772" fmla="*/ 3528823 w 3862373"/>
                  <a:gd name="connsiteY2772" fmla="*/ 817487 h 3682908"/>
                  <a:gd name="connsiteX2773" fmla="*/ 3489735 w 3862373"/>
                  <a:gd name="connsiteY2773" fmla="*/ 856575 h 3682908"/>
                  <a:gd name="connsiteX2774" fmla="*/ 3450649 w 3862373"/>
                  <a:gd name="connsiteY2774" fmla="*/ 817487 h 3682908"/>
                  <a:gd name="connsiteX2775" fmla="*/ 3489735 w 3862373"/>
                  <a:gd name="connsiteY2775" fmla="*/ 778400 h 3682908"/>
                  <a:gd name="connsiteX2776" fmla="*/ 3392730 w 3862373"/>
                  <a:gd name="connsiteY2776" fmla="*/ 778400 h 3682908"/>
                  <a:gd name="connsiteX2777" fmla="*/ 3431817 w 3862373"/>
                  <a:gd name="connsiteY2777" fmla="*/ 817487 h 3682908"/>
                  <a:gd name="connsiteX2778" fmla="*/ 3392730 w 3862373"/>
                  <a:gd name="connsiteY2778" fmla="*/ 856575 h 3682908"/>
                  <a:gd name="connsiteX2779" fmla="*/ 3353643 w 3862373"/>
                  <a:gd name="connsiteY2779" fmla="*/ 817487 h 3682908"/>
                  <a:gd name="connsiteX2780" fmla="*/ 3392730 w 3862373"/>
                  <a:gd name="connsiteY2780" fmla="*/ 778400 h 3682908"/>
                  <a:gd name="connsiteX2781" fmla="*/ 3300455 w 3862373"/>
                  <a:gd name="connsiteY2781" fmla="*/ 778400 h 3682908"/>
                  <a:gd name="connsiteX2782" fmla="*/ 3339543 w 3862373"/>
                  <a:gd name="connsiteY2782" fmla="*/ 817487 h 3682908"/>
                  <a:gd name="connsiteX2783" fmla="*/ 3300455 w 3862373"/>
                  <a:gd name="connsiteY2783" fmla="*/ 856575 h 3682908"/>
                  <a:gd name="connsiteX2784" fmla="*/ 3261368 w 3862373"/>
                  <a:gd name="connsiteY2784" fmla="*/ 817487 h 3682908"/>
                  <a:gd name="connsiteX2785" fmla="*/ 3300455 w 3862373"/>
                  <a:gd name="connsiteY2785" fmla="*/ 778400 h 3682908"/>
                  <a:gd name="connsiteX2786" fmla="*/ 3205815 w 3862373"/>
                  <a:gd name="connsiteY2786" fmla="*/ 778400 h 3682908"/>
                  <a:gd name="connsiteX2787" fmla="*/ 3244902 w 3862373"/>
                  <a:gd name="connsiteY2787" fmla="*/ 817487 h 3682908"/>
                  <a:gd name="connsiteX2788" fmla="*/ 3205815 w 3862373"/>
                  <a:gd name="connsiteY2788" fmla="*/ 856575 h 3682908"/>
                  <a:gd name="connsiteX2789" fmla="*/ 3166728 w 3862373"/>
                  <a:gd name="connsiteY2789" fmla="*/ 817487 h 3682908"/>
                  <a:gd name="connsiteX2790" fmla="*/ 3205815 w 3862373"/>
                  <a:gd name="connsiteY2790" fmla="*/ 778400 h 3682908"/>
                  <a:gd name="connsiteX2791" fmla="*/ 3111175 w 3862373"/>
                  <a:gd name="connsiteY2791" fmla="*/ 778400 h 3682908"/>
                  <a:gd name="connsiteX2792" fmla="*/ 3150262 w 3862373"/>
                  <a:gd name="connsiteY2792" fmla="*/ 817487 h 3682908"/>
                  <a:gd name="connsiteX2793" fmla="*/ 3111175 w 3862373"/>
                  <a:gd name="connsiteY2793" fmla="*/ 856575 h 3682908"/>
                  <a:gd name="connsiteX2794" fmla="*/ 3072088 w 3862373"/>
                  <a:gd name="connsiteY2794" fmla="*/ 817487 h 3682908"/>
                  <a:gd name="connsiteX2795" fmla="*/ 3111175 w 3862373"/>
                  <a:gd name="connsiteY2795" fmla="*/ 778400 h 3682908"/>
                  <a:gd name="connsiteX2796" fmla="*/ 3018901 w 3862373"/>
                  <a:gd name="connsiteY2796" fmla="*/ 778400 h 3682908"/>
                  <a:gd name="connsiteX2797" fmla="*/ 3057988 w 3862373"/>
                  <a:gd name="connsiteY2797" fmla="*/ 817487 h 3682908"/>
                  <a:gd name="connsiteX2798" fmla="*/ 3018901 w 3862373"/>
                  <a:gd name="connsiteY2798" fmla="*/ 856575 h 3682908"/>
                  <a:gd name="connsiteX2799" fmla="*/ 2979813 w 3862373"/>
                  <a:gd name="connsiteY2799" fmla="*/ 817487 h 3682908"/>
                  <a:gd name="connsiteX2800" fmla="*/ 3018901 w 3862373"/>
                  <a:gd name="connsiteY2800" fmla="*/ 778400 h 3682908"/>
                  <a:gd name="connsiteX2801" fmla="*/ 2831986 w 3862373"/>
                  <a:gd name="connsiteY2801" fmla="*/ 778400 h 3682908"/>
                  <a:gd name="connsiteX2802" fmla="*/ 2871073 w 3862373"/>
                  <a:gd name="connsiteY2802" fmla="*/ 817487 h 3682908"/>
                  <a:gd name="connsiteX2803" fmla="*/ 2831986 w 3862373"/>
                  <a:gd name="connsiteY2803" fmla="*/ 856575 h 3682908"/>
                  <a:gd name="connsiteX2804" fmla="*/ 2792899 w 3862373"/>
                  <a:gd name="connsiteY2804" fmla="*/ 817487 h 3682908"/>
                  <a:gd name="connsiteX2805" fmla="*/ 2831986 w 3862373"/>
                  <a:gd name="connsiteY2805" fmla="*/ 778400 h 3682908"/>
                  <a:gd name="connsiteX2806" fmla="*/ 2737371 w 3862373"/>
                  <a:gd name="connsiteY2806" fmla="*/ 778400 h 3682908"/>
                  <a:gd name="connsiteX2807" fmla="*/ 2776433 w 3862373"/>
                  <a:gd name="connsiteY2807" fmla="*/ 817487 h 3682908"/>
                  <a:gd name="connsiteX2808" fmla="*/ 2737371 w 3862373"/>
                  <a:gd name="connsiteY2808" fmla="*/ 856575 h 3682908"/>
                  <a:gd name="connsiteX2809" fmla="*/ 2698271 w 3862373"/>
                  <a:gd name="connsiteY2809" fmla="*/ 817487 h 3682908"/>
                  <a:gd name="connsiteX2810" fmla="*/ 2737371 w 3862373"/>
                  <a:gd name="connsiteY2810" fmla="*/ 778400 h 3682908"/>
                  <a:gd name="connsiteX2811" fmla="*/ 2645073 w 3862373"/>
                  <a:gd name="connsiteY2811" fmla="*/ 778400 h 3682908"/>
                  <a:gd name="connsiteX2812" fmla="*/ 2684167 w 3862373"/>
                  <a:gd name="connsiteY2812" fmla="*/ 817487 h 3682908"/>
                  <a:gd name="connsiteX2813" fmla="*/ 2645073 w 3862373"/>
                  <a:gd name="connsiteY2813" fmla="*/ 856575 h 3682908"/>
                  <a:gd name="connsiteX2814" fmla="*/ 2605987 w 3862373"/>
                  <a:gd name="connsiteY2814" fmla="*/ 817487 h 3682908"/>
                  <a:gd name="connsiteX2815" fmla="*/ 2645073 w 3862373"/>
                  <a:gd name="connsiteY2815" fmla="*/ 778400 h 3682908"/>
                  <a:gd name="connsiteX2816" fmla="*/ 1703431 w 3862373"/>
                  <a:gd name="connsiteY2816" fmla="*/ 778400 h 3682908"/>
                  <a:gd name="connsiteX2817" fmla="*/ 1742522 w 3862373"/>
                  <a:gd name="connsiteY2817" fmla="*/ 817487 h 3682908"/>
                  <a:gd name="connsiteX2818" fmla="*/ 1703431 w 3862373"/>
                  <a:gd name="connsiteY2818" fmla="*/ 856575 h 3682908"/>
                  <a:gd name="connsiteX2819" fmla="*/ 1664349 w 3862373"/>
                  <a:gd name="connsiteY2819" fmla="*/ 817487 h 3682908"/>
                  <a:gd name="connsiteX2820" fmla="*/ 1703431 w 3862373"/>
                  <a:gd name="connsiteY2820" fmla="*/ 778400 h 3682908"/>
                  <a:gd name="connsiteX2821" fmla="*/ 1045724 w 3862373"/>
                  <a:gd name="connsiteY2821" fmla="*/ 778400 h 3682908"/>
                  <a:gd name="connsiteX2822" fmla="*/ 1084813 w 3862373"/>
                  <a:gd name="connsiteY2822" fmla="*/ 817487 h 3682908"/>
                  <a:gd name="connsiteX2823" fmla="*/ 1045724 w 3862373"/>
                  <a:gd name="connsiteY2823" fmla="*/ 856575 h 3682908"/>
                  <a:gd name="connsiteX2824" fmla="*/ 1006642 w 3862373"/>
                  <a:gd name="connsiteY2824" fmla="*/ 817487 h 3682908"/>
                  <a:gd name="connsiteX2825" fmla="*/ 1045724 w 3862373"/>
                  <a:gd name="connsiteY2825" fmla="*/ 778400 h 3682908"/>
                  <a:gd name="connsiteX2826" fmla="*/ 669571 w 3862373"/>
                  <a:gd name="connsiteY2826" fmla="*/ 778400 h 3682908"/>
                  <a:gd name="connsiteX2827" fmla="*/ 708668 w 3862373"/>
                  <a:gd name="connsiteY2827" fmla="*/ 817487 h 3682908"/>
                  <a:gd name="connsiteX2828" fmla="*/ 669571 w 3862373"/>
                  <a:gd name="connsiteY2828" fmla="*/ 856575 h 3682908"/>
                  <a:gd name="connsiteX2829" fmla="*/ 630491 w 3862373"/>
                  <a:gd name="connsiteY2829" fmla="*/ 817487 h 3682908"/>
                  <a:gd name="connsiteX2830" fmla="*/ 669571 w 3862373"/>
                  <a:gd name="connsiteY2830" fmla="*/ 778400 h 3682908"/>
                  <a:gd name="connsiteX2831" fmla="*/ 577286 w 3862373"/>
                  <a:gd name="connsiteY2831" fmla="*/ 778400 h 3682908"/>
                  <a:gd name="connsiteX2832" fmla="*/ 616386 w 3862373"/>
                  <a:gd name="connsiteY2832" fmla="*/ 817487 h 3682908"/>
                  <a:gd name="connsiteX2833" fmla="*/ 577286 w 3862373"/>
                  <a:gd name="connsiteY2833" fmla="*/ 856575 h 3682908"/>
                  <a:gd name="connsiteX2834" fmla="*/ 538187 w 3862373"/>
                  <a:gd name="connsiteY2834" fmla="*/ 817487 h 3682908"/>
                  <a:gd name="connsiteX2835" fmla="*/ 577286 w 3862373"/>
                  <a:gd name="connsiteY2835" fmla="*/ 778400 h 3682908"/>
                  <a:gd name="connsiteX2836" fmla="*/ 484999 w 3862373"/>
                  <a:gd name="connsiteY2836" fmla="*/ 778400 h 3682908"/>
                  <a:gd name="connsiteX2837" fmla="*/ 524083 w 3862373"/>
                  <a:gd name="connsiteY2837" fmla="*/ 817487 h 3682908"/>
                  <a:gd name="connsiteX2838" fmla="*/ 484999 w 3862373"/>
                  <a:gd name="connsiteY2838" fmla="*/ 856575 h 3682908"/>
                  <a:gd name="connsiteX2839" fmla="*/ 445926 w 3862373"/>
                  <a:gd name="connsiteY2839" fmla="*/ 817487 h 3682908"/>
                  <a:gd name="connsiteX2840" fmla="*/ 484999 w 3862373"/>
                  <a:gd name="connsiteY2840" fmla="*/ 778400 h 3682908"/>
                  <a:gd name="connsiteX2841" fmla="*/ 390347 w 3862373"/>
                  <a:gd name="connsiteY2841" fmla="*/ 778400 h 3682908"/>
                  <a:gd name="connsiteX2842" fmla="*/ 429451 w 3862373"/>
                  <a:gd name="connsiteY2842" fmla="*/ 817487 h 3682908"/>
                  <a:gd name="connsiteX2843" fmla="*/ 390347 w 3862373"/>
                  <a:gd name="connsiteY2843" fmla="*/ 856575 h 3682908"/>
                  <a:gd name="connsiteX2844" fmla="*/ 351281 w 3862373"/>
                  <a:gd name="connsiteY2844" fmla="*/ 817487 h 3682908"/>
                  <a:gd name="connsiteX2845" fmla="*/ 390347 w 3862373"/>
                  <a:gd name="connsiteY2845" fmla="*/ 778400 h 3682908"/>
                  <a:gd name="connsiteX2846" fmla="*/ 298081 w 3862373"/>
                  <a:gd name="connsiteY2846" fmla="*/ 778400 h 3682908"/>
                  <a:gd name="connsiteX2847" fmla="*/ 337179 w 3862373"/>
                  <a:gd name="connsiteY2847" fmla="*/ 817487 h 3682908"/>
                  <a:gd name="connsiteX2848" fmla="*/ 298081 w 3862373"/>
                  <a:gd name="connsiteY2848" fmla="*/ 856575 h 3682908"/>
                  <a:gd name="connsiteX2849" fmla="*/ 258991 w 3862373"/>
                  <a:gd name="connsiteY2849" fmla="*/ 817487 h 3682908"/>
                  <a:gd name="connsiteX2850" fmla="*/ 298081 w 3862373"/>
                  <a:gd name="connsiteY2850" fmla="*/ 778400 h 3682908"/>
                  <a:gd name="connsiteX2851" fmla="*/ 203435 w 3862373"/>
                  <a:gd name="connsiteY2851" fmla="*/ 778400 h 3682908"/>
                  <a:gd name="connsiteX2852" fmla="*/ 242524 w 3862373"/>
                  <a:gd name="connsiteY2852" fmla="*/ 817487 h 3682908"/>
                  <a:gd name="connsiteX2853" fmla="*/ 203435 w 3862373"/>
                  <a:gd name="connsiteY2853" fmla="*/ 856575 h 3682908"/>
                  <a:gd name="connsiteX2854" fmla="*/ 164349 w 3862373"/>
                  <a:gd name="connsiteY2854" fmla="*/ 817487 h 3682908"/>
                  <a:gd name="connsiteX2855" fmla="*/ 203435 w 3862373"/>
                  <a:gd name="connsiteY2855" fmla="*/ 778400 h 3682908"/>
                  <a:gd name="connsiteX2856" fmla="*/ 3548266 w 3862373"/>
                  <a:gd name="connsiteY2856" fmla="*/ 722756 h 3682908"/>
                  <a:gd name="connsiteX2857" fmla="*/ 3573690 w 3862373"/>
                  <a:gd name="connsiteY2857" fmla="*/ 764605 h 3682908"/>
                  <a:gd name="connsiteX2858" fmla="*/ 3556737 w 3862373"/>
                  <a:gd name="connsiteY2858" fmla="*/ 757582 h 3682908"/>
                  <a:gd name="connsiteX2859" fmla="*/ 3545289 w 3862373"/>
                  <a:gd name="connsiteY2859" fmla="*/ 729943 h 3682908"/>
                  <a:gd name="connsiteX2860" fmla="*/ 207691 w 3862373"/>
                  <a:gd name="connsiteY2860" fmla="*/ 692618 h 3682908"/>
                  <a:gd name="connsiteX2861" fmla="*/ 231082 w 3862373"/>
                  <a:gd name="connsiteY2861" fmla="*/ 702305 h 3682908"/>
                  <a:gd name="connsiteX2862" fmla="*/ 242530 w 3862373"/>
                  <a:gd name="connsiteY2862" fmla="*/ 729943 h 3682908"/>
                  <a:gd name="connsiteX2863" fmla="*/ 203440 w 3862373"/>
                  <a:gd name="connsiteY2863" fmla="*/ 769031 h 3682908"/>
                  <a:gd name="connsiteX2864" fmla="*/ 175804 w 3862373"/>
                  <a:gd name="connsiteY2864" fmla="*/ 757582 h 3682908"/>
                  <a:gd name="connsiteX2865" fmla="*/ 172731 w 3862373"/>
                  <a:gd name="connsiteY2865" fmla="*/ 750164 h 3682908"/>
                  <a:gd name="connsiteX2866" fmla="*/ 3489735 w 3862373"/>
                  <a:gd name="connsiteY2866" fmla="*/ 690857 h 3682908"/>
                  <a:gd name="connsiteX2867" fmla="*/ 3528822 w 3862373"/>
                  <a:gd name="connsiteY2867" fmla="*/ 729943 h 3682908"/>
                  <a:gd name="connsiteX2868" fmla="*/ 3489735 w 3862373"/>
                  <a:gd name="connsiteY2868" fmla="*/ 769031 h 3682908"/>
                  <a:gd name="connsiteX2869" fmla="*/ 3450647 w 3862373"/>
                  <a:gd name="connsiteY2869" fmla="*/ 729943 h 3682908"/>
                  <a:gd name="connsiteX2870" fmla="*/ 3489735 w 3862373"/>
                  <a:gd name="connsiteY2870" fmla="*/ 690857 h 3682908"/>
                  <a:gd name="connsiteX2871" fmla="*/ 3392730 w 3862373"/>
                  <a:gd name="connsiteY2871" fmla="*/ 690857 h 3682908"/>
                  <a:gd name="connsiteX2872" fmla="*/ 3431817 w 3862373"/>
                  <a:gd name="connsiteY2872" fmla="*/ 729943 h 3682908"/>
                  <a:gd name="connsiteX2873" fmla="*/ 3392730 w 3862373"/>
                  <a:gd name="connsiteY2873" fmla="*/ 769031 h 3682908"/>
                  <a:gd name="connsiteX2874" fmla="*/ 3353643 w 3862373"/>
                  <a:gd name="connsiteY2874" fmla="*/ 729943 h 3682908"/>
                  <a:gd name="connsiteX2875" fmla="*/ 3392730 w 3862373"/>
                  <a:gd name="connsiteY2875" fmla="*/ 690857 h 3682908"/>
                  <a:gd name="connsiteX2876" fmla="*/ 3300455 w 3862373"/>
                  <a:gd name="connsiteY2876" fmla="*/ 690857 h 3682908"/>
                  <a:gd name="connsiteX2877" fmla="*/ 3339542 w 3862373"/>
                  <a:gd name="connsiteY2877" fmla="*/ 729944 h 3682908"/>
                  <a:gd name="connsiteX2878" fmla="*/ 3300455 w 3862373"/>
                  <a:gd name="connsiteY2878" fmla="*/ 769031 h 3682908"/>
                  <a:gd name="connsiteX2879" fmla="*/ 3261368 w 3862373"/>
                  <a:gd name="connsiteY2879" fmla="*/ 729944 h 3682908"/>
                  <a:gd name="connsiteX2880" fmla="*/ 3300455 w 3862373"/>
                  <a:gd name="connsiteY2880" fmla="*/ 690857 h 3682908"/>
                  <a:gd name="connsiteX2881" fmla="*/ 3205815 w 3862373"/>
                  <a:gd name="connsiteY2881" fmla="*/ 690857 h 3682908"/>
                  <a:gd name="connsiteX2882" fmla="*/ 3244902 w 3862373"/>
                  <a:gd name="connsiteY2882" fmla="*/ 729943 h 3682908"/>
                  <a:gd name="connsiteX2883" fmla="*/ 3205815 w 3862373"/>
                  <a:gd name="connsiteY2883" fmla="*/ 769031 h 3682908"/>
                  <a:gd name="connsiteX2884" fmla="*/ 3166728 w 3862373"/>
                  <a:gd name="connsiteY2884" fmla="*/ 729943 h 3682908"/>
                  <a:gd name="connsiteX2885" fmla="*/ 3205815 w 3862373"/>
                  <a:gd name="connsiteY2885" fmla="*/ 690857 h 3682908"/>
                  <a:gd name="connsiteX2886" fmla="*/ 3111175 w 3862373"/>
                  <a:gd name="connsiteY2886" fmla="*/ 690857 h 3682908"/>
                  <a:gd name="connsiteX2887" fmla="*/ 3150262 w 3862373"/>
                  <a:gd name="connsiteY2887" fmla="*/ 729944 h 3682908"/>
                  <a:gd name="connsiteX2888" fmla="*/ 3111175 w 3862373"/>
                  <a:gd name="connsiteY2888" fmla="*/ 769031 h 3682908"/>
                  <a:gd name="connsiteX2889" fmla="*/ 3072088 w 3862373"/>
                  <a:gd name="connsiteY2889" fmla="*/ 729944 h 3682908"/>
                  <a:gd name="connsiteX2890" fmla="*/ 3111175 w 3862373"/>
                  <a:gd name="connsiteY2890" fmla="*/ 690857 h 3682908"/>
                  <a:gd name="connsiteX2891" fmla="*/ 3018901 w 3862373"/>
                  <a:gd name="connsiteY2891" fmla="*/ 690857 h 3682908"/>
                  <a:gd name="connsiteX2892" fmla="*/ 3057988 w 3862373"/>
                  <a:gd name="connsiteY2892" fmla="*/ 729944 h 3682908"/>
                  <a:gd name="connsiteX2893" fmla="*/ 3018901 w 3862373"/>
                  <a:gd name="connsiteY2893" fmla="*/ 769031 h 3682908"/>
                  <a:gd name="connsiteX2894" fmla="*/ 2979813 w 3862373"/>
                  <a:gd name="connsiteY2894" fmla="*/ 729944 h 3682908"/>
                  <a:gd name="connsiteX2895" fmla="*/ 3018901 w 3862373"/>
                  <a:gd name="connsiteY2895" fmla="*/ 690857 h 3682908"/>
                  <a:gd name="connsiteX2896" fmla="*/ 2924262 w 3862373"/>
                  <a:gd name="connsiteY2896" fmla="*/ 690857 h 3682908"/>
                  <a:gd name="connsiteX2897" fmla="*/ 2963349 w 3862373"/>
                  <a:gd name="connsiteY2897" fmla="*/ 729943 h 3682908"/>
                  <a:gd name="connsiteX2898" fmla="*/ 2924262 w 3862373"/>
                  <a:gd name="connsiteY2898" fmla="*/ 769031 h 3682908"/>
                  <a:gd name="connsiteX2899" fmla="*/ 2885175 w 3862373"/>
                  <a:gd name="connsiteY2899" fmla="*/ 729943 h 3682908"/>
                  <a:gd name="connsiteX2900" fmla="*/ 2924262 w 3862373"/>
                  <a:gd name="connsiteY2900" fmla="*/ 690857 h 3682908"/>
                  <a:gd name="connsiteX2901" fmla="*/ 2831986 w 3862373"/>
                  <a:gd name="connsiteY2901" fmla="*/ 690857 h 3682908"/>
                  <a:gd name="connsiteX2902" fmla="*/ 2871073 w 3862373"/>
                  <a:gd name="connsiteY2902" fmla="*/ 729944 h 3682908"/>
                  <a:gd name="connsiteX2903" fmla="*/ 2831986 w 3862373"/>
                  <a:gd name="connsiteY2903" fmla="*/ 769031 h 3682908"/>
                  <a:gd name="connsiteX2904" fmla="*/ 2792899 w 3862373"/>
                  <a:gd name="connsiteY2904" fmla="*/ 729944 h 3682908"/>
                  <a:gd name="connsiteX2905" fmla="*/ 2831986 w 3862373"/>
                  <a:gd name="connsiteY2905" fmla="*/ 690857 h 3682908"/>
                  <a:gd name="connsiteX2906" fmla="*/ 2737373 w 3862373"/>
                  <a:gd name="connsiteY2906" fmla="*/ 690857 h 3682908"/>
                  <a:gd name="connsiteX2907" fmla="*/ 2776434 w 3862373"/>
                  <a:gd name="connsiteY2907" fmla="*/ 729944 h 3682908"/>
                  <a:gd name="connsiteX2908" fmla="*/ 2737373 w 3862373"/>
                  <a:gd name="connsiteY2908" fmla="*/ 769031 h 3682908"/>
                  <a:gd name="connsiteX2909" fmla="*/ 2698271 w 3862373"/>
                  <a:gd name="connsiteY2909" fmla="*/ 729944 h 3682908"/>
                  <a:gd name="connsiteX2910" fmla="*/ 2737373 w 3862373"/>
                  <a:gd name="connsiteY2910" fmla="*/ 690857 h 3682908"/>
                  <a:gd name="connsiteX2911" fmla="*/ 2266534 w 3862373"/>
                  <a:gd name="connsiteY2911" fmla="*/ 690857 h 3682908"/>
                  <a:gd name="connsiteX2912" fmla="*/ 2305617 w 3862373"/>
                  <a:gd name="connsiteY2912" fmla="*/ 729943 h 3682908"/>
                  <a:gd name="connsiteX2913" fmla="*/ 2266534 w 3862373"/>
                  <a:gd name="connsiteY2913" fmla="*/ 769031 h 3682908"/>
                  <a:gd name="connsiteX2914" fmla="*/ 2227440 w 3862373"/>
                  <a:gd name="connsiteY2914" fmla="*/ 729943 h 3682908"/>
                  <a:gd name="connsiteX2915" fmla="*/ 2266534 w 3862373"/>
                  <a:gd name="connsiteY2915" fmla="*/ 690857 h 3682908"/>
                  <a:gd name="connsiteX2916" fmla="*/ 2171886 w 3862373"/>
                  <a:gd name="connsiteY2916" fmla="*/ 690857 h 3682908"/>
                  <a:gd name="connsiteX2917" fmla="*/ 2210979 w 3862373"/>
                  <a:gd name="connsiteY2917" fmla="*/ 729944 h 3682908"/>
                  <a:gd name="connsiteX2918" fmla="*/ 2171886 w 3862373"/>
                  <a:gd name="connsiteY2918" fmla="*/ 769031 h 3682908"/>
                  <a:gd name="connsiteX2919" fmla="*/ 2132800 w 3862373"/>
                  <a:gd name="connsiteY2919" fmla="*/ 729944 h 3682908"/>
                  <a:gd name="connsiteX2920" fmla="*/ 2171886 w 3862373"/>
                  <a:gd name="connsiteY2920" fmla="*/ 690857 h 3682908"/>
                  <a:gd name="connsiteX2921" fmla="*/ 2079612 w 3862373"/>
                  <a:gd name="connsiteY2921" fmla="*/ 690857 h 3682908"/>
                  <a:gd name="connsiteX2922" fmla="*/ 2118698 w 3862373"/>
                  <a:gd name="connsiteY2922" fmla="*/ 729944 h 3682908"/>
                  <a:gd name="connsiteX2923" fmla="*/ 2079612 w 3862373"/>
                  <a:gd name="connsiteY2923" fmla="*/ 769031 h 3682908"/>
                  <a:gd name="connsiteX2924" fmla="*/ 2040529 w 3862373"/>
                  <a:gd name="connsiteY2924" fmla="*/ 729944 h 3682908"/>
                  <a:gd name="connsiteX2925" fmla="*/ 2079612 w 3862373"/>
                  <a:gd name="connsiteY2925" fmla="*/ 690857 h 3682908"/>
                  <a:gd name="connsiteX2926" fmla="*/ 1703432 w 3862373"/>
                  <a:gd name="connsiteY2926" fmla="*/ 690857 h 3682908"/>
                  <a:gd name="connsiteX2927" fmla="*/ 1742522 w 3862373"/>
                  <a:gd name="connsiteY2927" fmla="*/ 729943 h 3682908"/>
                  <a:gd name="connsiteX2928" fmla="*/ 1703432 w 3862373"/>
                  <a:gd name="connsiteY2928" fmla="*/ 769031 h 3682908"/>
                  <a:gd name="connsiteX2929" fmla="*/ 1664351 w 3862373"/>
                  <a:gd name="connsiteY2929" fmla="*/ 729943 h 3682908"/>
                  <a:gd name="connsiteX2930" fmla="*/ 1703432 w 3862373"/>
                  <a:gd name="connsiteY2930" fmla="*/ 690857 h 3682908"/>
                  <a:gd name="connsiteX2931" fmla="*/ 1611147 w 3862373"/>
                  <a:gd name="connsiteY2931" fmla="*/ 690857 h 3682908"/>
                  <a:gd name="connsiteX2932" fmla="*/ 1650245 w 3862373"/>
                  <a:gd name="connsiteY2932" fmla="*/ 729944 h 3682908"/>
                  <a:gd name="connsiteX2933" fmla="*/ 1611147 w 3862373"/>
                  <a:gd name="connsiteY2933" fmla="*/ 769031 h 3682908"/>
                  <a:gd name="connsiteX2934" fmla="*/ 1572133 w 3862373"/>
                  <a:gd name="connsiteY2934" fmla="*/ 729944 h 3682908"/>
                  <a:gd name="connsiteX2935" fmla="*/ 1611147 w 3862373"/>
                  <a:gd name="connsiteY2935" fmla="*/ 690857 h 3682908"/>
                  <a:gd name="connsiteX2936" fmla="*/ 1232669 w 3862373"/>
                  <a:gd name="connsiteY2936" fmla="*/ 690857 h 3682908"/>
                  <a:gd name="connsiteX2937" fmla="*/ 1271741 w 3862373"/>
                  <a:gd name="connsiteY2937" fmla="*/ 729943 h 3682908"/>
                  <a:gd name="connsiteX2938" fmla="*/ 1232669 w 3862373"/>
                  <a:gd name="connsiteY2938" fmla="*/ 769031 h 3682908"/>
                  <a:gd name="connsiteX2939" fmla="*/ 1193583 w 3862373"/>
                  <a:gd name="connsiteY2939" fmla="*/ 729943 h 3682908"/>
                  <a:gd name="connsiteX2940" fmla="*/ 1232669 w 3862373"/>
                  <a:gd name="connsiteY2940" fmla="*/ 690857 h 3682908"/>
                  <a:gd name="connsiteX2941" fmla="*/ 1142756 w 3862373"/>
                  <a:gd name="connsiteY2941" fmla="*/ 690857 h 3682908"/>
                  <a:gd name="connsiteX2942" fmla="*/ 1181847 w 3862373"/>
                  <a:gd name="connsiteY2942" fmla="*/ 729944 h 3682908"/>
                  <a:gd name="connsiteX2943" fmla="*/ 1142756 w 3862373"/>
                  <a:gd name="connsiteY2943" fmla="*/ 769031 h 3682908"/>
                  <a:gd name="connsiteX2944" fmla="*/ 1103656 w 3862373"/>
                  <a:gd name="connsiteY2944" fmla="*/ 729944 h 3682908"/>
                  <a:gd name="connsiteX2945" fmla="*/ 1142756 w 3862373"/>
                  <a:gd name="connsiteY2945" fmla="*/ 690857 h 3682908"/>
                  <a:gd name="connsiteX2946" fmla="*/ 856480 w 3862373"/>
                  <a:gd name="connsiteY2946" fmla="*/ 690857 h 3682908"/>
                  <a:gd name="connsiteX2947" fmla="*/ 895560 w 3862373"/>
                  <a:gd name="connsiteY2947" fmla="*/ 729943 h 3682908"/>
                  <a:gd name="connsiteX2948" fmla="*/ 856480 w 3862373"/>
                  <a:gd name="connsiteY2948" fmla="*/ 769031 h 3682908"/>
                  <a:gd name="connsiteX2949" fmla="*/ 817401 w 3862373"/>
                  <a:gd name="connsiteY2949" fmla="*/ 729943 h 3682908"/>
                  <a:gd name="connsiteX2950" fmla="*/ 856480 w 3862373"/>
                  <a:gd name="connsiteY2950" fmla="*/ 690857 h 3682908"/>
                  <a:gd name="connsiteX2951" fmla="*/ 764220 w 3862373"/>
                  <a:gd name="connsiteY2951" fmla="*/ 690857 h 3682908"/>
                  <a:gd name="connsiteX2952" fmla="*/ 803302 w 3862373"/>
                  <a:gd name="connsiteY2952" fmla="*/ 729944 h 3682908"/>
                  <a:gd name="connsiteX2953" fmla="*/ 764220 w 3862373"/>
                  <a:gd name="connsiteY2953" fmla="*/ 769031 h 3682908"/>
                  <a:gd name="connsiteX2954" fmla="*/ 725137 w 3862373"/>
                  <a:gd name="connsiteY2954" fmla="*/ 729944 h 3682908"/>
                  <a:gd name="connsiteX2955" fmla="*/ 764220 w 3862373"/>
                  <a:gd name="connsiteY2955" fmla="*/ 690857 h 3682908"/>
                  <a:gd name="connsiteX2956" fmla="*/ 669571 w 3862373"/>
                  <a:gd name="connsiteY2956" fmla="*/ 690857 h 3682908"/>
                  <a:gd name="connsiteX2957" fmla="*/ 708675 w 3862373"/>
                  <a:gd name="connsiteY2957" fmla="*/ 729943 h 3682908"/>
                  <a:gd name="connsiteX2958" fmla="*/ 669571 w 3862373"/>
                  <a:gd name="connsiteY2958" fmla="*/ 769031 h 3682908"/>
                  <a:gd name="connsiteX2959" fmla="*/ 630497 w 3862373"/>
                  <a:gd name="connsiteY2959" fmla="*/ 729943 h 3682908"/>
                  <a:gd name="connsiteX2960" fmla="*/ 669571 w 3862373"/>
                  <a:gd name="connsiteY2960" fmla="*/ 690857 h 3682908"/>
                  <a:gd name="connsiteX2961" fmla="*/ 577293 w 3862373"/>
                  <a:gd name="connsiteY2961" fmla="*/ 690857 h 3682908"/>
                  <a:gd name="connsiteX2962" fmla="*/ 616393 w 3862373"/>
                  <a:gd name="connsiteY2962" fmla="*/ 729943 h 3682908"/>
                  <a:gd name="connsiteX2963" fmla="*/ 577293 w 3862373"/>
                  <a:gd name="connsiteY2963" fmla="*/ 769031 h 3682908"/>
                  <a:gd name="connsiteX2964" fmla="*/ 538195 w 3862373"/>
                  <a:gd name="connsiteY2964" fmla="*/ 729943 h 3682908"/>
                  <a:gd name="connsiteX2965" fmla="*/ 577293 w 3862373"/>
                  <a:gd name="connsiteY2965" fmla="*/ 690857 h 3682908"/>
                  <a:gd name="connsiteX2966" fmla="*/ 485003 w 3862373"/>
                  <a:gd name="connsiteY2966" fmla="*/ 690857 h 3682908"/>
                  <a:gd name="connsiteX2967" fmla="*/ 524091 w 3862373"/>
                  <a:gd name="connsiteY2967" fmla="*/ 729943 h 3682908"/>
                  <a:gd name="connsiteX2968" fmla="*/ 485003 w 3862373"/>
                  <a:gd name="connsiteY2968" fmla="*/ 769031 h 3682908"/>
                  <a:gd name="connsiteX2969" fmla="*/ 445934 w 3862373"/>
                  <a:gd name="connsiteY2969" fmla="*/ 729943 h 3682908"/>
                  <a:gd name="connsiteX2970" fmla="*/ 485003 w 3862373"/>
                  <a:gd name="connsiteY2970" fmla="*/ 690857 h 3682908"/>
                  <a:gd name="connsiteX2971" fmla="*/ 390354 w 3862373"/>
                  <a:gd name="connsiteY2971" fmla="*/ 690857 h 3682908"/>
                  <a:gd name="connsiteX2972" fmla="*/ 429457 w 3862373"/>
                  <a:gd name="connsiteY2972" fmla="*/ 729943 h 3682908"/>
                  <a:gd name="connsiteX2973" fmla="*/ 390354 w 3862373"/>
                  <a:gd name="connsiteY2973" fmla="*/ 769031 h 3682908"/>
                  <a:gd name="connsiteX2974" fmla="*/ 351287 w 3862373"/>
                  <a:gd name="connsiteY2974" fmla="*/ 729943 h 3682908"/>
                  <a:gd name="connsiteX2975" fmla="*/ 390354 w 3862373"/>
                  <a:gd name="connsiteY2975" fmla="*/ 690857 h 3682908"/>
                  <a:gd name="connsiteX2976" fmla="*/ 298087 w 3862373"/>
                  <a:gd name="connsiteY2976" fmla="*/ 690857 h 3682908"/>
                  <a:gd name="connsiteX2977" fmla="*/ 337188 w 3862373"/>
                  <a:gd name="connsiteY2977" fmla="*/ 729943 h 3682908"/>
                  <a:gd name="connsiteX2978" fmla="*/ 298087 w 3862373"/>
                  <a:gd name="connsiteY2978" fmla="*/ 769031 h 3682908"/>
                  <a:gd name="connsiteX2979" fmla="*/ 258997 w 3862373"/>
                  <a:gd name="connsiteY2979" fmla="*/ 729943 h 3682908"/>
                  <a:gd name="connsiteX2980" fmla="*/ 298087 w 3862373"/>
                  <a:gd name="connsiteY2980" fmla="*/ 690857 h 3682908"/>
                  <a:gd name="connsiteX2981" fmla="*/ 242207 w 3862373"/>
                  <a:gd name="connsiteY2981" fmla="*/ 643975 h 3682908"/>
                  <a:gd name="connsiteX2982" fmla="*/ 242535 w 3862373"/>
                  <a:gd name="connsiteY2982" fmla="*/ 644768 h 3682908"/>
                  <a:gd name="connsiteX2983" fmla="*/ 231087 w 3862373"/>
                  <a:gd name="connsiteY2983" fmla="*/ 672407 h 3682908"/>
                  <a:gd name="connsiteX2984" fmla="*/ 216396 w 3862373"/>
                  <a:gd name="connsiteY2984" fmla="*/ 678492 h 3682908"/>
                  <a:gd name="connsiteX2985" fmla="*/ 3472229 w 3862373"/>
                  <a:gd name="connsiteY2985" fmla="*/ 612933 h 3682908"/>
                  <a:gd name="connsiteX2986" fmla="*/ 3516862 w 3862373"/>
                  <a:gd name="connsiteY2986" fmla="*/ 672620 h 3682908"/>
                  <a:gd name="connsiteX2987" fmla="*/ 3489735 w 3862373"/>
                  <a:gd name="connsiteY2987" fmla="*/ 683855 h 3682908"/>
                  <a:gd name="connsiteX2988" fmla="*/ 3450649 w 3862373"/>
                  <a:gd name="connsiteY2988" fmla="*/ 644768 h 3682908"/>
                  <a:gd name="connsiteX2989" fmla="*/ 3462097 w 3862373"/>
                  <a:gd name="connsiteY2989" fmla="*/ 617130 h 3682908"/>
                  <a:gd name="connsiteX2990" fmla="*/ 3392730 w 3862373"/>
                  <a:gd name="connsiteY2990" fmla="*/ 605682 h 3682908"/>
                  <a:gd name="connsiteX2991" fmla="*/ 3431817 w 3862373"/>
                  <a:gd name="connsiteY2991" fmla="*/ 644768 h 3682908"/>
                  <a:gd name="connsiteX2992" fmla="*/ 3392730 w 3862373"/>
                  <a:gd name="connsiteY2992" fmla="*/ 683855 h 3682908"/>
                  <a:gd name="connsiteX2993" fmla="*/ 3353643 w 3862373"/>
                  <a:gd name="connsiteY2993" fmla="*/ 644768 h 3682908"/>
                  <a:gd name="connsiteX2994" fmla="*/ 3392730 w 3862373"/>
                  <a:gd name="connsiteY2994" fmla="*/ 605682 h 3682908"/>
                  <a:gd name="connsiteX2995" fmla="*/ 3300455 w 3862373"/>
                  <a:gd name="connsiteY2995" fmla="*/ 605682 h 3682908"/>
                  <a:gd name="connsiteX2996" fmla="*/ 3339543 w 3862373"/>
                  <a:gd name="connsiteY2996" fmla="*/ 644768 h 3682908"/>
                  <a:gd name="connsiteX2997" fmla="*/ 3300455 w 3862373"/>
                  <a:gd name="connsiteY2997" fmla="*/ 683855 h 3682908"/>
                  <a:gd name="connsiteX2998" fmla="*/ 3261368 w 3862373"/>
                  <a:gd name="connsiteY2998" fmla="*/ 644768 h 3682908"/>
                  <a:gd name="connsiteX2999" fmla="*/ 3300455 w 3862373"/>
                  <a:gd name="connsiteY2999" fmla="*/ 605682 h 3682908"/>
                  <a:gd name="connsiteX3000" fmla="*/ 3205815 w 3862373"/>
                  <a:gd name="connsiteY3000" fmla="*/ 605682 h 3682908"/>
                  <a:gd name="connsiteX3001" fmla="*/ 3244903 w 3862373"/>
                  <a:gd name="connsiteY3001" fmla="*/ 644768 h 3682908"/>
                  <a:gd name="connsiteX3002" fmla="*/ 3205815 w 3862373"/>
                  <a:gd name="connsiteY3002" fmla="*/ 683855 h 3682908"/>
                  <a:gd name="connsiteX3003" fmla="*/ 3166728 w 3862373"/>
                  <a:gd name="connsiteY3003" fmla="*/ 644768 h 3682908"/>
                  <a:gd name="connsiteX3004" fmla="*/ 3205815 w 3862373"/>
                  <a:gd name="connsiteY3004" fmla="*/ 605682 h 3682908"/>
                  <a:gd name="connsiteX3005" fmla="*/ 3111175 w 3862373"/>
                  <a:gd name="connsiteY3005" fmla="*/ 605682 h 3682908"/>
                  <a:gd name="connsiteX3006" fmla="*/ 3150263 w 3862373"/>
                  <a:gd name="connsiteY3006" fmla="*/ 644768 h 3682908"/>
                  <a:gd name="connsiteX3007" fmla="*/ 3111175 w 3862373"/>
                  <a:gd name="connsiteY3007" fmla="*/ 683855 h 3682908"/>
                  <a:gd name="connsiteX3008" fmla="*/ 3072088 w 3862373"/>
                  <a:gd name="connsiteY3008" fmla="*/ 644768 h 3682908"/>
                  <a:gd name="connsiteX3009" fmla="*/ 3111175 w 3862373"/>
                  <a:gd name="connsiteY3009" fmla="*/ 605682 h 3682908"/>
                  <a:gd name="connsiteX3010" fmla="*/ 3018901 w 3862373"/>
                  <a:gd name="connsiteY3010" fmla="*/ 605682 h 3682908"/>
                  <a:gd name="connsiteX3011" fmla="*/ 3057988 w 3862373"/>
                  <a:gd name="connsiteY3011" fmla="*/ 644768 h 3682908"/>
                  <a:gd name="connsiteX3012" fmla="*/ 3018901 w 3862373"/>
                  <a:gd name="connsiteY3012" fmla="*/ 683855 h 3682908"/>
                  <a:gd name="connsiteX3013" fmla="*/ 2979813 w 3862373"/>
                  <a:gd name="connsiteY3013" fmla="*/ 644768 h 3682908"/>
                  <a:gd name="connsiteX3014" fmla="*/ 3018901 w 3862373"/>
                  <a:gd name="connsiteY3014" fmla="*/ 605682 h 3682908"/>
                  <a:gd name="connsiteX3015" fmla="*/ 2924262 w 3862373"/>
                  <a:gd name="connsiteY3015" fmla="*/ 605682 h 3682908"/>
                  <a:gd name="connsiteX3016" fmla="*/ 2963349 w 3862373"/>
                  <a:gd name="connsiteY3016" fmla="*/ 644768 h 3682908"/>
                  <a:gd name="connsiteX3017" fmla="*/ 2924262 w 3862373"/>
                  <a:gd name="connsiteY3017" fmla="*/ 683855 h 3682908"/>
                  <a:gd name="connsiteX3018" fmla="*/ 2885175 w 3862373"/>
                  <a:gd name="connsiteY3018" fmla="*/ 644768 h 3682908"/>
                  <a:gd name="connsiteX3019" fmla="*/ 2924262 w 3862373"/>
                  <a:gd name="connsiteY3019" fmla="*/ 605682 h 3682908"/>
                  <a:gd name="connsiteX3020" fmla="*/ 2831987 w 3862373"/>
                  <a:gd name="connsiteY3020" fmla="*/ 605682 h 3682908"/>
                  <a:gd name="connsiteX3021" fmla="*/ 2871074 w 3862373"/>
                  <a:gd name="connsiteY3021" fmla="*/ 644768 h 3682908"/>
                  <a:gd name="connsiteX3022" fmla="*/ 2831987 w 3862373"/>
                  <a:gd name="connsiteY3022" fmla="*/ 683855 h 3682908"/>
                  <a:gd name="connsiteX3023" fmla="*/ 2792900 w 3862373"/>
                  <a:gd name="connsiteY3023" fmla="*/ 644768 h 3682908"/>
                  <a:gd name="connsiteX3024" fmla="*/ 2831987 w 3862373"/>
                  <a:gd name="connsiteY3024" fmla="*/ 605682 h 3682908"/>
                  <a:gd name="connsiteX3025" fmla="*/ 2171887 w 3862373"/>
                  <a:gd name="connsiteY3025" fmla="*/ 605682 h 3682908"/>
                  <a:gd name="connsiteX3026" fmla="*/ 2210979 w 3862373"/>
                  <a:gd name="connsiteY3026" fmla="*/ 644768 h 3682908"/>
                  <a:gd name="connsiteX3027" fmla="*/ 2171887 w 3862373"/>
                  <a:gd name="connsiteY3027" fmla="*/ 683855 h 3682908"/>
                  <a:gd name="connsiteX3028" fmla="*/ 2132800 w 3862373"/>
                  <a:gd name="connsiteY3028" fmla="*/ 644768 h 3682908"/>
                  <a:gd name="connsiteX3029" fmla="*/ 2171887 w 3862373"/>
                  <a:gd name="connsiteY3029" fmla="*/ 605682 h 3682908"/>
                  <a:gd name="connsiteX3030" fmla="*/ 1798073 w 3862373"/>
                  <a:gd name="connsiteY3030" fmla="*/ 605682 h 3682908"/>
                  <a:gd name="connsiteX3031" fmla="*/ 1837146 w 3862373"/>
                  <a:gd name="connsiteY3031" fmla="*/ 644768 h 3682908"/>
                  <a:gd name="connsiteX3032" fmla="*/ 1798073 w 3862373"/>
                  <a:gd name="connsiteY3032" fmla="*/ 683855 h 3682908"/>
                  <a:gd name="connsiteX3033" fmla="*/ 1758966 w 3862373"/>
                  <a:gd name="connsiteY3033" fmla="*/ 644768 h 3682908"/>
                  <a:gd name="connsiteX3034" fmla="*/ 1798073 w 3862373"/>
                  <a:gd name="connsiteY3034" fmla="*/ 605682 h 3682908"/>
                  <a:gd name="connsiteX3035" fmla="*/ 1703432 w 3862373"/>
                  <a:gd name="connsiteY3035" fmla="*/ 605682 h 3682908"/>
                  <a:gd name="connsiteX3036" fmla="*/ 1742522 w 3862373"/>
                  <a:gd name="connsiteY3036" fmla="*/ 644768 h 3682908"/>
                  <a:gd name="connsiteX3037" fmla="*/ 1703432 w 3862373"/>
                  <a:gd name="connsiteY3037" fmla="*/ 683855 h 3682908"/>
                  <a:gd name="connsiteX3038" fmla="*/ 1664351 w 3862373"/>
                  <a:gd name="connsiteY3038" fmla="*/ 644768 h 3682908"/>
                  <a:gd name="connsiteX3039" fmla="*/ 1703432 w 3862373"/>
                  <a:gd name="connsiteY3039" fmla="*/ 605682 h 3682908"/>
                  <a:gd name="connsiteX3040" fmla="*/ 1611147 w 3862373"/>
                  <a:gd name="connsiteY3040" fmla="*/ 605682 h 3682908"/>
                  <a:gd name="connsiteX3041" fmla="*/ 1650245 w 3862373"/>
                  <a:gd name="connsiteY3041" fmla="*/ 644768 h 3682908"/>
                  <a:gd name="connsiteX3042" fmla="*/ 1611147 w 3862373"/>
                  <a:gd name="connsiteY3042" fmla="*/ 683855 h 3682908"/>
                  <a:gd name="connsiteX3043" fmla="*/ 1572140 w 3862373"/>
                  <a:gd name="connsiteY3043" fmla="*/ 644768 h 3682908"/>
                  <a:gd name="connsiteX3044" fmla="*/ 1611147 w 3862373"/>
                  <a:gd name="connsiteY3044" fmla="*/ 605682 h 3682908"/>
                  <a:gd name="connsiteX3045" fmla="*/ 1232676 w 3862373"/>
                  <a:gd name="connsiteY3045" fmla="*/ 605682 h 3682908"/>
                  <a:gd name="connsiteX3046" fmla="*/ 1271747 w 3862373"/>
                  <a:gd name="connsiteY3046" fmla="*/ 644768 h 3682908"/>
                  <a:gd name="connsiteX3047" fmla="*/ 1232676 w 3862373"/>
                  <a:gd name="connsiteY3047" fmla="*/ 683855 h 3682908"/>
                  <a:gd name="connsiteX3048" fmla="*/ 1193590 w 3862373"/>
                  <a:gd name="connsiteY3048" fmla="*/ 644768 h 3682908"/>
                  <a:gd name="connsiteX3049" fmla="*/ 1232676 w 3862373"/>
                  <a:gd name="connsiteY3049" fmla="*/ 605682 h 3682908"/>
                  <a:gd name="connsiteX3050" fmla="*/ 1142761 w 3862373"/>
                  <a:gd name="connsiteY3050" fmla="*/ 605682 h 3682908"/>
                  <a:gd name="connsiteX3051" fmla="*/ 1181853 w 3862373"/>
                  <a:gd name="connsiteY3051" fmla="*/ 644768 h 3682908"/>
                  <a:gd name="connsiteX3052" fmla="*/ 1142761 w 3862373"/>
                  <a:gd name="connsiteY3052" fmla="*/ 683855 h 3682908"/>
                  <a:gd name="connsiteX3053" fmla="*/ 1103661 w 3862373"/>
                  <a:gd name="connsiteY3053" fmla="*/ 644768 h 3682908"/>
                  <a:gd name="connsiteX3054" fmla="*/ 1142761 w 3862373"/>
                  <a:gd name="connsiteY3054" fmla="*/ 605682 h 3682908"/>
                  <a:gd name="connsiteX3055" fmla="*/ 1045734 w 3862373"/>
                  <a:gd name="connsiteY3055" fmla="*/ 605682 h 3682908"/>
                  <a:gd name="connsiteX3056" fmla="*/ 1084825 w 3862373"/>
                  <a:gd name="connsiteY3056" fmla="*/ 644768 h 3682908"/>
                  <a:gd name="connsiteX3057" fmla="*/ 1045734 w 3862373"/>
                  <a:gd name="connsiteY3057" fmla="*/ 683855 h 3682908"/>
                  <a:gd name="connsiteX3058" fmla="*/ 1006653 w 3862373"/>
                  <a:gd name="connsiteY3058" fmla="*/ 644768 h 3682908"/>
                  <a:gd name="connsiteX3059" fmla="*/ 1045734 w 3862373"/>
                  <a:gd name="connsiteY3059" fmla="*/ 605682 h 3682908"/>
                  <a:gd name="connsiteX3060" fmla="*/ 856487 w 3862373"/>
                  <a:gd name="connsiteY3060" fmla="*/ 605682 h 3682908"/>
                  <a:gd name="connsiteX3061" fmla="*/ 895566 w 3862373"/>
                  <a:gd name="connsiteY3061" fmla="*/ 644768 h 3682908"/>
                  <a:gd name="connsiteX3062" fmla="*/ 856487 w 3862373"/>
                  <a:gd name="connsiteY3062" fmla="*/ 683855 h 3682908"/>
                  <a:gd name="connsiteX3063" fmla="*/ 817405 w 3862373"/>
                  <a:gd name="connsiteY3063" fmla="*/ 644768 h 3682908"/>
                  <a:gd name="connsiteX3064" fmla="*/ 856487 w 3862373"/>
                  <a:gd name="connsiteY3064" fmla="*/ 605682 h 3682908"/>
                  <a:gd name="connsiteX3065" fmla="*/ 764226 w 3862373"/>
                  <a:gd name="connsiteY3065" fmla="*/ 605682 h 3682908"/>
                  <a:gd name="connsiteX3066" fmla="*/ 803309 w 3862373"/>
                  <a:gd name="connsiteY3066" fmla="*/ 644768 h 3682908"/>
                  <a:gd name="connsiteX3067" fmla="*/ 764226 w 3862373"/>
                  <a:gd name="connsiteY3067" fmla="*/ 683855 h 3682908"/>
                  <a:gd name="connsiteX3068" fmla="*/ 725145 w 3862373"/>
                  <a:gd name="connsiteY3068" fmla="*/ 644768 h 3682908"/>
                  <a:gd name="connsiteX3069" fmla="*/ 764226 w 3862373"/>
                  <a:gd name="connsiteY3069" fmla="*/ 605682 h 3682908"/>
                  <a:gd name="connsiteX3070" fmla="*/ 669584 w 3862373"/>
                  <a:gd name="connsiteY3070" fmla="*/ 605682 h 3682908"/>
                  <a:gd name="connsiteX3071" fmla="*/ 708684 w 3862373"/>
                  <a:gd name="connsiteY3071" fmla="*/ 644768 h 3682908"/>
                  <a:gd name="connsiteX3072" fmla="*/ 669584 w 3862373"/>
                  <a:gd name="connsiteY3072" fmla="*/ 683855 h 3682908"/>
                  <a:gd name="connsiteX3073" fmla="*/ 630505 w 3862373"/>
                  <a:gd name="connsiteY3073" fmla="*/ 644768 h 3682908"/>
                  <a:gd name="connsiteX3074" fmla="*/ 669584 w 3862373"/>
                  <a:gd name="connsiteY3074" fmla="*/ 605682 h 3682908"/>
                  <a:gd name="connsiteX3075" fmla="*/ 577298 w 3862373"/>
                  <a:gd name="connsiteY3075" fmla="*/ 605682 h 3682908"/>
                  <a:gd name="connsiteX3076" fmla="*/ 616400 w 3862373"/>
                  <a:gd name="connsiteY3076" fmla="*/ 644768 h 3682908"/>
                  <a:gd name="connsiteX3077" fmla="*/ 577298 w 3862373"/>
                  <a:gd name="connsiteY3077" fmla="*/ 683855 h 3682908"/>
                  <a:gd name="connsiteX3078" fmla="*/ 538200 w 3862373"/>
                  <a:gd name="connsiteY3078" fmla="*/ 644768 h 3682908"/>
                  <a:gd name="connsiteX3079" fmla="*/ 577298 w 3862373"/>
                  <a:gd name="connsiteY3079" fmla="*/ 605682 h 3682908"/>
                  <a:gd name="connsiteX3080" fmla="*/ 485012 w 3862373"/>
                  <a:gd name="connsiteY3080" fmla="*/ 605682 h 3682908"/>
                  <a:gd name="connsiteX3081" fmla="*/ 524097 w 3862373"/>
                  <a:gd name="connsiteY3081" fmla="*/ 644768 h 3682908"/>
                  <a:gd name="connsiteX3082" fmla="*/ 485012 w 3862373"/>
                  <a:gd name="connsiteY3082" fmla="*/ 683855 h 3682908"/>
                  <a:gd name="connsiteX3083" fmla="*/ 445938 w 3862373"/>
                  <a:gd name="connsiteY3083" fmla="*/ 644768 h 3682908"/>
                  <a:gd name="connsiteX3084" fmla="*/ 485012 w 3862373"/>
                  <a:gd name="connsiteY3084" fmla="*/ 605682 h 3682908"/>
                  <a:gd name="connsiteX3085" fmla="*/ 390363 w 3862373"/>
                  <a:gd name="connsiteY3085" fmla="*/ 605682 h 3682908"/>
                  <a:gd name="connsiteX3086" fmla="*/ 429464 w 3862373"/>
                  <a:gd name="connsiteY3086" fmla="*/ 644768 h 3682908"/>
                  <a:gd name="connsiteX3087" fmla="*/ 390363 w 3862373"/>
                  <a:gd name="connsiteY3087" fmla="*/ 683855 h 3682908"/>
                  <a:gd name="connsiteX3088" fmla="*/ 351296 w 3862373"/>
                  <a:gd name="connsiteY3088" fmla="*/ 644768 h 3682908"/>
                  <a:gd name="connsiteX3089" fmla="*/ 390363 w 3862373"/>
                  <a:gd name="connsiteY3089" fmla="*/ 605682 h 3682908"/>
                  <a:gd name="connsiteX3090" fmla="*/ 298093 w 3862373"/>
                  <a:gd name="connsiteY3090" fmla="*/ 605682 h 3682908"/>
                  <a:gd name="connsiteX3091" fmla="*/ 337193 w 3862373"/>
                  <a:gd name="connsiteY3091" fmla="*/ 644768 h 3682908"/>
                  <a:gd name="connsiteX3092" fmla="*/ 298093 w 3862373"/>
                  <a:gd name="connsiteY3092" fmla="*/ 683855 h 3682908"/>
                  <a:gd name="connsiteX3093" fmla="*/ 259002 w 3862373"/>
                  <a:gd name="connsiteY3093" fmla="*/ 644768 h 3682908"/>
                  <a:gd name="connsiteX3094" fmla="*/ 298093 w 3862373"/>
                  <a:gd name="connsiteY3094" fmla="*/ 605682 h 3682908"/>
                  <a:gd name="connsiteX3095" fmla="*/ 327714 w 3862373"/>
                  <a:gd name="connsiteY3095" fmla="*/ 529629 h 3682908"/>
                  <a:gd name="connsiteX3096" fmla="*/ 337200 w 3862373"/>
                  <a:gd name="connsiteY3096" fmla="*/ 552513 h 3682908"/>
                  <a:gd name="connsiteX3097" fmla="*/ 298099 w 3862373"/>
                  <a:gd name="connsiteY3097" fmla="*/ 591582 h 3682908"/>
                  <a:gd name="connsiteX3098" fmla="*/ 285337 w 3862373"/>
                  <a:gd name="connsiteY3098" fmla="*/ 586297 h 3682908"/>
                  <a:gd name="connsiteX3099" fmla="*/ 3205817 w 3862373"/>
                  <a:gd name="connsiteY3099" fmla="*/ 513426 h 3682908"/>
                  <a:gd name="connsiteX3100" fmla="*/ 3244904 w 3862373"/>
                  <a:gd name="connsiteY3100" fmla="*/ 552512 h 3682908"/>
                  <a:gd name="connsiteX3101" fmla="*/ 3205817 w 3862373"/>
                  <a:gd name="connsiteY3101" fmla="*/ 591582 h 3682908"/>
                  <a:gd name="connsiteX3102" fmla="*/ 3166729 w 3862373"/>
                  <a:gd name="connsiteY3102" fmla="*/ 552512 h 3682908"/>
                  <a:gd name="connsiteX3103" fmla="*/ 3205817 w 3862373"/>
                  <a:gd name="connsiteY3103" fmla="*/ 513426 h 3682908"/>
                  <a:gd name="connsiteX3104" fmla="*/ 3111175 w 3862373"/>
                  <a:gd name="connsiteY3104" fmla="*/ 513426 h 3682908"/>
                  <a:gd name="connsiteX3105" fmla="*/ 3150263 w 3862373"/>
                  <a:gd name="connsiteY3105" fmla="*/ 552512 h 3682908"/>
                  <a:gd name="connsiteX3106" fmla="*/ 3111175 w 3862373"/>
                  <a:gd name="connsiteY3106" fmla="*/ 591582 h 3682908"/>
                  <a:gd name="connsiteX3107" fmla="*/ 3072088 w 3862373"/>
                  <a:gd name="connsiteY3107" fmla="*/ 552512 h 3682908"/>
                  <a:gd name="connsiteX3108" fmla="*/ 3111175 w 3862373"/>
                  <a:gd name="connsiteY3108" fmla="*/ 513426 h 3682908"/>
                  <a:gd name="connsiteX3109" fmla="*/ 3018902 w 3862373"/>
                  <a:gd name="connsiteY3109" fmla="*/ 513426 h 3682908"/>
                  <a:gd name="connsiteX3110" fmla="*/ 3057989 w 3862373"/>
                  <a:gd name="connsiteY3110" fmla="*/ 552512 h 3682908"/>
                  <a:gd name="connsiteX3111" fmla="*/ 3018902 w 3862373"/>
                  <a:gd name="connsiteY3111" fmla="*/ 591582 h 3682908"/>
                  <a:gd name="connsiteX3112" fmla="*/ 2979815 w 3862373"/>
                  <a:gd name="connsiteY3112" fmla="*/ 552512 h 3682908"/>
                  <a:gd name="connsiteX3113" fmla="*/ 3018902 w 3862373"/>
                  <a:gd name="connsiteY3113" fmla="*/ 513426 h 3682908"/>
                  <a:gd name="connsiteX3114" fmla="*/ 2924263 w 3862373"/>
                  <a:gd name="connsiteY3114" fmla="*/ 513426 h 3682908"/>
                  <a:gd name="connsiteX3115" fmla="*/ 2963349 w 3862373"/>
                  <a:gd name="connsiteY3115" fmla="*/ 552512 h 3682908"/>
                  <a:gd name="connsiteX3116" fmla="*/ 2924263 w 3862373"/>
                  <a:gd name="connsiteY3116" fmla="*/ 591582 h 3682908"/>
                  <a:gd name="connsiteX3117" fmla="*/ 2885175 w 3862373"/>
                  <a:gd name="connsiteY3117" fmla="*/ 552512 h 3682908"/>
                  <a:gd name="connsiteX3118" fmla="*/ 2924263 w 3862373"/>
                  <a:gd name="connsiteY3118" fmla="*/ 513426 h 3682908"/>
                  <a:gd name="connsiteX3119" fmla="*/ 2831988 w 3862373"/>
                  <a:gd name="connsiteY3119" fmla="*/ 513426 h 3682908"/>
                  <a:gd name="connsiteX3120" fmla="*/ 2871075 w 3862373"/>
                  <a:gd name="connsiteY3120" fmla="*/ 552512 h 3682908"/>
                  <a:gd name="connsiteX3121" fmla="*/ 2831988 w 3862373"/>
                  <a:gd name="connsiteY3121" fmla="*/ 591582 h 3682908"/>
                  <a:gd name="connsiteX3122" fmla="*/ 2792901 w 3862373"/>
                  <a:gd name="connsiteY3122" fmla="*/ 552512 h 3682908"/>
                  <a:gd name="connsiteX3123" fmla="*/ 2831988 w 3862373"/>
                  <a:gd name="connsiteY3123" fmla="*/ 513426 h 3682908"/>
                  <a:gd name="connsiteX3124" fmla="*/ 1984971 w 3862373"/>
                  <a:gd name="connsiteY3124" fmla="*/ 513426 h 3682908"/>
                  <a:gd name="connsiteX3125" fmla="*/ 2024068 w 3862373"/>
                  <a:gd name="connsiteY3125" fmla="*/ 552513 h 3682908"/>
                  <a:gd name="connsiteX3126" fmla="*/ 1984971 w 3862373"/>
                  <a:gd name="connsiteY3126" fmla="*/ 591582 h 3682908"/>
                  <a:gd name="connsiteX3127" fmla="*/ 1945873 w 3862373"/>
                  <a:gd name="connsiteY3127" fmla="*/ 552513 h 3682908"/>
                  <a:gd name="connsiteX3128" fmla="*/ 1984971 w 3862373"/>
                  <a:gd name="connsiteY3128" fmla="*/ 513426 h 3682908"/>
                  <a:gd name="connsiteX3129" fmla="*/ 1890340 w 3862373"/>
                  <a:gd name="connsiteY3129" fmla="*/ 513426 h 3682908"/>
                  <a:gd name="connsiteX3130" fmla="*/ 1929413 w 3862373"/>
                  <a:gd name="connsiteY3130" fmla="*/ 552513 h 3682908"/>
                  <a:gd name="connsiteX3131" fmla="*/ 1890340 w 3862373"/>
                  <a:gd name="connsiteY3131" fmla="*/ 591582 h 3682908"/>
                  <a:gd name="connsiteX3132" fmla="*/ 1851255 w 3862373"/>
                  <a:gd name="connsiteY3132" fmla="*/ 552513 h 3682908"/>
                  <a:gd name="connsiteX3133" fmla="*/ 1890340 w 3862373"/>
                  <a:gd name="connsiteY3133" fmla="*/ 513426 h 3682908"/>
                  <a:gd name="connsiteX3134" fmla="*/ 1798073 w 3862373"/>
                  <a:gd name="connsiteY3134" fmla="*/ 513426 h 3682908"/>
                  <a:gd name="connsiteX3135" fmla="*/ 1837149 w 3862373"/>
                  <a:gd name="connsiteY3135" fmla="*/ 552513 h 3682908"/>
                  <a:gd name="connsiteX3136" fmla="*/ 1798073 w 3862373"/>
                  <a:gd name="connsiteY3136" fmla="*/ 591582 h 3682908"/>
                  <a:gd name="connsiteX3137" fmla="*/ 1758966 w 3862373"/>
                  <a:gd name="connsiteY3137" fmla="*/ 552513 h 3682908"/>
                  <a:gd name="connsiteX3138" fmla="*/ 1798073 w 3862373"/>
                  <a:gd name="connsiteY3138" fmla="*/ 513426 h 3682908"/>
                  <a:gd name="connsiteX3139" fmla="*/ 1703432 w 3862373"/>
                  <a:gd name="connsiteY3139" fmla="*/ 513426 h 3682908"/>
                  <a:gd name="connsiteX3140" fmla="*/ 1742522 w 3862373"/>
                  <a:gd name="connsiteY3140" fmla="*/ 552513 h 3682908"/>
                  <a:gd name="connsiteX3141" fmla="*/ 1703432 w 3862373"/>
                  <a:gd name="connsiteY3141" fmla="*/ 591582 h 3682908"/>
                  <a:gd name="connsiteX3142" fmla="*/ 1664351 w 3862373"/>
                  <a:gd name="connsiteY3142" fmla="*/ 552513 h 3682908"/>
                  <a:gd name="connsiteX3143" fmla="*/ 1703432 w 3862373"/>
                  <a:gd name="connsiteY3143" fmla="*/ 513426 h 3682908"/>
                  <a:gd name="connsiteX3144" fmla="*/ 1611151 w 3862373"/>
                  <a:gd name="connsiteY3144" fmla="*/ 513426 h 3682908"/>
                  <a:gd name="connsiteX3145" fmla="*/ 1650245 w 3862373"/>
                  <a:gd name="connsiteY3145" fmla="*/ 552513 h 3682908"/>
                  <a:gd name="connsiteX3146" fmla="*/ 1611151 w 3862373"/>
                  <a:gd name="connsiteY3146" fmla="*/ 591582 h 3682908"/>
                  <a:gd name="connsiteX3147" fmla="*/ 1572147 w 3862373"/>
                  <a:gd name="connsiteY3147" fmla="*/ 552513 h 3682908"/>
                  <a:gd name="connsiteX3148" fmla="*/ 1611151 w 3862373"/>
                  <a:gd name="connsiteY3148" fmla="*/ 513426 h 3682908"/>
                  <a:gd name="connsiteX3149" fmla="*/ 1232682 w 3862373"/>
                  <a:gd name="connsiteY3149" fmla="*/ 513426 h 3682908"/>
                  <a:gd name="connsiteX3150" fmla="*/ 1271755 w 3862373"/>
                  <a:gd name="connsiteY3150" fmla="*/ 552513 h 3682908"/>
                  <a:gd name="connsiteX3151" fmla="*/ 1232682 w 3862373"/>
                  <a:gd name="connsiteY3151" fmla="*/ 591582 h 3682908"/>
                  <a:gd name="connsiteX3152" fmla="*/ 1193598 w 3862373"/>
                  <a:gd name="connsiteY3152" fmla="*/ 552513 h 3682908"/>
                  <a:gd name="connsiteX3153" fmla="*/ 1232682 w 3862373"/>
                  <a:gd name="connsiteY3153" fmla="*/ 513426 h 3682908"/>
                  <a:gd name="connsiteX3154" fmla="*/ 1142769 w 3862373"/>
                  <a:gd name="connsiteY3154" fmla="*/ 513426 h 3682908"/>
                  <a:gd name="connsiteX3155" fmla="*/ 1181859 w 3862373"/>
                  <a:gd name="connsiteY3155" fmla="*/ 552513 h 3682908"/>
                  <a:gd name="connsiteX3156" fmla="*/ 1142769 w 3862373"/>
                  <a:gd name="connsiteY3156" fmla="*/ 591582 h 3682908"/>
                  <a:gd name="connsiteX3157" fmla="*/ 1103669 w 3862373"/>
                  <a:gd name="connsiteY3157" fmla="*/ 552513 h 3682908"/>
                  <a:gd name="connsiteX3158" fmla="*/ 1142769 w 3862373"/>
                  <a:gd name="connsiteY3158" fmla="*/ 513426 h 3682908"/>
                  <a:gd name="connsiteX3159" fmla="*/ 1045741 w 3862373"/>
                  <a:gd name="connsiteY3159" fmla="*/ 513426 h 3682908"/>
                  <a:gd name="connsiteX3160" fmla="*/ 1084832 w 3862373"/>
                  <a:gd name="connsiteY3160" fmla="*/ 552513 h 3682908"/>
                  <a:gd name="connsiteX3161" fmla="*/ 1045741 w 3862373"/>
                  <a:gd name="connsiteY3161" fmla="*/ 591582 h 3682908"/>
                  <a:gd name="connsiteX3162" fmla="*/ 1006661 w 3862373"/>
                  <a:gd name="connsiteY3162" fmla="*/ 552513 h 3682908"/>
                  <a:gd name="connsiteX3163" fmla="*/ 1045741 w 3862373"/>
                  <a:gd name="connsiteY3163" fmla="*/ 513426 h 3682908"/>
                  <a:gd name="connsiteX3164" fmla="*/ 951119 w 3862373"/>
                  <a:gd name="connsiteY3164" fmla="*/ 513426 h 3682908"/>
                  <a:gd name="connsiteX3165" fmla="*/ 990197 w 3862373"/>
                  <a:gd name="connsiteY3165" fmla="*/ 552513 h 3682908"/>
                  <a:gd name="connsiteX3166" fmla="*/ 951119 w 3862373"/>
                  <a:gd name="connsiteY3166" fmla="*/ 591582 h 3682908"/>
                  <a:gd name="connsiteX3167" fmla="*/ 912036 w 3862373"/>
                  <a:gd name="connsiteY3167" fmla="*/ 552513 h 3682908"/>
                  <a:gd name="connsiteX3168" fmla="*/ 951119 w 3862373"/>
                  <a:gd name="connsiteY3168" fmla="*/ 513426 h 3682908"/>
                  <a:gd name="connsiteX3169" fmla="*/ 856494 w 3862373"/>
                  <a:gd name="connsiteY3169" fmla="*/ 513426 h 3682908"/>
                  <a:gd name="connsiteX3170" fmla="*/ 895574 w 3862373"/>
                  <a:gd name="connsiteY3170" fmla="*/ 552513 h 3682908"/>
                  <a:gd name="connsiteX3171" fmla="*/ 856494 w 3862373"/>
                  <a:gd name="connsiteY3171" fmla="*/ 591582 h 3682908"/>
                  <a:gd name="connsiteX3172" fmla="*/ 817413 w 3862373"/>
                  <a:gd name="connsiteY3172" fmla="*/ 552513 h 3682908"/>
                  <a:gd name="connsiteX3173" fmla="*/ 856494 w 3862373"/>
                  <a:gd name="connsiteY3173" fmla="*/ 513426 h 3682908"/>
                  <a:gd name="connsiteX3174" fmla="*/ 764235 w 3862373"/>
                  <a:gd name="connsiteY3174" fmla="*/ 513426 h 3682908"/>
                  <a:gd name="connsiteX3175" fmla="*/ 803316 w 3862373"/>
                  <a:gd name="connsiteY3175" fmla="*/ 552513 h 3682908"/>
                  <a:gd name="connsiteX3176" fmla="*/ 764235 w 3862373"/>
                  <a:gd name="connsiteY3176" fmla="*/ 591582 h 3682908"/>
                  <a:gd name="connsiteX3177" fmla="*/ 725152 w 3862373"/>
                  <a:gd name="connsiteY3177" fmla="*/ 552513 h 3682908"/>
                  <a:gd name="connsiteX3178" fmla="*/ 764235 w 3862373"/>
                  <a:gd name="connsiteY3178" fmla="*/ 513426 h 3682908"/>
                  <a:gd name="connsiteX3179" fmla="*/ 669584 w 3862373"/>
                  <a:gd name="connsiteY3179" fmla="*/ 513426 h 3682908"/>
                  <a:gd name="connsiteX3180" fmla="*/ 708691 w 3862373"/>
                  <a:gd name="connsiteY3180" fmla="*/ 552513 h 3682908"/>
                  <a:gd name="connsiteX3181" fmla="*/ 669584 w 3862373"/>
                  <a:gd name="connsiteY3181" fmla="*/ 591582 h 3682908"/>
                  <a:gd name="connsiteX3182" fmla="*/ 630513 w 3862373"/>
                  <a:gd name="connsiteY3182" fmla="*/ 552513 h 3682908"/>
                  <a:gd name="connsiteX3183" fmla="*/ 669584 w 3862373"/>
                  <a:gd name="connsiteY3183" fmla="*/ 513426 h 3682908"/>
                  <a:gd name="connsiteX3184" fmla="*/ 577307 w 3862373"/>
                  <a:gd name="connsiteY3184" fmla="*/ 513426 h 3682908"/>
                  <a:gd name="connsiteX3185" fmla="*/ 616408 w 3862373"/>
                  <a:gd name="connsiteY3185" fmla="*/ 552513 h 3682908"/>
                  <a:gd name="connsiteX3186" fmla="*/ 577307 w 3862373"/>
                  <a:gd name="connsiteY3186" fmla="*/ 591582 h 3682908"/>
                  <a:gd name="connsiteX3187" fmla="*/ 538207 w 3862373"/>
                  <a:gd name="connsiteY3187" fmla="*/ 552513 h 3682908"/>
                  <a:gd name="connsiteX3188" fmla="*/ 577307 w 3862373"/>
                  <a:gd name="connsiteY3188" fmla="*/ 513426 h 3682908"/>
                  <a:gd name="connsiteX3189" fmla="*/ 485015 w 3862373"/>
                  <a:gd name="connsiteY3189" fmla="*/ 513426 h 3682908"/>
                  <a:gd name="connsiteX3190" fmla="*/ 524104 w 3862373"/>
                  <a:gd name="connsiteY3190" fmla="*/ 552513 h 3682908"/>
                  <a:gd name="connsiteX3191" fmla="*/ 485015 w 3862373"/>
                  <a:gd name="connsiteY3191" fmla="*/ 591582 h 3682908"/>
                  <a:gd name="connsiteX3192" fmla="*/ 445948 w 3862373"/>
                  <a:gd name="connsiteY3192" fmla="*/ 552513 h 3682908"/>
                  <a:gd name="connsiteX3193" fmla="*/ 485015 w 3862373"/>
                  <a:gd name="connsiteY3193" fmla="*/ 513426 h 3682908"/>
                  <a:gd name="connsiteX3194" fmla="*/ 390371 w 3862373"/>
                  <a:gd name="connsiteY3194" fmla="*/ 513426 h 3682908"/>
                  <a:gd name="connsiteX3195" fmla="*/ 429471 w 3862373"/>
                  <a:gd name="connsiteY3195" fmla="*/ 552513 h 3682908"/>
                  <a:gd name="connsiteX3196" fmla="*/ 390371 w 3862373"/>
                  <a:gd name="connsiteY3196" fmla="*/ 591582 h 3682908"/>
                  <a:gd name="connsiteX3197" fmla="*/ 351303 w 3862373"/>
                  <a:gd name="connsiteY3197" fmla="*/ 552513 h 3682908"/>
                  <a:gd name="connsiteX3198" fmla="*/ 390371 w 3862373"/>
                  <a:gd name="connsiteY3198" fmla="*/ 513426 h 3682908"/>
                  <a:gd name="connsiteX3199" fmla="*/ 409794 w 3862373"/>
                  <a:gd name="connsiteY3199" fmla="*/ 438656 h 3682908"/>
                  <a:gd name="connsiteX3200" fmla="*/ 418018 w 3862373"/>
                  <a:gd name="connsiteY3200" fmla="*/ 442062 h 3682908"/>
                  <a:gd name="connsiteX3201" fmla="*/ 429475 w 3862373"/>
                  <a:gd name="connsiteY3201" fmla="*/ 469700 h 3682908"/>
                  <a:gd name="connsiteX3202" fmla="*/ 390371 w 3862373"/>
                  <a:gd name="connsiteY3202" fmla="*/ 508788 h 3682908"/>
                  <a:gd name="connsiteX3203" fmla="*/ 362754 w 3862373"/>
                  <a:gd name="connsiteY3203" fmla="*/ 497339 h 3682908"/>
                  <a:gd name="connsiteX3204" fmla="*/ 360783 w 3862373"/>
                  <a:gd name="connsiteY3204" fmla="*/ 492581 h 3682908"/>
                  <a:gd name="connsiteX3205" fmla="*/ 3111175 w 3862373"/>
                  <a:gd name="connsiteY3205" fmla="*/ 430614 h 3682908"/>
                  <a:gd name="connsiteX3206" fmla="*/ 3150263 w 3862373"/>
                  <a:gd name="connsiteY3206" fmla="*/ 469701 h 3682908"/>
                  <a:gd name="connsiteX3207" fmla="*/ 3111175 w 3862373"/>
                  <a:gd name="connsiteY3207" fmla="*/ 508790 h 3682908"/>
                  <a:gd name="connsiteX3208" fmla="*/ 3072088 w 3862373"/>
                  <a:gd name="connsiteY3208" fmla="*/ 469701 h 3682908"/>
                  <a:gd name="connsiteX3209" fmla="*/ 3111175 w 3862373"/>
                  <a:gd name="connsiteY3209" fmla="*/ 430614 h 3682908"/>
                  <a:gd name="connsiteX3210" fmla="*/ 3018902 w 3862373"/>
                  <a:gd name="connsiteY3210" fmla="*/ 430614 h 3682908"/>
                  <a:gd name="connsiteX3211" fmla="*/ 3057989 w 3862373"/>
                  <a:gd name="connsiteY3211" fmla="*/ 469701 h 3682908"/>
                  <a:gd name="connsiteX3212" fmla="*/ 3018902 w 3862373"/>
                  <a:gd name="connsiteY3212" fmla="*/ 508790 h 3682908"/>
                  <a:gd name="connsiteX3213" fmla="*/ 2979815 w 3862373"/>
                  <a:gd name="connsiteY3213" fmla="*/ 469701 h 3682908"/>
                  <a:gd name="connsiteX3214" fmla="*/ 3018902 w 3862373"/>
                  <a:gd name="connsiteY3214" fmla="*/ 430614 h 3682908"/>
                  <a:gd name="connsiteX3215" fmla="*/ 2924263 w 3862373"/>
                  <a:gd name="connsiteY3215" fmla="*/ 430613 h 3682908"/>
                  <a:gd name="connsiteX3216" fmla="*/ 2963349 w 3862373"/>
                  <a:gd name="connsiteY3216" fmla="*/ 469699 h 3682908"/>
                  <a:gd name="connsiteX3217" fmla="*/ 2924263 w 3862373"/>
                  <a:gd name="connsiteY3217" fmla="*/ 508788 h 3682908"/>
                  <a:gd name="connsiteX3218" fmla="*/ 2885175 w 3862373"/>
                  <a:gd name="connsiteY3218" fmla="*/ 469699 h 3682908"/>
                  <a:gd name="connsiteX3219" fmla="*/ 2924263 w 3862373"/>
                  <a:gd name="connsiteY3219" fmla="*/ 430613 h 3682908"/>
                  <a:gd name="connsiteX3220" fmla="*/ 2079618 w 3862373"/>
                  <a:gd name="connsiteY3220" fmla="*/ 430613 h 3682908"/>
                  <a:gd name="connsiteX3221" fmla="*/ 2118703 w 3862373"/>
                  <a:gd name="connsiteY3221" fmla="*/ 469699 h 3682908"/>
                  <a:gd name="connsiteX3222" fmla="*/ 2079618 w 3862373"/>
                  <a:gd name="connsiteY3222" fmla="*/ 508788 h 3682908"/>
                  <a:gd name="connsiteX3223" fmla="*/ 2040537 w 3862373"/>
                  <a:gd name="connsiteY3223" fmla="*/ 469699 h 3682908"/>
                  <a:gd name="connsiteX3224" fmla="*/ 2079618 w 3862373"/>
                  <a:gd name="connsiteY3224" fmla="*/ 430613 h 3682908"/>
                  <a:gd name="connsiteX3225" fmla="*/ 1984971 w 3862373"/>
                  <a:gd name="connsiteY3225" fmla="*/ 430613 h 3682908"/>
                  <a:gd name="connsiteX3226" fmla="*/ 2024068 w 3862373"/>
                  <a:gd name="connsiteY3226" fmla="*/ 469699 h 3682908"/>
                  <a:gd name="connsiteX3227" fmla="*/ 1984971 w 3862373"/>
                  <a:gd name="connsiteY3227" fmla="*/ 508788 h 3682908"/>
                  <a:gd name="connsiteX3228" fmla="*/ 1945873 w 3862373"/>
                  <a:gd name="connsiteY3228" fmla="*/ 469699 h 3682908"/>
                  <a:gd name="connsiteX3229" fmla="*/ 1984971 w 3862373"/>
                  <a:gd name="connsiteY3229" fmla="*/ 430613 h 3682908"/>
                  <a:gd name="connsiteX3230" fmla="*/ 1890340 w 3862373"/>
                  <a:gd name="connsiteY3230" fmla="*/ 430613 h 3682908"/>
                  <a:gd name="connsiteX3231" fmla="*/ 1929413 w 3862373"/>
                  <a:gd name="connsiteY3231" fmla="*/ 469699 h 3682908"/>
                  <a:gd name="connsiteX3232" fmla="*/ 1890340 w 3862373"/>
                  <a:gd name="connsiteY3232" fmla="*/ 508788 h 3682908"/>
                  <a:gd name="connsiteX3233" fmla="*/ 1851255 w 3862373"/>
                  <a:gd name="connsiteY3233" fmla="*/ 469699 h 3682908"/>
                  <a:gd name="connsiteX3234" fmla="*/ 1890340 w 3862373"/>
                  <a:gd name="connsiteY3234" fmla="*/ 430613 h 3682908"/>
                  <a:gd name="connsiteX3235" fmla="*/ 1798073 w 3862373"/>
                  <a:gd name="connsiteY3235" fmla="*/ 430613 h 3682908"/>
                  <a:gd name="connsiteX3236" fmla="*/ 1837149 w 3862373"/>
                  <a:gd name="connsiteY3236" fmla="*/ 469699 h 3682908"/>
                  <a:gd name="connsiteX3237" fmla="*/ 1798073 w 3862373"/>
                  <a:gd name="connsiteY3237" fmla="*/ 508788 h 3682908"/>
                  <a:gd name="connsiteX3238" fmla="*/ 1758966 w 3862373"/>
                  <a:gd name="connsiteY3238" fmla="*/ 469699 h 3682908"/>
                  <a:gd name="connsiteX3239" fmla="*/ 1798073 w 3862373"/>
                  <a:gd name="connsiteY3239" fmla="*/ 430613 h 3682908"/>
                  <a:gd name="connsiteX3240" fmla="*/ 1703435 w 3862373"/>
                  <a:gd name="connsiteY3240" fmla="*/ 430613 h 3682908"/>
                  <a:gd name="connsiteX3241" fmla="*/ 1742524 w 3862373"/>
                  <a:gd name="connsiteY3241" fmla="*/ 469699 h 3682908"/>
                  <a:gd name="connsiteX3242" fmla="*/ 1703435 w 3862373"/>
                  <a:gd name="connsiteY3242" fmla="*/ 508788 h 3682908"/>
                  <a:gd name="connsiteX3243" fmla="*/ 1664351 w 3862373"/>
                  <a:gd name="connsiteY3243" fmla="*/ 469699 h 3682908"/>
                  <a:gd name="connsiteX3244" fmla="*/ 1703435 w 3862373"/>
                  <a:gd name="connsiteY3244" fmla="*/ 430613 h 3682908"/>
                  <a:gd name="connsiteX3245" fmla="*/ 1611151 w 3862373"/>
                  <a:gd name="connsiteY3245" fmla="*/ 430613 h 3682908"/>
                  <a:gd name="connsiteX3246" fmla="*/ 1650245 w 3862373"/>
                  <a:gd name="connsiteY3246" fmla="*/ 469699 h 3682908"/>
                  <a:gd name="connsiteX3247" fmla="*/ 1611151 w 3862373"/>
                  <a:gd name="connsiteY3247" fmla="*/ 508788 h 3682908"/>
                  <a:gd name="connsiteX3248" fmla="*/ 1572151 w 3862373"/>
                  <a:gd name="connsiteY3248" fmla="*/ 469699 h 3682908"/>
                  <a:gd name="connsiteX3249" fmla="*/ 1611151 w 3862373"/>
                  <a:gd name="connsiteY3249" fmla="*/ 430613 h 3682908"/>
                  <a:gd name="connsiteX3250" fmla="*/ 1516598 w 3862373"/>
                  <a:gd name="connsiteY3250" fmla="*/ 430613 h 3682908"/>
                  <a:gd name="connsiteX3251" fmla="*/ 1555687 w 3862373"/>
                  <a:gd name="connsiteY3251" fmla="*/ 469699 h 3682908"/>
                  <a:gd name="connsiteX3252" fmla="*/ 1516598 w 3862373"/>
                  <a:gd name="connsiteY3252" fmla="*/ 508788 h 3682908"/>
                  <a:gd name="connsiteX3253" fmla="*/ 1477507 w 3862373"/>
                  <a:gd name="connsiteY3253" fmla="*/ 469699 h 3682908"/>
                  <a:gd name="connsiteX3254" fmla="*/ 1516598 w 3862373"/>
                  <a:gd name="connsiteY3254" fmla="*/ 430613 h 3682908"/>
                  <a:gd name="connsiteX3255" fmla="*/ 1045749 w 3862373"/>
                  <a:gd name="connsiteY3255" fmla="*/ 430613 h 3682908"/>
                  <a:gd name="connsiteX3256" fmla="*/ 1084837 w 3862373"/>
                  <a:gd name="connsiteY3256" fmla="*/ 469699 h 3682908"/>
                  <a:gd name="connsiteX3257" fmla="*/ 1045749 w 3862373"/>
                  <a:gd name="connsiteY3257" fmla="*/ 508788 h 3682908"/>
                  <a:gd name="connsiteX3258" fmla="*/ 1006666 w 3862373"/>
                  <a:gd name="connsiteY3258" fmla="*/ 469699 h 3682908"/>
                  <a:gd name="connsiteX3259" fmla="*/ 1045749 w 3862373"/>
                  <a:gd name="connsiteY3259" fmla="*/ 430613 h 3682908"/>
                  <a:gd name="connsiteX3260" fmla="*/ 951124 w 3862373"/>
                  <a:gd name="connsiteY3260" fmla="*/ 430613 h 3682908"/>
                  <a:gd name="connsiteX3261" fmla="*/ 990202 w 3862373"/>
                  <a:gd name="connsiteY3261" fmla="*/ 469699 h 3682908"/>
                  <a:gd name="connsiteX3262" fmla="*/ 951124 w 3862373"/>
                  <a:gd name="connsiteY3262" fmla="*/ 508788 h 3682908"/>
                  <a:gd name="connsiteX3263" fmla="*/ 912041 w 3862373"/>
                  <a:gd name="connsiteY3263" fmla="*/ 469699 h 3682908"/>
                  <a:gd name="connsiteX3264" fmla="*/ 951124 w 3862373"/>
                  <a:gd name="connsiteY3264" fmla="*/ 430613 h 3682908"/>
                  <a:gd name="connsiteX3265" fmla="*/ 856499 w 3862373"/>
                  <a:gd name="connsiteY3265" fmla="*/ 430613 h 3682908"/>
                  <a:gd name="connsiteX3266" fmla="*/ 895578 w 3862373"/>
                  <a:gd name="connsiteY3266" fmla="*/ 469699 h 3682908"/>
                  <a:gd name="connsiteX3267" fmla="*/ 856499 w 3862373"/>
                  <a:gd name="connsiteY3267" fmla="*/ 508788 h 3682908"/>
                  <a:gd name="connsiteX3268" fmla="*/ 817418 w 3862373"/>
                  <a:gd name="connsiteY3268" fmla="*/ 469699 h 3682908"/>
                  <a:gd name="connsiteX3269" fmla="*/ 856499 w 3862373"/>
                  <a:gd name="connsiteY3269" fmla="*/ 430613 h 3682908"/>
                  <a:gd name="connsiteX3270" fmla="*/ 764240 w 3862373"/>
                  <a:gd name="connsiteY3270" fmla="*/ 430613 h 3682908"/>
                  <a:gd name="connsiteX3271" fmla="*/ 803321 w 3862373"/>
                  <a:gd name="connsiteY3271" fmla="*/ 469699 h 3682908"/>
                  <a:gd name="connsiteX3272" fmla="*/ 764240 w 3862373"/>
                  <a:gd name="connsiteY3272" fmla="*/ 508788 h 3682908"/>
                  <a:gd name="connsiteX3273" fmla="*/ 725157 w 3862373"/>
                  <a:gd name="connsiteY3273" fmla="*/ 469699 h 3682908"/>
                  <a:gd name="connsiteX3274" fmla="*/ 764240 w 3862373"/>
                  <a:gd name="connsiteY3274" fmla="*/ 430613 h 3682908"/>
                  <a:gd name="connsiteX3275" fmla="*/ 669597 w 3862373"/>
                  <a:gd name="connsiteY3275" fmla="*/ 430613 h 3682908"/>
                  <a:gd name="connsiteX3276" fmla="*/ 708695 w 3862373"/>
                  <a:gd name="connsiteY3276" fmla="*/ 469699 h 3682908"/>
                  <a:gd name="connsiteX3277" fmla="*/ 669597 w 3862373"/>
                  <a:gd name="connsiteY3277" fmla="*/ 508788 h 3682908"/>
                  <a:gd name="connsiteX3278" fmla="*/ 630517 w 3862373"/>
                  <a:gd name="connsiteY3278" fmla="*/ 469699 h 3682908"/>
                  <a:gd name="connsiteX3279" fmla="*/ 669597 w 3862373"/>
                  <a:gd name="connsiteY3279" fmla="*/ 430613 h 3682908"/>
                  <a:gd name="connsiteX3280" fmla="*/ 577311 w 3862373"/>
                  <a:gd name="connsiteY3280" fmla="*/ 430613 h 3682908"/>
                  <a:gd name="connsiteX3281" fmla="*/ 616412 w 3862373"/>
                  <a:gd name="connsiteY3281" fmla="*/ 469700 h 3682908"/>
                  <a:gd name="connsiteX3282" fmla="*/ 577311 w 3862373"/>
                  <a:gd name="connsiteY3282" fmla="*/ 508788 h 3682908"/>
                  <a:gd name="connsiteX3283" fmla="*/ 538213 w 3862373"/>
                  <a:gd name="connsiteY3283" fmla="*/ 469700 h 3682908"/>
                  <a:gd name="connsiteX3284" fmla="*/ 577311 w 3862373"/>
                  <a:gd name="connsiteY3284" fmla="*/ 430613 h 3682908"/>
                  <a:gd name="connsiteX3285" fmla="*/ 485025 w 3862373"/>
                  <a:gd name="connsiteY3285" fmla="*/ 430613 h 3682908"/>
                  <a:gd name="connsiteX3286" fmla="*/ 524109 w 3862373"/>
                  <a:gd name="connsiteY3286" fmla="*/ 469700 h 3682908"/>
                  <a:gd name="connsiteX3287" fmla="*/ 485025 w 3862373"/>
                  <a:gd name="connsiteY3287" fmla="*/ 508788 h 3682908"/>
                  <a:gd name="connsiteX3288" fmla="*/ 445951 w 3862373"/>
                  <a:gd name="connsiteY3288" fmla="*/ 469700 h 3682908"/>
                  <a:gd name="connsiteX3289" fmla="*/ 485025 w 3862373"/>
                  <a:gd name="connsiteY3289" fmla="*/ 430613 h 3682908"/>
                  <a:gd name="connsiteX3290" fmla="*/ 493081 w 3862373"/>
                  <a:gd name="connsiteY3290" fmla="*/ 353508 h 3682908"/>
                  <a:gd name="connsiteX3291" fmla="*/ 512664 w 3862373"/>
                  <a:gd name="connsiteY3291" fmla="*/ 361620 h 3682908"/>
                  <a:gd name="connsiteX3292" fmla="*/ 524111 w 3862373"/>
                  <a:gd name="connsiteY3292" fmla="*/ 389259 h 3682908"/>
                  <a:gd name="connsiteX3293" fmla="*/ 485026 w 3862373"/>
                  <a:gd name="connsiteY3293" fmla="*/ 428346 h 3682908"/>
                  <a:gd name="connsiteX3294" fmla="*/ 457392 w 3862373"/>
                  <a:gd name="connsiteY3294" fmla="*/ 416897 h 3682908"/>
                  <a:gd name="connsiteX3295" fmla="*/ 448688 w 3862373"/>
                  <a:gd name="connsiteY3295" fmla="*/ 395861 h 3682908"/>
                  <a:gd name="connsiteX3296" fmla="*/ 459172 w 3862373"/>
                  <a:gd name="connsiteY3296" fmla="*/ 384326 h 3682908"/>
                  <a:gd name="connsiteX3297" fmla="*/ 2079618 w 3862373"/>
                  <a:gd name="connsiteY3297" fmla="*/ 350171 h 3682908"/>
                  <a:gd name="connsiteX3298" fmla="*/ 2118703 w 3862373"/>
                  <a:gd name="connsiteY3298" fmla="*/ 389259 h 3682908"/>
                  <a:gd name="connsiteX3299" fmla="*/ 2079618 w 3862373"/>
                  <a:gd name="connsiteY3299" fmla="*/ 428346 h 3682908"/>
                  <a:gd name="connsiteX3300" fmla="*/ 2040537 w 3862373"/>
                  <a:gd name="connsiteY3300" fmla="*/ 389259 h 3682908"/>
                  <a:gd name="connsiteX3301" fmla="*/ 2079618 w 3862373"/>
                  <a:gd name="connsiteY3301" fmla="*/ 350171 h 3682908"/>
                  <a:gd name="connsiteX3302" fmla="*/ 1984971 w 3862373"/>
                  <a:gd name="connsiteY3302" fmla="*/ 350171 h 3682908"/>
                  <a:gd name="connsiteX3303" fmla="*/ 2024068 w 3862373"/>
                  <a:gd name="connsiteY3303" fmla="*/ 389259 h 3682908"/>
                  <a:gd name="connsiteX3304" fmla="*/ 1984971 w 3862373"/>
                  <a:gd name="connsiteY3304" fmla="*/ 428346 h 3682908"/>
                  <a:gd name="connsiteX3305" fmla="*/ 1945873 w 3862373"/>
                  <a:gd name="connsiteY3305" fmla="*/ 389259 h 3682908"/>
                  <a:gd name="connsiteX3306" fmla="*/ 1984971 w 3862373"/>
                  <a:gd name="connsiteY3306" fmla="*/ 350171 h 3682908"/>
                  <a:gd name="connsiteX3307" fmla="*/ 1890340 w 3862373"/>
                  <a:gd name="connsiteY3307" fmla="*/ 350171 h 3682908"/>
                  <a:gd name="connsiteX3308" fmla="*/ 1929413 w 3862373"/>
                  <a:gd name="connsiteY3308" fmla="*/ 389259 h 3682908"/>
                  <a:gd name="connsiteX3309" fmla="*/ 1890340 w 3862373"/>
                  <a:gd name="connsiteY3309" fmla="*/ 428346 h 3682908"/>
                  <a:gd name="connsiteX3310" fmla="*/ 1851255 w 3862373"/>
                  <a:gd name="connsiteY3310" fmla="*/ 389259 h 3682908"/>
                  <a:gd name="connsiteX3311" fmla="*/ 1890340 w 3862373"/>
                  <a:gd name="connsiteY3311" fmla="*/ 350171 h 3682908"/>
                  <a:gd name="connsiteX3312" fmla="*/ 1798073 w 3862373"/>
                  <a:gd name="connsiteY3312" fmla="*/ 350171 h 3682908"/>
                  <a:gd name="connsiteX3313" fmla="*/ 1837149 w 3862373"/>
                  <a:gd name="connsiteY3313" fmla="*/ 389259 h 3682908"/>
                  <a:gd name="connsiteX3314" fmla="*/ 1798073 w 3862373"/>
                  <a:gd name="connsiteY3314" fmla="*/ 428346 h 3682908"/>
                  <a:gd name="connsiteX3315" fmla="*/ 1758966 w 3862373"/>
                  <a:gd name="connsiteY3315" fmla="*/ 389259 h 3682908"/>
                  <a:gd name="connsiteX3316" fmla="*/ 1798073 w 3862373"/>
                  <a:gd name="connsiteY3316" fmla="*/ 350171 h 3682908"/>
                  <a:gd name="connsiteX3317" fmla="*/ 1703435 w 3862373"/>
                  <a:gd name="connsiteY3317" fmla="*/ 350171 h 3682908"/>
                  <a:gd name="connsiteX3318" fmla="*/ 1742524 w 3862373"/>
                  <a:gd name="connsiteY3318" fmla="*/ 389259 h 3682908"/>
                  <a:gd name="connsiteX3319" fmla="*/ 1703435 w 3862373"/>
                  <a:gd name="connsiteY3319" fmla="*/ 428346 h 3682908"/>
                  <a:gd name="connsiteX3320" fmla="*/ 1664351 w 3862373"/>
                  <a:gd name="connsiteY3320" fmla="*/ 389259 h 3682908"/>
                  <a:gd name="connsiteX3321" fmla="*/ 1703435 w 3862373"/>
                  <a:gd name="connsiteY3321" fmla="*/ 350171 h 3682908"/>
                  <a:gd name="connsiteX3322" fmla="*/ 1611151 w 3862373"/>
                  <a:gd name="connsiteY3322" fmla="*/ 350171 h 3682908"/>
                  <a:gd name="connsiteX3323" fmla="*/ 1650245 w 3862373"/>
                  <a:gd name="connsiteY3323" fmla="*/ 389259 h 3682908"/>
                  <a:gd name="connsiteX3324" fmla="*/ 1611151 w 3862373"/>
                  <a:gd name="connsiteY3324" fmla="*/ 428346 h 3682908"/>
                  <a:gd name="connsiteX3325" fmla="*/ 1572155 w 3862373"/>
                  <a:gd name="connsiteY3325" fmla="*/ 389259 h 3682908"/>
                  <a:gd name="connsiteX3326" fmla="*/ 1611151 w 3862373"/>
                  <a:gd name="connsiteY3326" fmla="*/ 350171 h 3682908"/>
                  <a:gd name="connsiteX3327" fmla="*/ 1516602 w 3862373"/>
                  <a:gd name="connsiteY3327" fmla="*/ 350171 h 3682908"/>
                  <a:gd name="connsiteX3328" fmla="*/ 1555690 w 3862373"/>
                  <a:gd name="connsiteY3328" fmla="*/ 389259 h 3682908"/>
                  <a:gd name="connsiteX3329" fmla="*/ 1516602 w 3862373"/>
                  <a:gd name="connsiteY3329" fmla="*/ 428346 h 3682908"/>
                  <a:gd name="connsiteX3330" fmla="*/ 1477510 w 3862373"/>
                  <a:gd name="connsiteY3330" fmla="*/ 389259 h 3682908"/>
                  <a:gd name="connsiteX3331" fmla="*/ 1516602 w 3862373"/>
                  <a:gd name="connsiteY3331" fmla="*/ 350171 h 3682908"/>
                  <a:gd name="connsiteX3332" fmla="*/ 951124 w 3862373"/>
                  <a:gd name="connsiteY3332" fmla="*/ 350171 h 3682908"/>
                  <a:gd name="connsiteX3333" fmla="*/ 990204 w 3862373"/>
                  <a:gd name="connsiteY3333" fmla="*/ 389259 h 3682908"/>
                  <a:gd name="connsiteX3334" fmla="*/ 951124 w 3862373"/>
                  <a:gd name="connsiteY3334" fmla="*/ 428346 h 3682908"/>
                  <a:gd name="connsiteX3335" fmla="*/ 912042 w 3862373"/>
                  <a:gd name="connsiteY3335" fmla="*/ 389259 h 3682908"/>
                  <a:gd name="connsiteX3336" fmla="*/ 951124 w 3862373"/>
                  <a:gd name="connsiteY3336" fmla="*/ 350171 h 3682908"/>
                  <a:gd name="connsiteX3337" fmla="*/ 856501 w 3862373"/>
                  <a:gd name="connsiteY3337" fmla="*/ 350171 h 3682908"/>
                  <a:gd name="connsiteX3338" fmla="*/ 895581 w 3862373"/>
                  <a:gd name="connsiteY3338" fmla="*/ 389259 h 3682908"/>
                  <a:gd name="connsiteX3339" fmla="*/ 856501 w 3862373"/>
                  <a:gd name="connsiteY3339" fmla="*/ 428346 h 3682908"/>
                  <a:gd name="connsiteX3340" fmla="*/ 817421 w 3862373"/>
                  <a:gd name="connsiteY3340" fmla="*/ 389259 h 3682908"/>
                  <a:gd name="connsiteX3341" fmla="*/ 856501 w 3862373"/>
                  <a:gd name="connsiteY3341" fmla="*/ 350171 h 3682908"/>
                  <a:gd name="connsiteX3342" fmla="*/ 764243 w 3862373"/>
                  <a:gd name="connsiteY3342" fmla="*/ 350171 h 3682908"/>
                  <a:gd name="connsiteX3343" fmla="*/ 803324 w 3862373"/>
                  <a:gd name="connsiteY3343" fmla="*/ 389259 h 3682908"/>
                  <a:gd name="connsiteX3344" fmla="*/ 764243 w 3862373"/>
                  <a:gd name="connsiteY3344" fmla="*/ 428346 h 3682908"/>
                  <a:gd name="connsiteX3345" fmla="*/ 725160 w 3862373"/>
                  <a:gd name="connsiteY3345" fmla="*/ 389259 h 3682908"/>
                  <a:gd name="connsiteX3346" fmla="*/ 764243 w 3862373"/>
                  <a:gd name="connsiteY3346" fmla="*/ 350171 h 3682908"/>
                  <a:gd name="connsiteX3347" fmla="*/ 669597 w 3862373"/>
                  <a:gd name="connsiteY3347" fmla="*/ 350171 h 3682908"/>
                  <a:gd name="connsiteX3348" fmla="*/ 708698 w 3862373"/>
                  <a:gd name="connsiteY3348" fmla="*/ 389259 h 3682908"/>
                  <a:gd name="connsiteX3349" fmla="*/ 669597 w 3862373"/>
                  <a:gd name="connsiteY3349" fmla="*/ 428346 h 3682908"/>
                  <a:gd name="connsiteX3350" fmla="*/ 630519 w 3862373"/>
                  <a:gd name="connsiteY3350" fmla="*/ 389259 h 3682908"/>
                  <a:gd name="connsiteX3351" fmla="*/ 669597 w 3862373"/>
                  <a:gd name="connsiteY3351" fmla="*/ 350171 h 3682908"/>
                  <a:gd name="connsiteX3352" fmla="*/ 577316 w 3862373"/>
                  <a:gd name="connsiteY3352" fmla="*/ 350171 h 3682908"/>
                  <a:gd name="connsiteX3353" fmla="*/ 616414 w 3862373"/>
                  <a:gd name="connsiteY3353" fmla="*/ 389259 h 3682908"/>
                  <a:gd name="connsiteX3354" fmla="*/ 577316 w 3862373"/>
                  <a:gd name="connsiteY3354" fmla="*/ 428346 h 3682908"/>
                  <a:gd name="connsiteX3355" fmla="*/ 538216 w 3862373"/>
                  <a:gd name="connsiteY3355" fmla="*/ 389259 h 3682908"/>
                  <a:gd name="connsiteX3356" fmla="*/ 577316 w 3862373"/>
                  <a:gd name="connsiteY3356" fmla="*/ 350171 h 3682908"/>
                  <a:gd name="connsiteX3357" fmla="*/ 591716 w 3862373"/>
                  <a:gd name="connsiteY3357" fmla="*/ 263862 h 3682908"/>
                  <a:gd name="connsiteX3358" fmla="*/ 604964 w 3862373"/>
                  <a:gd name="connsiteY3358" fmla="*/ 269347 h 3682908"/>
                  <a:gd name="connsiteX3359" fmla="*/ 616416 w 3862373"/>
                  <a:gd name="connsiteY3359" fmla="*/ 296985 h 3682908"/>
                  <a:gd name="connsiteX3360" fmla="*/ 577316 w 3862373"/>
                  <a:gd name="connsiteY3360" fmla="*/ 336071 h 3682908"/>
                  <a:gd name="connsiteX3361" fmla="*/ 549670 w 3862373"/>
                  <a:gd name="connsiteY3361" fmla="*/ 324623 h 3682908"/>
                  <a:gd name="connsiteX3362" fmla="*/ 542883 w 3862373"/>
                  <a:gd name="connsiteY3362" fmla="*/ 308244 h 3682908"/>
                  <a:gd name="connsiteX3363" fmla="*/ 951129 w 3862373"/>
                  <a:gd name="connsiteY3363" fmla="*/ 257899 h 3682908"/>
                  <a:gd name="connsiteX3364" fmla="*/ 990205 w 3862373"/>
                  <a:gd name="connsiteY3364" fmla="*/ 296985 h 3682908"/>
                  <a:gd name="connsiteX3365" fmla="*/ 951129 w 3862373"/>
                  <a:gd name="connsiteY3365" fmla="*/ 336070 h 3682908"/>
                  <a:gd name="connsiteX3366" fmla="*/ 912045 w 3862373"/>
                  <a:gd name="connsiteY3366" fmla="*/ 296985 h 3682908"/>
                  <a:gd name="connsiteX3367" fmla="*/ 951129 w 3862373"/>
                  <a:gd name="connsiteY3367" fmla="*/ 257899 h 3682908"/>
                  <a:gd name="connsiteX3368" fmla="*/ 856503 w 3862373"/>
                  <a:gd name="connsiteY3368" fmla="*/ 257899 h 3682908"/>
                  <a:gd name="connsiteX3369" fmla="*/ 895582 w 3862373"/>
                  <a:gd name="connsiteY3369" fmla="*/ 296985 h 3682908"/>
                  <a:gd name="connsiteX3370" fmla="*/ 856503 w 3862373"/>
                  <a:gd name="connsiteY3370" fmla="*/ 336070 h 3682908"/>
                  <a:gd name="connsiteX3371" fmla="*/ 817422 w 3862373"/>
                  <a:gd name="connsiteY3371" fmla="*/ 296985 h 3682908"/>
                  <a:gd name="connsiteX3372" fmla="*/ 856503 w 3862373"/>
                  <a:gd name="connsiteY3372" fmla="*/ 257899 h 3682908"/>
                  <a:gd name="connsiteX3373" fmla="*/ 764243 w 3862373"/>
                  <a:gd name="connsiteY3373" fmla="*/ 257899 h 3682908"/>
                  <a:gd name="connsiteX3374" fmla="*/ 803326 w 3862373"/>
                  <a:gd name="connsiteY3374" fmla="*/ 296985 h 3682908"/>
                  <a:gd name="connsiteX3375" fmla="*/ 764243 w 3862373"/>
                  <a:gd name="connsiteY3375" fmla="*/ 336070 h 3682908"/>
                  <a:gd name="connsiteX3376" fmla="*/ 725161 w 3862373"/>
                  <a:gd name="connsiteY3376" fmla="*/ 296985 h 3682908"/>
                  <a:gd name="connsiteX3377" fmla="*/ 764243 w 3862373"/>
                  <a:gd name="connsiteY3377" fmla="*/ 257899 h 3682908"/>
                  <a:gd name="connsiteX3378" fmla="*/ 669597 w 3862373"/>
                  <a:gd name="connsiteY3378" fmla="*/ 257899 h 3682908"/>
                  <a:gd name="connsiteX3379" fmla="*/ 708698 w 3862373"/>
                  <a:gd name="connsiteY3379" fmla="*/ 296985 h 3682908"/>
                  <a:gd name="connsiteX3380" fmla="*/ 669597 w 3862373"/>
                  <a:gd name="connsiteY3380" fmla="*/ 336070 h 3682908"/>
                  <a:gd name="connsiteX3381" fmla="*/ 630520 w 3862373"/>
                  <a:gd name="connsiteY3381" fmla="*/ 296985 h 3682908"/>
                  <a:gd name="connsiteX3382" fmla="*/ 669597 w 3862373"/>
                  <a:gd name="connsiteY3382" fmla="*/ 257899 h 3682908"/>
                  <a:gd name="connsiteX3383" fmla="*/ 2079618 w 3862373"/>
                  <a:gd name="connsiteY3383" fmla="*/ 257899 h 3682908"/>
                  <a:gd name="connsiteX3384" fmla="*/ 2118703 w 3862373"/>
                  <a:gd name="connsiteY3384" fmla="*/ 296984 h 3682908"/>
                  <a:gd name="connsiteX3385" fmla="*/ 2079618 w 3862373"/>
                  <a:gd name="connsiteY3385" fmla="*/ 336070 h 3682908"/>
                  <a:gd name="connsiteX3386" fmla="*/ 2040537 w 3862373"/>
                  <a:gd name="connsiteY3386" fmla="*/ 296984 h 3682908"/>
                  <a:gd name="connsiteX3387" fmla="*/ 2079618 w 3862373"/>
                  <a:gd name="connsiteY3387" fmla="*/ 257899 h 3682908"/>
                  <a:gd name="connsiteX3388" fmla="*/ 1984971 w 3862373"/>
                  <a:gd name="connsiteY3388" fmla="*/ 257899 h 3682908"/>
                  <a:gd name="connsiteX3389" fmla="*/ 2024068 w 3862373"/>
                  <a:gd name="connsiteY3389" fmla="*/ 296984 h 3682908"/>
                  <a:gd name="connsiteX3390" fmla="*/ 1984971 w 3862373"/>
                  <a:gd name="connsiteY3390" fmla="*/ 336070 h 3682908"/>
                  <a:gd name="connsiteX3391" fmla="*/ 1945873 w 3862373"/>
                  <a:gd name="connsiteY3391" fmla="*/ 296984 h 3682908"/>
                  <a:gd name="connsiteX3392" fmla="*/ 1984971 w 3862373"/>
                  <a:gd name="connsiteY3392" fmla="*/ 257899 h 3682908"/>
                  <a:gd name="connsiteX3393" fmla="*/ 1890340 w 3862373"/>
                  <a:gd name="connsiteY3393" fmla="*/ 257899 h 3682908"/>
                  <a:gd name="connsiteX3394" fmla="*/ 1929413 w 3862373"/>
                  <a:gd name="connsiteY3394" fmla="*/ 296984 h 3682908"/>
                  <a:gd name="connsiteX3395" fmla="*/ 1890340 w 3862373"/>
                  <a:gd name="connsiteY3395" fmla="*/ 336070 h 3682908"/>
                  <a:gd name="connsiteX3396" fmla="*/ 1851255 w 3862373"/>
                  <a:gd name="connsiteY3396" fmla="*/ 296984 h 3682908"/>
                  <a:gd name="connsiteX3397" fmla="*/ 1890340 w 3862373"/>
                  <a:gd name="connsiteY3397" fmla="*/ 257899 h 3682908"/>
                  <a:gd name="connsiteX3398" fmla="*/ 1798073 w 3862373"/>
                  <a:gd name="connsiteY3398" fmla="*/ 257899 h 3682908"/>
                  <a:gd name="connsiteX3399" fmla="*/ 1837149 w 3862373"/>
                  <a:gd name="connsiteY3399" fmla="*/ 296984 h 3682908"/>
                  <a:gd name="connsiteX3400" fmla="*/ 1798073 w 3862373"/>
                  <a:gd name="connsiteY3400" fmla="*/ 336070 h 3682908"/>
                  <a:gd name="connsiteX3401" fmla="*/ 1758966 w 3862373"/>
                  <a:gd name="connsiteY3401" fmla="*/ 296984 h 3682908"/>
                  <a:gd name="connsiteX3402" fmla="*/ 1798073 w 3862373"/>
                  <a:gd name="connsiteY3402" fmla="*/ 257899 h 3682908"/>
                  <a:gd name="connsiteX3403" fmla="*/ 1703435 w 3862373"/>
                  <a:gd name="connsiteY3403" fmla="*/ 257899 h 3682908"/>
                  <a:gd name="connsiteX3404" fmla="*/ 1742524 w 3862373"/>
                  <a:gd name="connsiteY3404" fmla="*/ 296984 h 3682908"/>
                  <a:gd name="connsiteX3405" fmla="*/ 1703435 w 3862373"/>
                  <a:gd name="connsiteY3405" fmla="*/ 336070 h 3682908"/>
                  <a:gd name="connsiteX3406" fmla="*/ 1664351 w 3862373"/>
                  <a:gd name="connsiteY3406" fmla="*/ 296984 h 3682908"/>
                  <a:gd name="connsiteX3407" fmla="*/ 1703435 w 3862373"/>
                  <a:gd name="connsiteY3407" fmla="*/ 257899 h 3682908"/>
                  <a:gd name="connsiteX3408" fmla="*/ 1611151 w 3862373"/>
                  <a:gd name="connsiteY3408" fmla="*/ 257899 h 3682908"/>
                  <a:gd name="connsiteX3409" fmla="*/ 1650245 w 3862373"/>
                  <a:gd name="connsiteY3409" fmla="*/ 296984 h 3682908"/>
                  <a:gd name="connsiteX3410" fmla="*/ 1611151 w 3862373"/>
                  <a:gd name="connsiteY3410" fmla="*/ 336070 h 3682908"/>
                  <a:gd name="connsiteX3411" fmla="*/ 1572155 w 3862373"/>
                  <a:gd name="connsiteY3411" fmla="*/ 296984 h 3682908"/>
                  <a:gd name="connsiteX3412" fmla="*/ 1611151 w 3862373"/>
                  <a:gd name="connsiteY3412" fmla="*/ 257899 h 3682908"/>
                  <a:gd name="connsiteX3413" fmla="*/ 1516605 w 3862373"/>
                  <a:gd name="connsiteY3413" fmla="*/ 257899 h 3682908"/>
                  <a:gd name="connsiteX3414" fmla="*/ 1555690 w 3862373"/>
                  <a:gd name="connsiteY3414" fmla="*/ 296984 h 3682908"/>
                  <a:gd name="connsiteX3415" fmla="*/ 1516605 w 3862373"/>
                  <a:gd name="connsiteY3415" fmla="*/ 336070 h 3682908"/>
                  <a:gd name="connsiteX3416" fmla="*/ 1477512 w 3862373"/>
                  <a:gd name="connsiteY3416" fmla="*/ 296984 h 3682908"/>
                  <a:gd name="connsiteX3417" fmla="*/ 1516605 w 3862373"/>
                  <a:gd name="connsiteY3417" fmla="*/ 257899 h 3682908"/>
                  <a:gd name="connsiteX3418" fmla="*/ 1419597 w 3862373"/>
                  <a:gd name="connsiteY3418" fmla="*/ 257899 h 3682908"/>
                  <a:gd name="connsiteX3419" fmla="*/ 1458689 w 3862373"/>
                  <a:gd name="connsiteY3419" fmla="*/ 296984 h 3682908"/>
                  <a:gd name="connsiteX3420" fmla="*/ 1419597 w 3862373"/>
                  <a:gd name="connsiteY3420" fmla="*/ 336070 h 3682908"/>
                  <a:gd name="connsiteX3421" fmla="*/ 1380501 w 3862373"/>
                  <a:gd name="connsiteY3421" fmla="*/ 296984 h 3682908"/>
                  <a:gd name="connsiteX3422" fmla="*/ 1419597 w 3862373"/>
                  <a:gd name="connsiteY3422" fmla="*/ 257899 h 3682908"/>
                  <a:gd name="connsiteX3423" fmla="*/ 1329683 w 3862373"/>
                  <a:gd name="connsiteY3423" fmla="*/ 257899 h 3682908"/>
                  <a:gd name="connsiteX3424" fmla="*/ 1368775 w 3862373"/>
                  <a:gd name="connsiteY3424" fmla="*/ 296984 h 3682908"/>
                  <a:gd name="connsiteX3425" fmla="*/ 1329683 w 3862373"/>
                  <a:gd name="connsiteY3425" fmla="*/ 336070 h 3682908"/>
                  <a:gd name="connsiteX3426" fmla="*/ 1290601 w 3862373"/>
                  <a:gd name="connsiteY3426" fmla="*/ 296984 h 3682908"/>
                  <a:gd name="connsiteX3427" fmla="*/ 1329683 w 3862373"/>
                  <a:gd name="connsiteY3427" fmla="*/ 257899 h 3682908"/>
                  <a:gd name="connsiteX3428" fmla="*/ 1232690 w 3862373"/>
                  <a:gd name="connsiteY3428" fmla="*/ 257899 h 3682908"/>
                  <a:gd name="connsiteX3429" fmla="*/ 1271764 w 3862373"/>
                  <a:gd name="connsiteY3429" fmla="*/ 296985 h 3682908"/>
                  <a:gd name="connsiteX3430" fmla="*/ 1232690 w 3862373"/>
                  <a:gd name="connsiteY3430" fmla="*/ 336070 h 3682908"/>
                  <a:gd name="connsiteX3431" fmla="*/ 1193607 w 3862373"/>
                  <a:gd name="connsiteY3431" fmla="*/ 296985 h 3682908"/>
                  <a:gd name="connsiteX3432" fmla="*/ 1232690 w 3862373"/>
                  <a:gd name="connsiteY3432" fmla="*/ 257899 h 3682908"/>
                  <a:gd name="connsiteX3433" fmla="*/ 1516605 w 3862373"/>
                  <a:gd name="connsiteY3433" fmla="*/ 175085 h 3682908"/>
                  <a:gd name="connsiteX3434" fmla="*/ 1555690 w 3862373"/>
                  <a:gd name="connsiteY3434" fmla="*/ 214170 h 3682908"/>
                  <a:gd name="connsiteX3435" fmla="*/ 1516605 w 3862373"/>
                  <a:gd name="connsiteY3435" fmla="*/ 253265 h 3682908"/>
                  <a:gd name="connsiteX3436" fmla="*/ 1477512 w 3862373"/>
                  <a:gd name="connsiteY3436" fmla="*/ 214170 h 3682908"/>
                  <a:gd name="connsiteX3437" fmla="*/ 1516605 w 3862373"/>
                  <a:gd name="connsiteY3437" fmla="*/ 175085 h 3682908"/>
                  <a:gd name="connsiteX3438" fmla="*/ 1419600 w 3862373"/>
                  <a:gd name="connsiteY3438" fmla="*/ 175085 h 3682908"/>
                  <a:gd name="connsiteX3439" fmla="*/ 1458689 w 3862373"/>
                  <a:gd name="connsiteY3439" fmla="*/ 214170 h 3682908"/>
                  <a:gd name="connsiteX3440" fmla="*/ 1419600 w 3862373"/>
                  <a:gd name="connsiteY3440" fmla="*/ 253265 h 3682908"/>
                  <a:gd name="connsiteX3441" fmla="*/ 1380502 w 3862373"/>
                  <a:gd name="connsiteY3441" fmla="*/ 214170 h 3682908"/>
                  <a:gd name="connsiteX3442" fmla="*/ 1419600 w 3862373"/>
                  <a:gd name="connsiteY3442" fmla="*/ 175085 h 3682908"/>
                  <a:gd name="connsiteX3443" fmla="*/ 1329683 w 3862373"/>
                  <a:gd name="connsiteY3443" fmla="*/ 175085 h 3682908"/>
                  <a:gd name="connsiteX3444" fmla="*/ 1368775 w 3862373"/>
                  <a:gd name="connsiteY3444" fmla="*/ 214170 h 3682908"/>
                  <a:gd name="connsiteX3445" fmla="*/ 1329683 w 3862373"/>
                  <a:gd name="connsiteY3445" fmla="*/ 253265 h 3682908"/>
                  <a:gd name="connsiteX3446" fmla="*/ 1290601 w 3862373"/>
                  <a:gd name="connsiteY3446" fmla="*/ 214170 h 3682908"/>
                  <a:gd name="connsiteX3447" fmla="*/ 1329683 w 3862373"/>
                  <a:gd name="connsiteY3447" fmla="*/ 175085 h 3682908"/>
                  <a:gd name="connsiteX3448" fmla="*/ 1232690 w 3862373"/>
                  <a:gd name="connsiteY3448" fmla="*/ 175085 h 3682908"/>
                  <a:gd name="connsiteX3449" fmla="*/ 1271764 w 3862373"/>
                  <a:gd name="connsiteY3449" fmla="*/ 214170 h 3682908"/>
                  <a:gd name="connsiteX3450" fmla="*/ 1232690 w 3862373"/>
                  <a:gd name="connsiteY3450" fmla="*/ 253265 h 3682908"/>
                  <a:gd name="connsiteX3451" fmla="*/ 1193607 w 3862373"/>
                  <a:gd name="connsiteY3451" fmla="*/ 214170 h 3682908"/>
                  <a:gd name="connsiteX3452" fmla="*/ 1232690 w 3862373"/>
                  <a:gd name="connsiteY3452" fmla="*/ 175085 h 3682908"/>
                  <a:gd name="connsiteX3453" fmla="*/ 1045751 w 3862373"/>
                  <a:gd name="connsiteY3453" fmla="*/ 175085 h 3682908"/>
                  <a:gd name="connsiteX3454" fmla="*/ 1084842 w 3862373"/>
                  <a:gd name="connsiteY3454" fmla="*/ 214172 h 3682908"/>
                  <a:gd name="connsiteX3455" fmla="*/ 1045751 w 3862373"/>
                  <a:gd name="connsiteY3455" fmla="*/ 253265 h 3682908"/>
                  <a:gd name="connsiteX3456" fmla="*/ 1006670 w 3862373"/>
                  <a:gd name="connsiteY3456" fmla="*/ 214172 h 3682908"/>
                  <a:gd name="connsiteX3457" fmla="*/ 1045751 w 3862373"/>
                  <a:gd name="connsiteY3457" fmla="*/ 175085 h 3682908"/>
                  <a:gd name="connsiteX3458" fmla="*/ 951129 w 3862373"/>
                  <a:gd name="connsiteY3458" fmla="*/ 175085 h 3682908"/>
                  <a:gd name="connsiteX3459" fmla="*/ 990205 w 3862373"/>
                  <a:gd name="connsiteY3459" fmla="*/ 214172 h 3682908"/>
                  <a:gd name="connsiteX3460" fmla="*/ 951129 w 3862373"/>
                  <a:gd name="connsiteY3460" fmla="*/ 253265 h 3682908"/>
                  <a:gd name="connsiteX3461" fmla="*/ 912045 w 3862373"/>
                  <a:gd name="connsiteY3461" fmla="*/ 214172 h 3682908"/>
                  <a:gd name="connsiteX3462" fmla="*/ 951129 w 3862373"/>
                  <a:gd name="connsiteY3462" fmla="*/ 175085 h 3682908"/>
                  <a:gd name="connsiteX3463" fmla="*/ 856503 w 3862373"/>
                  <a:gd name="connsiteY3463" fmla="*/ 175085 h 3682908"/>
                  <a:gd name="connsiteX3464" fmla="*/ 895582 w 3862373"/>
                  <a:gd name="connsiteY3464" fmla="*/ 214172 h 3682908"/>
                  <a:gd name="connsiteX3465" fmla="*/ 856503 w 3862373"/>
                  <a:gd name="connsiteY3465" fmla="*/ 253265 h 3682908"/>
                  <a:gd name="connsiteX3466" fmla="*/ 817422 w 3862373"/>
                  <a:gd name="connsiteY3466" fmla="*/ 214172 h 3682908"/>
                  <a:gd name="connsiteX3467" fmla="*/ 856503 w 3862373"/>
                  <a:gd name="connsiteY3467" fmla="*/ 175085 h 3682908"/>
                  <a:gd name="connsiteX3468" fmla="*/ 764243 w 3862373"/>
                  <a:gd name="connsiteY3468" fmla="*/ 175085 h 3682908"/>
                  <a:gd name="connsiteX3469" fmla="*/ 803326 w 3862373"/>
                  <a:gd name="connsiteY3469" fmla="*/ 214172 h 3682908"/>
                  <a:gd name="connsiteX3470" fmla="*/ 764243 w 3862373"/>
                  <a:gd name="connsiteY3470" fmla="*/ 253265 h 3682908"/>
                  <a:gd name="connsiteX3471" fmla="*/ 725161 w 3862373"/>
                  <a:gd name="connsiteY3471" fmla="*/ 214172 h 3682908"/>
                  <a:gd name="connsiteX3472" fmla="*/ 764243 w 3862373"/>
                  <a:gd name="connsiteY3472" fmla="*/ 175085 h 3682908"/>
                  <a:gd name="connsiteX3473" fmla="*/ 2831988 w 3862373"/>
                  <a:gd name="connsiteY3473" fmla="*/ 175085 h 3682908"/>
                  <a:gd name="connsiteX3474" fmla="*/ 2871075 w 3862373"/>
                  <a:gd name="connsiteY3474" fmla="*/ 214170 h 3682908"/>
                  <a:gd name="connsiteX3475" fmla="*/ 2831988 w 3862373"/>
                  <a:gd name="connsiteY3475" fmla="*/ 253265 h 3682908"/>
                  <a:gd name="connsiteX3476" fmla="*/ 2792901 w 3862373"/>
                  <a:gd name="connsiteY3476" fmla="*/ 214170 h 3682908"/>
                  <a:gd name="connsiteX3477" fmla="*/ 2831988 w 3862373"/>
                  <a:gd name="connsiteY3477" fmla="*/ 175085 h 3682908"/>
                  <a:gd name="connsiteX3478" fmla="*/ 2079618 w 3862373"/>
                  <a:gd name="connsiteY3478" fmla="*/ 175085 h 3682908"/>
                  <a:gd name="connsiteX3479" fmla="*/ 2118703 w 3862373"/>
                  <a:gd name="connsiteY3479" fmla="*/ 214170 h 3682908"/>
                  <a:gd name="connsiteX3480" fmla="*/ 2079618 w 3862373"/>
                  <a:gd name="connsiteY3480" fmla="*/ 253265 h 3682908"/>
                  <a:gd name="connsiteX3481" fmla="*/ 2040537 w 3862373"/>
                  <a:gd name="connsiteY3481" fmla="*/ 214170 h 3682908"/>
                  <a:gd name="connsiteX3482" fmla="*/ 2079618 w 3862373"/>
                  <a:gd name="connsiteY3482" fmla="*/ 175085 h 3682908"/>
                  <a:gd name="connsiteX3483" fmla="*/ 1984973 w 3862373"/>
                  <a:gd name="connsiteY3483" fmla="*/ 175085 h 3682908"/>
                  <a:gd name="connsiteX3484" fmla="*/ 2024073 w 3862373"/>
                  <a:gd name="connsiteY3484" fmla="*/ 214170 h 3682908"/>
                  <a:gd name="connsiteX3485" fmla="*/ 1984973 w 3862373"/>
                  <a:gd name="connsiteY3485" fmla="*/ 253265 h 3682908"/>
                  <a:gd name="connsiteX3486" fmla="*/ 1945875 w 3862373"/>
                  <a:gd name="connsiteY3486" fmla="*/ 214170 h 3682908"/>
                  <a:gd name="connsiteX3487" fmla="*/ 1984973 w 3862373"/>
                  <a:gd name="connsiteY3487" fmla="*/ 175085 h 3682908"/>
                  <a:gd name="connsiteX3488" fmla="*/ 1890340 w 3862373"/>
                  <a:gd name="connsiteY3488" fmla="*/ 175085 h 3682908"/>
                  <a:gd name="connsiteX3489" fmla="*/ 1929413 w 3862373"/>
                  <a:gd name="connsiteY3489" fmla="*/ 214170 h 3682908"/>
                  <a:gd name="connsiteX3490" fmla="*/ 1890340 w 3862373"/>
                  <a:gd name="connsiteY3490" fmla="*/ 253265 h 3682908"/>
                  <a:gd name="connsiteX3491" fmla="*/ 1851255 w 3862373"/>
                  <a:gd name="connsiteY3491" fmla="*/ 214170 h 3682908"/>
                  <a:gd name="connsiteX3492" fmla="*/ 1890340 w 3862373"/>
                  <a:gd name="connsiteY3492" fmla="*/ 175085 h 3682908"/>
                  <a:gd name="connsiteX3493" fmla="*/ 1798073 w 3862373"/>
                  <a:gd name="connsiteY3493" fmla="*/ 175085 h 3682908"/>
                  <a:gd name="connsiteX3494" fmla="*/ 1837149 w 3862373"/>
                  <a:gd name="connsiteY3494" fmla="*/ 214170 h 3682908"/>
                  <a:gd name="connsiteX3495" fmla="*/ 1798073 w 3862373"/>
                  <a:gd name="connsiteY3495" fmla="*/ 253265 h 3682908"/>
                  <a:gd name="connsiteX3496" fmla="*/ 1758966 w 3862373"/>
                  <a:gd name="connsiteY3496" fmla="*/ 214170 h 3682908"/>
                  <a:gd name="connsiteX3497" fmla="*/ 1798073 w 3862373"/>
                  <a:gd name="connsiteY3497" fmla="*/ 175085 h 3682908"/>
                  <a:gd name="connsiteX3498" fmla="*/ 1703435 w 3862373"/>
                  <a:gd name="connsiteY3498" fmla="*/ 175085 h 3682908"/>
                  <a:gd name="connsiteX3499" fmla="*/ 1742524 w 3862373"/>
                  <a:gd name="connsiteY3499" fmla="*/ 214170 h 3682908"/>
                  <a:gd name="connsiteX3500" fmla="*/ 1703435 w 3862373"/>
                  <a:gd name="connsiteY3500" fmla="*/ 253265 h 3682908"/>
                  <a:gd name="connsiteX3501" fmla="*/ 1664351 w 3862373"/>
                  <a:gd name="connsiteY3501" fmla="*/ 214170 h 3682908"/>
                  <a:gd name="connsiteX3502" fmla="*/ 1703435 w 3862373"/>
                  <a:gd name="connsiteY3502" fmla="*/ 175085 h 3682908"/>
                  <a:gd name="connsiteX3503" fmla="*/ 1611151 w 3862373"/>
                  <a:gd name="connsiteY3503" fmla="*/ 175085 h 3682908"/>
                  <a:gd name="connsiteX3504" fmla="*/ 1650245 w 3862373"/>
                  <a:gd name="connsiteY3504" fmla="*/ 214170 h 3682908"/>
                  <a:gd name="connsiteX3505" fmla="*/ 1611151 w 3862373"/>
                  <a:gd name="connsiteY3505" fmla="*/ 253265 h 3682908"/>
                  <a:gd name="connsiteX3506" fmla="*/ 1572158 w 3862373"/>
                  <a:gd name="connsiteY3506" fmla="*/ 214170 h 3682908"/>
                  <a:gd name="connsiteX3507" fmla="*/ 1611151 w 3862373"/>
                  <a:gd name="connsiteY3507" fmla="*/ 175085 h 3682908"/>
                  <a:gd name="connsiteX3508" fmla="*/ 798955 w 3862373"/>
                  <a:gd name="connsiteY3508" fmla="*/ 113714 h 3682908"/>
                  <a:gd name="connsiteX3509" fmla="*/ 803326 w 3862373"/>
                  <a:gd name="connsiteY3509" fmla="*/ 124268 h 3682908"/>
                  <a:gd name="connsiteX3510" fmla="*/ 764243 w 3862373"/>
                  <a:gd name="connsiteY3510" fmla="*/ 163353 h 3682908"/>
                  <a:gd name="connsiteX3511" fmla="*/ 738461 w 3862373"/>
                  <a:gd name="connsiteY3511" fmla="*/ 152674 h 3682908"/>
                  <a:gd name="connsiteX3512" fmla="*/ 754212 w 3862373"/>
                  <a:gd name="connsiteY3512" fmla="*/ 140896 h 3682908"/>
                  <a:gd name="connsiteX3513" fmla="*/ 2904918 w 3862373"/>
                  <a:gd name="connsiteY3513" fmla="*/ 93195 h 3682908"/>
                  <a:gd name="connsiteX3514" fmla="*/ 2961886 w 3862373"/>
                  <a:gd name="connsiteY3514" fmla="*/ 127804 h 3682908"/>
                  <a:gd name="connsiteX3515" fmla="*/ 2951903 w 3862373"/>
                  <a:gd name="connsiteY3515" fmla="*/ 151905 h 3682908"/>
                  <a:gd name="connsiteX3516" fmla="*/ 2924264 w 3862373"/>
                  <a:gd name="connsiteY3516" fmla="*/ 163353 h 3682908"/>
                  <a:gd name="connsiteX3517" fmla="*/ 2885177 w 3862373"/>
                  <a:gd name="connsiteY3517" fmla="*/ 124267 h 3682908"/>
                  <a:gd name="connsiteX3518" fmla="*/ 2896625 w 3862373"/>
                  <a:gd name="connsiteY3518" fmla="*/ 96630 h 3682908"/>
                  <a:gd name="connsiteX3519" fmla="*/ 2831988 w 3862373"/>
                  <a:gd name="connsiteY3519" fmla="*/ 85181 h 3682908"/>
                  <a:gd name="connsiteX3520" fmla="*/ 2871075 w 3862373"/>
                  <a:gd name="connsiteY3520" fmla="*/ 124267 h 3682908"/>
                  <a:gd name="connsiteX3521" fmla="*/ 2831988 w 3862373"/>
                  <a:gd name="connsiteY3521" fmla="*/ 163353 h 3682908"/>
                  <a:gd name="connsiteX3522" fmla="*/ 2792901 w 3862373"/>
                  <a:gd name="connsiteY3522" fmla="*/ 124267 h 3682908"/>
                  <a:gd name="connsiteX3523" fmla="*/ 2831988 w 3862373"/>
                  <a:gd name="connsiteY3523" fmla="*/ 85181 h 3682908"/>
                  <a:gd name="connsiteX3524" fmla="*/ 2171887 w 3862373"/>
                  <a:gd name="connsiteY3524" fmla="*/ 85181 h 3682908"/>
                  <a:gd name="connsiteX3525" fmla="*/ 2210981 w 3862373"/>
                  <a:gd name="connsiteY3525" fmla="*/ 124267 h 3682908"/>
                  <a:gd name="connsiteX3526" fmla="*/ 2171887 w 3862373"/>
                  <a:gd name="connsiteY3526" fmla="*/ 163353 h 3682908"/>
                  <a:gd name="connsiteX3527" fmla="*/ 2132800 w 3862373"/>
                  <a:gd name="connsiteY3527" fmla="*/ 124267 h 3682908"/>
                  <a:gd name="connsiteX3528" fmla="*/ 2171887 w 3862373"/>
                  <a:gd name="connsiteY3528" fmla="*/ 85181 h 3682908"/>
                  <a:gd name="connsiteX3529" fmla="*/ 2079618 w 3862373"/>
                  <a:gd name="connsiteY3529" fmla="*/ 85181 h 3682908"/>
                  <a:gd name="connsiteX3530" fmla="*/ 2118703 w 3862373"/>
                  <a:gd name="connsiteY3530" fmla="*/ 124267 h 3682908"/>
                  <a:gd name="connsiteX3531" fmla="*/ 2079618 w 3862373"/>
                  <a:gd name="connsiteY3531" fmla="*/ 163353 h 3682908"/>
                  <a:gd name="connsiteX3532" fmla="*/ 2040537 w 3862373"/>
                  <a:gd name="connsiteY3532" fmla="*/ 124267 h 3682908"/>
                  <a:gd name="connsiteX3533" fmla="*/ 2079618 w 3862373"/>
                  <a:gd name="connsiteY3533" fmla="*/ 85181 h 3682908"/>
                  <a:gd name="connsiteX3534" fmla="*/ 1984973 w 3862373"/>
                  <a:gd name="connsiteY3534" fmla="*/ 85181 h 3682908"/>
                  <a:gd name="connsiteX3535" fmla="*/ 2024073 w 3862373"/>
                  <a:gd name="connsiteY3535" fmla="*/ 124268 h 3682908"/>
                  <a:gd name="connsiteX3536" fmla="*/ 1984973 w 3862373"/>
                  <a:gd name="connsiteY3536" fmla="*/ 163353 h 3682908"/>
                  <a:gd name="connsiteX3537" fmla="*/ 1945875 w 3862373"/>
                  <a:gd name="connsiteY3537" fmla="*/ 124268 h 3682908"/>
                  <a:gd name="connsiteX3538" fmla="*/ 1984973 w 3862373"/>
                  <a:gd name="connsiteY3538" fmla="*/ 85181 h 3682908"/>
                  <a:gd name="connsiteX3539" fmla="*/ 1890340 w 3862373"/>
                  <a:gd name="connsiteY3539" fmla="*/ 85181 h 3682908"/>
                  <a:gd name="connsiteX3540" fmla="*/ 1929413 w 3862373"/>
                  <a:gd name="connsiteY3540" fmla="*/ 124268 h 3682908"/>
                  <a:gd name="connsiteX3541" fmla="*/ 1890340 w 3862373"/>
                  <a:gd name="connsiteY3541" fmla="*/ 163353 h 3682908"/>
                  <a:gd name="connsiteX3542" fmla="*/ 1851255 w 3862373"/>
                  <a:gd name="connsiteY3542" fmla="*/ 124268 h 3682908"/>
                  <a:gd name="connsiteX3543" fmla="*/ 1890340 w 3862373"/>
                  <a:gd name="connsiteY3543" fmla="*/ 85181 h 3682908"/>
                  <a:gd name="connsiteX3544" fmla="*/ 1798073 w 3862373"/>
                  <a:gd name="connsiteY3544" fmla="*/ 85181 h 3682908"/>
                  <a:gd name="connsiteX3545" fmla="*/ 1837149 w 3862373"/>
                  <a:gd name="connsiteY3545" fmla="*/ 124268 h 3682908"/>
                  <a:gd name="connsiteX3546" fmla="*/ 1798073 w 3862373"/>
                  <a:gd name="connsiteY3546" fmla="*/ 163353 h 3682908"/>
                  <a:gd name="connsiteX3547" fmla="*/ 1758966 w 3862373"/>
                  <a:gd name="connsiteY3547" fmla="*/ 124268 h 3682908"/>
                  <a:gd name="connsiteX3548" fmla="*/ 1798073 w 3862373"/>
                  <a:gd name="connsiteY3548" fmla="*/ 85181 h 3682908"/>
                  <a:gd name="connsiteX3549" fmla="*/ 1703435 w 3862373"/>
                  <a:gd name="connsiteY3549" fmla="*/ 85181 h 3682908"/>
                  <a:gd name="connsiteX3550" fmla="*/ 1742524 w 3862373"/>
                  <a:gd name="connsiteY3550" fmla="*/ 124268 h 3682908"/>
                  <a:gd name="connsiteX3551" fmla="*/ 1703435 w 3862373"/>
                  <a:gd name="connsiteY3551" fmla="*/ 163353 h 3682908"/>
                  <a:gd name="connsiteX3552" fmla="*/ 1664351 w 3862373"/>
                  <a:gd name="connsiteY3552" fmla="*/ 124268 h 3682908"/>
                  <a:gd name="connsiteX3553" fmla="*/ 1703435 w 3862373"/>
                  <a:gd name="connsiteY3553" fmla="*/ 85181 h 3682908"/>
                  <a:gd name="connsiteX3554" fmla="*/ 1611151 w 3862373"/>
                  <a:gd name="connsiteY3554" fmla="*/ 85181 h 3682908"/>
                  <a:gd name="connsiteX3555" fmla="*/ 1650245 w 3862373"/>
                  <a:gd name="connsiteY3555" fmla="*/ 124268 h 3682908"/>
                  <a:gd name="connsiteX3556" fmla="*/ 1611151 w 3862373"/>
                  <a:gd name="connsiteY3556" fmla="*/ 163353 h 3682908"/>
                  <a:gd name="connsiteX3557" fmla="*/ 1572160 w 3862373"/>
                  <a:gd name="connsiteY3557" fmla="*/ 124268 h 3682908"/>
                  <a:gd name="connsiteX3558" fmla="*/ 1611151 w 3862373"/>
                  <a:gd name="connsiteY3558" fmla="*/ 85181 h 3682908"/>
                  <a:gd name="connsiteX3559" fmla="*/ 1516607 w 3862373"/>
                  <a:gd name="connsiteY3559" fmla="*/ 85181 h 3682908"/>
                  <a:gd name="connsiteX3560" fmla="*/ 1555693 w 3862373"/>
                  <a:gd name="connsiteY3560" fmla="*/ 124268 h 3682908"/>
                  <a:gd name="connsiteX3561" fmla="*/ 1516607 w 3862373"/>
                  <a:gd name="connsiteY3561" fmla="*/ 163353 h 3682908"/>
                  <a:gd name="connsiteX3562" fmla="*/ 1477512 w 3862373"/>
                  <a:gd name="connsiteY3562" fmla="*/ 124268 h 3682908"/>
                  <a:gd name="connsiteX3563" fmla="*/ 1516607 w 3862373"/>
                  <a:gd name="connsiteY3563" fmla="*/ 85181 h 3682908"/>
                  <a:gd name="connsiteX3564" fmla="*/ 1419600 w 3862373"/>
                  <a:gd name="connsiteY3564" fmla="*/ 85181 h 3682908"/>
                  <a:gd name="connsiteX3565" fmla="*/ 1458689 w 3862373"/>
                  <a:gd name="connsiteY3565" fmla="*/ 124268 h 3682908"/>
                  <a:gd name="connsiteX3566" fmla="*/ 1419600 w 3862373"/>
                  <a:gd name="connsiteY3566" fmla="*/ 163353 h 3682908"/>
                  <a:gd name="connsiteX3567" fmla="*/ 1380504 w 3862373"/>
                  <a:gd name="connsiteY3567" fmla="*/ 124268 h 3682908"/>
                  <a:gd name="connsiteX3568" fmla="*/ 1419600 w 3862373"/>
                  <a:gd name="connsiteY3568" fmla="*/ 85181 h 3682908"/>
                  <a:gd name="connsiteX3569" fmla="*/ 1329684 w 3862373"/>
                  <a:gd name="connsiteY3569" fmla="*/ 85181 h 3682908"/>
                  <a:gd name="connsiteX3570" fmla="*/ 1368775 w 3862373"/>
                  <a:gd name="connsiteY3570" fmla="*/ 124268 h 3682908"/>
                  <a:gd name="connsiteX3571" fmla="*/ 1329684 w 3862373"/>
                  <a:gd name="connsiteY3571" fmla="*/ 163353 h 3682908"/>
                  <a:gd name="connsiteX3572" fmla="*/ 1290604 w 3862373"/>
                  <a:gd name="connsiteY3572" fmla="*/ 124268 h 3682908"/>
                  <a:gd name="connsiteX3573" fmla="*/ 1329684 w 3862373"/>
                  <a:gd name="connsiteY3573" fmla="*/ 85181 h 3682908"/>
                  <a:gd name="connsiteX3574" fmla="*/ 1142780 w 3862373"/>
                  <a:gd name="connsiteY3574" fmla="*/ 85181 h 3682908"/>
                  <a:gd name="connsiteX3575" fmla="*/ 1181872 w 3862373"/>
                  <a:gd name="connsiteY3575" fmla="*/ 124268 h 3682908"/>
                  <a:gd name="connsiteX3576" fmla="*/ 1142780 w 3862373"/>
                  <a:gd name="connsiteY3576" fmla="*/ 163353 h 3682908"/>
                  <a:gd name="connsiteX3577" fmla="*/ 1103680 w 3862373"/>
                  <a:gd name="connsiteY3577" fmla="*/ 124268 h 3682908"/>
                  <a:gd name="connsiteX3578" fmla="*/ 1142780 w 3862373"/>
                  <a:gd name="connsiteY3578" fmla="*/ 85181 h 3682908"/>
                  <a:gd name="connsiteX3579" fmla="*/ 1045753 w 3862373"/>
                  <a:gd name="connsiteY3579" fmla="*/ 85181 h 3682908"/>
                  <a:gd name="connsiteX3580" fmla="*/ 1084842 w 3862373"/>
                  <a:gd name="connsiteY3580" fmla="*/ 124268 h 3682908"/>
                  <a:gd name="connsiteX3581" fmla="*/ 1045753 w 3862373"/>
                  <a:gd name="connsiteY3581" fmla="*/ 163353 h 3682908"/>
                  <a:gd name="connsiteX3582" fmla="*/ 1006670 w 3862373"/>
                  <a:gd name="connsiteY3582" fmla="*/ 124268 h 3682908"/>
                  <a:gd name="connsiteX3583" fmla="*/ 1045753 w 3862373"/>
                  <a:gd name="connsiteY3583" fmla="*/ 85181 h 3682908"/>
                  <a:gd name="connsiteX3584" fmla="*/ 951129 w 3862373"/>
                  <a:gd name="connsiteY3584" fmla="*/ 85181 h 3682908"/>
                  <a:gd name="connsiteX3585" fmla="*/ 990205 w 3862373"/>
                  <a:gd name="connsiteY3585" fmla="*/ 124268 h 3682908"/>
                  <a:gd name="connsiteX3586" fmla="*/ 951129 w 3862373"/>
                  <a:gd name="connsiteY3586" fmla="*/ 163353 h 3682908"/>
                  <a:gd name="connsiteX3587" fmla="*/ 912045 w 3862373"/>
                  <a:gd name="connsiteY3587" fmla="*/ 124268 h 3682908"/>
                  <a:gd name="connsiteX3588" fmla="*/ 951129 w 3862373"/>
                  <a:gd name="connsiteY3588" fmla="*/ 85181 h 3682908"/>
                  <a:gd name="connsiteX3589" fmla="*/ 856503 w 3862373"/>
                  <a:gd name="connsiteY3589" fmla="*/ 85181 h 3682908"/>
                  <a:gd name="connsiteX3590" fmla="*/ 895582 w 3862373"/>
                  <a:gd name="connsiteY3590" fmla="*/ 124268 h 3682908"/>
                  <a:gd name="connsiteX3591" fmla="*/ 856503 w 3862373"/>
                  <a:gd name="connsiteY3591" fmla="*/ 163353 h 3682908"/>
                  <a:gd name="connsiteX3592" fmla="*/ 817424 w 3862373"/>
                  <a:gd name="connsiteY3592" fmla="*/ 124268 h 3682908"/>
                  <a:gd name="connsiteX3593" fmla="*/ 856503 w 3862373"/>
                  <a:gd name="connsiteY3593" fmla="*/ 85181 h 3682908"/>
                  <a:gd name="connsiteX3594" fmla="*/ 978967 w 3862373"/>
                  <a:gd name="connsiteY3594" fmla="*/ 11950 h 3682908"/>
                  <a:gd name="connsiteX3595" fmla="*/ 990205 w 3862373"/>
                  <a:gd name="connsiteY3595" fmla="*/ 39087 h 3682908"/>
                  <a:gd name="connsiteX3596" fmla="*/ 951129 w 3862373"/>
                  <a:gd name="connsiteY3596" fmla="*/ 78173 h 3682908"/>
                  <a:gd name="connsiteX3597" fmla="*/ 923492 w 3862373"/>
                  <a:gd name="connsiteY3597" fmla="*/ 66725 h 3682908"/>
                  <a:gd name="connsiteX3598" fmla="*/ 914005 w 3862373"/>
                  <a:gd name="connsiteY3598" fmla="*/ 43819 h 3682908"/>
                  <a:gd name="connsiteX3599" fmla="*/ 918580 w 3862373"/>
                  <a:gd name="connsiteY3599" fmla="*/ 41040 h 3682908"/>
                  <a:gd name="connsiteX3600" fmla="*/ 2266537 w 3862373"/>
                  <a:gd name="connsiteY3600" fmla="*/ 0 h 3682908"/>
                  <a:gd name="connsiteX3601" fmla="*/ 2305619 w 3862373"/>
                  <a:gd name="connsiteY3601" fmla="*/ 39087 h 3682908"/>
                  <a:gd name="connsiteX3602" fmla="*/ 2266537 w 3862373"/>
                  <a:gd name="connsiteY3602" fmla="*/ 78173 h 3682908"/>
                  <a:gd name="connsiteX3603" fmla="*/ 2227443 w 3862373"/>
                  <a:gd name="connsiteY3603" fmla="*/ 39087 h 3682908"/>
                  <a:gd name="connsiteX3604" fmla="*/ 2266537 w 3862373"/>
                  <a:gd name="connsiteY3604" fmla="*/ 0 h 3682908"/>
                  <a:gd name="connsiteX3605" fmla="*/ 2171887 w 3862373"/>
                  <a:gd name="connsiteY3605" fmla="*/ 0 h 3682908"/>
                  <a:gd name="connsiteX3606" fmla="*/ 2210981 w 3862373"/>
                  <a:gd name="connsiteY3606" fmla="*/ 39087 h 3682908"/>
                  <a:gd name="connsiteX3607" fmla="*/ 2171887 w 3862373"/>
                  <a:gd name="connsiteY3607" fmla="*/ 78173 h 3682908"/>
                  <a:gd name="connsiteX3608" fmla="*/ 2132800 w 3862373"/>
                  <a:gd name="connsiteY3608" fmla="*/ 39087 h 3682908"/>
                  <a:gd name="connsiteX3609" fmla="*/ 2171887 w 3862373"/>
                  <a:gd name="connsiteY3609" fmla="*/ 0 h 3682908"/>
                  <a:gd name="connsiteX3610" fmla="*/ 2079618 w 3862373"/>
                  <a:gd name="connsiteY3610" fmla="*/ 0 h 3682908"/>
                  <a:gd name="connsiteX3611" fmla="*/ 2118703 w 3862373"/>
                  <a:gd name="connsiteY3611" fmla="*/ 39087 h 3682908"/>
                  <a:gd name="connsiteX3612" fmla="*/ 2079618 w 3862373"/>
                  <a:gd name="connsiteY3612" fmla="*/ 78173 h 3682908"/>
                  <a:gd name="connsiteX3613" fmla="*/ 2040537 w 3862373"/>
                  <a:gd name="connsiteY3613" fmla="*/ 39087 h 3682908"/>
                  <a:gd name="connsiteX3614" fmla="*/ 2079618 w 3862373"/>
                  <a:gd name="connsiteY3614" fmla="*/ 0 h 3682908"/>
                  <a:gd name="connsiteX3615" fmla="*/ 1984973 w 3862373"/>
                  <a:gd name="connsiteY3615" fmla="*/ 0 h 3682908"/>
                  <a:gd name="connsiteX3616" fmla="*/ 2024073 w 3862373"/>
                  <a:gd name="connsiteY3616" fmla="*/ 39087 h 3682908"/>
                  <a:gd name="connsiteX3617" fmla="*/ 1984973 w 3862373"/>
                  <a:gd name="connsiteY3617" fmla="*/ 78173 h 3682908"/>
                  <a:gd name="connsiteX3618" fmla="*/ 1945875 w 3862373"/>
                  <a:gd name="connsiteY3618" fmla="*/ 39087 h 3682908"/>
                  <a:gd name="connsiteX3619" fmla="*/ 1984973 w 3862373"/>
                  <a:gd name="connsiteY3619" fmla="*/ 0 h 3682908"/>
                  <a:gd name="connsiteX3620" fmla="*/ 1890340 w 3862373"/>
                  <a:gd name="connsiteY3620" fmla="*/ 0 h 3682908"/>
                  <a:gd name="connsiteX3621" fmla="*/ 1929413 w 3862373"/>
                  <a:gd name="connsiteY3621" fmla="*/ 39087 h 3682908"/>
                  <a:gd name="connsiteX3622" fmla="*/ 1890340 w 3862373"/>
                  <a:gd name="connsiteY3622" fmla="*/ 78173 h 3682908"/>
                  <a:gd name="connsiteX3623" fmla="*/ 1851255 w 3862373"/>
                  <a:gd name="connsiteY3623" fmla="*/ 39087 h 3682908"/>
                  <a:gd name="connsiteX3624" fmla="*/ 1890340 w 3862373"/>
                  <a:gd name="connsiteY3624" fmla="*/ 0 h 3682908"/>
                  <a:gd name="connsiteX3625" fmla="*/ 1798073 w 3862373"/>
                  <a:gd name="connsiteY3625" fmla="*/ 0 h 3682908"/>
                  <a:gd name="connsiteX3626" fmla="*/ 1837149 w 3862373"/>
                  <a:gd name="connsiteY3626" fmla="*/ 39087 h 3682908"/>
                  <a:gd name="connsiteX3627" fmla="*/ 1798073 w 3862373"/>
                  <a:gd name="connsiteY3627" fmla="*/ 78173 h 3682908"/>
                  <a:gd name="connsiteX3628" fmla="*/ 1758966 w 3862373"/>
                  <a:gd name="connsiteY3628" fmla="*/ 39087 h 3682908"/>
                  <a:gd name="connsiteX3629" fmla="*/ 1798073 w 3862373"/>
                  <a:gd name="connsiteY3629" fmla="*/ 0 h 3682908"/>
                  <a:gd name="connsiteX3630" fmla="*/ 1703435 w 3862373"/>
                  <a:gd name="connsiteY3630" fmla="*/ 0 h 3682908"/>
                  <a:gd name="connsiteX3631" fmla="*/ 1742524 w 3862373"/>
                  <a:gd name="connsiteY3631" fmla="*/ 39087 h 3682908"/>
                  <a:gd name="connsiteX3632" fmla="*/ 1703435 w 3862373"/>
                  <a:gd name="connsiteY3632" fmla="*/ 78173 h 3682908"/>
                  <a:gd name="connsiteX3633" fmla="*/ 1664351 w 3862373"/>
                  <a:gd name="connsiteY3633" fmla="*/ 39087 h 3682908"/>
                  <a:gd name="connsiteX3634" fmla="*/ 1703435 w 3862373"/>
                  <a:gd name="connsiteY3634" fmla="*/ 0 h 3682908"/>
                  <a:gd name="connsiteX3635" fmla="*/ 1611151 w 3862373"/>
                  <a:gd name="connsiteY3635" fmla="*/ 0 h 3682908"/>
                  <a:gd name="connsiteX3636" fmla="*/ 1650245 w 3862373"/>
                  <a:gd name="connsiteY3636" fmla="*/ 39087 h 3682908"/>
                  <a:gd name="connsiteX3637" fmla="*/ 1611151 w 3862373"/>
                  <a:gd name="connsiteY3637" fmla="*/ 78173 h 3682908"/>
                  <a:gd name="connsiteX3638" fmla="*/ 1572160 w 3862373"/>
                  <a:gd name="connsiteY3638" fmla="*/ 39087 h 3682908"/>
                  <a:gd name="connsiteX3639" fmla="*/ 1611151 w 3862373"/>
                  <a:gd name="connsiteY3639" fmla="*/ 0 h 3682908"/>
                  <a:gd name="connsiteX3640" fmla="*/ 1516607 w 3862373"/>
                  <a:gd name="connsiteY3640" fmla="*/ 0 h 3682908"/>
                  <a:gd name="connsiteX3641" fmla="*/ 1555693 w 3862373"/>
                  <a:gd name="connsiteY3641" fmla="*/ 39087 h 3682908"/>
                  <a:gd name="connsiteX3642" fmla="*/ 1516607 w 3862373"/>
                  <a:gd name="connsiteY3642" fmla="*/ 78173 h 3682908"/>
                  <a:gd name="connsiteX3643" fmla="*/ 1477512 w 3862373"/>
                  <a:gd name="connsiteY3643" fmla="*/ 39087 h 3682908"/>
                  <a:gd name="connsiteX3644" fmla="*/ 1516607 w 3862373"/>
                  <a:gd name="connsiteY3644" fmla="*/ 0 h 3682908"/>
                  <a:gd name="connsiteX3645" fmla="*/ 1232692 w 3862373"/>
                  <a:gd name="connsiteY3645" fmla="*/ 0 h 3682908"/>
                  <a:gd name="connsiteX3646" fmla="*/ 1271765 w 3862373"/>
                  <a:gd name="connsiteY3646" fmla="*/ 39087 h 3682908"/>
                  <a:gd name="connsiteX3647" fmla="*/ 1232692 w 3862373"/>
                  <a:gd name="connsiteY3647" fmla="*/ 78173 h 3682908"/>
                  <a:gd name="connsiteX3648" fmla="*/ 1193607 w 3862373"/>
                  <a:gd name="connsiteY3648" fmla="*/ 39087 h 3682908"/>
                  <a:gd name="connsiteX3649" fmla="*/ 1232692 w 3862373"/>
                  <a:gd name="connsiteY3649" fmla="*/ 0 h 3682908"/>
                  <a:gd name="connsiteX3650" fmla="*/ 1142780 w 3862373"/>
                  <a:gd name="connsiteY3650" fmla="*/ 0 h 3682908"/>
                  <a:gd name="connsiteX3651" fmla="*/ 1181872 w 3862373"/>
                  <a:gd name="connsiteY3651" fmla="*/ 39087 h 3682908"/>
                  <a:gd name="connsiteX3652" fmla="*/ 1142780 w 3862373"/>
                  <a:gd name="connsiteY3652" fmla="*/ 78173 h 3682908"/>
                  <a:gd name="connsiteX3653" fmla="*/ 1103680 w 3862373"/>
                  <a:gd name="connsiteY3653" fmla="*/ 39087 h 3682908"/>
                  <a:gd name="connsiteX3654" fmla="*/ 1142780 w 3862373"/>
                  <a:gd name="connsiteY3654" fmla="*/ 0 h 3682908"/>
                  <a:gd name="connsiteX3655" fmla="*/ 1045753 w 3862373"/>
                  <a:gd name="connsiteY3655" fmla="*/ 0 h 3682908"/>
                  <a:gd name="connsiteX3656" fmla="*/ 1084842 w 3862373"/>
                  <a:gd name="connsiteY3656" fmla="*/ 39087 h 3682908"/>
                  <a:gd name="connsiteX3657" fmla="*/ 1045753 w 3862373"/>
                  <a:gd name="connsiteY3657" fmla="*/ 78173 h 3682908"/>
                  <a:gd name="connsiteX3658" fmla="*/ 1006670 w 3862373"/>
                  <a:gd name="connsiteY3658" fmla="*/ 39087 h 3682908"/>
                  <a:gd name="connsiteX3659" fmla="*/ 1045753 w 3862373"/>
                  <a:gd name="connsiteY3659" fmla="*/ 0 h 36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Lst>
                <a:rect l="l" t="t" r="r" b="b"/>
                <a:pathLst>
                  <a:path w="3862373" h="3682908">
                    <a:moveTo>
                      <a:pt x="1142662" y="3605757"/>
                    </a:moveTo>
                    <a:cubicBezTo>
                      <a:pt x="1164249" y="3605757"/>
                      <a:pt x="1181749" y="3623257"/>
                      <a:pt x="1181749" y="3644844"/>
                    </a:cubicBezTo>
                    <a:lnTo>
                      <a:pt x="1175073" y="3660960"/>
                    </a:lnTo>
                    <a:lnTo>
                      <a:pt x="1107191" y="3636115"/>
                    </a:lnTo>
                    <a:lnTo>
                      <a:pt x="1115023" y="3617205"/>
                    </a:lnTo>
                    <a:cubicBezTo>
                      <a:pt x="1122096" y="3610132"/>
                      <a:pt x="1131868" y="3605757"/>
                      <a:pt x="1142662" y="3605757"/>
                    </a:cubicBezTo>
                    <a:close/>
                    <a:moveTo>
                      <a:pt x="1232571" y="3605756"/>
                    </a:moveTo>
                    <a:cubicBezTo>
                      <a:pt x="1254158" y="3605756"/>
                      <a:pt x="1271658" y="3623256"/>
                      <a:pt x="1271658" y="3644843"/>
                    </a:cubicBezTo>
                    <a:cubicBezTo>
                      <a:pt x="1271658" y="3655637"/>
                      <a:pt x="1267283" y="3665408"/>
                      <a:pt x="1260210" y="3672482"/>
                    </a:cubicBezTo>
                    <a:lnTo>
                      <a:pt x="1235039" y="3682908"/>
                    </a:lnTo>
                    <a:lnTo>
                      <a:pt x="1204643" y="3671783"/>
                    </a:lnTo>
                    <a:lnTo>
                      <a:pt x="1193484" y="3644843"/>
                    </a:lnTo>
                    <a:cubicBezTo>
                      <a:pt x="1193484" y="3623256"/>
                      <a:pt x="1210984" y="3605756"/>
                      <a:pt x="1232571" y="3605756"/>
                    </a:cubicBezTo>
                    <a:close/>
                    <a:moveTo>
                      <a:pt x="1232571" y="3520580"/>
                    </a:moveTo>
                    <a:cubicBezTo>
                      <a:pt x="1254158" y="3520580"/>
                      <a:pt x="1271658" y="3538080"/>
                      <a:pt x="1271658" y="3559667"/>
                    </a:cubicBezTo>
                    <a:cubicBezTo>
                      <a:pt x="1271658" y="3581254"/>
                      <a:pt x="1254158" y="3598754"/>
                      <a:pt x="1232571" y="3598754"/>
                    </a:cubicBezTo>
                    <a:cubicBezTo>
                      <a:pt x="1210984" y="3598754"/>
                      <a:pt x="1193484" y="3581254"/>
                      <a:pt x="1193484" y="3559667"/>
                    </a:cubicBezTo>
                    <a:cubicBezTo>
                      <a:pt x="1193484" y="3538080"/>
                      <a:pt x="1210984" y="3520580"/>
                      <a:pt x="1232571" y="3520580"/>
                    </a:cubicBezTo>
                    <a:close/>
                    <a:moveTo>
                      <a:pt x="1142662" y="3520580"/>
                    </a:moveTo>
                    <a:cubicBezTo>
                      <a:pt x="1164249" y="3520580"/>
                      <a:pt x="1181749" y="3538080"/>
                      <a:pt x="1181749" y="3559667"/>
                    </a:cubicBezTo>
                    <a:cubicBezTo>
                      <a:pt x="1181749" y="3581254"/>
                      <a:pt x="1164249" y="3598754"/>
                      <a:pt x="1142662" y="3598754"/>
                    </a:cubicBezTo>
                    <a:cubicBezTo>
                      <a:pt x="1121074" y="3598754"/>
                      <a:pt x="1103575" y="3581254"/>
                      <a:pt x="1103575" y="3559667"/>
                    </a:cubicBezTo>
                    <a:cubicBezTo>
                      <a:pt x="1103575" y="3538080"/>
                      <a:pt x="1121074" y="3520580"/>
                      <a:pt x="1142662" y="3520580"/>
                    </a:cubicBezTo>
                    <a:close/>
                    <a:moveTo>
                      <a:pt x="1232572" y="3435404"/>
                    </a:moveTo>
                    <a:cubicBezTo>
                      <a:pt x="1254159" y="3435404"/>
                      <a:pt x="1271659" y="3452904"/>
                      <a:pt x="1271659" y="3474491"/>
                    </a:cubicBezTo>
                    <a:cubicBezTo>
                      <a:pt x="1271659" y="3496078"/>
                      <a:pt x="1254159" y="3513578"/>
                      <a:pt x="1232572" y="3513578"/>
                    </a:cubicBezTo>
                    <a:cubicBezTo>
                      <a:pt x="1210985" y="3513578"/>
                      <a:pt x="1193485" y="3496078"/>
                      <a:pt x="1193485" y="3474491"/>
                    </a:cubicBezTo>
                    <a:cubicBezTo>
                      <a:pt x="1193485" y="3452904"/>
                      <a:pt x="1210985" y="3435404"/>
                      <a:pt x="1232572" y="3435404"/>
                    </a:cubicBezTo>
                    <a:close/>
                    <a:moveTo>
                      <a:pt x="1142662" y="3435404"/>
                    </a:moveTo>
                    <a:cubicBezTo>
                      <a:pt x="1164249" y="3435404"/>
                      <a:pt x="1181749" y="3452904"/>
                      <a:pt x="1181749" y="3474491"/>
                    </a:cubicBezTo>
                    <a:cubicBezTo>
                      <a:pt x="1181749" y="3496078"/>
                      <a:pt x="1164249" y="3513578"/>
                      <a:pt x="1142662" y="3513578"/>
                    </a:cubicBezTo>
                    <a:cubicBezTo>
                      <a:pt x="1121074" y="3513578"/>
                      <a:pt x="1103575" y="3496078"/>
                      <a:pt x="1103575" y="3474491"/>
                    </a:cubicBezTo>
                    <a:cubicBezTo>
                      <a:pt x="1103575" y="3452904"/>
                      <a:pt x="1121074" y="3435404"/>
                      <a:pt x="1142662" y="3435404"/>
                    </a:cubicBezTo>
                    <a:close/>
                    <a:moveTo>
                      <a:pt x="1329578" y="3347862"/>
                    </a:moveTo>
                    <a:cubicBezTo>
                      <a:pt x="1351165" y="3347862"/>
                      <a:pt x="1368665" y="3365362"/>
                      <a:pt x="1368665" y="3386950"/>
                    </a:cubicBezTo>
                    <a:cubicBezTo>
                      <a:pt x="1368665" y="3408537"/>
                      <a:pt x="1351165" y="3426037"/>
                      <a:pt x="1329578" y="3426037"/>
                    </a:cubicBezTo>
                    <a:cubicBezTo>
                      <a:pt x="1307990" y="3426037"/>
                      <a:pt x="1290490" y="3408537"/>
                      <a:pt x="1290490" y="3386950"/>
                    </a:cubicBezTo>
                    <a:cubicBezTo>
                      <a:pt x="1290490" y="3365362"/>
                      <a:pt x="1307990" y="3347862"/>
                      <a:pt x="1329578" y="3347862"/>
                    </a:cubicBezTo>
                    <a:close/>
                    <a:moveTo>
                      <a:pt x="1142664" y="3347862"/>
                    </a:moveTo>
                    <a:cubicBezTo>
                      <a:pt x="1164251" y="3347862"/>
                      <a:pt x="1181751" y="3365362"/>
                      <a:pt x="1181751" y="3386950"/>
                    </a:cubicBezTo>
                    <a:cubicBezTo>
                      <a:pt x="1181751" y="3408537"/>
                      <a:pt x="1164251" y="3426037"/>
                      <a:pt x="1142664" y="3426037"/>
                    </a:cubicBezTo>
                    <a:cubicBezTo>
                      <a:pt x="1121077" y="3426037"/>
                      <a:pt x="1103576" y="3408537"/>
                      <a:pt x="1103576" y="3386950"/>
                    </a:cubicBezTo>
                    <a:cubicBezTo>
                      <a:pt x="1103576" y="3365362"/>
                      <a:pt x="1121077" y="3347862"/>
                      <a:pt x="1142664" y="3347862"/>
                    </a:cubicBezTo>
                    <a:close/>
                    <a:moveTo>
                      <a:pt x="1232572" y="3347861"/>
                    </a:moveTo>
                    <a:cubicBezTo>
                      <a:pt x="1254160" y="3347861"/>
                      <a:pt x="1271660" y="3365361"/>
                      <a:pt x="1271660" y="3386948"/>
                    </a:cubicBezTo>
                    <a:cubicBezTo>
                      <a:pt x="1271660" y="3408536"/>
                      <a:pt x="1254160" y="3426035"/>
                      <a:pt x="1232572" y="3426035"/>
                    </a:cubicBezTo>
                    <a:cubicBezTo>
                      <a:pt x="1210985" y="3426035"/>
                      <a:pt x="1193485" y="3408536"/>
                      <a:pt x="1193485" y="3386948"/>
                    </a:cubicBezTo>
                    <a:cubicBezTo>
                      <a:pt x="1193485" y="3365361"/>
                      <a:pt x="1210985" y="3347861"/>
                      <a:pt x="1232572" y="3347861"/>
                    </a:cubicBezTo>
                    <a:close/>
                    <a:moveTo>
                      <a:pt x="2924263" y="3265052"/>
                    </a:moveTo>
                    <a:cubicBezTo>
                      <a:pt x="2945850" y="3265052"/>
                      <a:pt x="2963349" y="3282551"/>
                      <a:pt x="2963349" y="3304139"/>
                    </a:cubicBezTo>
                    <a:cubicBezTo>
                      <a:pt x="2963349" y="3325726"/>
                      <a:pt x="2945850" y="3343226"/>
                      <a:pt x="2924263" y="3343226"/>
                    </a:cubicBezTo>
                    <a:cubicBezTo>
                      <a:pt x="2902675" y="3343226"/>
                      <a:pt x="2885175" y="3325726"/>
                      <a:pt x="2885175" y="3304139"/>
                    </a:cubicBezTo>
                    <a:cubicBezTo>
                      <a:pt x="2885175" y="3282551"/>
                      <a:pt x="2902675" y="3265052"/>
                      <a:pt x="2924263" y="3265052"/>
                    </a:cubicBezTo>
                    <a:close/>
                    <a:moveTo>
                      <a:pt x="1419487" y="3265052"/>
                    </a:moveTo>
                    <a:cubicBezTo>
                      <a:pt x="1441074" y="3265052"/>
                      <a:pt x="1458574" y="3282551"/>
                      <a:pt x="1458574" y="3304139"/>
                    </a:cubicBezTo>
                    <a:cubicBezTo>
                      <a:pt x="1458574" y="3325726"/>
                      <a:pt x="1441074" y="3343226"/>
                      <a:pt x="1419487" y="3343226"/>
                    </a:cubicBezTo>
                    <a:cubicBezTo>
                      <a:pt x="1397899" y="3343226"/>
                      <a:pt x="1380399" y="3325726"/>
                      <a:pt x="1380399" y="3304139"/>
                    </a:cubicBezTo>
                    <a:cubicBezTo>
                      <a:pt x="1380399" y="3282551"/>
                      <a:pt x="1397899" y="3265052"/>
                      <a:pt x="1419487" y="3265052"/>
                    </a:cubicBezTo>
                    <a:close/>
                    <a:moveTo>
                      <a:pt x="1329578" y="3265052"/>
                    </a:moveTo>
                    <a:cubicBezTo>
                      <a:pt x="1351165" y="3265052"/>
                      <a:pt x="1368666" y="3282551"/>
                      <a:pt x="1368666" y="3304139"/>
                    </a:cubicBezTo>
                    <a:cubicBezTo>
                      <a:pt x="1368666" y="3325726"/>
                      <a:pt x="1351165" y="3343226"/>
                      <a:pt x="1329578" y="3343226"/>
                    </a:cubicBezTo>
                    <a:cubicBezTo>
                      <a:pt x="1307991" y="3343226"/>
                      <a:pt x="1290491" y="3325726"/>
                      <a:pt x="1290491" y="3304139"/>
                    </a:cubicBezTo>
                    <a:cubicBezTo>
                      <a:pt x="1290491" y="3282551"/>
                      <a:pt x="1307991" y="3265052"/>
                      <a:pt x="1329578" y="3265052"/>
                    </a:cubicBezTo>
                    <a:close/>
                    <a:moveTo>
                      <a:pt x="1232574" y="3265052"/>
                    </a:moveTo>
                    <a:cubicBezTo>
                      <a:pt x="1254160" y="3265052"/>
                      <a:pt x="1271661" y="3282551"/>
                      <a:pt x="1271661" y="3304139"/>
                    </a:cubicBezTo>
                    <a:cubicBezTo>
                      <a:pt x="1271661" y="3325726"/>
                      <a:pt x="1254160" y="3343226"/>
                      <a:pt x="1232574" y="3343226"/>
                    </a:cubicBezTo>
                    <a:cubicBezTo>
                      <a:pt x="1210986" y="3343226"/>
                      <a:pt x="1193487" y="3325726"/>
                      <a:pt x="1193487" y="3304139"/>
                    </a:cubicBezTo>
                    <a:cubicBezTo>
                      <a:pt x="1193487" y="3282551"/>
                      <a:pt x="1210986" y="3265052"/>
                      <a:pt x="1232574" y="3265052"/>
                    </a:cubicBezTo>
                    <a:close/>
                    <a:moveTo>
                      <a:pt x="1142665" y="3265052"/>
                    </a:moveTo>
                    <a:cubicBezTo>
                      <a:pt x="1164252" y="3265052"/>
                      <a:pt x="1181752" y="3282551"/>
                      <a:pt x="1181752" y="3304139"/>
                    </a:cubicBezTo>
                    <a:cubicBezTo>
                      <a:pt x="1181752" y="3325726"/>
                      <a:pt x="1164252" y="3343226"/>
                      <a:pt x="1142665" y="3343226"/>
                    </a:cubicBezTo>
                    <a:cubicBezTo>
                      <a:pt x="1121078" y="3343226"/>
                      <a:pt x="1103578" y="3325726"/>
                      <a:pt x="1103578" y="3304139"/>
                    </a:cubicBezTo>
                    <a:cubicBezTo>
                      <a:pt x="1103578" y="3282551"/>
                      <a:pt x="1121078" y="3265052"/>
                      <a:pt x="1142665" y="3265052"/>
                    </a:cubicBezTo>
                    <a:close/>
                    <a:moveTo>
                      <a:pt x="3111177" y="3177510"/>
                    </a:moveTo>
                    <a:cubicBezTo>
                      <a:pt x="3132764" y="3177510"/>
                      <a:pt x="3150264" y="3195010"/>
                      <a:pt x="3150264" y="3216597"/>
                    </a:cubicBezTo>
                    <a:cubicBezTo>
                      <a:pt x="3150264" y="3238185"/>
                      <a:pt x="3132764" y="3255684"/>
                      <a:pt x="3111177" y="3255684"/>
                    </a:cubicBezTo>
                    <a:cubicBezTo>
                      <a:pt x="3089589" y="3255684"/>
                      <a:pt x="3072089" y="3238185"/>
                      <a:pt x="3072089" y="3216597"/>
                    </a:cubicBezTo>
                    <a:cubicBezTo>
                      <a:pt x="3072089" y="3195010"/>
                      <a:pt x="3089589" y="3177510"/>
                      <a:pt x="3111177" y="3177510"/>
                    </a:cubicBezTo>
                    <a:close/>
                    <a:moveTo>
                      <a:pt x="3018903" y="3177510"/>
                    </a:moveTo>
                    <a:cubicBezTo>
                      <a:pt x="3040490" y="3177510"/>
                      <a:pt x="3057989" y="3195010"/>
                      <a:pt x="3057989" y="3216597"/>
                    </a:cubicBezTo>
                    <a:cubicBezTo>
                      <a:pt x="3057989" y="3238185"/>
                      <a:pt x="3040490" y="3255684"/>
                      <a:pt x="3018903" y="3255684"/>
                    </a:cubicBezTo>
                    <a:cubicBezTo>
                      <a:pt x="2997315" y="3255684"/>
                      <a:pt x="2979815" y="3238185"/>
                      <a:pt x="2979815" y="3216597"/>
                    </a:cubicBezTo>
                    <a:cubicBezTo>
                      <a:pt x="2979815" y="3195010"/>
                      <a:pt x="2997315" y="3177510"/>
                      <a:pt x="3018903" y="3177510"/>
                    </a:cubicBezTo>
                    <a:close/>
                    <a:moveTo>
                      <a:pt x="1516493" y="3177510"/>
                    </a:moveTo>
                    <a:cubicBezTo>
                      <a:pt x="1538080" y="3177510"/>
                      <a:pt x="1555581" y="3195010"/>
                      <a:pt x="1555581" y="3216597"/>
                    </a:cubicBezTo>
                    <a:cubicBezTo>
                      <a:pt x="1555581" y="3238185"/>
                      <a:pt x="1538080" y="3255684"/>
                      <a:pt x="1516493" y="3255684"/>
                    </a:cubicBezTo>
                    <a:cubicBezTo>
                      <a:pt x="1494906" y="3255684"/>
                      <a:pt x="1477406" y="3238185"/>
                      <a:pt x="1477406" y="3216597"/>
                    </a:cubicBezTo>
                    <a:cubicBezTo>
                      <a:pt x="1477406" y="3195010"/>
                      <a:pt x="1494906" y="3177510"/>
                      <a:pt x="1516493" y="3177510"/>
                    </a:cubicBezTo>
                    <a:close/>
                    <a:moveTo>
                      <a:pt x="1329579" y="3177510"/>
                    </a:moveTo>
                    <a:cubicBezTo>
                      <a:pt x="1351167" y="3177510"/>
                      <a:pt x="1368667" y="3195010"/>
                      <a:pt x="1368667" y="3216597"/>
                    </a:cubicBezTo>
                    <a:cubicBezTo>
                      <a:pt x="1368667" y="3238185"/>
                      <a:pt x="1351167" y="3255684"/>
                      <a:pt x="1329579" y="3255684"/>
                    </a:cubicBezTo>
                    <a:cubicBezTo>
                      <a:pt x="1307993" y="3255684"/>
                      <a:pt x="1290493" y="3238185"/>
                      <a:pt x="1290493" y="3216597"/>
                    </a:cubicBezTo>
                    <a:cubicBezTo>
                      <a:pt x="1290493" y="3195010"/>
                      <a:pt x="1307993" y="3177510"/>
                      <a:pt x="1329579" y="3177510"/>
                    </a:cubicBezTo>
                    <a:close/>
                    <a:moveTo>
                      <a:pt x="1142666" y="3177510"/>
                    </a:moveTo>
                    <a:cubicBezTo>
                      <a:pt x="1164254" y="3177510"/>
                      <a:pt x="1181753" y="3195010"/>
                      <a:pt x="1181753" y="3216597"/>
                    </a:cubicBezTo>
                    <a:cubicBezTo>
                      <a:pt x="1181753" y="3238185"/>
                      <a:pt x="1164254" y="3255684"/>
                      <a:pt x="1142666" y="3255684"/>
                    </a:cubicBezTo>
                    <a:cubicBezTo>
                      <a:pt x="1121079" y="3255684"/>
                      <a:pt x="1103578" y="3238185"/>
                      <a:pt x="1103578" y="3216597"/>
                    </a:cubicBezTo>
                    <a:cubicBezTo>
                      <a:pt x="1103578" y="3195010"/>
                      <a:pt x="1121079" y="3177510"/>
                      <a:pt x="1142666" y="3177510"/>
                    </a:cubicBezTo>
                    <a:close/>
                    <a:moveTo>
                      <a:pt x="2924263" y="3177510"/>
                    </a:moveTo>
                    <a:cubicBezTo>
                      <a:pt x="2945850" y="3177510"/>
                      <a:pt x="2963349" y="3195010"/>
                      <a:pt x="2963349" y="3216597"/>
                    </a:cubicBezTo>
                    <a:cubicBezTo>
                      <a:pt x="2963349" y="3238184"/>
                      <a:pt x="2945850" y="3255684"/>
                      <a:pt x="2924263" y="3255684"/>
                    </a:cubicBezTo>
                    <a:cubicBezTo>
                      <a:pt x="2902675" y="3255684"/>
                      <a:pt x="2885175" y="3238184"/>
                      <a:pt x="2885175" y="3216597"/>
                    </a:cubicBezTo>
                    <a:cubicBezTo>
                      <a:pt x="2885175" y="3195010"/>
                      <a:pt x="2902675" y="3177510"/>
                      <a:pt x="2924263" y="3177510"/>
                    </a:cubicBezTo>
                    <a:close/>
                    <a:moveTo>
                      <a:pt x="1419488" y="3177510"/>
                    </a:moveTo>
                    <a:cubicBezTo>
                      <a:pt x="1441076" y="3177510"/>
                      <a:pt x="1458575" y="3195010"/>
                      <a:pt x="1458575" y="3216597"/>
                    </a:cubicBezTo>
                    <a:cubicBezTo>
                      <a:pt x="1458575" y="3238184"/>
                      <a:pt x="1441076" y="3255684"/>
                      <a:pt x="1419488" y="3255684"/>
                    </a:cubicBezTo>
                    <a:cubicBezTo>
                      <a:pt x="1397901" y="3255684"/>
                      <a:pt x="1380401" y="3238184"/>
                      <a:pt x="1380401" y="3216597"/>
                    </a:cubicBezTo>
                    <a:cubicBezTo>
                      <a:pt x="1380401" y="3195010"/>
                      <a:pt x="1397901" y="3177510"/>
                      <a:pt x="1419488" y="3177510"/>
                    </a:cubicBezTo>
                    <a:close/>
                    <a:moveTo>
                      <a:pt x="1232575" y="3177510"/>
                    </a:moveTo>
                    <a:cubicBezTo>
                      <a:pt x="1254162" y="3177510"/>
                      <a:pt x="1271661" y="3195010"/>
                      <a:pt x="1271661" y="3216597"/>
                    </a:cubicBezTo>
                    <a:cubicBezTo>
                      <a:pt x="1271661" y="3238184"/>
                      <a:pt x="1254162" y="3255684"/>
                      <a:pt x="1232575" y="3255684"/>
                    </a:cubicBezTo>
                    <a:cubicBezTo>
                      <a:pt x="1210988" y="3255684"/>
                      <a:pt x="1193488" y="3238184"/>
                      <a:pt x="1193488" y="3216597"/>
                    </a:cubicBezTo>
                    <a:cubicBezTo>
                      <a:pt x="1193488" y="3195010"/>
                      <a:pt x="1210988" y="3177510"/>
                      <a:pt x="1232575" y="3177510"/>
                    </a:cubicBezTo>
                    <a:close/>
                    <a:moveTo>
                      <a:pt x="3111177" y="3092334"/>
                    </a:moveTo>
                    <a:cubicBezTo>
                      <a:pt x="3132764" y="3092334"/>
                      <a:pt x="3150264" y="3109834"/>
                      <a:pt x="3150264" y="3131421"/>
                    </a:cubicBezTo>
                    <a:cubicBezTo>
                      <a:pt x="3150264" y="3153008"/>
                      <a:pt x="3132764" y="3170508"/>
                      <a:pt x="3111177" y="3170508"/>
                    </a:cubicBezTo>
                    <a:cubicBezTo>
                      <a:pt x="3089589" y="3170508"/>
                      <a:pt x="3072089" y="3153008"/>
                      <a:pt x="3072089" y="3131421"/>
                    </a:cubicBezTo>
                    <a:cubicBezTo>
                      <a:pt x="3072089" y="3109834"/>
                      <a:pt x="3089589" y="3092334"/>
                      <a:pt x="3111177" y="3092334"/>
                    </a:cubicBezTo>
                    <a:close/>
                    <a:moveTo>
                      <a:pt x="3018903" y="3092334"/>
                    </a:moveTo>
                    <a:cubicBezTo>
                      <a:pt x="3040490" y="3092334"/>
                      <a:pt x="3057989" y="3109834"/>
                      <a:pt x="3057989" y="3131421"/>
                    </a:cubicBezTo>
                    <a:cubicBezTo>
                      <a:pt x="3057989" y="3153008"/>
                      <a:pt x="3040490" y="3170508"/>
                      <a:pt x="3018903" y="3170508"/>
                    </a:cubicBezTo>
                    <a:cubicBezTo>
                      <a:pt x="2997315" y="3170508"/>
                      <a:pt x="2979815" y="3153008"/>
                      <a:pt x="2979815" y="3131421"/>
                    </a:cubicBezTo>
                    <a:cubicBezTo>
                      <a:pt x="2979815" y="3109834"/>
                      <a:pt x="2997315" y="3092334"/>
                      <a:pt x="3018903" y="3092334"/>
                    </a:cubicBezTo>
                    <a:close/>
                    <a:moveTo>
                      <a:pt x="2831988" y="3092334"/>
                    </a:moveTo>
                    <a:cubicBezTo>
                      <a:pt x="2853575" y="3092334"/>
                      <a:pt x="2871075" y="3109834"/>
                      <a:pt x="2871075" y="3131421"/>
                    </a:cubicBezTo>
                    <a:cubicBezTo>
                      <a:pt x="2871075" y="3153008"/>
                      <a:pt x="2853575" y="3170508"/>
                      <a:pt x="2831988" y="3170508"/>
                    </a:cubicBezTo>
                    <a:cubicBezTo>
                      <a:pt x="2810401" y="3170508"/>
                      <a:pt x="2792901" y="3153008"/>
                      <a:pt x="2792901" y="3131421"/>
                    </a:cubicBezTo>
                    <a:cubicBezTo>
                      <a:pt x="2792901" y="3109834"/>
                      <a:pt x="2810401" y="3092334"/>
                      <a:pt x="2831988" y="3092334"/>
                    </a:cubicBezTo>
                    <a:close/>
                    <a:moveTo>
                      <a:pt x="1516495" y="3092334"/>
                    </a:moveTo>
                    <a:cubicBezTo>
                      <a:pt x="1538082" y="3092334"/>
                      <a:pt x="1555583" y="3109834"/>
                      <a:pt x="1555583" y="3131421"/>
                    </a:cubicBezTo>
                    <a:cubicBezTo>
                      <a:pt x="1555583" y="3153008"/>
                      <a:pt x="1538082" y="3170508"/>
                      <a:pt x="1516495" y="3170508"/>
                    </a:cubicBezTo>
                    <a:cubicBezTo>
                      <a:pt x="1494907" y="3170508"/>
                      <a:pt x="1477407" y="3153008"/>
                      <a:pt x="1477407" y="3131421"/>
                    </a:cubicBezTo>
                    <a:cubicBezTo>
                      <a:pt x="1477407" y="3109834"/>
                      <a:pt x="1494907" y="3092334"/>
                      <a:pt x="1516495" y="3092334"/>
                    </a:cubicBezTo>
                    <a:close/>
                    <a:moveTo>
                      <a:pt x="1329581" y="3092334"/>
                    </a:moveTo>
                    <a:cubicBezTo>
                      <a:pt x="1351168" y="3092334"/>
                      <a:pt x="1368669" y="3109834"/>
                      <a:pt x="1368669" y="3131421"/>
                    </a:cubicBezTo>
                    <a:cubicBezTo>
                      <a:pt x="1368669" y="3153008"/>
                      <a:pt x="1351168" y="3170508"/>
                      <a:pt x="1329581" y="3170508"/>
                    </a:cubicBezTo>
                    <a:cubicBezTo>
                      <a:pt x="1307994" y="3170508"/>
                      <a:pt x="1290494" y="3153008"/>
                      <a:pt x="1290494" y="3131421"/>
                    </a:cubicBezTo>
                    <a:cubicBezTo>
                      <a:pt x="1290494" y="3109834"/>
                      <a:pt x="1307994" y="3092334"/>
                      <a:pt x="1329581" y="3092334"/>
                    </a:cubicBezTo>
                    <a:close/>
                    <a:moveTo>
                      <a:pt x="1142668" y="3092334"/>
                    </a:moveTo>
                    <a:cubicBezTo>
                      <a:pt x="1164256" y="3092334"/>
                      <a:pt x="1181756" y="3109834"/>
                      <a:pt x="1181756" y="3131421"/>
                    </a:cubicBezTo>
                    <a:cubicBezTo>
                      <a:pt x="1181756" y="3153008"/>
                      <a:pt x="1164256" y="3170508"/>
                      <a:pt x="1142668" y="3170508"/>
                    </a:cubicBezTo>
                    <a:cubicBezTo>
                      <a:pt x="1121081" y="3170508"/>
                      <a:pt x="1103581" y="3153008"/>
                      <a:pt x="1103581" y="3131421"/>
                    </a:cubicBezTo>
                    <a:cubicBezTo>
                      <a:pt x="1103581" y="3109834"/>
                      <a:pt x="1121081" y="3092334"/>
                      <a:pt x="1142668" y="3092334"/>
                    </a:cubicBezTo>
                    <a:close/>
                    <a:moveTo>
                      <a:pt x="2924263" y="3092334"/>
                    </a:moveTo>
                    <a:cubicBezTo>
                      <a:pt x="2945850" y="3092334"/>
                      <a:pt x="2963349" y="3109833"/>
                      <a:pt x="2963349" y="3131421"/>
                    </a:cubicBezTo>
                    <a:cubicBezTo>
                      <a:pt x="2963349" y="3153008"/>
                      <a:pt x="2945850" y="3170508"/>
                      <a:pt x="2924263" y="3170508"/>
                    </a:cubicBezTo>
                    <a:cubicBezTo>
                      <a:pt x="2902675" y="3170508"/>
                      <a:pt x="2885175" y="3153008"/>
                      <a:pt x="2885175" y="3131421"/>
                    </a:cubicBezTo>
                    <a:cubicBezTo>
                      <a:pt x="2885175" y="3109833"/>
                      <a:pt x="2902675" y="3092334"/>
                      <a:pt x="2924263" y="3092334"/>
                    </a:cubicBezTo>
                    <a:close/>
                    <a:moveTo>
                      <a:pt x="1419490" y="3092334"/>
                    </a:moveTo>
                    <a:cubicBezTo>
                      <a:pt x="1441077" y="3092334"/>
                      <a:pt x="1458576" y="3109833"/>
                      <a:pt x="1458576" y="3131421"/>
                    </a:cubicBezTo>
                    <a:cubicBezTo>
                      <a:pt x="1458576" y="3153008"/>
                      <a:pt x="1441077" y="3170508"/>
                      <a:pt x="1419490" y="3170508"/>
                    </a:cubicBezTo>
                    <a:cubicBezTo>
                      <a:pt x="1397902" y="3170508"/>
                      <a:pt x="1380402" y="3153008"/>
                      <a:pt x="1380402" y="3131421"/>
                    </a:cubicBezTo>
                    <a:cubicBezTo>
                      <a:pt x="1380402" y="3109833"/>
                      <a:pt x="1397902" y="3092334"/>
                      <a:pt x="1419490" y="3092334"/>
                    </a:cubicBezTo>
                    <a:close/>
                    <a:moveTo>
                      <a:pt x="1232576" y="3092334"/>
                    </a:moveTo>
                    <a:cubicBezTo>
                      <a:pt x="1254165" y="3092334"/>
                      <a:pt x="1271664" y="3109833"/>
                      <a:pt x="1271664" y="3131421"/>
                    </a:cubicBezTo>
                    <a:cubicBezTo>
                      <a:pt x="1271664" y="3153008"/>
                      <a:pt x="1254165" y="3170508"/>
                      <a:pt x="1232576" y="3170508"/>
                    </a:cubicBezTo>
                    <a:cubicBezTo>
                      <a:pt x="1210990" y="3170508"/>
                      <a:pt x="1193489" y="3153008"/>
                      <a:pt x="1193489" y="3131421"/>
                    </a:cubicBezTo>
                    <a:cubicBezTo>
                      <a:pt x="1193489" y="3109833"/>
                      <a:pt x="1210990" y="3092334"/>
                      <a:pt x="1232576" y="3092334"/>
                    </a:cubicBezTo>
                    <a:close/>
                    <a:moveTo>
                      <a:pt x="3205817" y="3007157"/>
                    </a:moveTo>
                    <a:cubicBezTo>
                      <a:pt x="3227404" y="3007157"/>
                      <a:pt x="3244904" y="3024657"/>
                      <a:pt x="3244904" y="3046245"/>
                    </a:cubicBezTo>
                    <a:cubicBezTo>
                      <a:pt x="3244904" y="3067832"/>
                      <a:pt x="3227404" y="3085332"/>
                      <a:pt x="3205817" y="3085332"/>
                    </a:cubicBezTo>
                    <a:cubicBezTo>
                      <a:pt x="3184229" y="3085332"/>
                      <a:pt x="3166729" y="3067832"/>
                      <a:pt x="3166729" y="3046245"/>
                    </a:cubicBezTo>
                    <a:cubicBezTo>
                      <a:pt x="3166729" y="3024657"/>
                      <a:pt x="3184229" y="3007157"/>
                      <a:pt x="3205817" y="3007157"/>
                    </a:cubicBezTo>
                    <a:close/>
                    <a:moveTo>
                      <a:pt x="3111177" y="3007157"/>
                    </a:moveTo>
                    <a:cubicBezTo>
                      <a:pt x="3132764" y="3007157"/>
                      <a:pt x="3150264" y="3024657"/>
                      <a:pt x="3150264" y="3046245"/>
                    </a:cubicBezTo>
                    <a:cubicBezTo>
                      <a:pt x="3150264" y="3067832"/>
                      <a:pt x="3132764" y="3085332"/>
                      <a:pt x="3111177" y="3085332"/>
                    </a:cubicBezTo>
                    <a:cubicBezTo>
                      <a:pt x="3089589" y="3085332"/>
                      <a:pt x="3072089" y="3067832"/>
                      <a:pt x="3072089" y="3046245"/>
                    </a:cubicBezTo>
                    <a:cubicBezTo>
                      <a:pt x="3072089" y="3024657"/>
                      <a:pt x="3089589" y="3007157"/>
                      <a:pt x="3111177" y="3007157"/>
                    </a:cubicBezTo>
                    <a:close/>
                    <a:moveTo>
                      <a:pt x="3018903" y="3007157"/>
                    </a:moveTo>
                    <a:cubicBezTo>
                      <a:pt x="3040490" y="3007157"/>
                      <a:pt x="3057989" y="3024657"/>
                      <a:pt x="3057989" y="3046245"/>
                    </a:cubicBezTo>
                    <a:cubicBezTo>
                      <a:pt x="3057989" y="3067832"/>
                      <a:pt x="3040490" y="3085332"/>
                      <a:pt x="3018903" y="3085332"/>
                    </a:cubicBezTo>
                    <a:cubicBezTo>
                      <a:pt x="2997315" y="3085332"/>
                      <a:pt x="2979815" y="3067832"/>
                      <a:pt x="2979815" y="3046245"/>
                    </a:cubicBezTo>
                    <a:cubicBezTo>
                      <a:pt x="2979815" y="3024657"/>
                      <a:pt x="2997315" y="3007157"/>
                      <a:pt x="3018903" y="3007157"/>
                    </a:cubicBezTo>
                    <a:close/>
                    <a:moveTo>
                      <a:pt x="2924263" y="3007157"/>
                    </a:moveTo>
                    <a:cubicBezTo>
                      <a:pt x="2945850" y="3007157"/>
                      <a:pt x="2963349" y="3024657"/>
                      <a:pt x="2963349" y="3046245"/>
                    </a:cubicBezTo>
                    <a:cubicBezTo>
                      <a:pt x="2963349" y="3067832"/>
                      <a:pt x="2945850" y="3085332"/>
                      <a:pt x="2924263" y="3085332"/>
                    </a:cubicBezTo>
                    <a:cubicBezTo>
                      <a:pt x="2902675" y="3085332"/>
                      <a:pt x="2885175" y="3067832"/>
                      <a:pt x="2885175" y="3046245"/>
                    </a:cubicBezTo>
                    <a:cubicBezTo>
                      <a:pt x="2885175" y="3024657"/>
                      <a:pt x="2902675" y="3007157"/>
                      <a:pt x="2924263" y="3007157"/>
                    </a:cubicBezTo>
                    <a:close/>
                    <a:moveTo>
                      <a:pt x="2831988" y="3007157"/>
                    </a:moveTo>
                    <a:cubicBezTo>
                      <a:pt x="2853575" y="3007157"/>
                      <a:pt x="2871075" y="3024657"/>
                      <a:pt x="2871075" y="3046245"/>
                    </a:cubicBezTo>
                    <a:cubicBezTo>
                      <a:pt x="2871075" y="3067832"/>
                      <a:pt x="2853575" y="3085332"/>
                      <a:pt x="2831988" y="3085332"/>
                    </a:cubicBezTo>
                    <a:cubicBezTo>
                      <a:pt x="2810401" y="3085332"/>
                      <a:pt x="2792901" y="3067832"/>
                      <a:pt x="2792901" y="3046245"/>
                    </a:cubicBezTo>
                    <a:cubicBezTo>
                      <a:pt x="2792901" y="3024657"/>
                      <a:pt x="2810401" y="3007157"/>
                      <a:pt x="2831988" y="3007157"/>
                    </a:cubicBezTo>
                    <a:close/>
                    <a:moveTo>
                      <a:pt x="1611133" y="3007157"/>
                    </a:moveTo>
                    <a:cubicBezTo>
                      <a:pt x="1632719" y="3007157"/>
                      <a:pt x="1650221" y="3024657"/>
                      <a:pt x="1650221" y="3046245"/>
                    </a:cubicBezTo>
                    <a:cubicBezTo>
                      <a:pt x="1650221" y="3067832"/>
                      <a:pt x="1632719" y="3085332"/>
                      <a:pt x="1611133" y="3085332"/>
                    </a:cubicBezTo>
                    <a:cubicBezTo>
                      <a:pt x="1589551" y="3085332"/>
                      <a:pt x="1572051" y="3067832"/>
                      <a:pt x="1572051" y="3046245"/>
                    </a:cubicBezTo>
                    <a:cubicBezTo>
                      <a:pt x="1572051" y="3024657"/>
                      <a:pt x="1589551" y="3007157"/>
                      <a:pt x="1611133" y="3007157"/>
                    </a:cubicBezTo>
                    <a:close/>
                    <a:moveTo>
                      <a:pt x="1516497" y="3007157"/>
                    </a:moveTo>
                    <a:cubicBezTo>
                      <a:pt x="1538084" y="3007157"/>
                      <a:pt x="1555584" y="3024657"/>
                      <a:pt x="1555584" y="3046245"/>
                    </a:cubicBezTo>
                    <a:cubicBezTo>
                      <a:pt x="1555584" y="3067832"/>
                      <a:pt x="1538084" y="3085332"/>
                      <a:pt x="1516497" y="3085332"/>
                    </a:cubicBezTo>
                    <a:cubicBezTo>
                      <a:pt x="1494909" y="3085332"/>
                      <a:pt x="1477409" y="3067832"/>
                      <a:pt x="1477409" y="3046245"/>
                    </a:cubicBezTo>
                    <a:cubicBezTo>
                      <a:pt x="1477409" y="3024657"/>
                      <a:pt x="1494909" y="3007157"/>
                      <a:pt x="1516497" y="3007157"/>
                    </a:cubicBezTo>
                    <a:close/>
                    <a:moveTo>
                      <a:pt x="1419492" y="3007157"/>
                    </a:moveTo>
                    <a:cubicBezTo>
                      <a:pt x="1441079" y="3007157"/>
                      <a:pt x="1458579" y="3024657"/>
                      <a:pt x="1458579" y="3046245"/>
                    </a:cubicBezTo>
                    <a:cubicBezTo>
                      <a:pt x="1458579" y="3067832"/>
                      <a:pt x="1441079" y="3085332"/>
                      <a:pt x="1419492" y="3085332"/>
                    </a:cubicBezTo>
                    <a:cubicBezTo>
                      <a:pt x="1397905" y="3085332"/>
                      <a:pt x="1380404" y="3067832"/>
                      <a:pt x="1380404" y="3046245"/>
                    </a:cubicBezTo>
                    <a:cubicBezTo>
                      <a:pt x="1380404" y="3024657"/>
                      <a:pt x="1397905" y="3007157"/>
                      <a:pt x="1419492" y="3007157"/>
                    </a:cubicBezTo>
                    <a:close/>
                    <a:moveTo>
                      <a:pt x="1329583" y="3007157"/>
                    </a:moveTo>
                    <a:cubicBezTo>
                      <a:pt x="1351171" y="3007157"/>
                      <a:pt x="1368670" y="3024657"/>
                      <a:pt x="1368670" y="3046245"/>
                    </a:cubicBezTo>
                    <a:cubicBezTo>
                      <a:pt x="1368670" y="3067832"/>
                      <a:pt x="1351171" y="3085332"/>
                      <a:pt x="1329583" y="3085332"/>
                    </a:cubicBezTo>
                    <a:cubicBezTo>
                      <a:pt x="1307997" y="3085332"/>
                      <a:pt x="1290496" y="3067832"/>
                      <a:pt x="1290496" y="3046245"/>
                    </a:cubicBezTo>
                    <a:cubicBezTo>
                      <a:pt x="1290496" y="3024657"/>
                      <a:pt x="1307997" y="3007157"/>
                      <a:pt x="1329583" y="3007157"/>
                    </a:cubicBezTo>
                    <a:close/>
                    <a:moveTo>
                      <a:pt x="1232579" y="3007157"/>
                    </a:moveTo>
                    <a:cubicBezTo>
                      <a:pt x="1254166" y="3007157"/>
                      <a:pt x="1271666" y="3024657"/>
                      <a:pt x="1271666" y="3046245"/>
                    </a:cubicBezTo>
                    <a:cubicBezTo>
                      <a:pt x="1271666" y="3067832"/>
                      <a:pt x="1254166" y="3085332"/>
                      <a:pt x="1232579" y="3085332"/>
                    </a:cubicBezTo>
                    <a:cubicBezTo>
                      <a:pt x="1210991" y="3085332"/>
                      <a:pt x="1193493" y="3067832"/>
                      <a:pt x="1193493" y="3046245"/>
                    </a:cubicBezTo>
                    <a:cubicBezTo>
                      <a:pt x="1193493" y="3024657"/>
                      <a:pt x="1210991" y="3007157"/>
                      <a:pt x="1232579" y="3007157"/>
                    </a:cubicBezTo>
                    <a:close/>
                    <a:moveTo>
                      <a:pt x="1142670" y="3007157"/>
                    </a:moveTo>
                    <a:cubicBezTo>
                      <a:pt x="1164257" y="3007157"/>
                      <a:pt x="1181758" y="3024657"/>
                      <a:pt x="1181758" y="3046245"/>
                    </a:cubicBezTo>
                    <a:cubicBezTo>
                      <a:pt x="1181758" y="3067832"/>
                      <a:pt x="1164257" y="3085332"/>
                      <a:pt x="1142670" y="3085332"/>
                    </a:cubicBezTo>
                    <a:cubicBezTo>
                      <a:pt x="1121082" y="3085332"/>
                      <a:pt x="1103582" y="3067832"/>
                      <a:pt x="1103582" y="3046245"/>
                    </a:cubicBezTo>
                    <a:cubicBezTo>
                      <a:pt x="1103582" y="3024657"/>
                      <a:pt x="1121082" y="3007157"/>
                      <a:pt x="1142670" y="3007157"/>
                    </a:cubicBezTo>
                    <a:close/>
                    <a:moveTo>
                      <a:pt x="3111177" y="2919617"/>
                    </a:moveTo>
                    <a:cubicBezTo>
                      <a:pt x="3132764" y="2919617"/>
                      <a:pt x="3150264" y="2937117"/>
                      <a:pt x="3150264" y="2958704"/>
                    </a:cubicBezTo>
                    <a:cubicBezTo>
                      <a:pt x="3150264" y="2980291"/>
                      <a:pt x="3132764" y="2997791"/>
                      <a:pt x="3111177" y="2997791"/>
                    </a:cubicBezTo>
                    <a:cubicBezTo>
                      <a:pt x="3089589" y="2997791"/>
                      <a:pt x="3072089" y="2980291"/>
                      <a:pt x="3072089" y="2958704"/>
                    </a:cubicBezTo>
                    <a:cubicBezTo>
                      <a:pt x="3072089" y="2937117"/>
                      <a:pt x="3089589" y="2919617"/>
                      <a:pt x="3111177" y="2919617"/>
                    </a:cubicBezTo>
                    <a:close/>
                    <a:moveTo>
                      <a:pt x="3018902" y="2919617"/>
                    </a:moveTo>
                    <a:cubicBezTo>
                      <a:pt x="3040489" y="2919617"/>
                      <a:pt x="3057989" y="2937117"/>
                      <a:pt x="3057989" y="2958704"/>
                    </a:cubicBezTo>
                    <a:cubicBezTo>
                      <a:pt x="3057989" y="2980291"/>
                      <a:pt x="3040489" y="2997791"/>
                      <a:pt x="3018902" y="2997791"/>
                    </a:cubicBezTo>
                    <a:cubicBezTo>
                      <a:pt x="2997315" y="2997791"/>
                      <a:pt x="2979815" y="2980291"/>
                      <a:pt x="2979815" y="2958704"/>
                    </a:cubicBezTo>
                    <a:cubicBezTo>
                      <a:pt x="2979815" y="2937117"/>
                      <a:pt x="2997315" y="2919617"/>
                      <a:pt x="3018902" y="2919617"/>
                    </a:cubicBezTo>
                    <a:close/>
                    <a:moveTo>
                      <a:pt x="2831988" y="2919617"/>
                    </a:moveTo>
                    <a:cubicBezTo>
                      <a:pt x="2853575" y="2919617"/>
                      <a:pt x="2871075" y="2937117"/>
                      <a:pt x="2871075" y="2958704"/>
                    </a:cubicBezTo>
                    <a:cubicBezTo>
                      <a:pt x="2871075" y="2980291"/>
                      <a:pt x="2853575" y="2997791"/>
                      <a:pt x="2831988" y="2997791"/>
                    </a:cubicBezTo>
                    <a:cubicBezTo>
                      <a:pt x="2810401" y="2997791"/>
                      <a:pt x="2792901" y="2980291"/>
                      <a:pt x="2792901" y="2958704"/>
                    </a:cubicBezTo>
                    <a:cubicBezTo>
                      <a:pt x="2792901" y="2937117"/>
                      <a:pt x="2810401" y="2919617"/>
                      <a:pt x="2831988" y="2919617"/>
                    </a:cubicBezTo>
                    <a:close/>
                    <a:moveTo>
                      <a:pt x="1611133" y="2919617"/>
                    </a:moveTo>
                    <a:cubicBezTo>
                      <a:pt x="1632719" y="2919617"/>
                      <a:pt x="1650221" y="2937117"/>
                      <a:pt x="1650221" y="2958704"/>
                    </a:cubicBezTo>
                    <a:cubicBezTo>
                      <a:pt x="1650221" y="2980291"/>
                      <a:pt x="1632719" y="2997791"/>
                      <a:pt x="1611133" y="2997791"/>
                    </a:cubicBezTo>
                    <a:cubicBezTo>
                      <a:pt x="1589553" y="2997791"/>
                      <a:pt x="1572053" y="2980291"/>
                      <a:pt x="1572053" y="2958704"/>
                    </a:cubicBezTo>
                    <a:cubicBezTo>
                      <a:pt x="1572053" y="2937117"/>
                      <a:pt x="1589553" y="2919617"/>
                      <a:pt x="1611133" y="2919617"/>
                    </a:cubicBezTo>
                    <a:close/>
                    <a:moveTo>
                      <a:pt x="1516498" y="2919617"/>
                    </a:moveTo>
                    <a:cubicBezTo>
                      <a:pt x="1538086" y="2919617"/>
                      <a:pt x="1555586" y="2937117"/>
                      <a:pt x="1555586" y="2958704"/>
                    </a:cubicBezTo>
                    <a:cubicBezTo>
                      <a:pt x="1555586" y="2980291"/>
                      <a:pt x="1538086" y="2997791"/>
                      <a:pt x="1516498" y="2997791"/>
                    </a:cubicBezTo>
                    <a:cubicBezTo>
                      <a:pt x="1494911" y="2997791"/>
                      <a:pt x="1477411" y="2980291"/>
                      <a:pt x="1477411" y="2958704"/>
                    </a:cubicBezTo>
                    <a:cubicBezTo>
                      <a:pt x="1477411" y="2937117"/>
                      <a:pt x="1494911" y="2919617"/>
                      <a:pt x="1516498" y="2919617"/>
                    </a:cubicBezTo>
                    <a:close/>
                    <a:moveTo>
                      <a:pt x="1329585" y="2919617"/>
                    </a:moveTo>
                    <a:cubicBezTo>
                      <a:pt x="1351172" y="2919617"/>
                      <a:pt x="1368672" y="2937117"/>
                      <a:pt x="1368672" y="2958704"/>
                    </a:cubicBezTo>
                    <a:cubicBezTo>
                      <a:pt x="1368672" y="2980291"/>
                      <a:pt x="1351172" y="2997791"/>
                      <a:pt x="1329585" y="2997791"/>
                    </a:cubicBezTo>
                    <a:cubicBezTo>
                      <a:pt x="1307998" y="2997791"/>
                      <a:pt x="1290499" y="2980291"/>
                      <a:pt x="1290499" y="2958704"/>
                    </a:cubicBezTo>
                    <a:cubicBezTo>
                      <a:pt x="1290499" y="2937117"/>
                      <a:pt x="1307998" y="2919617"/>
                      <a:pt x="1329585" y="2919617"/>
                    </a:cubicBezTo>
                    <a:close/>
                    <a:moveTo>
                      <a:pt x="3489737" y="2919616"/>
                    </a:moveTo>
                    <a:lnTo>
                      <a:pt x="3508003" y="2927183"/>
                    </a:lnTo>
                    <a:lnTo>
                      <a:pt x="3463371" y="2986869"/>
                    </a:lnTo>
                    <a:lnTo>
                      <a:pt x="3462097" y="2986342"/>
                    </a:lnTo>
                    <a:cubicBezTo>
                      <a:pt x="3455024" y="2979269"/>
                      <a:pt x="3450649" y="2969497"/>
                      <a:pt x="3450649" y="2958703"/>
                    </a:cubicBezTo>
                    <a:cubicBezTo>
                      <a:pt x="3450649" y="2937116"/>
                      <a:pt x="3468149" y="2919616"/>
                      <a:pt x="3489737" y="2919616"/>
                    </a:cubicBezTo>
                    <a:close/>
                    <a:moveTo>
                      <a:pt x="3205817" y="2919616"/>
                    </a:moveTo>
                    <a:cubicBezTo>
                      <a:pt x="3227404" y="2919616"/>
                      <a:pt x="3244904" y="2937116"/>
                      <a:pt x="3244904" y="2958703"/>
                    </a:cubicBezTo>
                    <a:cubicBezTo>
                      <a:pt x="3244904" y="2980290"/>
                      <a:pt x="3227404" y="2997790"/>
                      <a:pt x="3205817" y="2997790"/>
                    </a:cubicBezTo>
                    <a:cubicBezTo>
                      <a:pt x="3184229" y="2997790"/>
                      <a:pt x="3166729" y="2980290"/>
                      <a:pt x="3166729" y="2958703"/>
                    </a:cubicBezTo>
                    <a:cubicBezTo>
                      <a:pt x="3166729" y="2937116"/>
                      <a:pt x="3184229" y="2919616"/>
                      <a:pt x="3205817" y="2919616"/>
                    </a:cubicBezTo>
                    <a:close/>
                    <a:moveTo>
                      <a:pt x="2924263" y="2919616"/>
                    </a:moveTo>
                    <a:cubicBezTo>
                      <a:pt x="2945850" y="2919616"/>
                      <a:pt x="2963349" y="2937116"/>
                      <a:pt x="2963349" y="2958703"/>
                    </a:cubicBezTo>
                    <a:cubicBezTo>
                      <a:pt x="2963349" y="2980290"/>
                      <a:pt x="2945850" y="2997790"/>
                      <a:pt x="2924263" y="2997790"/>
                    </a:cubicBezTo>
                    <a:cubicBezTo>
                      <a:pt x="2902675" y="2997790"/>
                      <a:pt x="2885175" y="2980290"/>
                      <a:pt x="2885175" y="2958703"/>
                    </a:cubicBezTo>
                    <a:cubicBezTo>
                      <a:pt x="2885175" y="2937116"/>
                      <a:pt x="2902675" y="2919616"/>
                      <a:pt x="2924263" y="2919616"/>
                    </a:cubicBezTo>
                    <a:close/>
                    <a:moveTo>
                      <a:pt x="1703408" y="2919616"/>
                    </a:moveTo>
                    <a:cubicBezTo>
                      <a:pt x="1724994" y="2919616"/>
                      <a:pt x="1742495" y="2937116"/>
                      <a:pt x="1742495" y="2958703"/>
                    </a:cubicBezTo>
                    <a:cubicBezTo>
                      <a:pt x="1742495" y="2980290"/>
                      <a:pt x="1724994" y="2997790"/>
                      <a:pt x="1703408" y="2997790"/>
                    </a:cubicBezTo>
                    <a:cubicBezTo>
                      <a:pt x="1681820" y="2997790"/>
                      <a:pt x="1664321" y="2980290"/>
                      <a:pt x="1664321" y="2958703"/>
                    </a:cubicBezTo>
                    <a:cubicBezTo>
                      <a:pt x="1664321" y="2937116"/>
                      <a:pt x="1681820" y="2919616"/>
                      <a:pt x="1703408" y="2919616"/>
                    </a:cubicBezTo>
                    <a:close/>
                    <a:moveTo>
                      <a:pt x="1419494" y="2919616"/>
                    </a:moveTo>
                    <a:cubicBezTo>
                      <a:pt x="1441081" y="2919616"/>
                      <a:pt x="1458581" y="2937116"/>
                      <a:pt x="1458581" y="2958703"/>
                    </a:cubicBezTo>
                    <a:cubicBezTo>
                      <a:pt x="1458581" y="2980290"/>
                      <a:pt x="1441081" y="2997790"/>
                      <a:pt x="1419494" y="2997790"/>
                    </a:cubicBezTo>
                    <a:cubicBezTo>
                      <a:pt x="1397906" y="2997790"/>
                      <a:pt x="1380407" y="2980290"/>
                      <a:pt x="1380407" y="2958703"/>
                    </a:cubicBezTo>
                    <a:cubicBezTo>
                      <a:pt x="1380407" y="2937116"/>
                      <a:pt x="1397906" y="2919616"/>
                      <a:pt x="1419494" y="2919616"/>
                    </a:cubicBezTo>
                    <a:close/>
                    <a:moveTo>
                      <a:pt x="1232582" y="2919616"/>
                    </a:moveTo>
                    <a:cubicBezTo>
                      <a:pt x="1254169" y="2919616"/>
                      <a:pt x="1271667" y="2937116"/>
                      <a:pt x="1271667" y="2958703"/>
                    </a:cubicBezTo>
                    <a:cubicBezTo>
                      <a:pt x="1271667" y="2980290"/>
                      <a:pt x="1254169" y="2997790"/>
                      <a:pt x="1232582" y="2997790"/>
                    </a:cubicBezTo>
                    <a:cubicBezTo>
                      <a:pt x="1210994" y="2997790"/>
                      <a:pt x="1193494" y="2980290"/>
                      <a:pt x="1193494" y="2958703"/>
                    </a:cubicBezTo>
                    <a:cubicBezTo>
                      <a:pt x="1193494" y="2937116"/>
                      <a:pt x="1210994" y="2919616"/>
                      <a:pt x="1232582" y="2919616"/>
                    </a:cubicBezTo>
                    <a:close/>
                    <a:moveTo>
                      <a:pt x="3489737" y="2832075"/>
                    </a:moveTo>
                    <a:cubicBezTo>
                      <a:pt x="3511324" y="2832075"/>
                      <a:pt x="3528823" y="2849575"/>
                      <a:pt x="3528823" y="2871162"/>
                    </a:cubicBezTo>
                    <a:cubicBezTo>
                      <a:pt x="3528823" y="2892749"/>
                      <a:pt x="3511324" y="2910249"/>
                      <a:pt x="3489737" y="2910249"/>
                    </a:cubicBezTo>
                    <a:cubicBezTo>
                      <a:pt x="3468149" y="2910249"/>
                      <a:pt x="3450649" y="2892749"/>
                      <a:pt x="3450649" y="2871162"/>
                    </a:cubicBezTo>
                    <a:cubicBezTo>
                      <a:pt x="3450649" y="2849575"/>
                      <a:pt x="3468149" y="2832075"/>
                      <a:pt x="3489737" y="2832075"/>
                    </a:cubicBezTo>
                    <a:close/>
                    <a:moveTo>
                      <a:pt x="3300457" y="2832075"/>
                    </a:moveTo>
                    <a:cubicBezTo>
                      <a:pt x="3322044" y="2832075"/>
                      <a:pt x="3339544" y="2849575"/>
                      <a:pt x="3339544" y="2871162"/>
                    </a:cubicBezTo>
                    <a:cubicBezTo>
                      <a:pt x="3339544" y="2892749"/>
                      <a:pt x="3322044" y="2910249"/>
                      <a:pt x="3300457" y="2910249"/>
                    </a:cubicBezTo>
                    <a:cubicBezTo>
                      <a:pt x="3278869" y="2910249"/>
                      <a:pt x="3261369" y="2892749"/>
                      <a:pt x="3261369" y="2871162"/>
                    </a:cubicBezTo>
                    <a:cubicBezTo>
                      <a:pt x="3261369" y="2849575"/>
                      <a:pt x="3278869" y="2832075"/>
                      <a:pt x="3300457" y="2832075"/>
                    </a:cubicBezTo>
                    <a:close/>
                    <a:moveTo>
                      <a:pt x="3205817" y="2832075"/>
                    </a:moveTo>
                    <a:cubicBezTo>
                      <a:pt x="3227404" y="2832075"/>
                      <a:pt x="3244904" y="2849575"/>
                      <a:pt x="3244904" y="2871162"/>
                    </a:cubicBezTo>
                    <a:cubicBezTo>
                      <a:pt x="3244904" y="2892749"/>
                      <a:pt x="3227404" y="2910249"/>
                      <a:pt x="3205817" y="2910249"/>
                    </a:cubicBezTo>
                    <a:cubicBezTo>
                      <a:pt x="3184229" y="2910249"/>
                      <a:pt x="3166729" y="2892749"/>
                      <a:pt x="3166729" y="2871162"/>
                    </a:cubicBezTo>
                    <a:cubicBezTo>
                      <a:pt x="3166729" y="2849575"/>
                      <a:pt x="3184229" y="2832075"/>
                      <a:pt x="3205817" y="2832075"/>
                    </a:cubicBezTo>
                    <a:close/>
                    <a:moveTo>
                      <a:pt x="3111177" y="2832075"/>
                    </a:moveTo>
                    <a:cubicBezTo>
                      <a:pt x="3132764" y="2832075"/>
                      <a:pt x="3150264" y="2849575"/>
                      <a:pt x="3150264" y="2871162"/>
                    </a:cubicBezTo>
                    <a:cubicBezTo>
                      <a:pt x="3150264" y="2892749"/>
                      <a:pt x="3132764" y="2910249"/>
                      <a:pt x="3111177" y="2910249"/>
                    </a:cubicBezTo>
                    <a:cubicBezTo>
                      <a:pt x="3089589" y="2910249"/>
                      <a:pt x="3072089" y="2892749"/>
                      <a:pt x="3072089" y="2871162"/>
                    </a:cubicBezTo>
                    <a:cubicBezTo>
                      <a:pt x="3072089" y="2849575"/>
                      <a:pt x="3089589" y="2832075"/>
                      <a:pt x="3111177" y="2832075"/>
                    </a:cubicBezTo>
                    <a:close/>
                    <a:moveTo>
                      <a:pt x="3018902" y="2832075"/>
                    </a:moveTo>
                    <a:cubicBezTo>
                      <a:pt x="3040489" y="2832075"/>
                      <a:pt x="3057989" y="2849575"/>
                      <a:pt x="3057989" y="2871162"/>
                    </a:cubicBezTo>
                    <a:cubicBezTo>
                      <a:pt x="3057989" y="2892749"/>
                      <a:pt x="3040489" y="2910249"/>
                      <a:pt x="3018902" y="2910249"/>
                    </a:cubicBezTo>
                    <a:cubicBezTo>
                      <a:pt x="2997315" y="2910249"/>
                      <a:pt x="2979815" y="2892749"/>
                      <a:pt x="2979815" y="2871162"/>
                    </a:cubicBezTo>
                    <a:cubicBezTo>
                      <a:pt x="2979815" y="2849575"/>
                      <a:pt x="2997315" y="2832075"/>
                      <a:pt x="3018902" y="2832075"/>
                    </a:cubicBezTo>
                    <a:close/>
                    <a:moveTo>
                      <a:pt x="2924263" y="2832075"/>
                    </a:moveTo>
                    <a:cubicBezTo>
                      <a:pt x="2945850" y="2832075"/>
                      <a:pt x="2963349" y="2849575"/>
                      <a:pt x="2963349" y="2871162"/>
                    </a:cubicBezTo>
                    <a:cubicBezTo>
                      <a:pt x="2963349" y="2892749"/>
                      <a:pt x="2945850" y="2910249"/>
                      <a:pt x="2924263" y="2910249"/>
                    </a:cubicBezTo>
                    <a:cubicBezTo>
                      <a:pt x="2902675" y="2910249"/>
                      <a:pt x="2885175" y="2892749"/>
                      <a:pt x="2885175" y="2871162"/>
                    </a:cubicBezTo>
                    <a:cubicBezTo>
                      <a:pt x="2885175" y="2849575"/>
                      <a:pt x="2902675" y="2832075"/>
                      <a:pt x="2924263" y="2832075"/>
                    </a:cubicBezTo>
                    <a:close/>
                    <a:moveTo>
                      <a:pt x="2831988" y="2832075"/>
                    </a:moveTo>
                    <a:cubicBezTo>
                      <a:pt x="2853575" y="2832075"/>
                      <a:pt x="2871075" y="2849575"/>
                      <a:pt x="2871075" y="2871162"/>
                    </a:cubicBezTo>
                    <a:cubicBezTo>
                      <a:pt x="2871075" y="2892749"/>
                      <a:pt x="2853575" y="2910249"/>
                      <a:pt x="2831988" y="2910249"/>
                    </a:cubicBezTo>
                    <a:cubicBezTo>
                      <a:pt x="2810401" y="2910249"/>
                      <a:pt x="2792901" y="2892749"/>
                      <a:pt x="2792901" y="2871162"/>
                    </a:cubicBezTo>
                    <a:cubicBezTo>
                      <a:pt x="2792901" y="2849575"/>
                      <a:pt x="2810401" y="2832075"/>
                      <a:pt x="2831988" y="2832075"/>
                    </a:cubicBezTo>
                    <a:close/>
                    <a:moveTo>
                      <a:pt x="1703409" y="2832075"/>
                    </a:moveTo>
                    <a:cubicBezTo>
                      <a:pt x="1724996" y="2832075"/>
                      <a:pt x="1742495" y="2849575"/>
                      <a:pt x="1742495" y="2871162"/>
                    </a:cubicBezTo>
                    <a:cubicBezTo>
                      <a:pt x="1742495" y="2892749"/>
                      <a:pt x="1724996" y="2910249"/>
                      <a:pt x="1703409" y="2910249"/>
                    </a:cubicBezTo>
                    <a:cubicBezTo>
                      <a:pt x="1681822" y="2910249"/>
                      <a:pt x="1664321" y="2892749"/>
                      <a:pt x="1664321" y="2871162"/>
                    </a:cubicBezTo>
                    <a:cubicBezTo>
                      <a:pt x="1664321" y="2849575"/>
                      <a:pt x="1681822" y="2832075"/>
                      <a:pt x="1703409" y="2832075"/>
                    </a:cubicBezTo>
                    <a:close/>
                    <a:moveTo>
                      <a:pt x="1611133" y="2832075"/>
                    </a:moveTo>
                    <a:cubicBezTo>
                      <a:pt x="1632721" y="2832075"/>
                      <a:pt x="1650221" y="2849575"/>
                      <a:pt x="1650221" y="2871162"/>
                    </a:cubicBezTo>
                    <a:cubicBezTo>
                      <a:pt x="1650221" y="2892749"/>
                      <a:pt x="1632721" y="2910249"/>
                      <a:pt x="1611133" y="2910249"/>
                    </a:cubicBezTo>
                    <a:cubicBezTo>
                      <a:pt x="1589554" y="2910249"/>
                      <a:pt x="1572054" y="2892749"/>
                      <a:pt x="1572054" y="2871162"/>
                    </a:cubicBezTo>
                    <a:cubicBezTo>
                      <a:pt x="1572054" y="2849575"/>
                      <a:pt x="1589554" y="2832075"/>
                      <a:pt x="1611133" y="2832075"/>
                    </a:cubicBezTo>
                    <a:close/>
                    <a:moveTo>
                      <a:pt x="1516501" y="2832075"/>
                    </a:moveTo>
                    <a:cubicBezTo>
                      <a:pt x="1538087" y="2832075"/>
                      <a:pt x="1555588" y="2849575"/>
                      <a:pt x="1555588" y="2871162"/>
                    </a:cubicBezTo>
                    <a:cubicBezTo>
                      <a:pt x="1555588" y="2892749"/>
                      <a:pt x="1538087" y="2910249"/>
                      <a:pt x="1516501" y="2910249"/>
                    </a:cubicBezTo>
                    <a:cubicBezTo>
                      <a:pt x="1494913" y="2910249"/>
                      <a:pt x="1477413" y="2892749"/>
                      <a:pt x="1477413" y="2871162"/>
                    </a:cubicBezTo>
                    <a:cubicBezTo>
                      <a:pt x="1477413" y="2849575"/>
                      <a:pt x="1494913" y="2832075"/>
                      <a:pt x="1516501" y="2832075"/>
                    </a:cubicBezTo>
                    <a:close/>
                    <a:moveTo>
                      <a:pt x="1419496" y="2832075"/>
                    </a:moveTo>
                    <a:cubicBezTo>
                      <a:pt x="1441083" y="2832075"/>
                      <a:pt x="1458583" y="2849575"/>
                      <a:pt x="1458583" y="2871162"/>
                    </a:cubicBezTo>
                    <a:cubicBezTo>
                      <a:pt x="1458583" y="2892749"/>
                      <a:pt x="1441083" y="2910249"/>
                      <a:pt x="1419496" y="2910249"/>
                    </a:cubicBezTo>
                    <a:cubicBezTo>
                      <a:pt x="1397907" y="2910249"/>
                      <a:pt x="1380408" y="2892749"/>
                      <a:pt x="1380408" y="2871162"/>
                    </a:cubicBezTo>
                    <a:cubicBezTo>
                      <a:pt x="1380408" y="2849575"/>
                      <a:pt x="1397907" y="2832075"/>
                      <a:pt x="1419496" y="2832075"/>
                    </a:cubicBezTo>
                    <a:close/>
                    <a:moveTo>
                      <a:pt x="1329587" y="2832075"/>
                    </a:moveTo>
                    <a:cubicBezTo>
                      <a:pt x="1351174" y="2832075"/>
                      <a:pt x="1368674" y="2849575"/>
                      <a:pt x="1368674" y="2871162"/>
                    </a:cubicBezTo>
                    <a:cubicBezTo>
                      <a:pt x="1368674" y="2892749"/>
                      <a:pt x="1351174" y="2910249"/>
                      <a:pt x="1329587" y="2910249"/>
                    </a:cubicBezTo>
                    <a:cubicBezTo>
                      <a:pt x="1308000" y="2910249"/>
                      <a:pt x="1290500" y="2892749"/>
                      <a:pt x="1290500" y="2871162"/>
                    </a:cubicBezTo>
                    <a:cubicBezTo>
                      <a:pt x="1290500" y="2849575"/>
                      <a:pt x="1308000" y="2832075"/>
                      <a:pt x="1329587" y="2832075"/>
                    </a:cubicBezTo>
                    <a:close/>
                    <a:moveTo>
                      <a:pt x="1232583" y="2832075"/>
                    </a:moveTo>
                    <a:cubicBezTo>
                      <a:pt x="1254171" y="2832075"/>
                      <a:pt x="1271669" y="2849575"/>
                      <a:pt x="1271669" y="2871162"/>
                    </a:cubicBezTo>
                    <a:cubicBezTo>
                      <a:pt x="1271669" y="2892749"/>
                      <a:pt x="1254171" y="2910249"/>
                      <a:pt x="1232583" y="2910249"/>
                    </a:cubicBezTo>
                    <a:cubicBezTo>
                      <a:pt x="1210996" y="2910249"/>
                      <a:pt x="1193496" y="2892749"/>
                      <a:pt x="1193496" y="2871162"/>
                    </a:cubicBezTo>
                    <a:cubicBezTo>
                      <a:pt x="1193496" y="2849575"/>
                      <a:pt x="1210996" y="2832075"/>
                      <a:pt x="1232583" y="2832075"/>
                    </a:cubicBezTo>
                    <a:close/>
                    <a:moveTo>
                      <a:pt x="3489737" y="2742165"/>
                    </a:moveTo>
                    <a:cubicBezTo>
                      <a:pt x="3511324" y="2742165"/>
                      <a:pt x="3528823" y="2759665"/>
                      <a:pt x="3528823" y="2781252"/>
                    </a:cubicBezTo>
                    <a:cubicBezTo>
                      <a:pt x="3528823" y="2802840"/>
                      <a:pt x="3511324" y="2820339"/>
                      <a:pt x="3489737" y="2820339"/>
                    </a:cubicBezTo>
                    <a:cubicBezTo>
                      <a:pt x="3468149" y="2820339"/>
                      <a:pt x="3450649" y="2802840"/>
                      <a:pt x="3450649" y="2781252"/>
                    </a:cubicBezTo>
                    <a:cubicBezTo>
                      <a:pt x="3450649" y="2759665"/>
                      <a:pt x="3468149" y="2742165"/>
                      <a:pt x="3489737" y="2742165"/>
                    </a:cubicBezTo>
                    <a:close/>
                    <a:moveTo>
                      <a:pt x="3300457" y="2664088"/>
                    </a:moveTo>
                    <a:cubicBezTo>
                      <a:pt x="3322044" y="2664088"/>
                      <a:pt x="3339544" y="2681588"/>
                      <a:pt x="3339544" y="2703175"/>
                    </a:cubicBezTo>
                    <a:cubicBezTo>
                      <a:pt x="3339544" y="2719366"/>
                      <a:pt x="3329700" y="2733257"/>
                      <a:pt x="3315671" y="2739190"/>
                    </a:cubicBezTo>
                    <a:lnTo>
                      <a:pt x="3300696" y="2742214"/>
                    </a:lnTo>
                    <a:lnTo>
                      <a:pt x="3315671" y="2745237"/>
                    </a:lnTo>
                    <a:cubicBezTo>
                      <a:pt x="3329700" y="2751171"/>
                      <a:pt x="3339544" y="2765062"/>
                      <a:pt x="3339544" y="2781252"/>
                    </a:cubicBezTo>
                    <a:cubicBezTo>
                      <a:pt x="3339544" y="2802840"/>
                      <a:pt x="3322044" y="2820339"/>
                      <a:pt x="3300457" y="2820339"/>
                    </a:cubicBezTo>
                    <a:cubicBezTo>
                      <a:pt x="3278869" y="2820339"/>
                      <a:pt x="3261369" y="2802840"/>
                      <a:pt x="3261369" y="2781252"/>
                    </a:cubicBezTo>
                    <a:cubicBezTo>
                      <a:pt x="3261369" y="2765062"/>
                      <a:pt x="3271213" y="2751171"/>
                      <a:pt x="3285242" y="2745237"/>
                    </a:cubicBezTo>
                    <a:lnTo>
                      <a:pt x="3300217" y="2742214"/>
                    </a:lnTo>
                    <a:lnTo>
                      <a:pt x="3285242" y="2739190"/>
                    </a:lnTo>
                    <a:cubicBezTo>
                      <a:pt x="3271213" y="2733257"/>
                      <a:pt x="3261369" y="2719366"/>
                      <a:pt x="3261369" y="2703175"/>
                    </a:cubicBezTo>
                    <a:cubicBezTo>
                      <a:pt x="3261369" y="2681588"/>
                      <a:pt x="3278869" y="2664088"/>
                      <a:pt x="3300457" y="2664088"/>
                    </a:cubicBezTo>
                    <a:close/>
                    <a:moveTo>
                      <a:pt x="3111177" y="2664088"/>
                    </a:moveTo>
                    <a:cubicBezTo>
                      <a:pt x="3132764" y="2664088"/>
                      <a:pt x="3150264" y="2681588"/>
                      <a:pt x="3150264" y="2703175"/>
                    </a:cubicBezTo>
                    <a:cubicBezTo>
                      <a:pt x="3150264" y="2719366"/>
                      <a:pt x="3140420" y="2733257"/>
                      <a:pt x="3126391" y="2739190"/>
                    </a:cubicBezTo>
                    <a:lnTo>
                      <a:pt x="3111417" y="2742214"/>
                    </a:lnTo>
                    <a:lnTo>
                      <a:pt x="3126391" y="2745237"/>
                    </a:lnTo>
                    <a:cubicBezTo>
                      <a:pt x="3140420" y="2751171"/>
                      <a:pt x="3150264" y="2765062"/>
                      <a:pt x="3150264" y="2781252"/>
                    </a:cubicBezTo>
                    <a:cubicBezTo>
                      <a:pt x="3150264" y="2802840"/>
                      <a:pt x="3132764" y="2820339"/>
                      <a:pt x="3111177" y="2820339"/>
                    </a:cubicBezTo>
                    <a:cubicBezTo>
                      <a:pt x="3089589" y="2820339"/>
                      <a:pt x="3072089" y="2802840"/>
                      <a:pt x="3072089" y="2781252"/>
                    </a:cubicBezTo>
                    <a:cubicBezTo>
                      <a:pt x="3072089" y="2765062"/>
                      <a:pt x="3081933" y="2751171"/>
                      <a:pt x="3095962" y="2745237"/>
                    </a:cubicBezTo>
                    <a:lnTo>
                      <a:pt x="3110937" y="2742214"/>
                    </a:lnTo>
                    <a:lnTo>
                      <a:pt x="3095962" y="2739190"/>
                    </a:lnTo>
                    <a:cubicBezTo>
                      <a:pt x="3081933" y="2733257"/>
                      <a:pt x="3072089" y="2719366"/>
                      <a:pt x="3072089" y="2703175"/>
                    </a:cubicBezTo>
                    <a:cubicBezTo>
                      <a:pt x="3072089" y="2681588"/>
                      <a:pt x="3089589" y="2664088"/>
                      <a:pt x="3111177" y="2664088"/>
                    </a:cubicBezTo>
                    <a:close/>
                    <a:moveTo>
                      <a:pt x="3018902" y="2664088"/>
                    </a:moveTo>
                    <a:cubicBezTo>
                      <a:pt x="3040489" y="2664088"/>
                      <a:pt x="3057989" y="2681588"/>
                      <a:pt x="3057989" y="2703175"/>
                    </a:cubicBezTo>
                    <a:cubicBezTo>
                      <a:pt x="3057989" y="2719366"/>
                      <a:pt x="3048145" y="2733257"/>
                      <a:pt x="3034117" y="2739190"/>
                    </a:cubicBezTo>
                    <a:lnTo>
                      <a:pt x="3019142" y="2742214"/>
                    </a:lnTo>
                    <a:lnTo>
                      <a:pt x="3034117" y="2745237"/>
                    </a:lnTo>
                    <a:cubicBezTo>
                      <a:pt x="3048145" y="2751171"/>
                      <a:pt x="3057989" y="2765062"/>
                      <a:pt x="3057989" y="2781252"/>
                    </a:cubicBezTo>
                    <a:cubicBezTo>
                      <a:pt x="3057989" y="2802840"/>
                      <a:pt x="3040489" y="2820339"/>
                      <a:pt x="3018902" y="2820339"/>
                    </a:cubicBezTo>
                    <a:cubicBezTo>
                      <a:pt x="2997315" y="2820339"/>
                      <a:pt x="2979815" y="2802840"/>
                      <a:pt x="2979815" y="2781252"/>
                    </a:cubicBezTo>
                    <a:cubicBezTo>
                      <a:pt x="2979815" y="2765062"/>
                      <a:pt x="2989659" y="2751171"/>
                      <a:pt x="3003687" y="2745237"/>
                    </a:cubicBezTo>
                    <a:lnTo>
                      <a:pt x="3018663" y="2742214"/>
                    </a:lnTo>
                    <a:lnTo>
                      <a:pt x="3003687" y="2739190"/>
                    </a:lnTo>
                    <a:cubicBezTo>
                      <a:pt x="2989659" y="2733257"/>
                      <a:pt x="2979815" y="2719366"/>
                      <a:pt x="2979815" y="2703175"/>
                    </a:cubicBezTo>
                    <a:cubicBezTo>
                      <a:pt x="2979815" y="2681588"/>
                      <a:pt x="2997315" y="2664088"/>
                      <a:pt x="3018902" y="2664088"/>
                    </a:cubicBezTo>
                    <a:close/>
                    <a:moveTo>
                      <a:pt x="2831988" y="2664088"/>
                    </a:moveTo>
                    <a:cubicBezTo>
                      <a:pt x="2853575" y="2664088"/>
                      <a:pt x="2871075" y="2681588"/>
                      <a:pt x="2871075" y="2703175"/>
                    </a:cubicBezTo>
                    <a:cubicBezTo>
                      <a:pt x="2871075" y="2719366"/>
                      <a:pt x="2861231" y="2733257"/>
                      <a:pt x="2847202" y="2739190"/>
                    </a:cubicBezTo>
                    <a:lnTo>
                      <a:pt x="2832228" y="2742214"/>
                    </a:lnTo>
                    <a:lnTo>
                      <a:pt x="2847202" y="2745237"/>
                    </a:lnTo>
                    <a:cubicBezTo>
                      <a:pt x="2861231" y="2751171"/>
                      <a:pt x="2871075" y="2765062"/>
                      <a:pt x="2871075" y="2781252"/>
                    </a:cubicBezTo>
                    <a:cubicBezTo>
                      <a:pt x="2871075" y="2802840"/>
                      <a:pt x="2853575" y="2820339"/>
                      <a:pt x="2831988" y="2820339"/>
                    </a:cubicBezTo>
                    <a:cubicBezTo>
                      <a:pt x="2810401" y="2820339"/>
                      <a:pt x="2792901" y="2802840"/>
                      <a:pt x="2792901" y="2781252"/>
                    </a:cubicBezTo>
                    <a:cubicBezTo>
                      <a:pt x="2792901" y="2765062"/>
                      <a:pt x="2802745" y="2751171"/>
                      <a:pt x="2816773" y="2745237"/>
                    </a:cubicBezTo>
                    <a:lnTo>
                      <a:pt x="2831748" y="2742214"/>
                    </a:lnTo>
                    <a:lnTo>
                      <a:pt x="2816773" y="2739190"/>
                    </a:lnTo>
                    <a:cubicBezTo>
                      <a:pt x="2802745" y="2733257"/>
                      <a:pt x="2792901" y="2719366"/>
                      <a:pt x="2792901" y="2703175"/>
                    </a:cubicBezTo>
                    <a:cubicBezTo>
                      <a:pt x="2792901" y="2681588"/>
                      <a:pt x="2810401" y="2664088"/>
                      <a:pt x="2831988" y="2664088"/>
                    </a:cubicBezTo>
                    <a:close/>
                    <a:moveTo>
                      <a:pt x="1798047" y="2664088"/>
                    </a:moveTo>
                    <a:cubicBezTo>
                      <a:pt x="1819637" y="2664088"/>
                      <a:pt x="1837135" y="2681588"/>
                      <a:pt x="1837135" y="2703175"/>
                    </a:cubicBezTo>
                    <a:cubicBezTo>
                      <a:pt x="1837135" y="2724762"/>
                      <a:pt x="1819637" y="2742262"/>
                      <a:pt x="1798047" y="2742262"/>
                    </a:cubicBezTo>
                    <a:cubicBezTo>
                      <a:pt x="1776460" y="2742262"/>
                      <a:pt x="1758959" y="2724762"/>
                      <a:pt x="1758959" y="2703175"/>
                    </a:cubicBezTo>
                    <a:cubicBezTo>
                      <a:pt x="1758959" y="2681588"/>
                      <a:pt x="1776460" y="2664088"/>
                      <a:pt x="1798047" y="2664088"/>
                    </a:cubicBezTo>
                    <a:close/>
                    <a:moveTo>
                      <a:pt x="1611133" y="2664088"/>
                    </a:moveTo>
                    <a:cubicBezTo>
                      <a:pt x="1632721" y="2664088"/>
                      <a:pt x="1650221" y="2681588"/>
                      <a:pt x="1650221" y="2703175"/>
                    </a:cubicBezTo>
                    <a:cubicBezTo>
                      <a:pt x="1650221" y="2719366"/>
                      <a:pt x="1640376" y="2733257"/>
                      <a:pt x="1626349" y="2739190"/>
                    </a:cubicBezTo>
                    <a:lnTo>
                      <a:pt x="1611371" y="2742214"/>
                    </a:lnTo>
                    <a:lnTo>
                      <a:pt x="1626347" y="2745237"/>
                    </a:lnTo>
                    <a:cubicBezTo>
                      <a:pt x="1640376" y="2751171"/>
                      <a:pt x="1650221" y="2765062"/>
                      <a:pt x="1650221" y="2781252"/>
                    </a:cubicBezTo>
                    <a:cubicBezTo>
                      <a:pt x="1650221" y="2802840"/>
                      <a:pt x="1632721" y="2820339"/>
                      <a:pt x="1611133" y="2820339"/>
                    </a:cubicBezTo>
                    <a:cubicBezTo>
                      <a:pt x="1589556" y="2820339"/>
                      <a:pt x="1572057" y="2802840"/>
                      <a:pt x="1572057" y="2781252"/>
                    </a:cubicBezTo>
                    <a:cubicBezTo>
                      <a:pt x="1572057" y="2765062"/>
                      <a:pt x="1581899" y="2751171"/>
                      <a:pt x="1595929" y="2745237"/>
                    </a:cubicBezTo>
                    <a:lnTo>
                      <a:pt x="1610892" y="2742214"/>
                    </a:lnTo>
                    <a:lnTo>
                      <a:pt x="1595930" y="2739190"/>
                    </a:lnTo>
                    <a:cubicBezTo>
                      <a:pt x="1581901" y="2733257"/>
                      <a:pt x="1572058" y="2719366"/>
                      <a:pt x="1572058" y="2703175"/>
                    </a:cubicBezTo>
                    <a:cubicBezTo>
                      <a:pt x="1572058" y="2681588"/>
                      <a:pt x="1589557" y="2664088"/>
                      <a:pt x="1611133" y="2664088"/>
                    </a:cubicBezTo>
                    <a:close/>
                    <a:moveTo>
                      <a:pt x="1516504" y="2664088"/>
                    </a:moveTo>
                    <a:cubicBezTo>
                      <a:pt x="1538090" y="2664088"/>
                      <a:pt x="1555592" y="2681588"/>
                      <a:pt x="1555592" y="2703175"/>
                    </a:cubicBezTo>
                    <a:cubicBezTo>
                      <a:pt x="1555592" y="2719366"/>
                      <a:pt x="1545748" y="2733257"/>
                      <a:pt x="1531719" y="2739190"/>
                    </a:cubicBezTo>
                    <a:lnTo>
                      <a:pt x="1516743" y="2742214"/>
                    </a:lnTo>
                    <a:lnTo>
                      <a:pt x="1531717" y="2745237"/>
                    </a:lnTo>
                    <a:cubicBezTo>
                      <a:pt x="1545746" y="2751171"/>
                      <a:pt x="1555589" y="2765062"/>
                      <a:pt x="1555589" y="2781252"/>
                    </a:cubicBezTo>
                    <a:cubicBezTo>
                      <a:pt x="1555589" y="2802840"/>
                      <a:pt x="1538089" y="2820339"/>
                      <a:pt x="1516503" y="2820339"/>
                    </a:cubicBezTo>
                    <a:cubicBezTo>
                      <a:pt x="1494914" y="2820339"/>
                      <a:pt x="1477414" y="2802840"/>
                      <a:pt x="1477414" y="2781252"/>
                    </a:cubicBezTo>
                    <a:cubicBezTo>
                      <a:pt x="1477414" y="2765062"/>
                      <a:pt x="1487258" y="2751171"/>
                      <a:pt x="1501288" y="2745237"/>
                    </a:cubicBezTo>
                    <a:lnTo>
                      <a:pt x="1516264" y="2742214"/>
                    </a:lnTo>
                    <a:lnTo>
                      <a:pt x="1501289" y="2739190"/>
                    </a:lnTo>
                    <a:cubicBezTo>
                      <a:pt x="1487259" y="2733257"/>
                      <a:pt x="1477416" y="2719366"/>
                      <a:pt x="1477416" y="2703175"/>
                    </a:cubicBezTo>
                    <a:cubicBezTo>
                      <a:pt x="1477416" y="2681588"/>
                      <a:pt x="1494916" y="2664088"/>
                      <a:pt x="1516504" y="2664088"/>
                    </a:cubicBezTo>
                    <a:close/>
                    <a:moveTo>
                      <a:pt x="1329588" y="2664088"/>
                    </a:moveTo>
                    <a:cubicBezTo>
                      <a:pt x="1351176" y="2664088"/>
                      <a:pt x="1368676" y="2681588"/>
                      <a:pt x="1368676" y="2703175"/>
                    </a:cubicBezTo>
                    <a:cubicBezTo>
                      <a:pt x="1368676" y="2719366"/>
                      <a:pt x="1358832" y="2733257"/>
                      <a:pt x="1344802" y="2739190"/>
                    </a:cubicBezTo>
                    <a:lnTo>
                      <a:pt x="1329828" y="2742214"/>
                    </a:lnTo>
                    <a:lnTo>
                      <a:pt x="1344802" y="2745237"/>
                    </a:lnTo>
                    <a:cubicBezTo>
                      <a:pt x="1358831" y="2751171"/>
                      <a:pt x="1368676" y="2765062"/>
                      <a:pt x="1368676" y="2781252"/>
                    </a:cubicBezTo>
                    <a:cubicBezTo>
                      <a:pt x="1368676" y="2802840"/>
                      <a:pt x="1351176" y="2820339"/>
                      <a:pt x="1329588" y="2820339"/>
                    </a:cubicBezTo>
                    <a:cubicBezTo>
                      <a:pt x="1308003" y="2820339"/>
                      <a:pt x="1290502" y="2802840"/>
                      <a:pt x="1290502" y="2781252"/>
                    </a:cubicBezTo>
                    <a:cubicBezTo>
                      <a:pt x="1290502" y="2765062"/>
                      <a:pt x="1300346" y="2751171"/>
                      <a:pt x="1314375" y="2745237"/>
                    </a:cubicBezTo>
                    <a:lnTo>
                      <a:pt x="1329349" y="2742214"/>
                    </a:lnTo>
                    <a:lnTo>
                      <a:pt x="1314375" y="2739190"/>
                    </a:lnTo>
                    <a:cubicBezTo>
                      <a:pt x="1300346" y="2733257"/>
                      <a:pt x="1290503" y="2719366"/>
                      <a:pt x="1290503" y="2703175"/>
                    </a:cubicBezTo>
                    <a:cubicBezTo>
                      <a:pt x="1290503" y="2681588"/>
                      <a:pt x="1308003" y="2664088"/>
                      <a:pt x="1329588" y="2664088"/>
                    </a:cubicBezTo>
                    <a:close/>
                    <a:moveTo>
                      <a:pt x="1142676" y="2664088"/>
                    </a:moveTo>
                    <a:cubicBezTo>
                      <a:pt x="1164264" y="2664088"/>
                      <a:pt x="1181763" y="2681588"/>
                      <a:pt x="1181763" y="2703175"/>
                    </a:cubicBezTo>
                    <a:cubicBezTo>
                      <a:pt x="1181763" y="2719366"/>
                      <a:pt x="1171919" y="2733257"/>
                      <a:pt x="1157890" y="2739190"/>
                    </a:cubicBezTo>
                    <a:lnTo>
                      <a:pt x="1142916" y="2742214"/>
                    </a:lnTo>
                    <a:lnTo>
                      <a:pt x="1157891" y="2745237"/>
                    </a:lnTo>
                    <a:cubicBezTo>
                      <a:pt x="1171919" y="2751171"/>
                      <a:pt x="1181764" y="2765062"/>
                      <a:pt x="1181764" y="2781252"/>
                    </a:cubicBezTo>
                    <a:cubicBezTo>
                      <a:pt x="1181764" y="2802840"/>
                      <a:pt x="1164265" y="2820339"/>
                      <a:pt x="1142676" y="2820339"/>
                    </a:cubicBezTo>
                    <a:cubicBezTo>
                      <a:pt x="1121088" y="2820339"/>
                      <a:pt x="1103587" y="2802840"/>
                      <a:pt x="1103587" y="2781252"/>
                    </a:cubicBezTo>
                    <a:cubicBezTo>
                      <a:pt x="1103587" y="2765062"/>
                      <a:pt x="1113432" y="2751171"/>
                      <a:pt x="1127461" y="2745237"/>
                    </a:cubicBezTo>
                    <a:lnTo>
                      <a:pt x="1142436" y="2742214"/>
                    </a:lnTo>
                    <a:lnTo>
                      <a:pt x="1127460" y="2739190"/>
                    </a:lnTo>
                    <a:cubicBezTo>
                      <a:pt x="1113430" y="2733257"/>
                      <a:pt x="1103585" y="2719366"/>
                      <a:pt x="1103585" y="2703175"/>
                    </a:cubicBezTo>
                    <a:cubicBezTo>
                      <a:pt x="1103585" y="2681588"/>
                      <a:pt x="1121087" y="2664088"/>
                      <a:pt x="1142676" y="2664088"/>
                    </a:cubicBezTo>
                    <a:close/>
                    <a:moveTo>
                      <a:pt x="3205817" y="2664086"/>
                    </a:moveTo>
                    <a:cubicBezTo>
                      <a:pt x="3227404" y="2664086"/>
                      <a:pt x="3244904" y="2681586"/>
                      <a:pt x="3244904" y="2703174"/>
                    </a:cubicBezTo>
                    <a:cubicBezTo>
                      <a:pt x="3244904" y="2719364"/>
                      <a:pt x="3235060" y="2733256"/>
                      <a:pt x="3221031" y="2739189"/>
                    </a:cubicBezTo>
                    <a:lnTo>
                      <a:pt x="3206053" y="2742213"/>
                    </a:lnTo>
                    <a:lnTo>
                      <a:pt x="3221031" y="2745237"/>
                    </a:lnTo>
                    <a:cubicBezTo>
                      <a:pt x="3235060" y="2751171"/>
                      <a:pt x="3244904" y="2765062"/>
                      <a:pt x="3244904" y="2781252"/>
                    </a:cubicBezTo>
                    <a:cubicBezTo>
                      <a:pt x="3244904" y="2802840"/>
                      <a:pt x="3227404" y="2820339"/>
                      <a:pt x="3205817" y="2820339"/>
                    </a:cubicBezTo>
                    <a:cubicBezTo>
                      <a:pt x="3184229" y="2820339"/>
                      <a:pt x="3166729" y="2802840"/>
                      <a:pt x="3166729" y="2781252"/>
                    </a:cubicBezTo>
                    <a:cubicBezTo>
                      <a:pt x="3166729" y="2765062"/>
                      <a:pt x="3176573" y="2751171"/>
                      <a:pt x="3190602" y="2745237"/>
                    </a:cubicBezTo>
                    <a:lnTo>
                      <a:pt x="3205580" y="2742213"/>
                    </a:lnTo>
                    <a:lnTo>
                      <a:pt x="3190602" y="2739189"/>
                    </a:lnTo>
                    <a:cubicBezTo>
                      <a:pt x="3176573" y="2733256"/>
                      <a:pt x="3166729" y="2719364"/>
                      <a:pt x="3166729" y="2703174"/>
                    </a:cubicBezTo>
                    <a:cubicBezTo>
                      <a:pt x="3166729" y="2681586"/>
                      <a:pt x="3184229" y="2664086"/>
                      <a:pt x="3205817" y="2664086"/>
                    </a:cubicBezTo>
                    <a:close/>
                    <a:moveTo>
                      <a:pt x="2924263" y="2664086"/>
                    </a:moveTo>
                    <a:cubicBezTo>
                      <a:pt x="2945850" y="2664086"/>
                      <a:pt x="2963349" y="2681586"/>
                      <a:pt x="2963349" y="2703174"/>
                    </a:cubicBezTo>
                    <a:cubicBezTo>
                      <a:pt x="2963349" y="2719364"/>
                      <a:pt x="2953506" y="2733256"/>
                      <a:pt x="2939477" y="2739189"/>
                    </a:cubicBezTo>
                    <a:lnTo>
                      <a:pt x="2924499" y="2742213"/>
                    </a:lnTo>
                    <a:lnTo>
                      <a:pt x="2939477" y="2745237"/>
                    </a:lnTo>
                    <a:cubicBezTo>
                      <a:pt x="2953506" y="2751171"/>
                      <a:pt x="2963349" y="2765062"/>
                      <a:pt x="2963349" y="2781252"/>
                    </a:cubicBezTo>
                    <a:cubicBezTo>
                      <a:pt x="2963349" y="2802840"/>
                      <a:pt x="2945850" y="2820339"/>
                      <a:pt x="2924263" y="2820339"/>
                    </a:cubicBezTo>
                    <a:cubicBezTo>
                      <a:pt x="2902675" y="2820339"/>
                      <a:pt x="2885175" y="2802840"/>
                      <a:pt x="2885175" y="2781252"/>
                    </a:cubicBezTo>
                    <a:cubicBezTo>
                      <a:pt x="2885175" y="2765062"/>
                      <a:pt x="2895019" y="2751171"/>
                      <a:pt x="2909048" y="2745237"/>
                    </a:cubicBezTo>
                    <a:lnTo>
                      <a:pt x="2924026" y="2742213"/>
                    </a:lnTo>
                    <a:lnTo>
                      <a:pt x="2909048" y="2739189"/>
                    </a:lnTo>
                    <a:cubicBezTo>
                      <a:pt x="2895019" y="2733256"/>
                      <a:pt x="2885175" y="2719364"/>
                      <a:pt x="2885175" y="2703174"/>
                    </a:cubicBezTo>
                    <a:cubicBezTo>
                      <a:pt x="2885175" y="2681586"/>
                      <a:pt x="2902675" y="2664086"/>
                      <a:pt x="2924263" y="2664086"/>
                    </a:cubicBezTo>
                    <a:close/>
                    <a:moveTo>
                      <a:pt x="1703410" y="2664086"/>
                    </a:moveTo>
                    <a:cubicBezTo>
                      <a:pt x="1724996" y="2664086"/>
                      <a:pt x="1742497" y="2681586"/>
                      <a:pt x="1742497" y="2703174"/>
                    </a:cubicBezTo>
                    <a:cubicBezTo>
                      <a:pt x="1742497" y="2719364"/>
                      <a:pt x="1732653" y="2733256"/>
                      <a:pt x="1718624" y="2739189"/>
                    </a:cubicBezTo>
                    <a:lnTo>
                      <a:pt x="1703646" y="2742213"/>
                    </a:lnTo>
                    <a:lnTo>
                      <a:pt x="1718624" y="2745237"/>
                    </a:lnTo>
                    <a:cubicBezTo>
                      <a:pt x="1732653" y="2751171"/>
                      <a:pt x="1742495" y="2765062"/>
                      <a:pt x="1742495" y="2781252"/>
                    </a:cubicBezTo>
                    <a:cubicBezTo>
                      <a:pt x="1742495" y="2802840"/>
                      <a:pt x="1724996" y="2820339"/>
                      <a:pt x="1703409" y="2820339"/>
                    </a:cubicBezTo>
                    <a:cubicBezTo>
                      <a:pt x="1681822" y="2820339"/>
                      <a:pt x="1664323" y="2802840"/>
                      <a:pt x="1664323" y="2781252"/>
                    </a:cubicBezTo>
                    <a:cubicBezTo>
                      <a:pt x="1664323" y="2765062"/>
                      <a:pt x="1674166" y="2751171"/>
                      <a:pt x="1688193" y="2745237"/>
                    </a:cubicBezTo>
                    <a:lnTo>
                      <a:pt x="1703173" y="2742213"/>
                    </a:lnTo>
                    <a:lnTo>
                      <a:pt x="1688194" y="2739189"/>
                    </a:lnTo>
                    <a:cubicBezTo>
                      <a:pt x="1674166" y="2733256"/>
                      <a:pt x="1664323" y="2719364"/>
                      <a:pt x="1664323" y="2703174"/>
                    </a:cubicBezTo>
                    <a:cubicBezTo>
                      <a:pt x="1664323" y="2681586"/>
                      <a:pt x="1681822" y="2664086"/>
                      <a:pt x="1703410" y="2664086"/>
                    </a:cubicBezTo>
                    <a:close/>
                    <a:moveTo>
                      <a:pt x="1419499" y="2664086"/>
                    </a:moveTo>
                    <a:cubicBezTo>
                      <a:pt x="1441086" y="2664086"/>
                      <a:pt x="1458586" y="2681586"/>
                      <a:pt x="1458586" y="2703174"/>
                    </a:cubicBezTo>
                    <a:cubicBezTo>
                      <a:pt x="1458586" y="2719364"/>
                      <a:pt x="1448742" y="2733256"/>
                      <a:pt x="1434713" y="2739189"/>
                    </a:cubicBezTo>
                    <a:lnTo>
                      <a:pt x="1419735" y="2742214"/>
                    </a:lnTo>
                    <a:lnTo>
                      <a:pt x="1434712" y="2745237"/>
                    </a:lnTo>
                    <a:cubicBezTo>
                      <a:pt x="1448741" y="2751171"/>
                      <a:pt x="1458584" y="2765062"/>
                      <a:pt x="1458584" y="2781252"/>
                    </a:cubicBezTo>
                    <a:cubicBezTo>
                      <a:pt x="1458584" y="2802840"/>
                      <a:pt x="1441084" y="2820339"/>
                      <a:pt x="1419497" y="2820339"/>
                    </a:cubicBezTo>
                    <a:cubicBezTo>
                      <a:pt x="1397909" y="2820339"/>
                      <a:pt x="1380409" y="2802840"/>
                      <a:pt x="1380409" y="2781252"/>
                    </a:cubicBezTo>
                    <a:cubicBezTo>
                      <a:pt x="1380409" y="2765062"/>
                      <a:pt x="1390253" y="2751171"/>
                      <a:pt x="1404282" y="2745237"/>
                    </a:cubicBezTo>
                    <a:lnTo>
                      <a:pt x="1419262" y="2742213"/>
                    </a:lnTo>
                    <a:lnTo>
                      <a:pt x="1404283" y="2739189"/>
                    </a:lnTo>
                    <a:cubicBezTo>
                      <a:pt x="1390254" y="2733256"/>
                      <a:pt x="1380411" y="2719364"/>
                      <a:pt x="1380411" y="2703174"/>
                    </a:cubicBezTo>
                    <a:cubicBezTo>
                      <a:pt x="1380411" y="2681586"/>
                      <a:pt x="1397910" y="2664086"/>
                      <a:pt x="1419499" y="2664086"/>
                    </a:cubicBezTo>
                    <a:close/>
                    <a:moveTo>
                      <a:pt x="1232585" y="2664086"/>
                    </a:moveTo>
                    <a:cubicBezTo>
                      <a:pt x="1254172" y="2664086"/>
                      <a:pt x="1271670" y="2681586"/>
                      <a:pt x="1271670" y="2703174"/>
                    </a:cubicBezTo>
                    <a:cubicBezTo>
                      <a:pt x="1271670" y="2719364"/>
                      <a:pt x="1261828" y="2733256"/>
                      <a:pt x="1247799" y="2739189"/>
                    </a:cubicBezTo>
                    <a:lnTo>
                      <a:pt x="1232822" y="2742213"/>
                    </a:lnTo>
                    <a:lnTo>
                      <a:pt x="1247798" y="2745237"/>
                    </a:lnTo>
                    <a:cubicBezTo>
                      <a:pt x="1261828" y="2751171"/>
                      <a:pt x="1271670" y="2765062"/>
                      <a:pt x="1271670" y="2781252"/>
                    </a:cubicBezTo>
                    <a:cubicBezTo>
                      <a:pt x="1271670" y="2802840"/>
                      <a:pt x="1254172" y="2820339"/>
                      <a:pt x="1232585" y="2820339"/>
                    </a:cubicBezTo>
                    <a:cubicBezTo>
                      <a:pt x="1210997" y="2820339"/>
                      <a:pt x="1193499" y="2802840"/>
                      <a:pt x="1193499" y="2781252"/>
                    </a:cubicBezTo>
                    <a:cubicBezTo>
                      <a:pt x="1193499" y="2765062"/>
                      <a:pt x="1203342" y="2751171"/>
                      <a:pt x="1217369" y="2745237"/>
                    </a:cubicBezTo>
                    <a:lnTo>
                      <a:pt x="1232349" y="2742213"/>
                    </a:lnTo>
                    <a:lnTo>
                      <a:pt x="1217369" y="2739189"/>
                    </a:lnTo>
                    <a:cubicBezTo>
                      <a:pt x="1203342" y="2733256"/>
                      <a:pt x="1193499" y="2719364"/>
                      <a:pt x="1193499" y="2703174"/>
                    </a:cubicBezTo>
                    <a:cubicBezTo>
                      <a:pt x="1193499" y="2681586"/>
                      <a:pt x="1210997" y="2664086"/>
                      <a:pt x="1232585" y="2664086"/>
                    </a:cubicBezTo>
                    <a:close/>
                    <a:moveTo>
                      <a:pt x="1045666" y="2664086"/>
                    </a:moveTo>
                    <a:cubicBezTo>
                      <a:pt x="1067253" y="2664086"/>
                      <a:pt x="1084754" y="2681586"/>
                      <a:pt x="1084754" y="2703174"/>
                    </a:cubicBezTo>
                    <a:cubicBezTo>
                      <a:pt x="1084754" y="2724761"/>
                      <a:pt x="1067253" y="2742261"/>
                      <a:pt x="1045666" y="2742261"/>
                    </a:cubicBezTo>
                    <a:cubicBezTo>
                      <a:pt x="1024080" y="2742261"/>
                      <a:pt x="1006580" y="2724761"/>
                      <a:pt x="1006580" y="2703174"/>
                    </a:cubicBezTo>
                    <a:cubicBezTo>
                      <a:pt x="1006580" y="2681586"/>
                      <a:pt x="1024080" y="2664086"/>
                      <a:pt x="1045666" y="2664086"/>
                    </a:cubicBezTo>
                    <a:close/>
                    <a:moveTo>
                      <a:pt x="3300455" y="2578910"/>
                    </a:moveTo>
                    <a:cubicBezTo>
                      <a:pt x="3322043" y="2578910"/>
                      <a:pt x="3339543" y="2596410"/>
                      <a:pt x="3339543" y="2617997"/>
                    </a:cubicBezTo>
                    <a:cubicBezTo>
                      <a:pt x="3339543" y="2639585"/>
                      <a:pt x="3322043" y="2657085"/>
                      <a:pt x="3300455" y="2657085"/>
                    </a:cubicBezTo>
                    <a:cubicBezTo>
                      <a:pt x="3278868" y="2657085"/>
                      <a:pt x="3261368" y="2639585"/>
                      <a:pt x="3261368" y="2617997"/>
                    </a:cubicBezTo>
                    <a:cubicBezTo>
                      <a:pt x="3261368" y="2596410"/>
                      <a:pt x="3278868" y="2578910"/>
                      <a:pt x="3300455" y="2578910"/>
                    </a:cubicBezTo>
                    <a:close/>
                    <a:moveTo>
                      <a:pt x="3205815" y="2578910"/>
                    </a:moveTo>
                    <a:cubicBezTo>
                      <a:pt x="3227403" y="2578910"/>
                      <a:pt x="3244903" y="2596410"/>
                      <a:pt x="3244903" y="2617997"/>
                    </a:cubicBezTo>
                    <a:cubicBezTo>
                      <a:pt x="3244903" y="2639585"/>
                      <a:pt x="3227403" y="2657085"/>
                      <a:pt x="3205815" y="2657085"/>
                    </a:cubicBezTo>
                    <a:cubicBezTo>
                      <a:pt x="3184228" y="2657085"/>
                      <a:pt x="3166728" y="2639585"/>
                      <a:pt x="3166728" y="2617997"/>
                    </a:cubicBezTo>
                    <a:cubicBezTo>
                      <a:pt x="3166728" y="2596410"/>
                      <a:pt x="3184228" y="2578910"/>
                      <a:pt x="3205815" y="2578910"/>
                    </a:cubicBezTo>
                    <a:close/>
                    <a:moveTo>
                      <a:pt x="3111175" y="2578910"/>
                    </a:moveTo>
                    <a:cubicBezTo>
                      <a:pt x="3132762" y="2578910"/>
                      <a:pt x="3150262" y="2596410"/>
                      <a:pt x="3150262" y="2617997"/>
                    </a:cubicBezTo>
                    <a:cubicBezTo>
                      <a:pt x="3150262" y="2639585"/>
                      <a:pt x="3132762" y="2657085"/>
                      <a:pt x="3111175" y="2657085"/>
                    </a:cubicBezTo>
                    <a:cubicBezTo>
                      <a:pt x="3089588" y="2657085"/>
                      <a:pt x="3072088" y="2639585"/>
                      <a:pt x="3072088" y="2617997"/>
                    </a:cubicBezTo>
                    <a:cubicBezTo>
                      <a:pt x="3072088" y="2596410"/>
                      <a:pt x="3089588" y="2578910"/>
                      <a:pt x="3111175" y="2578910"/>
                    </a:cubicBezTo>
                    <a:close/>
                    <a:moveTo>
                      <a:pt x="3018901" y="2578910"/>
                    </a:moveTo>
                    <a:cubicBezTo>
                      <a:pt x="3040488" y="2578910"/>
                      <a:pt x="3057988" y="2596410"/>
                      <a:pt x="3057988" y="2617997"/>
                    </a:cubicBezTo>
                    <a:cubicBezTo>
                      <a:pt x="3057988" y="2639585"/>
                      <a:pt x="3040488" y="2657085"/>
                      <a:pt x="3018901" y="2657085"/>
                    </a:cubicBezTo>
                    <a:cubicBezTo>
                      <a:pt x="2997313" y="2657085"/>
                      <a:pt x="2979813" y="2639585"/>
                      <a:pt x="2979813" y="2617997"/>
                    </a:cubicBezTo>
                    <a:cubicBezTo>
                      <a:pt x="2979813" y="2596410"/>
                      <a:pt x="2997313" y="2578910"/>
                      <a:pt x="3018901" y="2578910"/>
                    </a:cubicBezTo>
                    <a:close/>
                    <a:moveTo>
                      <a:pt x="2924262" y="2578910"/>
                    </a:moveTo>
                    <a:cubicBezTo>
                      <a:pt x="2945849" y="2578910"/>
                      <a:pt x="2963349" y="2596410"/>
                      <a:pt x="2963349" y="2617997"/>
                    </a:cubicBezTo>
                    <a:cubicBezTo>
                      <a:pt x="2963349" y="2639585"/>
                      <a:pt x="2945849" y="2657085"/>
                      <a:pt x="2924262" y="2657085"/>
                    </a:cubicBezTo>
                    <a:cubicBezTo>
                      <a:pt x="2902675" y="2657085"/>
                      <a:pt x="2885175" y="2639585"/>
                      <a:pt x="2885175" y="2617997"/>
                    </a:cubicBezTo>
                    <a:cubicBezTo>
                      <a:pt x="2885175" y="2596410"/>
                      <a:pt x="2902675" y="2578910"/>
                      <a:pt x="2924262" y="2578910"/>
                    </a:cubicBezTo>
                    <a:close/>
                    <a:moveTo>
                      <a:pt x="2831987" y="2578910"/>
                    </a:moveTo>
                    <a:cubicBezTo>
                      <a:pt x="2853574" y="2578910"/>
                      <a:pt x="2871074" y="2596410"/>
                      <a:pt x="2871074" y="2617997"/>
                    </a:cubicBezTo>
                    <a:cubicBezTo>
                      <a:pt x="2871074" y="2639585"/>
                      <a:pt x="2853574" y="2657085"/>
                      <a:pt x="2831987" y="2657085"/>
                    </a:cubicBezTo>
                    <a:cubicBezTo>
                      <a:pt x="2810400" y="2657085"/>
                      <a:pt x="2792900" y="2639585"/>
                      <a:pt x="2792900" y="2617997"/>
                    </a:cubicBezTo>
                    <a:cubicBezTo>
                      <a:pt x="2792900" y="2596410"/>
                      <a:pt x="2810400" y="2578910"/>
                      <a:pt x="2831987" y="2578910"/>
                    </a:cubicBezTo>
                    <a:close/>
                    <a:moveTo>
                      <a:pt x="1798047" y="2578910"/>
                    </a:moveTo>
                    <a:cubicBezTo>
                      <a:pt x="1819637" y="2578910"/>
                      <a:pt x="1837133" y="2596410"/>
                      <a:pt x="1837133" y="2617997"/>
                    </a:cubicBezTo>
                    <a:cubicBezTo>
                      <a:pt x="1837133" y="2639585"/>
                      <a:pt x="1819637" y="2657085"/>
                      <a:pt x="1798047" y="2657085"/>
                    </a:cubicBezTo>
                    <a:cubicBezTo>
                      <a:pt x="1776460" y="2657085"/>
                      <a:pt x="1758959" y="2639585"/>
                      <a:pt x="1758959" y="2617997"/>
                    </a:cubicBezTo>
                    <a:cubicBezTo>
                      <a:pt x="1758959" y="2596410"/>
                      <a:pt x="1776460" y="2578910"/>
                      <a:pt x="1798047" y="2578910"/>
                    </a:cubicBezTo>
                    <a:close/>
                    <a:moveTo>
                      <a:pt x="1703409" y="2578910"/>
                    </a:moveTo>
                    <a:cubicBezTo>
                      <a:pt x="1724994" y="2578910"/>
                      <a:pt x="1742497" y="2596410"/>
                      <a:pt x="1742497" y="2617997"/>
                    </a:cubicBezTo>
                    <a:cubicBezTo>
                      <a:pt x="1742497" y="2639585"/>
                      <a:pt x="1724994" y="2657085"/>
                      <a:pt x="1703409" y="2657085"/>
                    </a:cubicBezTo>
                    <a:cubicBezTo>
                      <a:pt x="1681822" y="2657085"/>
                      <a:pt x="1664323" y="2639585"/>
                      <a:pt x="1664323" y="2617997"/>
                    </a:cubicBezTo>
                    <a:cubicBezTo>
                      <a:pt x="1664323" y="2596410"/>
                      <a:pt x="1681822" y="2578910"/>
                      <a:pt x="1703409" y="2578910"/>
                    </a:cubicBezTo>
                    <a:close/>
                    <a:moveTo>
                      <a:pt x="1611131" y="2578910"/>
                    </a:moveTo>
                    <a:cubicBezTo>
                      <a:pt x="1632719" y="2578910"/>
                      <a:pt x="1650221" y="2596410"/>
                      <a:pt x="1650221" y="2617997"/>
                    </a:cubicBezTo>
                    <a:cubicBezTo>
                      <a:pt x="1650221" y="2639585"/>
                      <a:pt x="1632719" y="2657085"/>
                      <a:pt x="1611131" y="2657085"/>
                    </a:cubicBezTo>
                    <a:cubicBezTo>
                      <a:pt x="1589557" y="2657085"/>
                      <a:pt x="1572058" y="2639585"/>
                      <a:pt x="1572058" y="2617997"/>
                    </a:cubicBezTo>
                    <a:cubicBezTo>
                      <a:pt x="1572058" y="2596410"/>
                      <a:pt x="1589557" y="2578910"/>
                      <a:pt x="1611131" y="2578910"/>
                    </a:cubicBezTo>
                    <a:close/>
                    <a:moveTo>
                      <a:pt x="1516504" y="2578910"/>
                    </a:moveTo>
                    <a:cubicBezTo>
                      <a:pt x="1538092" y="2578910"/>
                      <a:pt x="1555592" y="2596410"/>
                      <a:pt x="1555592" y="2617997"/>
                    </a:cubicBezTo>
                    <a:cubicBezTo>
                      <a:pt x="1555592" y="2639585"/>
                      <a:pt x="1538092" y="2657085"/>
                      <a:pt x="1516504" y="2657085"/>
                    </a:cubicBezTo>
                    <a:cubicBezTo>
                      <a:pt x="1494917" y="2657085"/>
                      <a:pt x="1477417" y="2639585"/>
                      <a:pt x="1477417" y="2617997"/>
                    </a:cubicBezTo>
                    <a:cubicBezTo>
                      <a:pt x="1477417" y="2596410"/>
                      <a:pt x="1494917" y="2578910"/>
                      <a:pt x="1516504" y="2578910"/>
                    </a:cubicBezTo>
                    <a:close/>
                    <a:moveTo>
                      <a:pt x="1419499" y="2578910"/>
                    </a:moveTo>
                    <a:cubicBezTo>
                      <a:pt x="1441086" y="2578910"/>
                      <a:pt x="1458586" y="2596410"/>
                      <a:pt x="1458586" y="2617997"/>
                    </a:cubicBezTo>
                    <a:cubicBezTo>
                      <a:pt x="1458586" y="2639585"/>
                      <a:pt x="1441086" y="2657085"/>
                      <a:pt x="1419499" y="2657085"/>
                    </a:cubicBezTo>
                    <a:cubicBezTo>
                      <a:pt x="1397910" y="2657085"/>
                      <a:pt x="1380410" y="2639585"/>
                      <a:pt x="1380410" y="2617997"/>
                    </a:cubicBezTo>
                    <a:cubicBezTo>
                      <a:pt x="1380410" y="2596410"/>
                      <a:pt x="1397910" y="2578910"/>
                      <a:pt x="1419499" y="2578910"/>
                    </a:cubicBezTo>
                    <a:close/>
                    <a:moveTo>
                      <a:pt x="1329590" y="2578910"/>
                    </a:moveTo>
                    <a:cubicBezTo>
                      <a:pt x="1351176" y="2578910"/>
                      <a:pt x="1368677" y="2596410"/>
                      <a:pt x="1368677" y="2617997"/>
                    </a:cubicBezTo>
                    <a:cubicBezTo>
                      <a:pt x="1368677" y="2639585"/>
                      <a:pt x="1351176" y="2657085"/>
                      <a:pt x="1329590" y="2657085"/>
                    </a:cubicBezTo>
                    <a:cubicBezTo>
                      <a:pt x="1308004" y="2657085"/>
                      <a:pt x="1290504" y="2639585"/>
                      <a:pt x="1290504" y="2617997"/>
                    </a:cubicBezTo>
                    <a:cubicBezTo>
                      <a:pt x="1290504" y="2596410"/>
                      <a:pt x="1308004" y="2578910"/>
                      <a:pt x="1329590" y="2578910"/>
                    </a:cubicBezTo>
                    <a:close/>
                    <a:moveTo>
                      <a:pt x="1232588" y="2578910"/>
                    </a:moveTo>
                    <a:cubicBezTo>
                      <a:pt x="1254175" y="2578910"/>
                      <a:pt x="1271672" y="2596410"/>
                      <a:pt x="1271672" y="2617997"/>
                    </a:cubicBezTo>
                    <a:cubicBezTo>
                      <a:pt x="1271672" y="2639585"/>
                      <a:pt x="1254175" y="2657085"/>
                      <a:pt x="1232588" y="2657085"/>
                    </a:cubicBezTo>
                    <a:cubicBezTo>
                      <a:pt x="1211000" y="2657085"/>
                      <a:pt x="1193502" y="2639585"/>
                      <a:pt x="1193502" y="2617997"/>
                    </a:cubicBezTo>
                    <a:cubicBezTo>
                      <a:pt x="1193502" y="2596410"/>
                      <a:pt x="1211000" y="2578910"/>
                      <a:pt x="1232588" y="2578910"/>
                    </a:cubicBezTo>
                    <a:close/>
                    <a:moveTo>
                      <a:pt x="1142677" y="2578910"/>
                    </a:moveTo>
                    <a:cubicBezTo>
                      <a:pt x="1164265" y="2578910"/>
                      <a:pt x="1181764" y="2596410"/>
                      <a:pt x="1181764" y="2617997"/>
                    </a:cubicBezTo>
                    <a:cubicBezTo>
                      <a:pt x="1181764" y="2639585"/>
                      <a:pt x="1164265" y="2657085"/>
                      <a:pt x="1142677" y="2657085"/>
                    </a:cubicBezTo>
                    <a:cubicBezTo>
                      <a:pt x="1121088" y="2657085"/>
                      <a:pt x="1103588" y="2639585"/>
                      <a:pt x="1103588" y="2617997"/>
                    </a:cubicBezTo>
                    <a:cubicBezTo>
                      <a:pt x="1103588" y="2596410"/>
                      <a:pt x="1121088" y="2578910"/>
                      <a:pt x="1142677" y="2578910"/>
                    </a:cubicBezTo>
                    <a:close/>
                    <a:moveTo>
                      <a:pt x="1045667" y="2578910"/>
                    </a:moveTo>
                    <a:cubicBezTo>
                      <a:pt x="1067254" y="2578910"/>
                      <a:pt x="1084755" y="2596410"/>
                      <a:pt x="1084755" y="2617997"/>
                    </a:cubicBezTo>
                    <a:cubicBezTo>
                      <a:pt x="1084755" y="2639585"/>
                      <a:pt x="1067254" y="2657085"/>
                      <a:pt x="1045667" y="2657085"/>
                    </a:cubicBezTo>
                    <a:cubicBezTo>
                      <a:pt x="1024081" y="2657085"/>
                      <a:pt x="1006581" y="2639585"/>
                      <a:pt x="1006581" y="2617997"/>
                    </a:cubicBezTo>
                    <a:cubicBezTo>
                      <a:pt x="1006581" y="2596410"/>
                      <a:pt x="1024081" y="2578910"/>
                      <a:pt x="1045667" y="2578910"/>
                    </a:cubicBezTo>
                    <a:close/>
                    <a:moveTo>
                      <a:pt x="3300455" y="2486637"/>
                    </a:moveTo>
                    <a:cubicBezTo>
                      <a:pt x="3322043" y="2486637"/>
                      <a:pt x="3339543" y="2504137"/>
                      <a:pt x="3339543" y="2525724"/>
                    </a:cubicBezTo>
                    <a:cubicBezTo>
                      <a:pt x="3339543" y="2547311"/>
                      <a:pt x="3322043" y="2564811"/>
                      <a:pt x="3300455" y="2564811"/>
                    </a:cubicBezTo>
                    <a:cubicBezTo>
                      <a:pt x="3278868" y="2564811"/>
                      <a:pt x="3261368" y="2547311"/>
                      <a:pt x="3261368" y="2525724"/>
                    </a:cubicBezTo>
                    <a:cubicBezTo>
                      <a:pt x="3261368" y="2504137"/>
                      <a:pt x="3278868" y="2486637"/>
                      <a:pt x="3300455" y="2486637"/>
                    </a:cubicBezTo>
                    <a:close/>
                    <a:moveTo>
                      <a:pt x="3205815" y="2486637"/>
                    </a:moveTo>
                    <a:cubicBezTo>
                      <a:pt x="3227403" y="2486637"/>
                      <a:pt x="3244903" y="2504137"/>
                      <a:pt x="3244903" y="2525724"/>
                    </a:cubicBezTo>
                    <a:cubicBezTo>
                      <a:pt x="3244903" y="2547311"/>
                      <a:pt x="3227403" y="2564811"/>
                      <a:pt x="3205815" y="2564811"/>
                    </a:cubicBezTo>
                    <a:cubicBezTo>
                      <a:pt x="3184228" y="2564811"/>
                      <a:pt x="3166728" y="2547311"/>
                      <a:pt x="3166728" y="2525724"/>
                    </a:cubicBezTo>
                    <a:cubicBezTo>
                      <a:pt x="3166728" y="2504137"/>
                      <a:pt x="3184228" y="2486637"/>
                      <a:pt x="3205815" y="2486637"/>
                    </a:cubicBezTo>
                    <a:close/>
                    <a:moveTo>
                      <a:pt x="3111175" y="2486637"/>
                    </a:moveTo>
                    <a:cubicBezTo>
                      <a:pt x="3132762" y="2486637"/>
                      <a:pt x="3150262" y="2504137"/>
                      <a:pt x="3150262" y="2525724"/>
                    </a:cubicBezTo>
                    <a:cubicBezTo>
                      <a:pt x="3150262" y="2547311"/>
                      <a:pt x="3132762" y="2564811"/>
                      <a:pt x="3111175" y="2564811"/>
                    </a:cubicBezTo>
                    <a:cubicBezTo>
                      <a:pt x="3089588" y="2564811"/>
                      <a:pt x="3072088" y="2547311"/>
                      <a:pt x="3072088" y="2525724"/>
                    </a:cubicBezTo>
                    <a:cubicBezTo>
                      <a:pt x="3072088" y="2504137"/>
                      <a:pt x="3089588" y="2486637"/>
                      <a:pt x="3111175" y="2486637"/>
                    </a:cubicBezTo>
                    <a:close/>
                    <a:moveTo>
                      <a:pt x="3018901" y="2486637"/>
                    </a:moveTo>
                    <a:cubicBezTo>
                      <a:pt x="3040488" y="2486637"/>
                      <a:pt x="3057988" y="2504137"/>
                      <a:pt x="3057988" y="2525724"/>
                    </a:cubicBezTo>
                    <a:cubicBezTo>
                      <a:pt x="3057988" y="2547311"/>
                      <a:pt x="3040488" y="2564811"/>
                      <a:pt x="3018901" y="2564811"/>
                    </a:cubicBezTo>
                    <a:cubicBezTo>
                      <a:pt x="2997313" y="2564811"/>
                      <a:pt x="2979813" y="2547311"/>
                      <a:pt x="2979813" y="2525724"/>
                    </a:cubicBezTo>
                    <a:cubicBezTo>
                      <a:pt x="2979813" y="2504137"/>
                      <a:pt x="2997313" y="2486637"/>
                      <a:pt x="3018901" y="2486637"/>
                    </a:cubicBezTo>
                    <a:close/>
                    <a:moveTo>
                      <a:pt x="2924262" y="2486637"/>
                    </a:moveTo>
                    <a:cubicBezTo>
                      <a:pt x="2945849" y="2486637"/>
                      <a:pt x="2963349" y="2504137"/>
                      <a:pt x="2963349" y="2525724"/>
                    </a:cubicBezTo>
                    <a:cubicBezTo>
                      <a:pt x="2963349" y="2547311"/>
                      <a:pt x="2945849" y="2564811"/>
                      <a:pt x="2924262" y="2564811"/>
                    </a:cubicBezTo>
                    <a:cubicBezTo>
                      <a:pt x="2902675" y="2564811"/>
                      <a:pt x="2885175" y="2547311"/>
                      <a:pt x="2885175" y="2525724"/>
                    </a:cubicBezTo>
                    <a:cubicBezTo>
                      <a:pt x="2885175" y="2504137"/>
                      <a:pt x="2902675" y="2486637"/>
                      <a:pt x="2924262" y="2486637"/>
                    </a:cubicBezTo>
                    <a:close/>
                    <a:moveTo>
                      <a:pt x="2831987" y="2486637"/>
                    </a:moveTo>
                    <a:cubicBezTo>
                      <a:pt x="2853574" y="2486637"/>
                      <a:pt x="2871074" y="2504137"/>
                      <a:pt x="2871074" y="2525724"/>
                    </a:cubicBezTo>
                    <a:cubicBezTo>
                      <a:pt x="2871074" y="2547311"/>
                      <a:pt x="2853574" y="2564811"/>
                      <a:pt x="2831987" y="2564811"/>
                    </a:cubicBezTo>
                    <a:cubicBezTo>
                      <a:pt x="2810400" y="2564811"/>
                      <a:pt x="2792900" y="2547311"/>
                      <a:pt x="2792900" y="2525724"/>
                    </a:cubicBezTo>
                    <a:cubicBezTo>
                      <a:pt x="2792900" y="2504137"/>
                      <a:pt x="2810400" y="2486637"/>
                      <a:pt x="2831987" y="2486637"/>
                    </a:cubicBezTo>
                    <a:close/>
                    <a:moveTo>
                      <a:pt x="1798047" y="2486637"/>
                    </a:moveTo>
                    <a:cubicBezTo>
                      <a:pt x="1819637" y="2486637"/>
                      <a:pt x="1837133" y="2504137"/>
                      <a:pt x="1837133" y="2525724"/>
                    </a:cubicBezTo>
                    <a:cubicBezTo>
                      <a:pt x="1837133" y="2547311"/>
                      <a:pt x="1819637" y="2564811"/>
                      <a:pt x="1798047" y="2564811"/>
                    </a:cubicBezTo>
                    <a:cubicBezTo>
                      <a:pt x="1776460" y="2564811"/>
                      <a:pt x="1758962" y="2547311"/>
                      <a:pt x="1758962" y="2525724"/>
                    </a:cubicBezTo>
                    <a:cubicBezTo>
                      <a:pt x="1758962" y="2504137"/>
                      <a:pt x="1776460" y="2486637"/>
                      <a:pt x="1798047" y="2486637"/>
                    </a:cubicBezTo>
                    <a:close/>
                    <a:moveTo>
                      <a:pt x="1703410" y="2486637"/>
                    </a:moveTo>
                    <a:cubicBezTo>
                      <a:pt x="1724996" y="2486637"/>
                      <a:pt x="1742497" y="2504137"/>
                      <a:pt x="1742497" y="2525724"/>
                    </a:cubicBezTo>
                    <a:cubicBezTo>
                      <a:pt x="1742497" y="2547311"/>
                      <a:pt x="1724996" y="2564811"/>
                      <a:pt x="1703410" y="2564811"/>
                    </a:cubicBezTo>
                    <a:cubicBezTo>
                      <a:pt x="1681822" y="2564811"/>
                      <a:pt x="1664323" y="2547311"/>
                      <a:pt x="1664323" y="2525724"/>
                    </a:cubicBezTo>
                    <a:cubicBezTo>
                      <a:pt x="1664323" y="2504137"/>
                      <a:pt x="1681822" y="2486637"/>
                      <a:pt x="1703410" y="2486637"/>
                    </a:cubicBezTo>
                    <a:close/>
                    <a:moveTo>
                      <a:pt x="1611133" y="2486637"/>
                    </a:moveTo>
                    <a:cubicBezTo>
                      <a:pt x="1632721" y="2486637"/>
                      <a:pt x="1650221" y="2504137"/>
                      <a:pt x="1650221" y="2525724"/>
                    </a:cubicBezTo>
                    <a:cubicBezTo>
                      <a:pt x="1650221" y="2547311"/>
                      <a:pt x="1632721" y="2564811"/>
                      <a:pt x="1611133" y="2564811"/>
                    </a:cubicBezTo>
                    <a:cubicBezTo>
                      <a:pt x="1589559" y="2564811"/>
                      <a:pt x="1572059" y="2547311"/>
                      <a:pt x="1572059" y="2525724"/>
                    </a:cubicBezTo>
                    <a:cubicBezTo>
                      <a:pt x="1572059" y="2504137"/>
                      <a:pt x="1589559" y="2486637"/>
                      <a:pt x="1611133" y="2486637"/>
                    </a:cubicBezTo>
                    <a:close/>
                    <a:moveTo>
                      <a:pt x="1516507" y="2486637"/>
                    </a:moveTo>
                    <a:cubicBezTo>
                      <a:pt x="1538093" y="2486637"/>
                      <a:pt x="1555594" y="2504137"/>
                      <a:pt x="1555594" y="2525724"/>
                    </a:cubicBezTo>
                    <a:cubicBezTo>
                      <a:pt x="1555594" y="2547311"/>
                      <a:pt x="1538093" y="2564811"/>
                      <a:pt x="1516507" y="2564811"/>
                    </a:cubicBezTo>
                    <a:cubicBezTo>
                      <a:pt x="1494919" y="2564811"/>
                      <a:pt x="1477419" y="2547311"/>
                      <a:pt x="1477419" y="2525724"/>
                    </a:cubicBezTo>
                    <a:cubicBezTo>
                      <a:pt x="1477419" y="2504137"/>
                      <a:pt x="1494919" y="2486637"/>
                      <a:pt x="1516507" y="2486637"/>
                    </a:cubicBezTo>
                    <a:close/>
                    <a:moveTo>
                      <a:pt x="1419502" y="2486637"/>
                    </a:moveTo>
                    <a:cubicBezTo>
                      <a:pt x="1441088" y="2486637"/>
                      <a:pt x="1458588" y="2504137"/>
                      <a:pt x="1458588" y="2525724"/>
                    </a:cubicBezTo>
                    <a:cubicBezTo>
                      <a:pt x="1458588" y="2547311"/>
                      <a:pt x="1441088" y="2564811"/>
                      <a:pt x="1419502" y="2564811"/>
                    </a:cubicBezTo>
                    <a:cubicBezTo>
                      <a:pt x="1397913" y="2564811"/>
                      <a:pt x="1380412" y="2547311"/>
                      <a:pt x="1380412" y="2525724"/>
                    </a:cubicBezTo>
                    <a:cubicBezTo>
                      <a:pt x="1380412" y="2504137"/>
                      <a:pt x="1397913" y="2486637"/>
                      <a:pt x="1419502" y="2486637"/>
                    </a:cubicBezTo>
                    <a:close/>
                    <a:moveTo>
                      <a:pt x="1329592" y="2486637"/>
                    </a:moveTo>
                    <a:cubicBezTo>
                      <a:pt x="1351178" y="2486637"/>
                      <a:pt x="1368679" y="2504137"/>
                      <a:pt x="1368679" y="2525724"/>
                    </a:cubicBezTo>
                    <a:cubicBezTo>
                      <a:pt x="1368679" y="2547311"/>
                      <a:pt x="1351178" y="2564811"/>
                      <a:pt x="1329592" y="2564811"/>
                    </a:cubicBezTo>
                    <a:cubicBezTo>
                      <a:pt x="1308006" y="2564811"/>
                      <a:pt x="1290506" y="2547311"/>
                      <a:pt x="1290506" y="2525724"/>
                    </a:cubicBezTo>
                    <a:cubicBezTo>
                      <a:pt x="1290506" y="2504137"/>
                      <a:pt x="1308006" y="2486637"/>
                      <a:pt x="1329592" y="2486637"/>
                    </a:cubicBezTo>
                    <a:close/>
                    <a:moveTo>
                      <a:pt x="1232589" y="2486637"/>
                    </a:moveTo>
                    <a:cubicBezTo>
                      <a:pt x="1254178" y="2486637"/>
                      <a:pt x="1271673" y="2504137"/>
                      <a:pt x="1271673" y="2525724"/>
                    </a:cubicBezTo>
                    <a:cubicBezTo>
                      <a:pt x="1271673" y="2547311"/>
                      <a:pt x="1254178" y="2564811"/>
                      <a:pt x="1232589" y="2564811"/>
                    </a:cubicBezTo>
                    <a:cubicBezTo>
                      <a:pt x="1211001" y="2564811"/>
                      <a:pt x="1193504" y="2547311"/>
                      <a:pt x="1193504" y="2525724"/>
                    </a:cubicBezTo>
                    <a:cubicBezTo>
                      <a:pt x="1193504" y="2504137"/>
                      <a:pt x="1211001" y="2486637"/>
                      <a:pt x="1232589" y="2486637"/>
                    </a:cubicBezTo>
                    <a:close/>
                    <a:moveTo>
                      <a:pt x="1142679" y="2486637"/>
                    </a:moveTo>
                    <a:cubicBezTo>
                      <a:pt x="1164267" y="2486637"/>
                      <a:pt x="1181766" y="2504137"/>
                      <a:pt x="1181766" y="2525724"/>
                    </a:cubicBezTo>
                    <a:cubicBezTo>
                      <a:pt x="1181766" y="2547311"/>
                      <a:pt x="1164267" y="2564811"/>
                      <a:pt x="1142679" y="2564811"/>
                    </a:cubicBezTo>
                    <a:cubicBezTo>
                      <a:pt x="1121091" y="2564811"/>
                      <a:pt x="1103589" y="2547311"/>
                      <a:pt x="1103589" y="2525724"/>
                    </a:cubicBezTo>
                    <a:cubicBezTo>
                      <a:pt x="1103589" y="2504137"/>
                      <a:pt x="1121091" y="2486637"/>
                      <a:pt x="1142679" y="2486637"/>
                    </a:cubicBezTo>
                    <a:close/>
                    <a:moveTo>
                      <a:pt x="1045669" y="2486637"/>
                    </a:moveTo>
                    <a:cubicBezTo>
                      <a:pt x="1067255" y="2486637"/>
                      <a:pt x="1084757" y="2504137"/>
                      <a:pt x="1084757" y="2525724"/>
                    </a:cubicBezTo>
                    <a:cubicBezTo>
                      <a:pt x="1084757" y="2547311"/>
                      <a:pt x="1067255" y="2564811"/>
                      <a:pt x="1045669" y="2564811"/>
                    </a:cubicBezTo>
                    <a:cubicBezTo>
                      <a:pt x="1024083" y="2564811"/>
                      <a:pt x="1006583" y="2547311"/>
                      <a:pt x="1006583" y="2525724"/>
                    </a:cubicBezTo>
                    <a:cubicBezTo>
                      <a:pt x="1006583" y="2504137"/>
                      <a:pt x="1024083" y="2486637"/>
                      <a:pt x="1045669" y="2486637"/>
                    </a:cubicBezTo>
                    <a:close/>
                    <a:moveTo>
                      <a:pt x="951032" y="2486637"/>
                    </a:moveTo>
                    <a:cubicBezTo>
                      <a:pt x="972619" y="2486637"/>
                      <a:pt x="990118" y="2504137"/>
                      <a:pt x="990118" y="2525724"/>
                    </a:cubicBezTo>
                    <a:cubicBezTo>
                      <a:pt x="990118" y="2547311"/>
                      <a:pt x="972619" y="2564811"/>
                      <a:pt x="951032" y="2564811"/>
                    </a:cubicBezTo>
                    <a:cubicBezTo>
                      <a:pt x="929446" y="2564811"/>
                      <a:pt x="911947" y="2547311"/>
                      <a:pt x="911947" y="2525724"/>
                    </a:cubicBezTo>
                    <a:cubicBezTo>
                      <a:pt x="911947" y="2504137"/>
                      <a:pt x="929446" y="2486637"/>
                      <a:pt x="951032" y="2486637"/>
                    </a:cubicBezTo>
                    <a:close/>
                    <a:moveTo>
                      <a:pt x="3392730" y="2401461"/>
                    </a:moveTo>
                    <a:cubicBezTo>
                      <a:pt x="3414317" y="2401461"/>
                      <a:pt x="3431817" y="2418961"/>
                      <a:pt x="3431817" y="2440548"/>
                    </a:cubicBezTo>
                    <a:cubicBezTo>
                      <a:pt x="3431817" y="2462135"/>
                      <a:pt x="3414317" y="2479635"/>
                      <a:pt x="3392730" y="2479635"/>
                    </a:cubicBezTo>
                    <a:cubicBezTo>
                      <a:pt x="3371143" y="2479635"/>
                      <a:pt x="3353643" y="2462135"/>
                      <a:pt x="3353643" y="2440548"/>
                    </a:cubicBezTo>
                    <a:cubicBezTo>
                      <a:pt x="3353643" y="2418961"/>
                      <a:pt x="3371143" y="2401461"/>
                      <a:pt x="3392730" y="2401461"/>
                    </a:cubicBezTo>
                    <a:close/>
                    <a:moveTo>
                      <a:pt x="3300455" y="2401461"/>
                    </a:moveTo>
                    <a:cubicBezTo>
                      <a:pt x="3322043" y="2401461"/>
                      <a:pt x="3339543" y="2418961"/>
                      <a:pt x="3339543" y="2440548"/>
                    </a:cubicBezTo>
                    <a:cubicBezTo>
                      <a:pt x="3339543" y="2462135"/>
                      <a:pt x="3322043" y="2479635"/>
                      <a:pt x="3300455" y="2479635"/>
                    </a:cubicBezTo>
                    <a:cubicBezTo>
                      <a:pt x="3278868" y="2479635"/>
                      <a:pt x="3261368" y="2462135"/>
                      <a:pt x="3261368" y="2440548"/>
                    </a:cubicBezTo>
                    <a:cubicBezTo>
                      <a:pt x="3261368" y="2418961"/>
                      <a:pt x="3278868" y="2401461"/>
                      <a:pt x="3300455" y="2401461"/>
                    </a:cubicBezTo>
                    <a:close/>
                    <a:moveTo>
                      <a:pt x="3205815" y="2401461"/>
                    </a:moveTo>
                    <a:cubicBezTo>
                      <a:pt x="3227403" y="2401461"/>
                      <a:pt x="3244903" y="2418961"/>
                      <a:pt x="3244903" y="2440548"/>
                    </a:cubicBezTo>
                    <a:cubicBezTo>
                      <a:pt x="3244903" y="2462135"/>
                      <a:pt x="3227403" y="2479635"/>
                      <a:pt x="3205815" y="2479635"/>
                    </a:cubicBezTo>
                    <a:cubicBezTo>
                      <a:pt x="3184228" y="2479635"/>
                      <a:pt x="3166728" y="2462135"/>
                      <a:pt x="3166728" y="2440548"/>
                    </a:cubicBezTo>
                    <a:cubicBezTo>
                      <a:pt x="3166728" y="2418961"/>
                      <a:pt x="3184228" y="2401461"/>
                      <a:pt x="3205815" y="2401461"/>
                    </a:cubicBezTo>
                    <a:close/>
                    <a:moveTo>
                      <a:pt x="3111175" y="2401461"/>
                    </a:moveTo>
                    <a:cubicBezTo>
                      <a:pt x="3132762" y="2401461"/>
                      <a:pt x="3150262" y="2418961"/>
                      <a:pt x="3150262" y="2440548"/>
                    </a:cubicBezTo>
                    <a:cubicBezTo>
                      <a:pt x="3150262" y="2462135"/>
                      <a:pt x="3132762" y="2479635"/>
                      <a:pt x="3111175" y="2479635"/>
                    </a:cubicBezTo>
                    <a:cubicBezTo>
                      <a:pt x="3089588" y="2479635"/>
                      <a:pt x="3072088" y="2462135"/>
                      <a:pt x="3072088" y="2440548"/>
                    </a:cubicBezTo>
                    <a:cubicBezTo>
                      <a:pt x="3072088" y="2418961"/>
                      <a:pt x="3089588" y="2401461"/>
                      <a:pt x="3111175" y="2401461"/>
                    </a:cubicBezTo>
                    <a:close/>
                    <a:moveTo>
                      <a:pt x="3018901" y="2401461"/>
                    </a:moveTo>
                    <a:cubicBezTo>
                      <a:pt x="3040488" y="2401461"/>
                      <a:pt x="3057988" y="2418961"/>
                      <a:pt x="3057988" y="2440548"/>
                    </a:cubicBezTo>
                    <a:cubicBezTo>
                      <a:pt x="3057988" y="2462135"/>
                      <a:pt x="3040488" y="2479635"/>
                      <a:pt x="3018901" y="2479635"/>
                    </a:cubicBezTo>
                    <a:cubicBezTo>
                      <a:pt x="2997313" y="2479635"/>
                      <a:pt x="2979813" y="2462135"/>
                      <a:pt x="2979813" y="2440548"/>
                    </a:cubicBezTo>
                    <a:cubicBezTo>
                      <a:pt x="2979813" y="2418961"/>
                      <a:pt x="2997313" y="2401461"/>
                      <a:pt x="3018901" y="2401461"/>
                    </a:cubicBezTo>
                    <a:close/>
                    <a:moveTo>
                      <a:pt x="2924262" y="2401461"/>
                    </a:moveTo>
                    <a:cubicBezTo>
                      <a:pt x="2945849" y="2401461"/>
                      <a:pt x="2963349" y="2418961"/>
                      <a:pt x="2963349" y="2440548"/>
                    </a:cubicBezTo>
                    <a:cubicBezTo>
                      <a:pt x="2963349" y="2462135"/>
                      <a:pt x="2945849" y="2479635"/>
                      <a:pt x="2924262" y="2479635"/>
                    </a:cubicBezTo>
                    <a:cubicBezTo>
                      <a:pt x="2902675" y="2479635"/>
                      <a:pt x="2885175" y="2462135"/>
                      <a:pt x="2885175" y="2440548"/>
                    </a:cubicBezTo>
                    <a:cubicBezTo>
                      <a:pt x="2885175" y="2418961"/>
                      <a:pt x="2902675" y="2401461"/>
                      <a:pt x="2924262" y="2401461"/>
                    </a:cubicBezTo>
                    <a:close/>
                    <a:moveTo>
                      <a:pt x="2831987" y="2401461"/>
                    </a:moveTo>
                    <a:cubicBezTo>
                      <a:pt x="2853574" y="2401461"/>
                      <a:pt x="2871074" y="2418961"/>
                      <a:pt x="2871074" y="2440548"/>
                    </a:cubicBezTo>
                    <a:cubicBezTo>
                      <a:pt x="2871074" y="2462135"/>
                      <a:pt x="2853574" y="2479635"/>
                      <a:pt x="2831987" y="2479635"/>
                    </a:cubicBezTo>
                    <a:cubicBezTo>
                      <a:pt x="2810400" y="2479635"/>
                      <a:pt x="2792900" y="2462135"/>
                      <a:pt x="2792900" y="2440548"/>
                    </a:cubicBezTo>
                    <a:cubicBezTo>
                      <a:pt x="2792900" y="2418961"/>
                      <a:pt x="2810400" y="2401461"/>
                      <a:pt x="2831987" y="2401461"/>
                    </a:cubicBezTo>
                    <a:close/>
                    <a:moveTo>
                      <a:pt x="2737353" y="2401461"/>
                    </a:moveTo>
                    <a:cubicBezTo>
                      <a:pt x="2758934" y="2401461"/>
                      <a:pt x="2776434" y="2418961"/>
                      <a:pt x="2776434" y="2440548"/>
                    </a:cubicBezTo>
                    <a:cubicBezTo>
                      <a:pt x="2776434" y="2462135"/>
                      <a:pt x="2758934" y="2479635"/>
                      <a:pt x="2737353" y="2479635"/>
                    </a:cubicBezTo>
                    <a:cubicBezTo>
                      <a:pt x="2715763" y="2479635"/>
                      <a:pt x="2698263" y="2462135"/>
                      <a:pt x="2698263" y="2440548"/>
                    </a:cubicBezTo>
                    <a:cubicBezTo>
                      <a:pt x="2698263" y="2418961"/>
                      <a:pt x="2715763" y="2401461"/>
                      <a:pt x="2737353" y="2401461"/>
                    </a:cubicBezTo>
                    <a:close/>
                    <a:moveTo>
                      <a:pt x="1611133" y="2401461"/>
                    </a:moveTo>
                    <a:cubicBezTo>
                      <a:pt x="1632721" y="2401461"/>
                      <a:pt x="1650223" y="2418961"/>
                      <a:pt x="1650223" y="2440548"/>
                    </a:cubicBezTo>
                    <a:cubicBezTo>
                      <a:pt x="1650223" y="2462135"/>
                      <a:pt x="1632721" y="2479635"/>
                      <a:pt x="1611133" y="2479635"/>
                    </a:cubicBezTo>
                    <a:cubicBezTo>
                      <a:pt x="1589561" y="2479635"/>
                      <a:pt x="1572061" y="2462135"/>
                      <a:pt x="1572061" y="2440548"/>
                    </a:cubicBezTo>
                    <a:cubicBezTo>
                      <a:pt x="1572061" y="2418961"/>
                      <a:pt x="1589561" y="2401461"/>
                      <a:pt x="1611133" y="2401461"/>
                    </a:cubicBezTo>
                    <a:close/>
                    <a:moveTo>
                      <a:pt x="1516509" y="2401461"/>
                    </a:moveTo>
                    <a:cubicBezTo>
                      <a:pt x="1538095" y="2401461"/>
                      <a:pt x="1555596" y="2418961"/>
                      <a:pt x="1555596" y="2440548"/>
                    </a:cubicBezTo>
                    <a:cubicBezTo>
                      <a:pt x="1555596" y="2462135"/>
                      <a:pt x="1538095" y="2479635"/>
                      <a:pt x="1516509" y="2479635"/>
                    </a:cubicBezTo>
                    <a:cubicBezTo>
                      <a:pt x="1494921" y="2479635"/>
                      <a:pt x="1477421" y="2462135"/>
                      <a:pt x="1477421" y="2440548"/>
                    </a:cubicBezTo>
                    <a:cubicBezTo>
                      <a:pt x="1477421" y="2418961"/>
                      <a:pt x="1494921" y="2401461"/>
                      <a:pt x="1516509" y="2401461"/>
                    </a:cubicBezTo>
                    <a:close/>
                    <a:moveTo>
                      <a:pt x="1419503" y="2401461"/>
                    </a:moveTo>
                    <a:cubicBezTo>
                      <a:pt x="1441089" y="2401461"/>
                      <a:pt x="1458589" y="2418961"/>
                      <a:pt x="1458589" y="2440548"/>
                    </a:cubicBezTo>
                    <a:cubicBezTo>
                      <a:pt x="1458589" y="2462135"/>
                      <a:pt x="1441089" y="2479635"/>
                      <a:pt x="1419503" y="2479635"/>
                    </a:cubicBezTo>
                    <a:cubicBezTo>
                      <a:pt x="1397914" y="2479635"/>
                      <a:pt x="1380413" y="2462135"/>
                      <a:pt x="1380413" y="2440548"/>
                    </a:cubicBezTo>
                    <a:cubicBezTo>
                      <a:pt x="1380413" y="2418961"/>
                      <a:pt x="1397914" y="2401461"/>
                      <a:pt x="1419503" y="2401461"/>
                    </a:cubicBezTo>
                    <a:close/>
                    <a:moveTo>
                      <a:pt x="1329593" y="2401461"/>
                    </a:moveTo>
                    <a:cubicBezTo>
                      <a:pt x="1351180" y="2401461"/>
                      <a:pt x="1368682" y="2418961"/>
                      <a:pt x="1368682" y="2440548"/>
                    </a:cubicBezTo>
                    <a:cubicBezTo>
                      <a:pt x="1368682" y="2462135"/>
                      <a:pt x="1351180" y="2479635"/>
                      <a:pt x="1329593" y="2479635"/>
                    </a:cubicBezTo>
                    <a:cubicBezTo>
                      <a:pt x="1308007" y="2479635"/>
                      <a:pt x="1290509" y="2462135"/>
                      <a:pt x="1290509" y="2440548"/>
                    </a:cubicBezTo>
                    <a:cubicBezTo>
                      <a:pt x="1290509" y="2418961"/>
                      <a:pt x="1308007" y="2401461"/>
                      <a:pt x="1329593" y="2401461"/>
                    </a:cubicBezTo>
                    <a:close/>
                    <a:moveTo>
                      <a:pt x="1232592" y="2401461"/>
                    </a:moveTo>
                    <a:cubicBezTo>
                      <a:pt x="1254179" y="2401461"/>
                      <a:pt x="1271676" y="2418961"/>
                      <a:pt x="1271676" y="2440548"/>
                    </a:cubicBezTo>
                    <a:cubicBezTo>
                      <a:pt x="1271676" y="2462135"/>
                      <a:pt x="1254179" y="2479635"/>
                      <a:pt x="1232592" y="2479635"/>
                    </a:cubicBezTo>
                    <a:cubicBezTo>
                      <a:pt x="1211003" y="2479635"/>
                      <a:pt x="1193507" y="2462135"/>
                      <a:pt x="1193507" y="2440548"/>
                    </a:cubicBezTo>
                    <a:cubicBezTo>
                      <a:pt x="1193507" y="2418961"/>
                      <a:pt x="1211003" y="2401461"/>
                      <a:pt x="1232592" y="2401461"/>
                    </a:cubicBezTo>
                    <a:close/>
                    <a:moveTo>
                      <a:pt x="1142682" y="2401461"/>
                    </a:moveTo>
                    <a:cubicBezTo>
                      <a:pt x="1164271" y="2401461"/>
                      <a:pt x="1181770" y="2418961"/>
                      <a:pt x="1181770" y="2440548"/>
                    </a:cubicBezTo>
                    <a:cubicBezTo>
                      <a:pt x="1181770" y="2462135"/>
                      <a:pt x="1164271" y="2479635"/>
                      <a:pt x="1142682" y="2479635"/>
                    </a:cubicBezTo>
                    <a:cubicBezTo>
                      <a:pt x="1121093" y="2479635"/>
                      <a:pt x="1103591" y="2462135"/>
                      <a:pt x="1103591" y="2440548"/>
                    </a:cubicBezTo>
                    <a:cubicBezTo>
                      <a:pt x="1103591" y="2418961"/>
                      <a:pt x="1121093" y="2401461"/>
                      <a:pt x="1142682" y="2401461"/>
                    </a:cubicBezTo>
                    <a:close/>
                    <a:moveTo>
                      <a:pt x="1045671" y="2401461"/>
                    </a:moveTo>
                    <a:cubicBezTo>
                      <a:pt x="1067258" y="2401461"/>
                      <a:pt x="1084758" y="2418961"/>
                      <a:pt x="1084758" y="2440548"/>
                    </a:cubicBezTo>
                    <a:cubicBezTo>
                      <a:pt x="1084758" y="2462135"/>
                      <a:pt x="1067258" y="2479635"/>
                      <a:pt x="1045671" y="2479635"/>
                    </a:cubicBezTo>
                    <a:cubicBezTo>
                      <a:pt x="1024084" y="2479635"/>
                      <a:pt x="1006585" y="2462135"/>
                      <a:pt x="1006585" y="2440548"/>
                    </a:cubicBezTo>
                    <a:cubicBezTo>
                      <a:pt x="1006585" y="2418961"/>
                      <a:pt x="1024084" y="2401461"/>
                      <a:pt x="1045671" y="2401461"/>
                    </a:cubicBezTo>
                    <a:close/>
                    <a:moveTo>
                      <a:pt x="951035" y="2401461"/>
                    </a:moveTo>
                    <a:cubicBezTo>
                      <a:pt x="972621" y="2401461"/>
                      <a:pt x="990120" y="2418961"/>
                      <a:pt x="990120" y="2440548"/>
                    </a:cubicBezTo>
                    <a:cubicBezTo>
                      <a:pt x="990120" y="2462135"/>
                      <a:pt x="972621" y="2479635"/>
                      <a:pt x="951035" y="2479635"/>
                    </a:cubicBezTo>
                    <a:cubicBezTo>
                      <a:pt x="929448" y="2479635"/>
                      <a:pt x="911949" y="2462135"/>
                      <a:pt x="911949" y="2440548"/>
                    </a:cubicBezTo>
                    <a:cubicBezTo>
                      <a:pt x="911949" y="2418961"/>
                      <a:pt x="929448" y="2401461"/>
                      <a:pt x="951035" y="2401461"/>
                    </a:cubicBezTo>
                    <a:close/>
                    <a:moveTo>
                      <a:pt x="3300457" y="2318653"/>
                    </a:moveTo>
                    <a:cubicBezTo>
                      <a:pt x="3322044" y="2318653"/>
                      <a:pt x="3339544" y="2336153"/>
                      <a:pt x="3339544" y="2357740"/>
                    </a:cubicBezTo>
                    <a:cubicBezTo>
                      <a:pt x="3339544" y="2379327"/>
                      <a:pt x="3322044" y="2396827"/>
                      <a:pt x="3300457" y="2396827"/>
                    </a:cubicBezTo>
                    <a:cubicBezTo>
                      <a:pt x="3278869" y="2396827"/>
                      <a:pt x="3261369" y="2379327"/>
                      <a:pt x="3261369" y="2357740"/>
                    </a:cubicBezTo>
                    <a:cubicBezTo>
                      <a:pt x="3261369" y="2336153"/>
                      <a:pt x="3278869" y="2318653"/>
                      <a:pt x="3300457" y="2318653"/>
                    </a:cubicBezTo>
                    <a:close/>
                    <a:moveTo>
                      <a:pt x="3205817" y="2318653"/>
                    </a:moveTo>
                    <a:cubicBezTo>
                      <a:pt x="3227404" y="2318653"/>
                      <a:pt x="3244904" y="2336153"/>
                      <a:pt x="3244904" y="2357740"/>
                    </a:cubicBezTo>
                    <a:cubicBezTo>
                      <a:pt x="3244904" y="2379327"/>
                      <a:pt x="3227404" y="2396827"/>
                      <a:pt x="3205817" y="2396827"/>
                    </a:cubicBezTo>
                    <a:cubicBezTo>
                      <a:pt x="3184229" y="2396827"/>
                      <a:pt x="3166729" y="2379327"/>
                      <a:pt x="3166729" y="2357740"/>
                    </a:cubicBezTo>
                    <a:cubicBezTo>
                      <a:pt x="3166729" y="2336153"/>
                      <a:pt x="3184229" y="2318653"/>
                      <a:pt x="3205817" y="2318653"/>
                    </a:cubicBezTo>
                    <a:close/>
                    <a:moveTo>
                      <a:pt x="3111177" y="2318653"/>
                    </a:moveTo>
                    <a:cubicBezTo>
                      <a:pt x="3132764" y="2318653"/>
                      <a:pt x="3150264" y="2336153"/>
                      <a:pt x="3150264" y="2357740"/>
                    </a:cubicBezTo>
                    <a:cubicBezTo>
                      <a:pt x="3150264" y="2379327"/>
                      <a:pt x="3132764" y="2396827"/>
                      <a:pt x="3111177" y="2396827"/>
                    </a:cubicBezTo>
                    <a:cubicBezTo>
                      <a:pt x="3089589" y="2396827"/>
                      <a:pt x="3072089" y="2379327"/>
                      <a:pt x="3072089" y="2357740"/>
                    </a:cubicBezTo>
                    <a:cubicBezTo>
                      <a:pt x="3072089" y="2336153"/>
                      <a:pt x="3089589" y="2318653"/>
                      <a:pt x="3111177" y="2318653"/>
                    </a:cubicBezTo>
                    <a:close/>
                    <a:moveTo>
                      <a:pt x="3018902" y="2318653"/>
                    </a:moveTo>
                    <a:cubicBezTo>
                      <a:pt x="3040489" y="2318653"/>
                      <a:pt x="3057989" y="2336153"/>
                      <a:pt x="3057989" y="2357740"/>
                    </a:cubicBezTo>
                    <a:cubicBezTo>
                      <a:pt x="3057989" y="2379327"/>
                      <a:pt x="3040489" y="2396827"/>
                      <a:pt x="3018902" y="2396827"/>
                    </a:cubicBezTo>
                    <a:cubicBezTo>
                      <a:pt x="2997315" y="2396827"/>
                      <a:pt x="2979815" y="2379327"/>
                      <a:pt x="2979815" y="2357740"/>
                    </a:cubicBezTo>
                    <a:cubicBezTo>
                      <a:pt x="2979815" y="2336153"/>
                      <a:pt x="2997315" y="2318653"/>
                      <a:pt x="3018902" y="2318653"/>
                    </a:cubicBezTo>
                    <a:close/>
                    <a:moveTo>
                      <a:pt x="2924263" y="2318653"/>
                    </a:moveTo>
                    <a:cubicBezTo>
                      <a:pt x="2945850" y="2318653"/>
                      <a:pt x="2963349" y="2336153"/>
                      <a:pt x="2963349" y="2357740"/>
                    </a:cubicBezTo>
                    <a:cubicBezTo>
                      <a:pt x="2963349" y="2379327"/>
                      <a:pt x="2945850" y="2396827"/>
                      <a:pt x="2924263" y="2396827"/>
                    </a:cubicBezTo>
                    <a:cubicBezTo>
                      <a:pt x="2902675" y="2396827"/>
                      <a:pt x="2885175" y="2379327"/>
                      <a:pt x="2885175" y="2357740"/>
                    </a:cubicBezTo>
                    <a:cubicBezTo>
                      <a:pt x="2885175" y="2336153"/>
                      <a:pt x="2902675" y="2318653"/>
                      <a:pt x="2924263" y="2318653"/>
                    </a:cubicBezTo>
                    <a:close/>
                    <a:moveTo>
                      <a:pt x="2831988" y="2318653"/>
                    </a:moveTo>
                    <a:cubicBezTo>
                      <a:pt x="2853575" y="2318653"/>
                      <a:pt x="2871075" y="2336153"/>
                      <a:pt x="2871075" y="2357740"/>
                    </a:cubicBezTo>
                    <a:cubicBezTo>
                      <a:pt x="2871075" y="2379327"/>
                      <a:pt x="2853575" y="2396827"/>
                      <a:pt x="2831988" y="2396827"/>
                    </a:cubicBezTo>
                    <a:cubicBezTo>
                      <a:pt x="2810401" y="2396827"/>
                      <a:pt x="2792901" y="2379327"/>
                      <a:pt x="2792901" y="2357740"/>
                    </a:cubicBezTo>
                    <a:cubicBezTo>
                      <a:pt x="2792901" y="2336153"/>
                      <a:pt x="2810401" y="2318653"/>
                      <a:pt x="2831988" y="2318653"/>
                    </a:cubicBezTo>
                    <a:close/>
                    <a:moveTo>
                      <a:pt x="2737354" y="2318653"/>
                    </a:moveTo>
                    <a:cubicBezTo>
                      <a:pt x="2758935" y="2318653"/>
                      <a:pt x="2776435" y="2336153"/>
                      <a:pt x="2776435" y="2357740"/>
                    </a:cubicBezTo>
                    <a:cubicBezTo>
                      <a:pt x="2776435" y="2379327"/>
                      <a:pt x="2758935" y="2396827"/>
                      <a:pt x="2737354" y="2396827"/>
                    </a:cubicBezTo>
                    <a:cubicBezTo>
                      <a:pt x="2715765" y="2396827"/>
                      <a:pt x="2698264" y="2379327"/>
                      <a:pt x="2698264" y="2357740"/>
                    </a:cubicBezTo>
                    <a:cubicBezTo>
                      <a:pt x="2698264" y="2336153"/>
                      <a:pt x="2715765" y="2318653"/>
                      <a:pt x="2737354" y="2318653"/>
                    </a:cubicBezTo>
                    <a:close/>
                    <a:moveTo>
                      <a:pt x="1516512" y="2318653"/>
                    </a:moveTo>
                    <a:cubicBezTo>
                      <a:pt x="1538098" y="2318653"/>
                      <a:pt x="1555598" y="2336153"/>
                      <a:pt x="1555598" y="2357740"/>
                    </a:cubicBezTo>
                    <a:cubicBezTo>
                      <a:pt x="1555598" y="2379327"/>
                      <a:pt x="1538098" y="2396827"/>
                      <a:pt x="1516512" y="2396827"/>
                    </a:cubicBezTo>
                    <a:cubicBezTo>
                      <a:pt x="1494923" y="2396827"/>
                      <a:pt x="1477423" y="2379327"/>
                      <a:pt x="1477423" y="2357740"/>
                    </a:cubicBezTo>
                    <a:cubicBezTo>
                      <a:pt x="1477423" y="2336153"/>
                      <a:pt x="1494923" y="2318653"/>
                      <a:pt x="1516512" y="2318653"/>
                    </a:cubicBezTo>
                    <a:close/>
                    <a:moveTo>
                      <a:pt x="1419506" y="2318653"/>
                    </a:moveTo>
                    <a:cubicBezTo>
                      <a:pt x="1441093" y="2318653"/>
                      <a:pt x="1458594" y="2336153"/>
                      <a:pt x="1458594" y="2357740"/>
                    </a:cubicBezTo>
                    <a:cubicBezTo>
                      <a:pt x="1458594" y="2379327"/>
                      <a:pt x="1441093" y="2396827"/>
                      <a:pt x="1419506" y="2396827"/>
                    </a:cubicBezTo>
                    <a:cubicBezTo>
                      <a:pt x="1397917" y="2396827"/>
                      <a:pt x="1380417" y="2379327"/>
                      <a:pt x="1380417" y="2357740"/>
                    </a:cubicBezTo>
                    <a:cubicBezTo>
                      <a:pt x="1380417" y="2336153"/>
                      <a:pt x="1397917" y="2318653"/>
                      <a:pt x="1419506" y="2318653"/>
                    </a:cubicBezTo>
                    <a:close/>
                    <a:moveTo>
                      <a:pt x="1329595" y="2318653"/>
                    </a:moveTo>
                    <a:cubicBezTo>
                      <a:pt x="1351182" y="2318653"/>
                      <a:pt x="1368683" y="2336153"/>
                      <a:pt x="1368683" y="2357740"/>
                    </a:cubicBezTo>
                    <a:cubicBezTo>
                      <a:pt x="1368683" y="2379327"/>
                      <a:pt x="1351182" y="2396827"/>
                      <a:pt x="1329595" y="2396827"/>
                    </a:cubicBezTo>
                    <a:cubicBezTo>
                      <a:pt x="1308010" y="2396827"/>
                      <a:pt x="1290510" y="2379327"/>
                      <a:pt x="1290510" y="2357740"/>
                    </a:cubicBezTo>
                    <a:cubicBezTo>
                      <a:pt x="1290510" y="2336153"/>
                      <a:pt x="1308010" y="2318653"/>
                      <a:pt x="1329595" y="2318653"/>
                    </a:cubicBezTo>
                    <a:close/>
                    <a:moveTo>
                      <a:pt x="1232594" y="2318653"/>
                    </a:moveTo>
                    <a:cubicBezTo>
                      <a:pt x="1254180" y="2318653"/>
                      <a:pt x="1271677" y="2336153"/>
                      <a:pt x="1271677" y="2357740"/>
                    </a:cubicBezTo>
                    <a:cubicBezTo>
                      <a:pt x="1271677" y="2379327"/>
                      <a:pt x="1254180" y="2396827"/>
                      <a:pt x="1232594" y="2396827"/>
                    </a:cubicBezTo>
                    <a:cubicBezTo>
                      <a:pt x="1211006" y="2396827"/>
                      <a:pt x="1193507" y="2379327"/>
                      <a:pt x="1193507" y="2357740"/>
                    </a:cubicBezTo>
                    <a:cubicBezTo>
                      <a:pt x="1193507" y="2336153"/>
                      <a:pt x="1211006" y="2318653"/>
                      <a:pt x="1232594" y="2318653"/>
                    </a:cubicBezTo>
                    <a:close/>
                    <a:moveTo>
                      <a:pt x="1142684" y="2318653"/>
                    </a:moveTo>
                    <a:cubicBezTo>
                      <a:pt x="1164272" y="2318653"/>
                      <a:pt x="1181772" y="2336153"/>
                      <a:pt x="1181772" y="2357740"/>
                    </a:cubicBezTo>
                    <a:cubicBezTo>
                      <a:pt x="1181772" y="2379327"/>
                      <a:pt x="1164272" y="2396827"/>
                      <a:pt x="1142684" y="2396827"/>
                    </a:cubicBezTo>
                    <a:cubicBezTo>
                      <a:pt x="1121096" y="2396827"/>
                      <a:pt x="1103594" y="2379327"/>
                      <a:pt x="1103594" y="2357740"/>
                    </a:cubicBezTo>
                    <a:cubicBezTo>
                      <a:pt x="1103594" y="2336153"/>
                      <a:pt x="1121096" y="2318653"/>
                      <a:pt x="1142684" y="2318653"/>
                    </a:cubicBezTo>
                    <a:close/>
                    <a:moveTo>
                      <a:pt x="1045673" y="2318653"/>
                    </a:moveTo>
                    <a:cubicBezTo>
                      <a:pt x="1067259" y="2318653"/>
                      <a:pt x="1084760" y="2336153"/>
                      <a:pt x="1084760" y="2357740"/>
                    </a:cubicBezTo>
                    <a:cubicBezTo>
                      <a:pt x="1084760" y="2379327"/>
                      <a:pt x="1067259" y="2396827"/>
                      <a:pt x="1045673" y="2396827"/>
                    </a:cubicBezTo>
                    <a:cubicBezTo>
                      <a:pt x="1024086" y="2396827"/>
                      <a:pt x="1006587" y="2379327"/>
                      <a:pt x="1006587" y="2357740"/>
                    </a:cubicBezTo>
                    <a:cubicBezTo>
                      <a:pt x="1006587" y="2336153"/>
                      <a:pt x="1024086" y="2318653"/>
                      <a:pt x="1045673" y="2318653"/>
                    </a:cubicBezTo>
                    <a:close/>
                    <a:moveTo>
                      <a:pt x="3489735" y="2318651"/>
                    </a:moveTo>
                    <a:cubicBezTo>
                      <a:pt x="3511323" y="2318651"/>
                      <a:pt x="3528823" y="2336151"/>
                      <a:pt x="3528823" y="2357738"/>
                    </a:cubicBezTo>
                    <a:cubicBezTo>
                      <a:pt x="3528823" y="2379325"/>
                      <a:pt x="3511323" y="2396825"/>
                      <a:pt x="3489735" y="2396825"/>
                    </a:cubicBezTo>
                    <a:cubicBezTo>
                      <a:pt x="3468148" y="2396825"/>
                      <a:pt x="3450649" y="2379325"/>
                      <a:pt x="3450649" y="2357738"/>
                    </a:cubicBezTo>
                    <a:cubicBezTo>
                      <a:pt x="3450649" y="2336151"/>
                      <a:pt x="3468148" y="2318651"/>
                      <a:pt x="3489735" y="2318651"/>
                    </a:cubicBezTo>
                    <a:close/>
                    <a:moveTo>
                      <a:pt x="3392730" y="2318651"/>
                    </a:moveTo>
                    <a:cubicBezTo>
                      <a:pt x="3414317" y="2318651"/>
                      <a:pt x="3431817" y="2336151"/>
                      <a:pt x="3431817" y="2357738"/>
                    </a:cubicBezTo>
                    <a:cubicBezTo>
                      <a:pt x="3431817" y="2379325"/>
                      <a:pt x="3414317" y="2396825"/>
                      <a:pt x="3392730" y="2396825"/>
                    </a:cubicBezTo>
                    <a:cubicBezTo>
                      <a:pt x="3371143" y="2396825"/>
                      <a:pt x="3353643" y="2379325"/>
                      <a:pt x="3353643" y="2357738"/>
                    </a:cubicBezTo>
                    <a:cubicBezTo>
                      <a:pt x="3353643" y="2336151"/>
                      <a:pt x="3371143" y="2318651"/>
                      <a:pt x="3392730" y="2318651"/>
                    </a:cubicBezTo>
                    <a:close/>
                    <a:moveTo>
                      <a:pt x="3489737" y="2233477"/>
                    </a:moveTo>
                    <a:cubicBezTo>
                      <a:pt x="3511324" y="2233477"/>
                      <a:pt x="3528823" y="2250977"/>
                      <a:pt x="3528823" y="2272564"/>
                    </a:cubicBezTo>
                    <a:cubicBezTo>
                      <a:pt x="3528823" y="2294151"/>
                      <a:pt x="3511324" y="2311651"/>
                      <a:pt x="3489737" y="2311651"/>
                    </a:cubicBezTo>
                    <a:cubicBezTo>
                      <a:pt x="3468149" y="2311651"/>
                      <a:pt x="3450649" y="2294151"/>
                      <a:pt x="3450649" y="2272564"/>
                    </a:cubicBezTo>
                    <a:cubicBezTo>
                      <a:pt x="3450649" y="2250977"/>
                      <a:pt x="3468149" y="2233477"/>
                      <a:pt x="3489737" y="2233477"/>
                    </a:cubicBezTo>
                    <a:close/>
                    <a:moveTo>
                      <a:pt x="3392731" y="2233477"/>
                    </a:moveTo>
                    <a:cubicBezTo>
                      <a:pt x="3414319" y="2233477"/>
                      <a:pt x="3431819" y="2250977"/>
                      <a:pt x="3431819" y="2272564"/>
                    </a:cubicBezTo>
                    <a:cubicBezTo>
                      <a:pt x="3431819" y="2294151"/>
                      <a:pt x="3414319" y="2311651"/>
                      <a:pt x="3392731" y="2311651"/>
                    </a:cubicBezTo>
                    <a:cubicBezTo>
                      <a:pt x="3371144" y="2311651"/>
                      <a:pt x="3353644" y="2294151"/>
                      <a:pt x="3353644" y="2272564"/>
                    </a:cubicBezTo>
                    <a:cubicBezTo>
                      <a:pt x="3353644" y="2250977"/>
                      <a:pt x="3371144" y="2233477"/>
                      <a:pt x="3392731" y="2233477"/>
                    </a:cubicBezTo>
                    <a:close/>
                    <a:moveTo>
                      <a:pt x="3300457" y="2233477"/>
                    </a:moveTo>
                    <a:cubicBezTo>
                      <a:pt x="3322044" y="2233477"/>
                      <a:pt x="3339544" y="2250977"/>
                      <a:pt x="3339544" y="2272564"/>
                    </a:cubicBezTo>
                    <a:cubicBezTo>
                      <a:pt x="3339544" y="2294151"/>
                      <a:pt x="3322044" y="2311651"/>
                      <a:pt x="3300457" y="2311651"/>
                    </a:cubicBezTo>
                    <a:cubicBezTo>
                      <a:pt x="3278869" y="2311651"/>
                      <a:pt x="3261369" y="2294151"/>
                      <a:pt x="3261369" y="2272564"/>
                    </a:cubicBezTo>
                    <a:cubicBezTo>
                      <a:pt x="3261369" y="2250977"/>
                      <a:pt x="3278869" y="2233477"/>
                      <a:pt x="3300457" y="2233477"/>
                    </a:cubicBezTo>
                    <a:close/>
                    <a:moveTo>
                      <a:pt x="3205817" y="2233477"/>
                    </a:moveTo>
                    <a:cubicBezTo>
                      <a:pt x="3227404" y="2233477"/>
                      <a:pt x="3244904" y="2250977"/>
                      <a:pt x="3244904" y="2272564"/>
                    </a:cubicBezTo>
                    <a:cubicBezTo>
                      <a:pt x="3244904" y="2294151"/>
                      <a:pt x="3227404" y="2311651"/>
                      <a:pt x="3205817" y="2311651"/>
                    </a:cubicBezTo>
                    <a:cubicBezTo>
                      <a:pt x="3184229" y="2311651"/>
                      <a:pt x="3166729" y="2294151"/>
                      <a:pt x="3166729" y="2272564"/>
                    </a:cubicBezTo>
                    <a:cubicBezTo>
                      <a:pt x="3166729" y="2250977"/>
                      <a:pt x="3184229" y="2233477"/>
                      <a:pt x="3205817" y="2233477"/>
                    </a:cubicBezTo>
                    <a:close/>
                    <a:moveTo>
                      <a:pt x="3111177" y="2233477"/>
                    </a:moveTo>
                    <a:cubicBezTo>
                      <a:pt x="3132764" y="2233477"/>
                      <a:pt x="3150264" y="2250977"/>
                      <a:pt x="3150264" y="2272564"/>
                    </a:cubicBezTo>
                    <a:cubicBezTo>
                      <a:pt x="3150264" y="2294151"/>
                      <a:pt x="3132764" y="2311651"/>
                      <a:pt x="3111177" y="2311651"/>
                    </a:cubicBezTo>
                    <a:cubicBezTo>
                      <a:pt x="3089589" y="2311651"/>
                      <a:pt x="3072089" y="2294151"/>
                      <a:pt x="3072089" y="2272564"/>
                    </a:cubicBezTo>
                    <a:cubicBezTo>
                      <a:pt x="3072089" y="2250977"/>
                      <a:pt x="3089589" y="2233477"/>
                      <a:pt x="3111177" y="2233477"/>
                    </a:cubicBezTo>
                    <a:close/>
                    <a:moveTo>
                      <a:pt x="3018902" y="2233477"/>
                    </a:moveTo>
                    <a:cubicBezTo>
                      <a:pt x="3040489" y="2233477"/>
                      <a:pt x="3057989" y="2250977"/>
                      <a:pt x="3057989" y="2272564"/>
                    </a:cubicBezTo>
                    <a:cubicBezTo>
                      <a:pt x="3057989" y="2294151"/>
                      <a:pt x="3040489" y="2311651"/>
                      <a:pt x="3018902" y="2311651"/>
                    </a:cubicBezTo>
                    <a:cubicBezTo>
                      <a:pt x="2997315" y="2311651"/>
                      <a:pt x="2979815" y="2294151"/>
                      <a:pt x="2979815" y="2272564"/>
                    </a:cubicBezTo>
                    <a:cubicBezTo>
                      <a:pt x="2979815" y="2250977"/>
                      <a:pt x="2997315" y="2233477"/>
                      <a:pt x="3018902" y="2233477"/>
                    </a:cubicBezTo>
                    <a:close/>
                    <a:moveTo>
                      <a:pt x="2924263" y="2233477"/>
                    </a:moveTo>
                    <a:cubicBezTo>
                      <a:pt x="2945850" y="2233477"/>
                      <a:pt x="2963349" y="2250977"/>
                      <a:pt x="2963349" y="2272564"/>
                    </a:cubicBezTo>
                    <a:cubicBezTo>
                      <a:pt x="2963349" y="2294151"/>
                      <a:pt x="2945850" y="2311651"/>
                      <a:pt x="2924263" y="2311651"/>
                    </a:cubicBezTo>
                    <a:cubicBezTo>
                      <a:pt x="2902675" y="2311651"/>
                      <a:pt x="2885175" y="2294151"/>
                      <a:pt x="2885175" y="2272564"/>
                    </a:cubicBezTo>
                    <a:cubicBezTo>
                      <a:pt x="2885175" y="2250977"/>
                      <a:pt x="2902675" y="2233477"/>
                      <a:pt x="2924263" y="2233477"/>
                    </a:cubicBezTo>
                    <a:close/>
                    <a:moveTo>
                      <a:pt x="2831988" y="2233477"/>
                    </a:moveTo>
                    <a:cubicBezTo>
                      <a:pt x="2853575" y="2233477"/>
                      <a:pt x="2871075" y="2250977"/>
                      <a:pt x="2871075" y="2272564"/>
                    </a:cubicBezTo>
                    <a:cubicBezTo>
                      <a:pt x="2871075" y="2294151"/>
                      <a:pt x="2853575" y="2311651"/>
                      <a:pt x="2831988" y="2311651"/>
                    </a:cubicBezTo>
                    <a:cubicBezTo>
                      <a:pt x="2810401" y="2311651"/>
                      <a:pt x="2792901" y="2294151"/>
                      <a:pt x="2792901" y="2272564"/>
                    </a:cubicBezTo>
                    <a:cubicBezTo>
                      <a:pt x="2792901" y="2250977"/>
                      <a:pt x="2810401" y="2233477"/>
                      <a:pt x="2831988" y="2233477"/>
                    </a:cubicBezTo>
                    <a:close/>
                    <a:moveTo>
                      <a:pt x="2737354" y="2233477"/>
                    </a:moveTo>
                    <a:cubicBezTo>
                      <a:pt x="2758935" y="2233477"/>
                      <a:pt x="2776435" y="2250977"/>
                      <a:pt x="2776435" y="2272564"/>
                    </a:cubicBezTo>
                    <a:cubicBezTo>
                      <a:pt x="2776435" y="2294151"/>
                      <a:pt x="2758935" y="2311651"/>
                      <a:pt x="2737354" y="2311651"/>
                    </a:cubicBezTo>
                    <a:cubicBezTo>
                      <a:pt x="2715765" y="2311651"/>
                      <a:pt x="2698264" y="2294151"/>
                      <a:pt x="2698264" y="2272564"/>
                    </a:cubicBezTo>
                    <a:cubicBezTo>
                      <a:pt x="2698264" y="2250977"/>
                      <a:pt x="2715765" y="2233477"/>
                      <a:pt x="2737354" y="2233477"/>
                    </a:cubicBezTo>
                    <a:close/>
                    <a:moveTo>
                      <a:pt x="2645073" y="2233477"/>
                    </a:moveTo>
                    <a:cubicBezTo>
                      <a:pt x="2666661" y="2233477"/>
                      <a:pt x="2684163" y="2250977"/>
                      <a:pt x="2684163" y="2272564"/>
                    </a:cubicBezTo>
                    <a:cubicBezTo>
                      <a:pt x="2684163" y="2294151"/>
                      <a:pt x="2666661" y="2311651"/>
                      <a:pt x="2645073" y="2311651"/>
                    </a:cubicBezTo>
                    <a:cubicBezTo>
                      <a:pt x="2623487" y="2311651"/>
                      <a:pt x="2605987" y="2294151"/>
                      <a:pt x="2605987" y="2272564"/>
                    </a:cubicBezTo>
                    <a:cubicBezTo>
                      <a:pt x="2605987" y="2250977"/>
                      <a:pt x="2623487" y="2233477"/>
                      <a:pt x="2645073" y="2233477"/>
                    </a:cubicBezTo>
                    <a:close/>
                    <a:moveTo>
                      <a:pt x="2550435" y="2233477"/>
                    </a:moveTo>
                    <a:cubicBezTo>
                      <a:pt x="2572021" y="2233477"/>
                      <a:pt x="2589521" y="2250977"/>
                      <a:pt x="2589521" y="2272564"/>
                    </a:cubicBezTo>
                    <a:cubicBezTo>
                      <a:pt x="2589521" y="2294151"/>
                      <a:pt x="2572021" y="2311651"/>
                      <a:pt x="2550435" y="2311651"/>
                    </a:cubicBezTo>
                    <a:cubicBezTo>
                      <a:pt x="2528848" y="2311651"/>
                      <a:pt x="2511349" y="2294151"/>
                      <a:pt x="2511349" y="2272564"/>
                    </a:cubicBezTo>
                    <a:cubicBezTo>
                      <a:pt x="2511349" y="2250977"/>
                      <a:pt x="2528848" y="2233477"/>
                      <a:pt x="2550435" y="2233477"/>
                    </a:cubicBezTo>
                    <a:close/>
                    <a:moveTo>
                      <a:pt x="2458164" y="2233477"/>
                    </a:moveTo>
                    <a:cubicBezTo>
                      <a:pt x="2479749" y="2233477"/>
                      <a:pt x="2497250" y="2250977"/>
                      <a:pt x="2497250" y="2272564"/>
                    </a:cubicBezTo>
                    <a:cubicBezTo>
                      <a:pt x="2497250" y="2294151"/>
                      <a:pt x="2479749" y="2311651"/>
                      <a:pt x="2458164" y="2311651"/>
                    </a:cubicBezTo>
                    <a:cubicBezTo>
                      <a:pt x="2436578" y="2311651"/>
                      <a:pt x="2419078" y="2294151"/>
                      <a:pt x="2419078" y="2272564"/>
                    </a:cubicBezTo>
                    <a:cubicBezTo>
                      <a:pt x="2419078" y="2250977"/>
                      <a:pt x="2436578" y="2233477"/>
                      <a:pt x="2458164" y="2233477"/>
                    </a:cubicBezTo>
                    <a:close/>
                    <a:moveTo>
                      <a:pt x="2363524" y="2233477"/>
                    </a:moveTo>
                    <a:cubicBezTo>
                      <a:pt x="2385111" y="2233477"/>
                      <a:pt x="2402611" y="2250977"/>
                      <a:pt x="2402611" y="2272564"/>
                    </a:cubicBezTo>
                    <a:cubicBezTo>
                      <a:pt x="2402611" y="2294151"/>
                      <a:pt x="2385111" y="2311651"/>
                      <a:pt x="2363524" y="2311651"/>
                    </a:cubicBezTo>
                    <a:cubicBezTo>
                      <a:pt x="2341937" y="2311651"/>
                      <a:pt x="2324437" y="2294151"/>
                      <a:pt x="2324437" y="2272564"/>
                    </a:cubicBezTo>
                    <a:cubicBezTo>
                      <a:pt x="2324437" y="2250977"/>
                      <a:pt x="2341937" y="2233477"/>
                      <a:pt x="2363524" y="2233477"/>
                    </a:cubicBezTo>
                    <a:close/>
                    <a:moveTo>
                      <a:pt x="1329597" y="2233477"/>
                    </a:moveTo>
                    <a:cubicBezTo>
                      <a:pt x="1351184" y="2233477"/>
                      <a:pt x="1368685" y="2250977"/>
                      <a:pt x="1368685" y="2272564"/>
                    </a:cubicBezTo>
                    <a:cubicBezTo>
                      <a:pt x="1368685" y="2294151"/>
                      <a:pt x="1351184" y="2311651"/>
                      <a:pt x="1329597" y="2311651"/>
                    </a:cubicBezTo>
                    <a:cubicBezTo>
                      <a:pt x="1308012" y="2311651"/>
                      <a:pt x="1290512" y="2294151"/>
                      <a:pt x="1290512" y="2272564"/>
                    </a:cubicBezTo>
                    <a:cubicBezTo>
                      <a:pt x="1290512" y="2250977"/>
                      <a:pt x="1308012" y="2233477"/>
                      <a:pt x="1329597" y="2233477"/>
                    </a:cubicBezTo>
                    <a:close/>
                    <a:moveTo>
                      <a:pt x="1232596" y="2233477"/>
                    </a:moveTo>
                    <a:cubicBezTo>
                      <a:pt x="1254184" y="2233477"/>
                      <a:pt x="1271678" y="2250977"/>
                      <a:pt x="1271678" y="2272564"/>
                    </a:cubicBezTo>
                    <a:cubicBezTo>
                      <a:pt x="1271678" y="2294151"/>
                      <a:pt x="1254184" y="2311651"/>
                      <a:pt x="1232596" y="2311651"/>
                    </a:cubicBezTo>
                    <a:cubicBezTo>
                      <a:pt x="1211007" y="2311651"/>
                      <a:pt x="1193508" y="2294151"/>
                      <a:pt x="1193508" y="2272564"/>
                    </a:cubicBezTo>
                    <a:cubicBezTo>
                      <a:pt x="1193508" y="2250977"/>
                      <a:pt x="1211007" y="2233477"/>
                      <a:pt x="1232596" y="2233477"/>
                    </a:cubicBezTo>
                    <a:close/>
                    <a:moveTo>
                      <a:pt x="1142686" y="2233477"/>
                    </a:moveTo>
                    <a:cubicBezTo>
                      <a:pt x="1164275" y="2233477"/>
                      <a:pt x="1181776" y="2250977"/>
                      <a:pt x="1181776" y="2272564"/>
                    </a:cubicBezTo>
                    <a:cubicBezTo>
                      <a:pt x="1181776" y="2294151"/>
                      <a:pt x="1164275" y="2311651"/>
                      <a:pt x="1142686" y="2311651"/>
                    </a:cubicBezTo>
                    <a:cubicBezTo>
                      <a:pt x="1121097" y="2311651"/>
                      <a:pt x="1103596" y="2294151"/>
                      <a:pt x="1103596" y="2272564"/>
                    </a:cubicBezTo>
                    <a:cubicBezTo>
                      <a:pt x="1103596" y="2250977"/>
                      <a:pt x="1121097" y="2233477"/>
                      <a:pt x="1142686" y="2233477"/>
                    </a:cubicBezTo>
                    <a:close/>
                    <a:moveTo>
                      <a:pt x="1045675" y="2233477"/>
                    </a:moveTo>
                    <a:cubicBezTo>
                      <a:pt x="1067261" y="2233477"/>
                      <a:pt x="1084762" y="2250977"/>
                      <a:pt x="1084762" y="2272564"/>
                    </a:cubicBezTo>
                    <a:cubicBezTo>
                      <a:pt x="1084762" y="2294151"/>
                      <a:pt x="1067261" y="2311651"/>
                      <a:pt x="1045675" y="2311651"/>
                    </a:cubicBezTo>
                    <a:cubicBezTo>
                      <a:pt x="1024088" y="2311651"/>
                      <a:pt x="1006589" y="2294151"/>
                      <a:pt x="1006589" y="2272564"/>
                    </a:cubicBezTo>
                    <a:cubicBezTo>
                      <a:pt x="1006589" y="2250977"/>
                      <a:pt x="1024088" y="2233477"/>
                      <a:pt x="1045675" y="2233477"/>
                    </a:cubicBezTo>
                    <a:close/>
                    <a:moveTo>
                      <a:pt x="3584377" y="2145935"/>
                    </a:moveTo>
                    <a:cubicBezTo>
                      <a:pt x="3605964" y="2145935"/>
                      <a:pt x="3623463" y="2163435"/>
                      <a:pt x="3623463" y="2185022"/>
                    </a:cubicBezTo>
                    <a:cubicBezTo>
                      <a:pt x="3623463" y="2206609"/>
                      <a:pt x="3605964" y="2224109"/>
                      <a:pt x="3584377" y="2224109"/>
                    </a:cubicBezTo>
                    <a:cubicBezTo>
                      <a:pt x="3562789" y="2224109"/>
                      <a:pt x="3545289" y="2206609"/>
                      <a:pt x="3545289" y="2185022"/>
                    </a:cubicBezTo>
                    <a:cubicBezTo>
                      <a:pt x="3545289" y="2163435"/>
                      <a:pt x="3562789" y="2145935"/>
                      <a:pt x="3584377" y="2145935"/>
                    </a:cubicBezTo>
                    <a:close/>
                    <a:moveTo>
                      <a:pt x="3489737" y="2145935"/>
                    </a:moveTo>
                    <a:cubicBezTo>
                      <a:pt x="3511324" y="2145935"/>
                      <a:pt x="3528823" y="2163435"/>
                      <a:pt x="3528823" y="2185022"/>
                    </a:cubicBezTo>
                    <a:cubicBezTo>
                      <a:pt x="3528823" y="2206609"/>
                      <a:pt x="3511324" y="2224109"/>
                      <a:pt x="3489737" y="2224109"/>
                    </a:cubicBezTo>
                    <a:cubicBezTo>
                      <a:pt x="3468149" y="2224109"/>
                      <a:pt x="3450649" y="2206609"/>
                      <a:pt x="3450649" y="2185022"/>
                    </a:cubicBezTo>
                    <a:cubicBezTo>
                      <a:pt x="3450649" y="2163435"/>
                      <a:pt x="3468149" y="2145935"/>
                      <a:pt x="3489737" y="2145935"/>
                    </a:cubicBezTo>
                    <a:close/>
                    <a:moveTo>
                      <a:pt x="3392731" y="2145935"/>
                    </a:moveTo>
                    <a:cubicBezTo>
                      <a:pt x="3414319" y="2145935"/>
                      <a:pt x="3431819" y="2163435"/>
                      <a:pt x="3431819" y="2185022"/>
                    </a:cubicBezTo>
                    <a:cubicBezTo>
                      <a:pt x="3431819" y="2206609"/>
                      <a:pt x="3414319" y="2224109"/>
                      <a:pt x="3392731" y="2224109"/>
                    </a:cubicBezTo>
                    <a:cubicBezTo>
                      <a:pt x="3371144" y="2224109"/>
                      <a:pt x="3353644" y="2206609"/>
                      <a:pt x="3353644" y="2185022"/>
                    </a:cubicBezTo>
                    <a:cubicBezTo>
                      <a:pt x="3353644" y="2163435"/>
                      <a:pt x="3371144" y="2145935"/>
                      <a:pt x="3392731" y="2145935"/>
                    </a:cubicBezTo>
                    <a:close/>
                    <a:moveTo>
                      <a:pt x="3300457" y="2145935"/>
                    </a:moveTo>
                    <a:cubicBezTo>
                      <a:pt x="3322044" y="2145935"/>
                      <a:pt x="3339544" y="2163435"/>
                      <a:pt x="3339544" y="2185022"/>
                    </a:cubicBezTo>
                    <a:cubicBezTo>
                      <a:pt x="3339544" y="2206609"/>
                      <a:pt x="3322044" y="2224109"/>
                      <a:pt x="3300457" y="2224109"/>
                    </a:cubicBezTo>
                    <a:cubicBezTo>
                      <a:pt x="3278869" y="2224109"/>
                      <a:pt x="3261369" y="2206609"/>
                      <a:pt x="3261369" y="2185022"/>
                    </a:cubicBezTo>
                    <a:cubicBezTo>
                      <a:pt x="3261369" y="2163435"/>
                      <a:pt x="3278869" y="2145935"/>
                      <a:pt x="3300457" y="2145935"/>
                    </a:cubicBezTo>
                    <a:close/>
                    <a:moveTo>
                      <a:pt x="3205817" y="2145935"/>
                    </a:moveTo>
                    <a:cubicBezTo>
                      <a:pt x="3227404" y="2145935"/>
                      <a:pt x="3244904" y="2163435"/>
                      <a:pt x="3244904" y="2185022"/>
                    </a:cubicBezTo>
                    <a:cubicBezTo>
                      <a:pt x="3244904" y="2206609"/>
                      <a:pt x="3227404" y="2224109"/>
                      <a:pt x="3205817" y="2224109"/>
                    </a:cubicBezTo>
                    <a:cubicBezTo>
                      <a:pt x="3184229" y="2224109"/>
                      <a:pt x="3166729" y="2206609"/>
                      <a:pt x="3166729" y="2185022"/>
                    </a:cubicBezTo>
                    <a:cubicBezTo>
                      <a:pt x="3166729" y="2163435"/>
                      <a:pt x="3184229" y="2145935"/>
                      <a:pt x="3205817" y="2145935"/>
                    </a:cubicBezTo>
                    <a:close/>
                    <a:moveTo>
                      <a:pt x="3111177" y="2145935"/>
                    </a:moveTo>
                    <a:cubicBezTo>
                      <a:pt x="3132764" y="2145935"/>
                      <a:pt x="3150264" y="2163435"/>
                      <a:pt x="3150264" y="2185022"/>
                    </a:cubicBezTo>
                    <a:cubicBezTo>
                      <a:pt x="3150264" y="2206609"/>
                      <a:pt x="3132764" y="2224109"/>
                      <a:pt x="3111177" y="2224109"/>
                    </a:cubicBezTo>
                    <a:cubicBezTo>
                      <a:pt x="3089589" y="2224109"/>
                      <a:pt x="3072089" y="2206609"/>
                      <a:pt x="3072089" y="2185022"/>
                    </a:cubicBezTo>
                    <a:cubicBezTo>
                      <a:pt x="3072089" y="2163435"/>
                      <a:pt x="3089589" y="2145935"/>
                      <a:pt x="3111177" y="2145935"/>
                    </a:cubicBezTo>
                    <a:close/>
                    <a:moveTo>
                      <a:pt x="3018902" y="2145935"/>
                    </a:moveTo>
                    <a:cubicBezTo>
                      <a:pt x="3040489" y="2145935"/>
                      <a:pt x="3057989" y="2163435"/>
                      <a:pt x="3057989" y="2185022"/>
                    </a:cubicBezTo>
                    <a:cubicBezTo>
                      <a:pt x="3057989" y="2206609"/>
                      <a:pt x="3040489" y="2224109"/>
                      <a:pt x="3018902" y="2224109"/>
                    </a:cubicBezTo>
                    <a:cubicBezTo>
                      <a:pt x="2997315" y="2224109"/>
                      <a:pt x="2979815" y="2206609"/>
                      <a:pt x="2979815" y="2185022"/>
                    </a:cubicBezTo>
                    <a:cubicBezTo>
                      <a:pt x="2979815" y="2163435"/>
                      <a:pt x="2997315" y="2145935"/>
                      <a:pt x="3018902" y="2145935"/>
                    </a:cubicBezTo>
                    <a:close/>
                    <a:moveTo>
                      <a:pt x="2924263" y="2145935"/>
                    </a:moveTo>
                    <a:cubicBezTo>
                      <a:pt x="2945850" y="2145935"/>
                      <a:pt x="2963349" y="2163435"/>
                      <a:pt x="2963349" y="2185022"/>
                    </a:cubicBezTo>
                    <a:cubicBezTo>
                      <a:pt x="2963349" y="2206609"/>
                      <a:pt x="2945850" y="2224109"/>
                      <a:pt x="2924263" y="2224109"/>
                    </a:cubicBezTo>
                    <a:cubicBezTo>
                      <a:pt x="2902675" y="2224109"/>
                      <a:pt x="2885175" y="2206609"/>
                      <a:pt x="2885175" y="2185022"/>
                    </a:cubicBezTo>
                    <a:cubicBezTo>
                      <a:pt x="2885175" y="2163435"/>
                      <a:pt x="2902675" y="2145935"/>
                      <a:pt x="2924263" y="2145935"/>
                    </a:cubicBezTo>
                    <a:close/>
                    <a:moveTo>
                      <a:pt x="2831988" y="2145935"/>
                    </a:moveTo>
                    <a:cubicBezTo>
                      <a:pt x="2853575" y="2145935"/>
                      <a:pt x="2871075" y="2163435"/>
                      <a:pt x="2871075" y="2185022"/>
                    </a:cubicBezTo>
                    <a:cubicBezTo>
                      <a:pt x="2871075" y="2206609"/>
                      <a:pt x="2853575" y="2224109"/>
                      <a:pt x="2831988" y="2224109"/>
                    </a:cubicBezTo>
                    <a:cubicBezTo>
                      <a:pt x="2810401" y="2224109"/>
                      <a:pt x="2792901" y="2206609"/>
                      <a:pt x="2792901" y="2185022"/>
                    </a:cubicBezTo>
                    <a:cubicBezTo>
                      <a:pt x="2792901" y="2163435"/>
                      <a:pt x="2810401" y="2145935"/>
                      <a:pt x="2831988" y="2145935"/>
                    </a:cubicBezTo>
                    <a:close/>
                    <a:moveTo>
                      <a:pt x="2737355" y="2145935"/>
                    </a:moveTo>
                    <a:cubicBezTo>
                      <a:pt x="2758935" y="2145935"/>
                      <a:pt x="2776435" y="2163435"/>
                      <a:pt x="2776435" y="2185022"/>
                    </a:cubicBezTo>
                    <a:cubicBezTo>
                      <a:pt x="2776435" y="2206609"/>
                      <a:pt x="2758935" y="2224109"/>
                      <a:pt x="2737355" y="2224109"/>
                    </a:cubicBezTo>
                    <a:cubicBezTo>
                      <a:pt x="2715766" y="2224109"/>
                      <a:pt x="2698264" y="2206609"/>
                      <a:pt x="2698264" y="2185022"/>
                    </a:cubicBezTo>
                    <a:cubicBezTo>
                      <a:pt x="2698264" y="2163435"/>
                      <a:pt x="2715766" y="2145935"/>
                      <a:pt x="2737355" y="2145935"/>
                    </a:cubicBezTo>
                    <a:close/>
                    <a:moveTo>
                      <a:pt x="2645073" y="2145935"/>
                    </a:moveTo>
                    <a:cubicBezTo>
                      <a:pt x="2666661" y="2145935"/>
                      <a:pt x="2684163" y="2163435"/>
                      <a:pt x="2684163" y="2185022"/>
                    </a:cubicBezTo>
                    <a:cubicBezTo>
                      <a:pt x="2684163" y="2206609"/>
                      <a:pt x="2666661" y="2224109"/>
                      <a:pt x="2645073" y="2224109"/>
                    </a:cubicBezTo>
                    <a:cubicBezTo>
                      <a:pt x="2623487" y="2224109"/>
                      <a:pt x="2605987" y="2206609"/>
                      <a:pt x="2605987" y="2185022"/>
                    </a:cubicBezTo>
                    <a:cubicBezTo>
                      <a:pt x="2605987" y="2163435"/>
                      <a:pt x="2623487" y="2145935"/>
                      <a:pt x="2645073" y="2145935"/>
                    </a:cubicBezTo>
                    <a:close/>
                    <a:moveTo>
                      <a:pt x="2550435" y="2145935"/>
                    </a:moveTo>
                    <a:cubicBezTo>
                      <a:pt x="2572023" y="2145935"/>
                      <a:pt x="2589521" y="2163435"/>
                      <a:pt x="2589521" y="2185022"/>
                    </a:cubicBezTo>
                    <a:cubicBezTo>
                      <a:pt x="2589521" y="2206609"/>
                      <a:pt x="2572023" y="2224109"/>
                      <a:pt x="2550435" y="2224109"/>
                    </a:cubicBezTo>
                    <a:cubicBezTo>
                      <a:pt x="2528848" y="2224109"/>
                      <a:pt x="2511350" y="2206609"/>
                      <a:pt x="2511350" y="2185022"/>
                    </a:cubicBezTo>
                    <a:cubicBezTo>
                      <a:pt x="2511350" y="2163435"/>
                      <a:pt x="2528848" y="2145935"/>
                      <a:pt x="2550435" y="2145935"/>
                    </a:cubicBezTo>
                    <a:close/>
                    <a:moveTo>
                      <a:pt x="2458164" y="2145935"/>
                    </a:moveTo>
                    <a:cubicBezTo>
                      <a:pt x="2479749" y="2145935"/>
                      <a:pt x="2497250" y="2163435"/>
                      <a:pt x="2497250" y="2185022"/>
                    </a:cubicBezTo>
                    <a:cubicBezTo>
                      <a:pt x="2497250" y="2206609"/>
                      <a:pt x="2479749" y="2224109"/>
                      <a:pt x="2458164" y="2224109"/>
                    </a:cubicBezTo>
                    <a:cubicBezTo>
                      <a:pt x="2436578" y="2224109"/>
                      <a:pt x="2419078" y="2206609"/>
                      <a:pt x="2419078" y="2185022"/>
                    </a:cubicBezTo>
                    <a:cubicBezTo>
                      <a:pt x="2419078" y="2163435"/>
                      <a:pt x="2436578" y="2145935"/>
                      <a:pt x="2458164" y="2145935"/>
                    </a:cubicBezTo>
                    <a:close/>
                    <a:moveTo>
                      <a:pt x="2363524" y="2145935"/>
                    </a:moveTo>
                    <a:cubicBezTo>
                      <a:pt x="2385113" y="2145935"/>
                      <a:pt x="2402611" y="2163435"/>
                      <a:pt x="2402611" y="2185022"/>
                    </a:cubicBezTo>
                    <a:cubicBezTo>
                      <a:pt x="2402611" y="2206609"/>
                      <a:pt x="2385113" y="2224109"/>
                      <a:pt x="2363524" y="2224109"/>
                    </a:cubicBezTo>
                    <a:cubicBezTo>
                      <a:pt x="2341939" y="2224109"/>
                      <a:pt x="2324437" y="2206609"/>
                      <a:pt x="2324437" y="2185022"/>
                    </a:cubicBezTo>
                    <a:cubicBezTo>
                      <a:pt x="2324437" y="2163435"/>
                      <a:pt x="2341939" y="2145935"/>
                      <a:pt x="2363524" y="2145935"/>
                    </a:cubicBezTo>
                    <a:close/>
                    <a:moveTo>
                      <a:pt x="2266521" y="2145935"/>
                    </a:moveTo>
                    <a:cubicBezTo>
                      <a:pt x="2288105" y="2145935"/>
                      <a:pt x="2305606" y="2163435"/>
                      <a:pt x="2305606" y="2185022"/>
                    </a:cubicBezTo>
                    <a:cubicBezTo>
                      <a:pt x="2305606" y="2206609"/>
                      <a:pt x="2288105" y="2224109"/>
                      <a:pt x="2266521" y="2224109"/>
                    </a:cubicBezTo>
                    <a:cubicBezTo>
                      <a:pt x="2244929" y="2224109"/>
                      <a:pt x="2227432" y="2206609"/>
                      <a:pt x="2227432" y="2185022"/>
                    </a:cubicBezTo>
                    <a:cubicBezTo>
                      <a:pt x="2227432" y="2163435"/>
                      <a:pt x="2244929" y="2145935"/>
                      <a:pt x="2266521" y="2145935"/>
                    </a:cubicBezTo>
                    <a:close/>
                    <a:moveTo>
                      <a:pt x="1232598" y="2145935"/>
                    </a:moveTo>
                    <a:cubicBezTo>
                      <a:pt x="1254184" y="2145935"/>
                      <a:pt x="1271681" y="2163435"/>
                      <a:pt x="1271681" y="2185022"/>
                    </a:cubicBezTo>
                    <a:cubicBezTo>
                      <a:pt x="1271681" y="2206609"/>
                      <a:pt x="1254184" y="2224109"/>
                      <a:pt x="1232598" y="2224109"/>
                    </a:cubicBezTo>
                    <a:cubicBezTo>
                      <a:pt x="1211010" y="2224109"/>
                      <a:pt x="1193510" y="2206609"/>
                      <a:pt x="1193510" y="2185022"/>
                    </a:cubicBezTo>
                    <a:cubicBezTo>
                      <a:pt x="1193510" y="2163435"/>
                      <a:pt x="1211010" y="2145935"/>
                      <a:pt x="1232598" y="2145935"/>
                    </a:cubicBezTo>
                    <a:close/>
                    <a:moveTo>
                      <a:pt x="1142689" y="2145935"/>
                    </a:moveTo>
                    <a:cubicBezTo>
                      <a:pt x="1164277" y="2145935"/>
                      <a:pt x="1181778" y="2163435"/>
                      <a:pt x="1181778" y="2185022"/>
                    </a:cubicBezTo>
                    <a:cubicBezTo>
                      <a:pt x="1181778" y="2206609"/>
                      <a:pt x="1164277" y="2224109"/>
                      <a:pt x="1142689" y="2224109"/>
                    </a:cubicBezTo>
                    <a:cubicBezTo>
                      <a:pt x="1121099" y="2224109"/>
                      <a:pt x="1103598" y="2206609"/>
                      <a:pt x="1103598" y="2185022"/>
                    </a:cubicBezTo>
                    <a:cubicBezTo>
                      <a:pt x="1103598" y="2163435"/>
                      <a:pt x="1121099" y="2145935"/>
                      <a:pt x="1142689" y="2145935"/>
                    </a:cubicBezTo>
                    <a:close/>
                    <a:moveTo>
                      <a:pt x="1045676" y="2145935"/>
                    </a:moveTo>
                    <a:cubicBezTo>
                      <a:pt x="1067262" y="2145935"/>
                      <a:pt x="1084764" y="2163435"/>
                      <a:pt x="1084764" y="2185022"/>
                    </a:cubicBezTo>
                    <a:cubicBezTo>
                      <a:pt x="1084764" y="2206609"/>
                      <a:pt x="1067262" y="2224109"/>
                      <a:pt x="1045676" y="2224109"/>
                    </a:cubicBezTo>
                    <a:cubicBezTo>
                      <a:pt x="1024090" y="2224109"/>
                      <a:pt x="1006591" y="2206609"/>
                      <a:pt x="1006591" y="2185022"/>
                    </a:cubicBezTo>
                    <a:cubicBezTo>
                      <a:pt x="1006591" y="2163435"/>
                      <a:pt x="1024090" y="2145935"/>
                      <a:pt x="1045676" y="2145935"/>
                    </a:cubicBezTo>
                    <a:close/>
                    <a:moveTo>
                      <a:pt x="951041" y="2145935"/>
                    </a:moveTo>
                    <a:cubicBezTo>
                      <a:pt x="972627" y="2145935"/>
                      <a:pt x="990126" y="2163435"/>
                      <a:pt x="990126" y="2185022"/>
                    </a:cubicBezTo>
                    <a:cubicBezTo>
                      <a:pt x="990126" y="2206609"/>
                      <a:pt x="972627" y="2224109"/>
                      <a:pt x="951041" y="2224109"/>
                    </a:cubicBezTo>
                    <a:cubicBezTo>
                      <a:pt x="929455" y="2224109"/>
                      <a:pt x="911956" y="2206609"/>
                      <a:pt x="911956" y="2185022"/>
                    </a:cubicBezTo>
                    <a:cubicBezTo>
                      <a:pt x="911956" y="2163435"/>
                      <a:pt x="929455" y="2145935"/>
                      <a:pt x="951041" y="2145935"/>
                    </a:cubicBezTo>
                    <a:close/>
                    <a:moveTo>
                      <a:pt x="856406" y="2145935"/>
                    </a:moveTo>
                    <a:cubicBezTo>
                      <a:pt x="877992" y="2145935"/>
                      <a:pt x="895491" y="2163435"/>
                      <a:pt x="895491" y="2185022"/>
                    </a:cubicBezTo>
                    <a:cubicBezTo>
                      <a:pt x="895491" y="2206609"/>
                      <a:pt x="877992" y="2224109"/>
                      <a:pt x="856406" y="2224109"/>
                    </a:cubicBezTo>
                    <a:cubicBezTo>
                      <a:pt x="834820" y="2224109"/>
                      <a:pt x="817321" y="2206609"/>
                      <a:pt x="817321" y="2185022"/>
                    </a:cubicBezTo>
                    <a:cubicBezTo>
                      <a:pt x="817321" y="2163435"/>
                      <a:pt x="834820" y="2145935"/>
                      <a:pt x="856406" y="2145935"/>
                    </a:cubicBezTo>
                    <a:close/>
                    <a:moveTo>
                      <a:pt x="3300457" y="2056027"/>
                    </a:moveTo>
                    <a:cubicBezTo>
                      <a:pt x="3322044" y="2056027"/>
                      <a:pt x="3339544" y="2073527"/>
                      <a:pt x="3339544" y="2095114"/>
                    </a:cubicBezTo>
                    <a:cubicBezTo>
                      <a:pt x="3339544" y="2116701"/>
                      <a:pt x="3322044" y="2134201"/>
                      <a:pt x="3300457" y="2134201"/>
                    </a:cubicBezTo>
                    <a:cubicBezTo>
                      <a:pt x="3278869" y="2134201"/>
                      <a:pt x="3261369" y="2116701"/>
                      <a:pt x="3261369" y="2095114"/>
                    </a:cubicBezTo>
                    <a:cubicBezTo>
                      <a:pt x="3261369" y="2073527"/>
                      <a:pt x="3278869" y="2056027"/>
                      <a:pt x="3300457" y="2056027"/>
                    </a:cubicBezTo>
                    <a:close/>
                    <a:moveTo>
                      <a:pt x="3205817" y="2056027"/>
                    </a:moveTo>
                    <a:cubicBezTo>
                      <a:pt x="3227404" y="2056027"/>
                      <a:pt x="3244904" y="2073527"/>
                      <a:pt x="3244904" y="2095114"/>
                    </a:cubicBezTo>
                    <a:cubicBezTo>
                      <a:pt x="3244904" y="2116701"/>
                      <a:pt x="3227404" y="2134201"/>
                      <a:pt x="3205817" y="2134201"/>
                    </a:cubicBezTo>
                    <a:cubicBezTo>
                      <a:pt x="3184229" y="2134201"/>
                      <a:pt x="3166729" y="2116701"/>
                      <a:pt x="3166729" y="2095114"/>
                    </a:cubicBezTo>
                    <a:cubicBezTo>
                      <a:pt x="3166729" y="2073527"/>
                      <a:pt x="3184229" y="2056027"/>
                      <a:pt x="3205817" y="2056027"/>
                    </a:cubicBezTo>
                    <a:close/>
                    <a:moveTo>
                      <a:pt x="3111177" y="2056027"/>
                    </a:moveTo>
                    <a:cubicBezTo>
                      <a:pt x="3132764" y="2056027"/>
                      <a:pt x="3150264" y="2073527"/>
                      <a:pt x="3150264" y="2095114"/>
                    </a:cubicBezTo>
                    <a:cubicBezTo>
                      <a:pt x="3150264" y="2116701"/>
                      <a:pt x="3132764" y="2134201"/>
                      <a:pt x="3111177" y="2134201"/>
                    </a:cubicBezTo>
                    <a:cubicBezTo>
                      <a:pt x="3089589" y="2134201"/>
                      <a:pt x="3072089" y="2116701"/>
                      <a:pt x="3072089" y="2095114"/>
                    </a:cubicBezTo>
                    <a:cubicBezTo>
                      <a:pt x="3072089" y="2073527"/>
                      <a:pt x="3089589" y="2056027"/>
                      <a:pt x="3111177" y="2056027"/>
                    </a:cubicBezTo>
                    <a:close/>
                    <a:moveTo>
                      <a:pt x="3018902" y="2056027"/>
                    </a:moveTo>
                    <a:cubicBezTo>
                      <a:pt x="3040489" y="2056027"/>
                      <a:pt x="3057989" y="2073527"/>
                      <a:pt x="3057989" y="2095114"/>
                    </a:cubicBezTo>
                    <a:cubicBezTo>
                      <a:pt x="3057989" y="2116701"/>
                      <a:pt x="3040489" y="2134201"/>
                      <a:pt x="3018902" y="2134201"/>
                    </a:cubicBezTo>
                    <a:cubicBezTo>
                      <a:pt x="2997315" y="2134201"/>
                      <a:pt x="2979815" y="2116701"/>
                      <a:pt x="2979815" y="2095114"/>
                    </a:cubicBezTo>
                    <a:cubicBezTo>
                      <a:pt x="2979815" y="2073527"/>
                      <a:pt x="2997315" y="2056027"/>
                      <a:pt x="3018902" y="2056027"/>
                    </a:cubicBezTo>
                    <a:close/>
                    <a:moveTo>
                      <a:pt x="2924263" y="2056027"/>
                    </a:moveTo>
                    <a:cubicBezTo>
                      <a:pt x="2945850" y="2056027"/>
                      <a:pt x="2963349" y="2073527"/>
                      <a:pt x="2963349" y="2095114"/>
                    </a:cubicBezTo>
                    <a:cubicBezTo>
                      <a:pt x="2963349" y="2116701"/>
                      <a:pt x="2945850" y="2134201"/>
                      <a:pt x="2924263" y="2134201"/>
                    </a:cubicBezTo>
                    <a:cubicBezTo>
                      <a:pt x="2902675" y="2134201"/>
                      <a:pt x="2885175" y="2116701"/>
                      <a:pt x="2885175" y="2095114"/>
                    </a:cubicBezTo>
                    <a:cubicBezTo>
                      <a:pt x="2885175" y="2073527"/>
                      <a:pt x="2902675" y="2056027"/>
                      <a:pt x="2924263" y="2056027"/>
                    </a:cubicBezTo>
                    <a:close/>
                    <a:moveTo>
                      <a:pt x="2831987" y="2056026"/>
                    </a:moveTo>
                    <a:cubicBezTo>
                      <a:pt x="2853574" y="2056026"/>
                      <a:pt x="2871074" y="2073526"/>
                      <a:pt x="2871074" y="2095113"/>
                    </a:cubicBezTo>
                    <a:cubicBezTo>
                      <a:pt x="2871074" y="2116700"/>
                      <a:pt x="2853574" y="2134200"/>
                      <a:pt x="2831987" y="2134200"/>
                    </a:cubicBezTo>
                    <a:cubicBezTo>
                      <a:pt x="2810400" y="2134200"/>
                      <a:pt x="2792900" y="2116700"/>
                      <a:pt x="2792900" y="2095113"/>
                    </a:cubicBezTo>
                    <a:cubicBezTo>
                      <a:pt x="2792900" y="2073526"/>
                      <a:pt x="2810400" y="2056026"/>
                      <a:pt x="2831987" y="2056026"/>
                    </a:cubicBezTo>
                    <a:close/>
                    <a:moveTo>
                      <a:pt x="2737355" y="2056026"/>
                    </a:moveTo>
                    <a:cubicBezTo>
                      <a:pt x="2758934" y="2056026"/>
                      <a:pt x="2776434" y="2073526"/>
                      <a:pt x="2776434" y="2095113"/>
                    </a:cubicBezTo>
                    <a:cubicBezTo>
                      <a:pt x="2776434" y="2116700"/>
                      <a:pt x="2758934" y="2134200"/>
                      <a:pt x="2737355" y="2134200"/>
                    </a:cubicBezTo>
                    <a:cubicBezTo>
                      <a:pt x="2715766" y="2134200"/>
                      <a:pt x="2698264" y="2116700"/>
                      <a:pt x="2698264" y="2095113"/>
                    </a:cubicBezTo>
                    <a:cubicBezTo>
                      <a:pt x="2698264" y="2073526"/>
                      <a:pt x="2715766" y="2056026"/>
                      <a:pt x="2737355" y="2056026"/>
                    </a:cubicBezTo>
                    <a:close/>
                    <a:moveTo>
                      <a:pt x="2645073" y="2056026"/>
                    </a:moveTo>
                    <a:cubicBezTo>
                      <a:pt x="2666661" y="2056026"/>
                      <a:pt x="2684163" y="2073526"/>
                      <a:pt x="2684163" y="2095113"/>
                    </a:cubicBezTo>
                    <a:cubicBezTo>
                      <a:pt x="2684163" y="2116700"/>
                      <a:pt x="2666661" y="2134200"/>
                      <a:pt x="2645073" y="2134200"/>
                    </a:cubicBezTo>
                    <a:cubicBezTo>
                      <a:pt x="2623487" y="2134200"/>
                      <a:pt x="2605987" y="2116700"/>
                      <a:pt x="2605987" y="2095113"/>
                    </a:cubicBezTo>
                    <a:cubicBezTo>
                      <a:pt x="2605987" y="2073526"/>
                      <a:pt x="2623487" y="2056026"/>
                      <a:pt x="2645073" y="2056026"/>
                    </a:cubicBezTo>
                    <a:close/>
                    <a:moveTo>
                      <a:pt x="2550435" y="2056026"/>
                    </a:moveTo>
                    <a:cubicBezTo>
                      <a:pt x="2572023" y="2056026"/>
                      <a:pt x="2589522" y="2073526"/>
                      <a:pt x="2589522" y="2095113"/>
                    </a:cubicBezTo>
                    <a:cubicBezTo>
                      <a:pt x="2589522" y="2116700"/>
                      <a:pt x="2572023" y="2134200"/>
                      <a:pt x="2550435" y="2134200"/>
                    </a:cubicBezTo>
                    <a:cubicBezTo>
                      <a:pt x="2528848" y="2134200"/>
                      <a:pt x="2511350" y="2116700"/>
                      <a:pt x="2511350" y="2095113"/>
                    </a:cubicBezTo>
                    <a:cubicBezTo>
                      <a:pt x="2511350" y="2073526"/>
                      <a:pt x="2528848" y="2056026"/>
                      <a:pt x="2550435" y="2056026"/>
                    </a:cubicBezTo>
                    <a:close/>
                    <a:moveTo>
                      <a:pt x="2458164" y="2056026"/>
                    </a:moveTo>
                    <a:cubicBezTo>
                      <a:pt x="2479749" y="2056026"/>
                      <a:pt x="2497250" y="2073526"/>
                      <a:pt x="2497250" y="2095113"/>
                    </a:cubicBezTo>
                    <a:cubicBezTo>
                      <a:pt x="2497250" y="2116700"/>
                      <a:pt x="2479749" y="2134200"/>
                      <a:pt x="2458164" y="2134200"/>
                    </a:cubicBezTo>
                    <a:cubicBezTo>
                      <a:pt x="2436578" y="2134200"/>
                      <a:pt x="2419078" y="2116700"/>
                      <a:pt x="2419078" y="2095113"/>
                    </a:cubicBezTo>
                    <a:cubicBezTo>
                      <a:pt x="2419078" y="2073526"/>
                      <a:pt x="2436578" y="2056026"/>
                      <a:pt x="2458164" y="2056026"/>
                    </a:cubicBezTo>
                    <a:close/>
                    <a:moveTo>
                      <a:pt x="2363524" y="2056026"/>
                    </a:moveTo>
                    <a:cubicBezTo>
                      <a:pt x="2385111" y="2056026"/>
                      <a:pt x="2402609" y="2073526"/>
                      <a:pt x="2402609" y="2095113"/>
                    </a:cubicBezTo>
                    <a:cubicBezTo>
                      <a:pt x="2402609" y="2116700"/>
                      <a:pt x="2385111" y="2134200"/>
                      <a:pt x="2363524" y="2134200"/>
                    </a:cubicBezTo>
                    <a:cubicBezTo>
                      <a:pt x="2341937" y="2134200"/>
                      <a:pt x="2324437" y="2116700"/>
                      <a:pt x="2324437" y="2095113"/>
                    </a:cubicBezTo>
                    <a:cubicBezTo>
                      <a:pt x="2324437" y="2073526"/>
                      <a:pt x="2341937" y="2056026"/>
                      <a:pt x="2363524" y="2056026"/>
                    </a:cubicBezTo>
                    <a:close/>
                    <a:moveTo>
                      <a:pt x="2266520" y="2056026"/>
                    </a:moveTo>
                    <a:cubicBezTo>
                      <a:pt x="2288105" y="2056026"/>
                      <a:pt x="2305606" y="2073526"/>
                      <a:pt x="2305606" y="2095113"/>
                    </a:cubicBezTo>
                    <a:cubicBezTo>
                      <a:pt x="2305606" y="2116700"/>
                      <a:pt x="2288105" y="2134200"/>
                      <a:pt x="2266520" y="2134200"/>
                    </a:cubicBezTo>
                    <a:cubicBezTo>
                      <a:pt x="2244929" y="2134200"/>
                      <a:pt x="2227431" y="2116700"/>
                      <a:pt x="2227431" y="2095113"/>
                    </a:cubicBezTo>
                    <a:cubicBezTo>
                      <a:pt x="2227431" y="2073526"/>
                      <a:pt x="2244929" y="2056026"/>
                      <a:pt x="2266520" y="2056026"/>
                    </a:cubicBezTo>
                    <a:close/>
                    <a:moveTo>
                      <a:pt x="856407" y="2056026"/>
                    </a:moveTo>
                    <a:cubicBezTo>
                      <a:pt x="877993" y="2056026"/>
                      <a:pt x="895492" y="2073526"/>
                      <a:pt x="895492" y="2095113"/>
                    </a:cubicBezTo>
                    <a:cubicBezTo>
                      <a:pt x="895492" y="2116700"/>
                      <a:pt x="877993" y="2134200"/>
                      <a:pt x="856407" y="2134200"/>
                    </a:cubicBezTo>
                    <a:cubicBezTo>
                      <a:pt x="834821" y="2134200"/>
                      <a:pt x="817323" y="2116700"/>
                      <a:pt x="817323" y="2095113"/>
                    </a:cubicBezTo>
                    <a:cubicBezTo>
                      <a:pt x="817323" y="2073526"/>
                      <a:pt x="834821" y="2056026"/>
                      <a:pt x="856407" y="2056026"/>
                    </a:cubicBezTo>
                    <a:close/>
                    <a:moveTo>
                      <a:pt x="764138" y="2056026"/>
                    </a:moveTo>
                    <a:cubicBezTo>
                      <a:pt x="785725" y="2056026"/>
                      <a:pt x="803223" y="2073526"/>
                      <a:pt x="803223" y="2095113"/>
                    </a:cubicBezTo>
                    <a:cubicBezTo>
                      <a:pt x="803223" y="2116700"/>
                      <a:pt x="785725" y="2134200"/>
                      <a:pt x="764138" y="2134200"/>
                    </a:cubicBezTo>
                    <a:cubicBezTo>
                      <a:pt x="742548" y="2134200"/>
                      <a:pt x="725053" y="2116700"/>
                      <a:pt x="725053" y="2095113"/>
                    </a:cubicBezTo>
                    <a:cubicBezTo>
                      <a:pt x="725053" y="2073526"/>
                      <a:pt x="742548" y="2056026"/>
                      <a:pt x="764138" y="2056026"/>
                    </a:cubicBezTo>
                    <a:close/>
                    <a:moveTo>
                      <a:pt x="3584377" y="1973215"/>
                    </a:moveTo>
                    <a:cubicBezTo>
                      <a:pt x="3605964" y="1973215"/>
                      <a:pt x="3623463" y="1990715"/>
                      <a:pt x="3623463" y="2012302"/>
                    </a:cubicBezTo>
                    <a:cubicBezTo>
                      <a:pt x="3623463" y="2033889"/>
                      <a:pt x="3605964" y="2051389"/>
                      <a:pt x="3584377" y="2051389"/>
                    </a:cubicBezTo>
                    <a:cubicBezTo>
                      <a:pt x="3562789" y="2051389"/>
                      <a:pt x="3545289" y="2033889"/>
                      <a:pt x="3545289" y="2012302"/>
                    </a:cubicBezTo>
                    <a:cubicBezTo>
                      <a:pt x="3545289" y="1990715"/>
                      <a:pt x="3562789" y="1973215"/>
                      <a:pt x="3584377" y="1973215"/>
                    </a:cubicBezTo>
                    <a:close/>
                    <a:moveTo>
                      <a:pt x="3489737" y="1973215"/>
                    </a:moveTo>
                    <a:cubicBezTo>
                      <a:pt x="3511324" y="1973215"/>
                      <a:pt x="3528823" y="1990715"/>
                      <a:pt x="3528823" y="2012302"/>
                    </a:cubicBezTo>
                    <a:cubicBezTo>
                      <a:pt x="3528823" y="2033889"/>
                      <a:pt x="3511324" y="2051389"/>
                      <a:pt x="3489737" y="2051389"/>
                    </a:cubicBezTo>
                    <a:cubicBezTo>
                      <a:pt x="3468149" y="2051389"/>
                      <a:pt x="3450649" y="2033889"/>
                      <a:pt x="3450649" y="2012302"/>
                    </a:cubicBezTo>
                    <a:cubicBezTo>
                      <a:pt x="3450649" y="1990715"/>
                      <a:pt x="3468149" y="1973215"/>
                      <a:pt x="3489737" y="1973215"/>
                    </a:cubicBezTo>
                    <a:close/>
                    <a:moveTo>
                      <a:pt x="3392731" y="1973215"/>
                    </a:moveTo>
                    <a:cubicBezTo>
                      <a:pt x="3414319" y="1973215"/>
                      <a:pt x="3431819" y="1990715"/>
                      <a:pt x="3431819" y="2012302"/>
                    </a:cubicBezTo>
                    <a:cubicBezTo>
                      <a:pt x="3431819" y="2033889"/>
                      <a:pt x="3414319" y="2051389"/>
                      <a:pt x="3392731" y="2051389"/>
                    </a:cubicBezTo>
                    <a:cubicBezTo>
                      <a:pt x="3371144" y="2051389"/>
                      <a:pt x="3353644" y="2033889"/>
                      <a:pt x="3353644" y="2012302"/>
                    </a:cubicBezTo>
                    <a:cubicBezTo>
                      <a:pt x="3353644" y="1990715"/>
                      <a:pt x="3371144" y="1973215"/>
                      <a:pt x="3392731" y="1973215"/>
                    </a:cubicBezTo>
                    <a:close/>
                    <a:moveTo>
                      <a:pt x="3205815" y="1973215"/>
                    </a:moveTo>
                    <a:cubicBezTo>
                      <a:pt x="3227403" y="1973215"/>
                      <a:pt x="3244903" y="1990715"/>
                      <a:pt x="3244903" y="2012302"/>
                    </a:cubicBezTo>
                    <a:cubicBezTo>
                      <a:pt x="3244903" y="2033889"/>
                      <a:pt x="3227403" y="2051389"/>
                      <a:pt x="3205815" y="2051389"/>
                    </a:cubicBezTo>
                    <a:cubicBezTo>
                      <a:pt x="3184228" y="2051389"/>
                      <a:pt x="3166728" y="2033889"/>
                      <a:pt x="3166728" y="2012302"/>
                    </a:cubicBezTo>
                    <a:cubicBezTo>
                      <a:pt x="3166728" y="1990715"/>
                      <a:pt x="3184228" y="1973215"/>
                      <a:pt x="3205815" y="1973215"/>
                    </a:cubicBezTo>
                    <a:close/>
                    <a:moveTo>
                      <a:pt x="3111175" y="1973215"/>
                    </a:moveTo>
                    <a:cubicBezTo>
                      <a:pt x="3132763" y="1973215"/>
                      <a:pt x="3150263" y="1990715"/>
                      <a:pt x="3150263" y="2012302"/>
                    </a:cubicBezTo>
                    <a:cubicBezTo>
                      <a:pt x="3150263" y="2033889"/>
                      <a:pt x="3132763" y="2051389"/>
                      <a:pt x="3111175" y="2051389"/>
                    </a:cubicBezTo>
                    <a:cubicBezTo>
                      <a:pt x="3089588" y="2051389"/>
                      <a:pt x="3072088" y="2033889"/>
                      <a:pt x="3072088" y="2012302"/>
                    </a:cubicBezTo>
                    <a:cubicBezTo>
                      <a:pt x="3072088" y="1990715"/>
                      <a:pt x="3089588" y="1973215"/>
                      <a:pt x="3111175" y="1973215"/>
                    </a:cubicBezTo>
                    <a:close/>
                    <a:moveTo>
                      <a:pt x="3018902" y="1973215"/>
                    </a:moveTo>
                    <a:cubicBezTo>
                      <a:pt x="3040489" y="1973215"/>
                      <a:pt x="3057989" y="1990715"/>
                      <a:pt x="3057989" y="2012302"/>
                    </a:cubicBezTo>
                    <a:cubicBezTo>
                      <a:pt x="3057989" y="2033889"/>
                      <a:pt x="3040489" y="2051389"/>
                      <a:pt x="3018902" y="2051389"/>
                    </a:cubicBezTo>
                    <a:cubicBezTo>
                      <a:pt x="2997315" y="2051389"/>
                      <a:pt x="2979815" y="2033889"/>
                      <a:pt x="2979815" y="2012302"/>
                    </a:cubicBezTo>
                    <a:cubicBezTo>
                      <a:pt x="2979815" y="1990715"/>
                      <a:pt x="2997315" y="1973215"/>
                      <a:pt x="3018902" y="1973215"/>
                    </a:cubicBezTo>
                    <a:close/>
                    <a:moveTo>
                      <a:pt x="2924263" y="1973215"/>
                    </a:moveTo>
                    <a:cubicBezTo>
                      <a:pt x="2945850" y="1973215"/>
                      <a:pt x="2963349" y="1990715"/>
                      <a:pt x="2963349" y="2012302"/>
                    </a:cubicBezTo>
                    <a:cubicBezTo>
                      <a:pt x="2963349" y="2033889"/>
                      <a:pt x="2945850" y="2051389"/>
                      <a:pt x="2924263" y="2051389"/>
                    </a:cubicBezTo>
                    <a:cubicBezTo>
                      <a:pt x="2902675" y="2051389"/>
                      <a:pt x="2885175" y="2033889"/>
                      <a:pt x="2885175" y="2012302"/>
                    </a:cubicBezTo>
                    <a:cubicBezTo>
                      <a:pt x="2885175" y="1990715"/>
                      <a:pt x="2902675" y="1973215"/>
                      <a:pt x="2924263" y="1973215"/>
                    </a:cubicBezTo>
                    <a:close/>
                    <a:moveTo>
                      <a:pt x="2831987" y="1973215"/>
                    </a:moveTo>
                    <a:cubicBezTo>
                      <a:pt x="2853574" y="1973215"/>
                      <a:pt x="2871074" y="1990715"/>
                      <a:pt x="2871074" y="2012302"/>
                    </a:cubicBezTo>
                    <a:cubicBezTo>
                      <a:pt x="2871074" y="2033889"/>
                      <a:pt x="2853574" y="2051389"/>
                      <a:pt x="2831987" y="2051389"/>
                    </a:cubicBezTo>
                    <a:cubicBezTo>
                      <a:pt x="2810400" y="2051389"/>
                      <a:pt x="2792900" y="2033889"/>
                      <a:pt x="2792900" y="2012302"/>
                    </a:cubicBezTo>
                    <a:cubicBezTo>
                      <a:pt x="2792900" y="1990715"/>
                      <a:pt x="2810400" y="1973215"/>
                      <a:pt x="2831987" y="1973215"/>
                    </a:cubicBezTo>
                    <a:close/>
                    <a:moveTo>
                      <a:pt x="2737356" y="1973215"/>
                    </a:moveTo>
                    <a:cubicBezTo>
                      <a:pt x="2758934" y="1973215"/>
                      <a:pt x="2776434" y="1990715"/>
                      <a:pt x="2776434" y="2012302"/>
                    </a:cubicBezTo>
                    <a:cubicBezTo>
                      <a:pt x="2776434" y="2033889"/>
                      <a:pt x="2758934" y="2051389"/>
                      <a:pt x="2737356" y="2051389"/>
                    </a:cubicBezTo>
                    <a:cubicBezTo>
                      <a:pt x="2715766" y="2051389"/>
                      <a:pt x="2698264" y="2033889"/>
                      <a:pt x="2698264" y="2012302"/>
                    </a:cubicBezTo>
                    <a:cubicBezTo>
                      <a:pt x="2698264" y="1990715"/>
                      <a:pt x="2715766" y="1973215"/>
                      <a:pt x="2737356" y="1973215"/>
                    </a:cubicBezTo>
                    <a:close/>
                    <a:moveTo>
                      <a:pt x="2645073" y="1973215"/>
                    </a:moveTo>
                    <a:cubicBezTo>
                      <a:pt x="2666661" y="1973215"/>
                      <a:pt x="2684163" y="1990715"/>
                      <a:pt x="2684163" y="2012302"/>
                    </a:cubicBezTo>
                    <a:cubicBezTo>
                      <a:pt x="2684163" y="2033889"/>
                      <a:pt x="2666661" y="2051389"/>
                      <a:pt x="2645073" y="2051389"/>
                    </a:cubicBezTo>
                    <a:cubicBezTo>
                      <a:pt x="2623487" y="2051389"/>
                      <a:pt x="2605987" y="2033889"/>
                      <a:pt x="2605987" y="2012302"/>
                    </a:cubicBezTo>
                    <a:cubicBezTo>
                      <a:pt x="2605987" y="1990715"/>
                      <a:pt x="2623487" y="1973215"/>
                      <a:pt x="2645073" y="1973215"/>
                    </a:cubicBezTo>
                    <a:close/>
                    <a:moveTo>
                      <a:pt x="2550435" y="1973215"/>
                    </a:moveTo>
                    <a:cubicBezTo>
                      <a:pt x="2572023" y="1973215"/>
                      <a:pt x="2589522" y="1990715"/>
                      <a:pt x="2589522" y="2012302"/>
                    </a:cubicBezTo>
                    <a:cubicBezTo>
                      <a:pt x="2589522" y="2033889"/>
                      <a:pt x="2572023" y="2051389"/>
                      <a:pt x="2550435" y="2051389"/>
                    </a:cubicBezTo>
                    <a:cubicBezTo>
                      <a:pt x="2528848" y="2051389"/>
                      <a:pt x="2511351" y="2033889"/>
                      <a:pt x="2511351" y="2012302"/>
                    </a:cubicBezTo>
                    <a:cubicBezTo>
                      <a:pt x="2511351" y="1990715"/>
                      <a:pt x="2528848" y="1973215"/>
                      <a:pt x="2550435" y="1973215"/>
                    </a:cubicBezTo>
                    <a:close/>
                    <a:moveTo>
                      <a:pt x="2458164" y="1973215"/>
                    </a:moveTo>
                    <a:cubicBezTo>
                      <a:pt x="2479749" y="1973215"/>
                      <a:pt x="2497250" y="1990715"/>
                      <a:pt x="2497250" y="2012302"/>
                    </a:cubicBezTo>
                    <a:cubicBezTo>
                      <a:pt x="2497250" y="2033889"/>
                      <a:pt x="2479749" y="2051389"/>
                      <a:pt x="2458164" y="2051389"/>
                    </a:cubicBezTo>
                    <a:cubicBezTo>
                      <a:pt x="2436579" y="2051389"/>
                      <a:pt x="2419078" y="2033889"/>
                      <a:pt x="2419078" y="2012302"/>
                    </a:cubicBezTo>
                    <a:cubicBezTo>
                      <a:pt x="2419078" y="1990715"/>
                      <a:pt x="2436579" y="1973215"/>
                      <a:pt x="2458164" y="1973215"/>
                    </a:cubicBezTo>
                    <a:close/>
                    <a:moveTo>
                      <a:pt x="2363524" y="1973215"/>
                    </a:moveTo>
                    <a:cubicBezTo>
                      <a:pt x="2385111" y="1973215"/>
                      <a:pt x="2402609" y="1990715"/>
                      <a:pt x="2402609" y="2012302"/>
                    </a:cubicBezTo>
                    <a:cubicBezTo>
                      <a:pt x="2402609" y="2033889"/>
                      <a:pt x="2385111" y="2051389"/>
                      <a:pt x="2363524" y="2051389"/>
                    </a:cubicBezTo>
                    <a:cubicBezTo>
                      <a:pt x="2341939" y="2051389"/>
                      <a:pt x="2324437" y="2033889"/>
                      <a:pt x="2324437" y="2012302"/>
                    </a:cubicBezTo>
                    <a:cubicBezTo>
                      <a:pt x="2324437" y="1990715"/>
                      <a:pt x="2341939" y="1973215"/>
                      <a:pt x="2363524" y="1973215"/>
                    </a:cubicBezTo>
                    <a:close/>
                    <a:moveTo>
                      <a:pt x="2266521" y="1973215"/>
                    </a:moveTo>
                    <a:cubicBezTo>
                      <a:pt x="2288105" y="1973215"/>
                      <a:pt x="2305606" y="1990715"/>
                      <a:pt x="2305606" y="2012302"/>
                    </a:cubicBezTo>
                    <a:cubicBezTo>
                      <a:pt x="2305606" y="2033889"/>
                      <a:pt x="2288105" y="2051389"/>
                      <a:pt x="2266521" y="2051389"/>
                    </a:cubicBezTo>
                    <a:cubicBezTo>
                      <a:pt x="2244929" y="2051389"/>
                      <a:pt x="2227431" y="2033889"/>
                      <a:pt x="2227431" y="2012302"/>
                    </a:cubicBezTo>
                    <a:cubicBezTo>
                      <a:pt x="2227431" y="1990715"/>
                      <a:pt x="2244929" y="1973215"/>
                      <a:pt x="2266521" y="1973215"/>
                    </a:cubicBezTo>
                    <a:close/>
                    <a:moveTo>
                      <a:pt x="1142694" y="1973215"/>
                    </a:moveTo>
                    <a:cubicBezTo>
                      <a:pt x="1164282" y="1973215"/>
                      <a:pt x="1181781" y="1990715"/>
                      <a:pt x="1181781" y="2012302"/>
                    </a:cubicBezTo>
                    <a:cubicBezTo>
                      <a:pt x="1181781" y="2033889"/>
                      <a:pt x="1164282" y="2051389"/>
                      <a:pt x="1142694" y="2051389"/>
                    </a:cubicBezTo>
                    <a:cubicBezTo>
                      <a:pt x="1121104" y="2051389"/>
                      <a:pt x="1103602" y="2033889"/>
                      <a:pt x="1103602" y="2012302"/>
                    </a:cubicBezTo>
                    <a:cubicBezTo>
                      <a:pt x="1103602" y="1990715"/>
                      <a:pt x="1121104" y="1973215"/>
                      <a:pt x="1142694" y="1973215"/>
                    </a:cubicBezTo>
                    <a:close/>
                    <a:moveTo>
                      <a:pt x="764140" y="1973215"/>
                    </a:moveTo>
                    <a:cubicBezTo>
                      <a:pt x="785728" y="1973215"/>
                      <a:pt x="803226" y="1990715"/>
                      <a:pt x="803226" y="2012302"/>
                    </a:cubicBezTo>
                    <a:cubicBezTo>
                      <a:pt x="803226" y="2033889"/>
                      <a:pt x="785728" y="2051389"/>
                      <a:pt x="764140" y="2051389"/>
                    </a:cubicBezTo>
                    <a:cubicBezTo>
                      <a:pt x="742552" y="2051389"/>
                      <a:pt x="725056" y="2033889"/>
                      <a:pt x="725056" y="2012302"/>
                    </a:cubicBezTo>
                    <a:cubicBezTo>
                      <a:pt x="725056" y="1990715"/>
                      <a:pt x="742552" y="1973215"/>
                      <a:pt x="764140" y="1973215"/>
                    </a:cubicBezTo>
                    <a:close/>
                    <a:moveTo>
                      <a:pt x="669495" y="1973215"/>
                    </a:moveTo>
                    <a:cubicBezTo>
                      <a:pt x="691093" y="1973215"/>
                      <a:pt x="708592" y="1990715"/>
                      <a:pt x="708592" y="2012302"/>
                    </a:cubicBezTo>
                    <a:cubicBezTo>
                      <a:pt x="708592" y="2033889"/>
                      <a:pt x="691093" y="2051389"/>
                      <a:pt x="669495" y="2051389"/>
                    </a:cubicBezTo>
                    <a:cubicBezTo>
                      <a:pt x="647918" y="2051389"/>
                      <a:pt x="630416" y="2033889"/>
                      <a:pt x="630416" y="2012302"/>
                    </a:cubicBezTo>
                    <a:cubicBezTo>
                      <a:pt x="630416" y="1990715"/>
                      <a:pt x="647918" y="1973215"/>
                      <a:pt x="669495" y="1973215"/>
                    </a:cubicBezTo>
                    <a:close/>
                    <a:moveTo>
                      <a:pt x="577223" y="1973215"/>
                    </a:moveTo>
                    <a:cubicBezTo>
                      <a:pt x="598813" y="1973215"/>
                      <a:pt x="616315" y="1990715"/>
                      <a:pt x="616315" y="2012302"/>
                    </a:cubicBezTo>
                    <a:cubicBezTo>
                      <a:pt x="616315" y="2033889"/>
                      <a:pt x="598813" y="2051389"/>
                      <a:pt x="577223" y="2051389"/>
                    </a:cubicBezTo>
                    <a:cubicBezTo>
                      <a:pt x="555634" y="2051389"/>
                      <a:pt x="538132" y="2033889"/>
                      <a:pt x="538132" y="2012302"/>
                    </a:cubicBezTo>
                    <a:cubicBezTo>
                      <a:pt x="538132" y="1990715"/>
                      <a:pt x="555634" y="1973215"/>
                      <a:pt x="577223" y="1973215"/>
                    </a:cubicBezTo>
                    <a:close/>
                    <a:moveTo>
                      <a:pt x="484944" y="1973215"/>
                    </a:moveTo>
                    <a:cubicBezTo>
                      <a:pt x="506530" y="1973215"/>
                      <a:pt x="524029" y="1990715"/>
                      <a:pt x="524029" y="2012302"/>
                    </a:cubicBezTo>
                    <a:cubicBezTo>
                      <a:pt x="524029" y="2033889"/>
                      <a:pt x="506530" y="2051389"/>
                      <a:pt x="484944" y="2051389"/>
                    </a:cubicBezTo>
                    <a:cubicBezTo>
                      <a:pt x="463352" y="2051389"/>
                      <a:pt x="445862" y="2033889"/>
                      <a:pt x="445862" y="2012302"/>
                    </a:cubicBezTo>
                    <a:cubicBezTo>
                      <a:pt x="445862" y="1990715"/>
                      <a:pt x="463352" y="1973215"/>
                      <a:pt x="484944" y="1973215"/>
                    </a:cubicBezTo>
                    <a:close/>
                    <a:moveTo>
                      <a:pt x="3679017" y="1892773"/>
                    </a:moveTo>
                    <a:cubicBezTo>
                      <a:pt x="3700604" y="1892773"/>
                      <a:pt x="3718103" y="1910273"/>
                      <a:pt x="3718103" y="1931860"/>
                    </a:cubicBezTo>
                    <a:cubicBezTo>
                      <a:pt x="3718103" y="1953447"/>
                      <a:pt x="3700604" y="1970947"/>
                      <a:pt x="3679017" y="1970947"/>
                    </a:cubicBezTo>
                    <a:cubicBezTo>
                      <a:pt x="3657429" y="1970947"/>
                      <a:pt x="3639929" y="1953447"/>
                      <a:pt x="3639929" y="1931860"/>
                    </a:cubicBezTo>
                    <a:cubicBezTo>
                      <a:pt x="3639929" y="1910273"/>
                      <a:pt x="3657429" y="1892773"/>
                      <a:pt x="3679017" y="1892773"/>
                    </a:cubicBezTo>
                    <a:close/>
                    <a:moveTo>
                      <a:pt x="3584377" y="1892773"/>
                    </a:moveTo>
                    <a:cubicBezTo>
                      <a:pt x="3605964" y="1892773"/>
                      <a:pt x="3623463" y="1910273"/>
                      <a:pt x="3623463" y="1931860"/>
                    </a:cubicBezTo>
                    <a:cubicBezTo>
                      <a:pt x="3623463" y="1953447"/>
                      <a:pt x="3605964" y="1970947"/>
                      <a:pt x="3584377" y="1970947"/>
                    </a:cubicBezTo>
                    <a:cubicBezTo>
                      <a:pt x="3562789" y="1970947"/>
                      <a:pt x="3545289" y="1953447"/>
                      <a:pt x="3545289" y="1931860"/>
                    </a:cubicBezTo>
                    <a:cubicBezTo>
                      <a:pt x="3545289" y="1910273"/>
                      <a:pt x="3562789" y="1892773"/>
                      <a:pt x="3584377" y="1892773"/>
                    </a:cubicBezTo>
                    <a:close/>
                    <a:moveTo>
                      <a:pt x="3489737" y="1892773"/>
                    </a:moveTo>
                    <a:cubicBezTo>
                      <a:pt x="3511324" y="1892773"/>
                      <a:pt x="3528823" y="1910273"/>
                      <a:pt x="3528823" y="1931860"/>
                    </a:cubicBezTo>
                    <a:cubicBezTo>
                      <a:pt x="3528823" y="1953447"/>
                      <a:pt x="3511324" y="1970947"/>
                      <a:pt x="3489737" y="1970947"/>
                    </a:cubicBezTo>
                    <a:cubicBezTo>
                      <a:pt x="3468149" y="1970947"/>
                      <a:pt x="3450649" y="1953447"/>
                      <a:pt x="3450649" y="1931860"/>
                    </a:cubicBezTo>
                    <a:cubicBezTo>
                      <a:pt x="3450649" y="1910273"/>
                      <a:pt x="3468149" y="1892773"/>
                      <a:pt x="3489737" y="1892773"/>
                    </a:cubicBezTo>
                    <a:close/>
                    <a:moveTo>
                      <a:pt x="3392731" y="1892773"/>
                    </a:moveTo>
                    <a:cubicBezTo>
                      <a:pt x="3414319" y="1892773"/>
                      <a:pt x="3431819" y="1910273"/>
                      <a:pt x="3431819" y="1931860"/>
                    </a:cubicBezTo>
                    <a:cubicBezTo>
                      <a:pt x="3431819" y="1953447"/>
                      <a:pt x="3414319" y="1970947"/>
                      <a:pt x="3392731" y="1970947"/>
                    </a:cubicBezTo>
                    <a:cubicBezTo>
                      <a:pt x="3371144" y="1970947"/>
                      <a:pt x="3353644" y="1953447"/>
                      <a:pt x="3353644" y="1931860"/>
                    </a:cubicBezTo>
                    <a:cubicBezTo>
                      <a:pt x="3353644" y="1910273"/>
                      <a:pt x="3371144" y="1892773"/>
                      <a:pt x="3392731" y="1892773"/>
                    </a:cubicBezTo>
                    <a:close/>
                    <a:moveTo>
                      <a:pt x="3205815" y="1892773"/>
                    </a:moveTo>
                    <a:cubicBezTo>
                      <a:pt x="3227403" y="1892773"/>
                      <a:pt x="3244903" y="1910273"/>
                      <a:pt x="3244903" y="1931860"/>
                    </a:cubicBezTo>
                    <a:cubicBezTo>
                      <a:pt x="3244903" y="1953447"/>
                      <a:pt x="3227403" y="1970947"/>
                      <a:pt x="3205815" y="1970947"/>
                    </a:cubicBezTo>
                    <a:cubicBezTo>
                      <a:pt x="3184228" y="1970947"/>
                      <a:pt x="3166728" y="1953447"/>
                      <a:pt x="3166728" y="1931860"/>
                    </a:cubicBezTo>
                    <a:cubicBezTo>
                      <a:pt x="3166728" y="1910273"/>
                      <a:pt x="3184228" y="1892773"/>
                      <a:pt x="3205815" y="1892773"/>
                    </a:cubicBezTo>
                    <a:close/>
                    <a:moveTo>
                      <a:pt x="3111175" y="1892773"/>
                    </a:moveTo>
                    <a:cubicBezTo>
                      <a:pt x="3132763" y="1892773"/>
                      <a:pt x="3150263" y="1910273"/>
                      <a:pt x="3150263" y="1931860"/>
                    </a:cubicBezTo>
                    <a:cubicBezTo>
                      <a:pt x="3150263" y="1953447"/>
                      <a:pt x="3132763" y="1970947"/>
                      <a:pt x="3111175" y="1970947"/>
                    </a:cubicBezTo>
                    <a:cubicBezTo>
                      <a:pt x="3089588" y="1970947"/>
                      <a:pt x="3072088" y="1953447"/>
                      <a:pt x="3072088" y="1931860"/>
                    </a:cubicBezTo>
                    <a:cubicBezTo>
                      <a:pt x="3072088" y="1910273"/>
                      <a:pt x="3089588" y="1892773"/>
                      <a:pt x="3111175" y="1892773"/>
                    </a:cubicBezTo>
                    <a:close/>
                    <a:moveTo>
                      <a:pt x="3018902" y="1892773"/>
                    </a:moveTo>
                    <a:cubicBezTo>
                      <a:pt x="3040489" y="1892773"/>
                      <a:pt x="3057989" y="1910273"/>
                      <a:pt x="3057989" y="1931860"/>
                    </a:cubicBezTo>
                    <a:cubicBezTo>
                      <a:pt x="3057989" y="1953447"/>
                      <a:pt x="3040489" y="1970947"/>
                      <a:pt x="3018902" y="1970947"/>
                    </a:cubicBezTo>
                    <a:cubicBezTo>
                      <a:pt x="2997315" y="1970947"/>
                      <a:pt x="2979815" y="1953447"/>
                      <a:pt x="2979815" y="1931860"/>
                    </a:cubicBezTo>
                    <a:cubicBezTo>
                      <a:pt x="2979815" y="1910273"/>
                      <a:pt x="2997315" y="1892773"/>
                      <a:pt x="3018902" y="1892773"/>
                    </a:cubicBezTo>
                    <a:close/>
                    <a:moveTo>
                      <a:pt x="2924263" y="1892773"/>
                    </a:moveTo>
                    <a:cubicBezTo>
                      <a:pt x="2945850" y="1892773"/>
                      <a:pt x="2963349" y="1910273"/>
                      <a:pt x="2963349" y="1931860"/>
                    </a:cubicBezTo>
                    <a:cubicBezTo>
                      <a:pt x="2963349" y="1953447"/>
                      <a:pt x="2945850" y="1970947"/>
                      <a:pt x="2924263" y="1970947"/>
                    </a:cubicBezTo>
                    <a:cubicBezTo>
                      <a:pt x="2902675" y="1970947"/>
                      <a:pt x="2885175" y="1953447"/>
                      <a:pt x="2885175" y="1931860"/>
                    </a:cubicBezTo>
                    <a:cubicBezTo>
                      <a:pt x="2885175" y="1910273"/>
                      <a:pt x="2902675" y="1892773"/>
                      <a:pt x="2924263" y="1892773"/>
                    </a:cubicBezTo>
                    <a:close/>
                    <a:moveTo>
                      <a:pt x="2831987" y="1892773"/>
                    </a:moveTo>
                    <a:cubicBezTo>
                      <a:pt x="2853574" y="1892773"/>
                      <a:pt x="2871074" y="1910273"/>
                      <a:pt x="2871074" y="1931860"/>
                    </a:cubicBezTo>
                    <a:cubicBezTo>
                      <a:pt x="2871074" y="1953447"/>
                      <a:pt x="2853574" y="1970947"/>
                      <a:pt x="2831987" y="1970947"/>
                    </a:cubicBezTo>
                    <a:cubicBezTo>
                      <a:pt x="2810400" y="1970947"/>
                      <a:pt x="2792900" y="1953447"/>
                      <a:pt x="2792900" y="1931860"/>
                    </a:cubicBezTo>
                    <a:cubicBezTo>
                      <a:pt x="2792900" y="1910273"/>
                      <a:pt x="2810400" y="1892773"/>
                      <a:pt x="2831987" y="1892773"/>
                    </a:cubicBezTo>
                    <a:close/>
                    <a:moveTo>
                      <a:pt x="2737356" y="1892773"/>
                    </a:moveTo>
                    <a:cubicBezTo>
                      <a:pt x="2758934" y="1892773"/>
                      <a:pt x="2776434" y="1910273"/>
                      <a:pt x="2776434" y="1931860"/>
                    </a:cubicBezTo>
                    <a:cubicBezTo>
                      <a:pt x="2776434" y="1953447"/>
                      <a:pt x="2758934" y="1970947"/>
                      <a:pt x="2737356" y="1970947"/>
                    </a:cubicBezTo>
                    <a:cubicBezTo>
                      <a:pt x="2715766" y="1970947"/>
                      <a:pt x="2698265" y="1953447"/>
                      <a:pt x="2698265" y="1931860"/>
                    </a:cubicBezTo>
                    <a:cubicBezTo>
                      <a:pt x="2698265" y="1910273"/>
                      <a:pt x="2715766" y="1892773"/>
                      <a:pt x="2737356" y="1892773"/>
                    </a:cubicBezTo>
                    <a:close/>
                    <a:moveTo>
                      <a:pt x="2645073" y="1892773"/>
                    </a:moveTo>
                    <a:cubicBezTo>
                      <a:pt x="2666661" y="1892773"/>
                      <a:pt x="2684163" y="1910273"/>
                      <a:pt x="2684163" y="1931860"/>
                    </a:cubicBezTo>
                    <a:cubicBezTo>
                      <a:pt x="2684163" y="1953447"/>
                      <a:pt x="2666661" y="1970947"/>
                      <a:pt x="2645073" y="1970947"/>
                    </a:cubicBezTo>
                    <a:cubicBezTo>
                      <a:pt x="2623487" y="1970947"/>
                      <a:pt x="2605987" y="1953447"/>
                      <a:pt x="2605987" y="1931860"/>
                    </a:cubicBezTo>
                    <a:cubicBezTo>
                      <a:pt x="2605987" y="1910273"/>
                      <a:pt x="2623487" y="1892773"/>
                      <a:pt x="2645073" y="1892773"/>
                    </a:cubicBezTo>
                    <a:close/>
                    <a:moveTo>
                      <a:pt x="2550436" y="1892773"/>
                    </a:moveTo>
                    <a:cubicBezTo>
                      <a:pt x="2572023" y="1892773"/>
                      <a:pt x="2589522" y="1910273"/>
                      <a:pt x="2589522" y="1931860"/>
                    </a:cubicBezTo>
                    <a:cubicBezTo>
                      <a:pt x="2589522" y="1953447"/>
                      <a:pt x="2572023" y="1970947"/>
                      <a:pt x="2550436" y="1970947"/>
                    </a:cubicBezTo>
                    <a:cubicBezTo>
                      <a:pt x="2528849" y="1970947"/>
                      <a:pt x="2511351" y="1953447"/>
                      <a:pt x="2511351" y="1931860"/>
                    </a:cubicBezTo>
                    <a:cubicBezTo>
                      <a:pt x="2511351" y="1910273"/>
                      <a:pt x="2528849" y="1892773"/>
                      <a:pt x="2550436" y="1892773"/>
                    </a:cubicBezTo>
                    <a:close/>
                    <a:moveTo>
                      <a:pt x="2458164" y="1892773"/>
                    </a:moveTo>
                    <a:cubicBezTo>
                      <a:pt x="2479752" y="1892773"/>
                      <a:pt x="2497251" y="1910273"/>
                      <a:pt x="2497251" y="1931860"/>
                    </a:cubicBezTo>
                    <a:cubicBezTo>
                      <a:pt x="2497251" y="1953447"/>
                      <a:pt x="2479752" y="1970947"/>
                      <a:pt x="2458164" y="1970947"/>
                    </a:cubicBezTo>
                    <a:cubicBezTo>
                      <a:pt x="2436580" y="1970947"/>
                      <a:pt x="2419078" y="1953447"/>
                      <a:pt x="2419078" y="1931860"/>
                    </a:cubicBezTo>
                    <a:cubicBezTo>
                      <a:pt x="2419078" y="1910273"/>
                      <a:pt x="2436580" y="1892773"/>
                      <a:pt x="2458164" y="1892773"/>
                    </a:cubicBezTo>
                    <a:close/>
                    <a:moveTo>
                      <a:pt x="2363524" y="1892773"/>
                    </a:moveTo>
                    <a:cubicBezTo>
                      <a:pt x="2385113" y="1892773"/>
                      <a:pt x="2402611" y="1910273"/>
                      <a:pt x="2402611" y="1931860"/>
                    </a:cubicBezTo>
                    <a:cubicBezTo>
                      <a:pt x="2402611" y="1953447"/>
                      <a:pt x="2385113" y="1970947"/>
                      <a:pt x="2363524" y="1970947"/>
                    </a:cubicBezTo>
                    <a:cubicBezTo>
                      <a:pt x="2341940" y="1970947"/>
                      <a:pt x="2324437" y="1953447"/>
                      <a:pt x="2324437" y="1931860"/>
                    </a:cubicBezTo>
                    <a:cubicBezTo>
                      <a:pt x="2324437" y="1910273"/>
                      <a:pt x="2341940" y="1892773"/>
                      <a:pt x="2363524" y="1892773"/>
                    </a:cubicBezTo>
                    <a:close/>
                    <a:moveTo>
                      <a:pt x="2266521" y="1892773"/>
                    </a:moveTo>
                    <a:cubicBezTo>
                      <a:pt x="2288107" y="1892773"/>
                      <a:pt x="2305606" y="1910273"/>
                      <a:pt x="2305606" y="1931860"/>
                    </a:cubicBezTo>
                    <a:cubicBezTo>
                      <a:pt x="2305606" y="1953447"/>
                      <a:pt x="2288107" y="1970947"/>
                      <a:pt x="2266521" y="1970947"/>
                    </a:cubicBezTo>
                    <a:cubicBezTo>
                      <a:pt x="2244929" y="1970947"/>
                      <a:pt x="2227432" y="1953447"/>
                      <a:pt x="2227432" y="1931860"/>
                    </a:cubicBezTo>
                    <a:cubicBezTo>
                      <a:pt x="2227432" y="1910273"/>
                      <a:pt x="2244929" y="1892773"/>
                      <a:pt x="2266521" y="1892773"/>
                    </a:cubicBezTo>
                    <a:close/>
                    <a:moveTo>
                      <a:pt x="951048" y="1892773"/>
                    </a:moveTo>
                    <a:cubicBezTo>
                      <a:pt x="972633" y="1892773"/>
                      <a:pt x="990133" y="1910273"/>
                      <a:pt x="990133" y="1931860"/>
                    </a:cubicBezTo>
                    <a:cubicBezTo>
                      <a:pt x="990133" y="1953447"/>
                      <a:pt x="972633" y="1970947"/>
                      <a:pt x="951048" y="1970947"/>
                    </a:cubicBezTo>
                    <a:cubicBezTo>
                      <a:pt x="929462" y="1970947"/>
                      <a:pt x="911963" y="1953447"/>
                      <a:pt x="911963" y="1931860"/>
                    </a:cubicBezTo>
                    <a:cubicBezTo>
                      <a:pt x="911963" y="1910273"/>
                      <a:pt x="929462" y="1892773"/>
                      <a:pt x="951048" y="1892773"/>
                    </a:cubicBezTo>
                    <a:close/>
                    <a:moveTo>
                      <a:pt x="764144" y="1892773"/>
                    </a:moveTo>
                    <a:cubicBezTo>
                      <a:pt x="785731" y="1892773"/>
                      <a:pt x="803230" y="1910273"/>
                      <a:pt x="803230" y="1931860"/>
                    </a:cubicBezTo>
                    <a:cubicBezTo>
                      <a:pt x="803230" y="1953447"/>
                      <a:pt x="785731" y="1970947"/>
                      <a:pt x="764144" y="1970947"/>
                    </a:cubicBezTo>
                    <a:cubicBezTo>
                      <a:pt x="742556" y="1970947"/>
                      <a:pt x="725059" y="1953447"/>
                      <a:pt x="725059" y="1931860"/>
                    </a:cubicBezTo>
                    <a:cubicBezTo>
                      <a:pt x="725059" y="1910273"/>
                      <a:pt x="742556" y="1892773"/>
                      <a:pt x="764144" y="1892773"/>
                    </a:cubicBezTo>
                    <a:close/>
                    <a:moveTo>
                      <a:pt x="577226" y="1892773"/>
                    </a:moveTo>
                    <a:cubicBezTo>
                      <a:pt x="598816" y="1892773"/>
                      <a:pt x="616318" y="1910273"/>
                      <a:pt x="616318" y="1931860"/>
                    </a:cubicBezTo>
                    <a:cubicBezTo>
                      <a:pt x="616318" y="1953447"/>
                      <a:pt x="598816" y="1970947"/>
                      <a:pt x="577226" y="1970947"/>
                    </a:cubicBezTo>
                    <a:cubicBezTo>
                      <a:pt x="555636" y="1970947"/>
                      <a:pt x="538134" y="1953447"/>
                      <a:pt x="538134" y="1931860"/>
                    </a:cubicBezTo>
                    <a:cubicBezTo>
                      <a:pt x="538134" y="1910273"/>
                      <a:pt x="555636" y="1892773"/>
                      <a:pt x="577226" y="1892773"/>
                    </a:cubicBezTo>
                    <a:close/>
                    <a:moveTo>
                      <a:pt x="484945" y="1892773"/>
                    </a:moveTo>
                    <a:cubicBezTo>
                      <a:pt x="506533" y="1892773"/>
                      <a:pt x="524032" y="1910273"/>
                      <a:pt x="524032" y="1931860"/>
                    </a:cubicBezTo>
                    <a:cubicBezTo>
                      <a:pt x="524032" y="1953447"/>
                      <a:pt x="506533" y="1970947"/>
                      <a:pt x="484945" y="1970947"/>
                    </a:cubicBezTo>
                    <a:cubicBezTo>
                      <a:pt x="463353" y="1970947"/>
                      <a:pt x="445867" y="1953447"/>
                      <a:pt x="445867" y="1931860"/>
                    </a:cubicBezTo>
                    <a:cubicBezTo>
                      <a:pt x="445867" y="1910273"/>
                      <a:pt x="463353" y="1892773"/>
                      <a:pt x="484945" y="1892773"/>
                    </a:cubicBezTo>
                    <a:close/>
                    <a:moveTo>
                      <a:pt x="3861717" y="1806975"/>
                    </a:moveTo>
                    <a:lnTo>
                      <a:pt x="3858023" y="1880127"/>
                    </a:lnTo>
                    <a:lnTo>
                      <a:pt x="3838294" y="1871955"/>
                    </a:lnTo>
                    <a:cubicBezTo>
                      <a:pt x="3831220" y="1864881"/>
                      <a:pt x="3826845" y="1855109"/>
                      <a:pt x="3826845" y="1844316"/>
                    </a:cubicBezTo>
                    <a:cubicBezTo>
                      <a:pt x="3826845" y="1833522"/>
                      <a:pt x="3831220" y="1823750"/>
                      <a:pt x="3838294" y="1816677"/>
                    </a:cubicBezTo>
                    <a:close/>
                    <a:moveTo>
                      <a:pt x="3679017" y="1805229"/>
                    </a:moveTo>
                    <a:cubicBezTo>
                      <a:pt x="3700604" y="1805229"/>
                      <a:pt x="3718103" y="1822729"/>
                      <a:pt x="3718103" y="1844316"/>
                    </a:cubicBezTo>
                    <a:cubicBezTo>
                      <a:pt x="3718103" y="1865903"/>
                      <a:pt x="3700604" y="1883404"/>
                      <a:pt x="3679017" y="1883404"/>
                    </a:cubicBezTo>
                    <a:cubicBezTo>
                      <a:pt x="3657429" y="1883404"/>
                      <a:pt x="3639929" y="1865903"/>
                      <a:pt x="3639929" y="1844316"/>
                    </a:cubicBezTo>
                    <a:cubicBezTo>
                      <a:pt x="3639929" y="1822729"/>
                      <a:pt x="3657429" y="1805229"/>
                      <a:pt x="3679017" y="1805229"/>
                    </a:cubicBezTo>
                    <a:close/>
                    <a:moveTo>
                      <a:pt x="3300457" y="1805229"/>
                    </a:moveTo>
                    <a:cubicBezTo>
                      <a:pt x="3322044" y="1805229"/>
                      <a:pt x="3339544" y="1822729"/>
                      <a:pt x="3339544" y="1844316"/>
                    </a:cubicBezTo>
                    <a:cubicBezTo>
                      <a:pt x="3339544" y="1865903"/>
                      <a:pt x="3322044" y="1883404"/>
                      <a:pt x="3300457" y="1883404"/>
                    </a:cubicBezTo>
                    <a:cubicBezTo>
                      <a:pt x="3278869" y="1883404"/>
                      <a:pt x="3261369" y="1865903"/>
                      <a:pt x="3261369" y="1844316"/>
                    </a:cubicBezTo>
                    <a:cubicBezTo>
                      <a:pt x="3261369" y="1822729"/>
                      <a:pt x="3278869" y="1805229"/>
                      <a:pt x="3300457" y="1805229"/>
                    </a:cubicBezTo>
                    <a:close/>
                    <a:moveTo>
                      <a:pt x="3111175" y="1805229"/>
                    </a:moveTo>
                    <a:cubicBezTo>
                      <a:pt x="3132763" y="1805229"/>
                      <a:pt x="3150263" y="1822729"/>
                      <a:pt x="3150263" y="1844316"/>
                    </a:cubicBezTo>
                    <a:cubicBezTo>
                      <a:pt x="3150263" y="1865903"/>
                      <a:pt x="3132763" y="1883404"/>
                      <a:pt x="3111175" y="1883404"/>
                    </a:cubicBezTo>
                    <a:cubicBezTo>
                      <a:pt x="3089588" y="1883404"/>
                      <a:pt x="3072088" y="1865903"/>
                      <a:pt x="3072088" y="1844316"/>
                    </a:cubicBezTo>
                    <a:cubicBezTo>
                      <a:pt x="3072088" y="1822729"/>
                      <a:pt x="3089588" y="1805229"/>
                      <a:pt x="3111175" y="1805229"/>
                    </a:cubicBezTo>
                    <a:close/>
                    <a:moveTo>
                      <a:pt x="3018902" y="1805229"/>
                    </a:moveTo>
                    <a:cubicBezTo>
                      <a:pt x="3040489" y="1805229"/>
                      <a:pt x="3057989" y="1822729"/>
                      <a:pt x="3057989" y="1844316"/>
                    </a:cubicBezTo>
                    <a:cubicBezTo>
                      <a:pt x="3057989" y="1865903"/>
                      <a:pt x="3040489" y="1883404"/>
                      <a:pt x="3018902" y="1883404"/>
                    </a:cubicBezTo>
                    <a:cubicBezTo>
                      <a:pt x="2997315" y="1883404"/>
                      <a:pt x="2979815" y="1865903"/>
                      <a:pt x="2979815" y="1844316"/>
                    </a:cubicBezTo>
                    <a:cubicBezTo>
                      <a:pt x="2979815" y="1822729"/>
                      <a:pt x="2997315" y="1805229"/>
                      <a:pt x="3018902" y="1805229"/>
                    </a:cubicBezTo>
                    <a:close/>
                    <a:moveTo>
                      <a:pt x="2831988" y="1805229"/>
                    </a:moveTo>
                    <a:cubicBezTo>
                      <a:pt x="2853575" y="1805229"/>
                      <a:pt x="2871075" y="1822729"/>
                      <a:pt x="2871075" y="1844316"/>
                    </a:cubicBezTo>
                    <a:cubicBezTo>
                      <a:pt x="2871075" y="1865903"/>
                      <a:pt x="2853575" y="1883404"/>
                      <a:pt x="2831988" y="1883404"/>
                    </a:cubicBezTo>
                    <a:cubicBezTo>
                      <a:pt x="2810401" y="1883404"/>
                      <a:pt x="2792901" y="1865903"/>
                      <a:pt x="2792901" y="1844316"/>
                    </a:cubicBezTo>
                    <a:cubicBezTo>
                      <a:pt x="2792901" y="1822729"/>
                      <a:pt x="2810401" y="1805229"/>
                      <a:pt x="2831988" y="1805229"/>
                    </a:cubicBezTo>
                    <a:close/>
                    <a:moveTo>
                      <a:pt x="2737358" y="1805229"/>
                    </a:moveTo>
                    <a:cubicBezTo>
                      <a:pt x="2758934" y="1805229"/>
                      <a:pt x="2776434" y="1822729"/>
                      <a:pt x="2776434" y="1844316"/>
                    </a:cubicBezTo>
                    <a:cubicBezTo>
                      <a:pt x="2776434" y="1865903"/>
                      <a:pt x="2758934" y="1883404"/>
                      <a:pt x="2737358" y="1883404"/>
                    </a:cubicBezTo>
                    <a:cubicBezTo>
                      <a:pt x="2715768" y="1883404"/>
                      <a:pt x="2698265" y="1865903"/>
                      <a:pt x="2698265" y="1844316"/>
                    </a:cubicBezTo>
                    <a:cubicBezTo>
                      <a:pt x="2698265" y="1822729"/>
                      <a:pt x="2715768" y="1805229"/>
                      <a:pt x="2737358" y="1805229"/>
                    </a:cubicBezTo>
                    <a:close/>
                    <a:moveTo>
                      <a:pt x="2645073" y="1805229"/>
                    </a:moveTo>
                    <a:cubicBezTo>
                      <a:pt x="2666661" y="1805229"/>
                      <a:pt x="2684163" y="1822729"/>
                      <a:pt x="2684163" y="1844316"/>
                    </a:cubicBezTo>
                    <a:cubicBezTo>
                      <a:pt x="2684163" y="1865903"/>
                      <a:pt x="2666661" y="1883404"/>
                      <a:pt x="2645073" y="1883404"/>
                    </a:cubicBezTo>
                    <a:cubicBezTo>
                      <a:pt x="2623487" y="1883404"/>
                      <a:pt x="2605987" y="1865903"/>
                      <a:pt x="2605987" y="1844316"/>
                    </a:cubicBezTo>
                    <a:cubicBezTo>
                      <a:pt x="2605987" y="1822729"/>
                      <a:pt x="2623487" y="1805229"/>
                      <a:pt x="2645073" y="1805229"/>
                    </a:cubicBezTo>
                    <a:close/>
                    <a:moveTo>
                      <a:pt x="2550436" y="1805229"/>
                    </a:moveTo>
                    <a:cubicBezTo>
                      <a:pt x="2572023" y="1805229"/>
                      <a:pt x="2589522" y="1822729"/>
                      <a:pt x="2589522" y="1844316"/>
                    </a:cubicBezTo>
                    <a:cubicBezTo>
                      <a:pt x="2589522" y="1865903"/>
                      <a:pt x="2572023" y="1883404"/>
                      <a:pt x="2550436" y="1883404"/>
                    </a:cubicBezTo>
                    <a:cubicBezTo>
                      <a:pt x="2528849" y="1883404"/>
                      <a:pt x="2511352" y="1865903"/>
                      <a:pt x="2511352" y="1844316"/>
                    </a:cubicBezTo>
                    <a:cubicBezTo>
                      <a:pt x="2511352" y="1822729"/>
                      <a:pt x="2528849" y="1805229"/>
                      <a:pt x="2550436" y="1805229"/>
                    </a:cubicBezTo>
                    <a:close/>
                    <a:moveTo>
                      <a:pt x="2363525" y="1805229"/>
                    </a:moveTo>
                    <a:cubicBezTo>
                      <a:pt x="2385114" y="1805229"/>
                      <a:pt x="2402611" y="1822729"/>
                      <a:pt x="2402611" y="1844316"/>
                    </a:cubicBezTo>
                    <a:cubicBezTo>
                      <a:pt x="2402611" y="1865903"/>
                      <a:pt x="2385114" y="1883404"/>
                      <a:pt x="2363525" y="1883404"/>
                    </a:cubicBezTo>
                    <a:cubicBezTo>
                      <a:pt x="2341941" y="1883404"/>
                      <a:pt x="2324438" y="1865903"/>
                      <a:pt x="2324438" y="1844316"/>
                    </a:cubicBezTo>
                    <a:cubicBezTo>
                      <a:pt x="2324438" y="1822729"/>
                      <a:pt x="2341941" y="1805229"/>
                      <a:pt x="2363525" y="1805229"/>
                    </a:cubicBezTo>
                    <a:close/>
                    <a:moveTo>
                      <a:pt x="3771293" y="1805229"/>
                    </a:moveTo>
                    <a:cubicBezTo>
                      <a:pt x="3792880" y="1805229"/>
                      <a:pt x="3810379" y="1822728"/>
                      <a:pt x="3810379" y="1844316"/>
                    </a:cubicBezTo>
                    <a:cubicBezTo>
                      <a:pt x="3810379" y="1865903"/>
                      <a:pt x="3792880" y="1883403"/>
                      <a:pt x="3771293" y="1883403"/>
                    </a:cubicBezTo>
                    <a:cubicBezTo>
                      <a:pt x="3749705" y="1883403"/>
                      <a:pt x="3732205" y="1865903"/>
                      <a:pt x="3732205" y="1844316"/>
                    </a:cubicBezTo>
                    <a:cubicBezTo>
                      <a:pt x="3732205" y="1822728"/>
                      <a:pt x="3749705" y="1805229"/>
                      <a:pt x="3771293" y="1805229"/>
                    </a:cubicBezTo>
                    <a:close/>
                    <a:moveTo>
                      <a:pt x="3584377" y="1805229"/>
                    </a:moveTo>
                    <a:cubicBezTo>
                      <a:pt x="3605964" y="1805229"/>
                      <a:pt x="3623463" y="1822728"/>
                      <a:pt x="3623463" y="1844316"/>
                    </a:cubicBezTo>
                    <a:cubicBezTo>
                      <a:pt x="3623463" y="1865903"/>
                      <a:pt x="3605964" y="1883403"/>
                      <a:pt x="3584377" y="1883403"/>
                    </a:cubicBezTo>
                    <a:cubicBezTo>
                      <a:pt x="3562789" y="1883403"/>
                      <a:pt x="3545289" y="1865903"/>
                      <a:pt x="3545289" y="1844316"/>
                    </a:cubicBezTo>
                    <a:cubicBezTo>
                      <a:pt x="3545289" y="1822728"/>
                      <a:pt x="3562789" y="1805229"/>
                      <a:pt x="3584377" y="1805229"/>
                    </a:cubicBezTo>
                    <a:close/>
                    <a:moveTo>
                      <a:pt x="3489737" y="1805229"/>
                    </a:moveTo>
                    <a:cubicBezTo>
                      <a:pt x="3511324" y="1805229"/>
                      <a:pt x="3528823" y="1822728"/>
                      <a:pt x="3528823" y="1844316"/>
                    </a:cubicBezTo>
                    <a:cubicBezTo>
                      <a:pt x="3528823" y="1865903"/>
                      <a:pt x="3511324" y="1883403"/>
                      <a:pt x="3489737" y="1883403"/>
                    </a:cubicBezTo>
                    <a:cubicBezTo>
                      <a:pt x="3468149" y="1883403"/>
                      <a:pt x="3450649" y="1865903"/>
                      <a:pt x="3450649" y="1844316"/>
                    </a:cubicBezTo>
                    <a:cubicBezTo>
                      <a:pt x="3450649" y="1822728"/>
                      <a:pt x="3468149" y="1805229"/>
                      <a:pt x="3489737" y="1805229"/>
                    </a:cubicBezTo>
                    <a:close/>
                    <a:moveTo>
                      <a:pt x="3392731" y="1805229"/>
                    </a:moveTo>
                    <a:cubicBezTo>
                      <a:pt x="3414319" y="1805229"/>
                      <a:pt x="3431819" y="1822728"/>
                      <a:pt x="3431819" y="1844316"/>
                    </a:cubicBezTo>
                    <a:cubicBezTo>
                      <a:pt x="3431819" y="1865903"/>
                      <a:pt x="3414319" y="1883403"/>
                      <a:pt x="3392731" y="1883403"/>
                    </a:cubicBezTo>
                    <a:cubicBezTo>
                      <a:pt x="3371144" y="1883403"/>
                      <a:pt x="3353644" y="1865903"/>
                      <a:pt x="3353644" y="1844316"/>
                    </a:cubicBezTo>
                    <a:cubicBezTo>
                      <a:pt x="3353644" y="1822728"/>
                      <a:pt x="3371144" y="1805229"/>
                      <a:pt x="3392731" y="1805229"/>
                    </a:cubicBezTo>
                    <a:close/>
                    <a:moveTo>
                      <a:pt x="3205817" y="1805229"/>
                    </a:moveTo>
                    <a:cubicBezTo>
                      <a:pt x="3227404" y="1805229"/>
                      <a:pt x="3244904" y="1822728"/>
                      <a:pt x="3244904" y="1844316"/>
                    </a:cubicBezTo>
                    <a:cubicBezTo>
                      <a:pt x="3244904" y="1865903"/>
                      <a:pt x="3227404" y="1883403"/>
                      <a:pt x="3205817" y="1883403"/>
                    </a:cubicBezTo>
                    <a:cubicBezTo>
                      <a:pt x="3184229" y="1883403"/>
                      <a:pt x="3166729" y="1865903"/>
                      <a:pt x="3166729" y="1844316"/>
                    </a:cubicBezTo>
                    <a:cubicBezTo>
                      <a:pt x="3166729" y="1822728"/>
                      <a:pt x="3184229" y="1805229"/>
                      <a:pt x="3205817" y="1805229"/>
                    </a:cubicBezTo>
                    <a:close/>
                    <a:moveTo>
                      <a:pt x="2924263" y="1805229"/>
                    </a:moveTo>
                    <a:cubicBezTo>
                      <a:pt x="2945850" y="1805229"/>
                      <a:pt x="2963349" y="1822728"/>
                      <a:pt x="2963349" y="1844316"/>
                    </a:cubicBezTo>
                    <a:cubicBezTo>
                      <a:pt x="2963349" y="1865903"/>
                      <a:pt x="2945850" y="1883403"/>
                      <a:pt x="2924263" y="1883403"/>
                    </a:cubicBezTo>
                    <a:cubicBezTo>
                      <a:pt x="2902675" y="1883403"/>
                      <a:pt x="2885175" y="1865903"/>
                      <a:pt x="2885175" y="1844316"/>
                    </a:cubicBezTo>
                    <a:cubicBezTo>
                      <a:pt x="2885175" y="1822728"/>
                      <a:pt x="2902675" y="1805229"/>
                      <a:pt x="2924263" y="1805229"/>
                    </a:cubicBezTo>
                    <a:close/>
                    <a:moveTo>
                      <a:pt x="2458164" y="1805229"/>
                    </a:moveTo>
                    <a:cubicBezTo>
                      <a:pt x="2479753" y="1805229"/>
                      <a:pt x="2497252" y="1822728"/>
                      <a:pt x="2497252" y="1844316"/>
                    </a:cubicBezTo>
                    <a:cubicBezTo>
                      <a:pt x="2497252" y="1865903"/>
                      <a:pt x="2479753" y="1883403"/>
                      <a:pt x="2458164" y="1883403"/>
                    </a:cubicBezTo>
                    <a:cubicBezTo>
                      <a:pt x="2436582" y="1883403"/>
                      <a:pt x="2419079" y="1865903"/>
                      <a:pt x="2419079" y="1844316"/>
                    </a:cubicBezTo>
                    <a:cubicBezTo>
                      <a:pt x="2419079" y="1822728"/>
                      <a:pt x="2436582" y="1805229"/>
                      <a:pt x="2458164" y="1805229"/>
                    </a:cubicBezTo>
                    <a:close/>
                    <a:moveTo>
                      <a:pt x="2266523" y="1805229"/>
                    </a:moveTo>
                    <a:cubicBezTo>
                      <a:pt x="2288108" y="1805229"/>
                      <a:pt x="2305609" y="1822728"/>
                      <a:pt x="2305609" y="1844316"/>
                    </a:cubicBezTo>
                    <a:cubicBezTo>
                      <a:pt x="2305609" y="1865903"/>
                      <a:pt x="2288108" y="1883403"/>
                      <a:pt x="2266523" y="1883403"/>
                    </a:cubicBezTo>
                    <a:cubicBezTo>
                      <a:pt x="2244931" y="1883403"/>
                      <a:pt x="2227433" y="1865903"/>
                      <a:pt x="2227433" y="1844316"/>
                    </a:cubicBezTo>
                    <a:cubicBezTo>
                      <a:pt x="2227433" y="1822728"/>
                      <a:pt x="2244931" y="1805229"/>
                      <a:pt x="2266523" y="1805229"/>
                    </a:cubicBezTo>
                    <a:close/>
                    <a:moveTo>
                      <a:pt x="577230" y="1805229"/>
                    </a:moveTo>
                    <a:cubicBezTo>
                      <a:pt x="598820" y="1805229"/>
                      <a:pt x="616322" y="1822728"/>
                      <a:pt x="616322" y="1844316"/>
                    </a:cubicBezTo>
                    <a:cubicBezTo>
                      <a:pt x="616322" y="1865903"/>
                      <a:pt x="598820" y="1883403"/>
                      <a:pt x="577230" y="1883403"/>
                    </a:cubicBezTo>
                    <a:cubicBezTo>
                      <a:pt x="555640" y="1883403"/>
                      <a:pt x="538137" y="1865903"/>
                      <a:pt x="538137" y="1844316"/>
                    </a:cubicBezTo>
                    <a:cubicBezTo>
                      <a:pt x="538137" y="1822728"/>
                      <a:pt x="555640" y="1805229"/>
                      <a:pt x="577230" y="1805229"/>
                    </a:cubicBezTo>
                    <a:close/>
                    <a:moveTo>
                      <a:pt x="484947" y="1805229"/>
                    </a:moveTo>
                    <a:cubicBezTo>
                      <a:pt x="506537" y="1805229"/>
                      <a:pt x="524035" y="1822728"/>
                      <a:pt x="524035" y="1844316"/>
                    </a:cubicBezTo>
                    <a:cubicBezTo>
                      <a:pt x="524035" y="1865903"/>
                      <a:pt x="506537" y="1883403"/>
                      <a:pt x="484947" y="1883403"/>
                    </a:cubicBezTo>
                    <a:cubicBezTo>
                      <a:pt x="463357" y="1883403"/>
                      <a:pt x="445867" y="1865903"/>
                      <a:pt x="445867" y="1844316"/>
                    </a:cubicBezTo>
                    <a:cubicBezTo>
                      <a:pt x="445867" y="1822728"/>
                      <a:pt x="463357" y="1805229"/>
                      <a:pt x="484947" y="1805229"/>
                    </a:cubicBezTo>
                    <a:close/>
                    <a:moveTo>
                      <a:pt x="390307" y="1805229"/>
                    </a:moveTo>
                    <a:cubicBezTo>
                      <a:pt x="411895" y="1805229"/>
                      <a:pt x="429399" y="1822728"/>
                      <a:pt x="429399" y="1844316"/>
                    </a:cubicBezTo>
                    <a:cubicBezTo>
                      <a:pt x="429399" y="1865903"/>
                      <a:pt x="411895" y="1883403"/>
                      <a:pt x="390307" y="1883403"/>
                    </a:cubicBezTo>
                    <a:cubicBezTo>
                      <a:pt x="368727" y="1883403"/>
                      <a:pt x="351227" y="1865903"/>
                      <a:pt x="351227" y="1844316"/>
                    </a:cubicBezTo>
                    <a:cubicBezTo>
                      <a:pt x="351227" y="1822728"/>
                      <a:pt x="368727" y="1805229"/>
                      <a:pt x="390307" y="1805229"/>
                    </a:cubicBezTo>
                    <a:close/>
                    <a:moveTo>
                      <a:pt x="3858672" y="1720694"/>
                    </a:moveTo>
                    <a:lnTo>
                      <a:pt x="3862373" y="1793978"/>
                    </a:lnTo>
                    <a:lnTo>
                      <a:pt x="3862353" y="1794377"/>
                    </a:lnTo>
                    <a:lnTo>
                      <a:pt x="3838294" y="1784412"/>
                    </a:lnTo>
                    <a:cubicBezTo>
                      <a:pt x="3831220" y="1777339"/>
                      <a:pt x="3826845" y="1767568"/>
                      <a:pt x="3826845" y="1756774"/>
                    </a:cubicBezTo>
                    <a:cubicBezTo>
                      <a:pt x="3826845" y="1745980"/>
                      <a:pt x="3831220" y="1736208"/>
                      <a:pt x="3838294" y="1729135"/>
                    </a:cubicBezTo>
                    <a:close/>
                    <a:moveTo>
                      <a:pt x="3771293" y="1717686"/>
                    </a:moveTo>
                    <a:cubicBezTo>
                      <a:pt x="3792880" y="1717686"/>
                      <a:pt x="3810379" y="1735186"/>
                      <a:pt x="3810379" y="1756774"/>
                    </a:cubicBezTo>
                    <a:cubicBezTo>
                      <a:pt x="3810379" y="1778361"/>
                      <a:pt x="3792880" y="1795860"/>
                      <a:pt x="3771293" y="1795860"/>
                    </a:cubicBezTo>
                    <a:cubicBezTo>
                      <a:pt x="3749705" y="1795860"/>
                      <a:pt x="3732205" y="1778361"/>
                      <a:pt x="3732205" y="1756774"/>
                    </a:cubicBezTo>
                    <a:cubicBezTo>
                      <a:pt x="3732205" y="1735186"/>
                      <a:pt x="3749705" y="1717686"/>
                      <a:pt x="3771293" y="1717686"/>
                    </a:cubicBezTo>
                    <a:close/>
                    <a:moveTo>
                      <a:pt x="3679017" y="1717686"/>
                    </a:moveTo>
                    <a:cubicBezTo>
                      <a:pt x="3700604" y="1717686"/>
                      <a:pt x="3718103" y="1735186"/>
                      <a:pt x="3718103" y="1756774"/>
                    </a:cubicBezTo>
                    <a:cubicBezTo>
                      <a:pt x="3718103" y="1778361"/>
                      <a:pt x="3700604" y="1795860"/>
                      <a:pt x="3679017" y="1795860"/>
                    </a:cubicBezTo>
                    <a:cubicBezTo>
                      <a:pt x="3657429" y="1795860"/>
                      <a:pt x="3639929" y="1778361"/>
                      <a:pt x="3639929" y="1756774"/>
                    </a:cubicBezTo>
                    <a:cubicBezTo>
                      <a:pt x="3639929" y="1735186"/>
                      <a:pt x="3657429" y="1717686"/>
                      <a:pt x="3679017" y="1717686"/>
                    </a:cubicBezTo>
                    <a:close/>
                    <a:moveTo>
                      <a:pt x="3584377" y="1717686"/>
                    </a:moveTo>
                    <a:cubicBezTo>
                      <a:pt x="3605964" y="1717686"/>
                      <a:pt x="3623463" y="1735186"/>
                      <a:pt x="3623463" y="1756774"/>
                    </a:cubicBezTo>
                    <a:cubicBezTo>
                      <a:pt x="3623463" y="1778361"/>
                      <a:pt x="3605964" y="1795860"/>
                      <a:pt x="3584377" y="1795860"/>
                    </a:cubicBezTo>
                    <a:cubicBezTo>
                      <a:pt x="3562789" y="1795860"/>
                      <a:pt x="3545289" y="1778361"/>
                      <a:pt x="3545289" y="1756774"/>
                    </a:cubicBezTo>
                    <a:cubicBezTo>
                      <a:pt x="3545289" y="1735186"/>
                      <a:pt x="3562789" y="1717686"/>
                      <a:pt x="3584377" y="1717686"/>
                    </a:cubicBezTo>
                    <a:close/>
                    <a:moveTo>
                      <a:pt x="3489737" y="1717686"/>
                    </a:moveTo>
                    <a:cubicBezTo>
                      <a:pt x="3511324" y="1717686"/>
                      <a:pt x="3528823" y="1735186"/>
                      <a:pt x="3528823" y="1756774"/>
                    </a:cubicBezTo>
                    <a:cubicBezTo>
                      <a:pt x="3528823" y="1778361"/>
                      <a:pt x="3511324" y="1795860"/>
                      <a:pt x="3489737" y="1795860"/>
                    </a:cubicBezTo>
                    <a:cubicBezTo>
                      <a:pt x="3468149" y="1795860"/>
                      <a:pt x="3450649" y="1778361"/>
                      <a:pt x="3450649" y="1756774"/>
                    </a:cubicBezTo>
                    <a:cubicBezTo>
                      <a:pt x="3450649" y="1735186"/>
                      <a:pt x="3468149" y="1717686"/>
                      <a:pt x="3489737" y="1717686"/>
                    </a:cubicBezTo>
                    <a:close/>
                    <a:moveTo>
                      <a:pt x="3392731" y="1717686"/>
                    </a:moveTo>
                    <a:cubicBezTo>
                      <a:pt x="3414319" y="1717686"/>
                      <a:pt x="3431819" y="1735186"/>
                      <a:pt x="3431819" y="1756774"/>
                    </a:cubicBezTo>
                    <a:cubicBezTo>
                      <a:pt x="3431819" y="1778361"/>
                      <a:pt x="3414319" y="1795860"/>
                      <a:pt x="3392731" y="1795860"/>
                    </a:cubicBezTo>
                    <a:cubicBezTo>
                      <a:pt x="3371144" y="1795860"/>
                      <a:pt x="3353644" y="1778361"/>
                      <a:pt x="3353644" y="1756774"/>
                    </a:cubicBezTo>
                    <a:cubicBezTo>
                      <a:pt x="3353644" y="1735186"/>
                      <a:pt x="3371144" y="1717686"/>
                      <a:pt x="3392731" y="1717686"/>
                    </a:cubicBezTo>
                    <a:close/>
                    <a:moveTo>
                      <a:pt x="3300457" y="1717686"/>
                    </a:moveTo>
                    <a:cubicBezTo>
                      <a:pt x="3322044" y="1717686"/>
                      <a:pt x="3339544" y="1735186"/>
                      <a:pt x="3339544" y="1756774"/>
                    </a:cubicBezTo>
                    <a:cubicBezTo>
                      <a:pt x="3339544" y="1778361"/>
                      <a:pt x="3322044" y="1795860"/>
                      <a:pt x="3300457" y="1795860"/>
                    </a:cubicBezTo>
                    <a:cubicBezTo>
                      <a:pt x="3278869" y="1795860"/>
                      <a:pt x="3261369" y="1778361"/>
                      <a:pt x="3261369" y="1756774"/>
                    </a:cubicBezTo>
                    <a:cubicBezTo>
                      <a:pt x="3261369" y="1735186"/>
                      <a:pt x="3278869" y="1717686"/>
                      <a:pt x="3300457" y="1717686"/>
                    </a:cubicBezTo>
                    <a:close/>
                    <a:moveTo>
                      <a:pt x="3205817" y="1717686"/>
                    </a:moveTo>
                    <a:cubicBezTo>
                      <a:pt x="3227404" y="1717686"/>
                      <a:pt x="3244904" y="1735186"/>
                      <a:pt x="3244904" y="1756774"/>
                    </a:cubicBezTo>
                    <a:cubicBezTo>
                      <a:pt x="3244904" y="1778361"/>
                      <a:pt x="3227404" y="1795860"/>
                      <a:pt x="3205817" y="1795860"/>
                    </a:cubicBezTo>
                    <a:cubicBezTo>
                      <a:pt x="3184229" y="1795860"/>
                      <a:pt x="3166729" y="1778361"/>
                      <a:pt x="3166729" y="1756774"/>
                    </a:cubicBezTo>
                    <a:cubicBezTo>
                      <a:pt x="3166729" y="1735186"/>
                      <a:pt x="3184229" y="1717686"/>
                      <a:pt x="3205817" y="1717686"/>
                    </a:cubicBezTo>
                    <a:close/>
                    <a:moveTo>
                      <a:pt x="3111175" y="1717686"/>
                    </a:moveTo>
                    <a:cubicBezTo>
                      <a:pt x="3132763" y="1717686"/>
                      <a:pt x="3150263" y="1735186"/>
                      <a:pt x="3150263" y="1756774"/>
                    </a:cubicBezTo>
                    <a:cubicBezTo>
                      <a:pt x="3150263" y="1778361"/>
                      <a:pt x="3132763" y="1795860"/>
                      <a:pt x="3111175" y="1795860"/>
                    </a:cubicBezTo>
                    <a:cubicBezTo>
                      <a:pt x="3089588" y="1795860"/>
                      <a:pt x="3072088" y="1778361"/>
                      <a:pt x="3072088" y="1756774"/>
                    </a:cubicBezTo>
                    <a:cubicBezTo>
                      <a:pt x="3072088" y="1735186"/>
                      <a:pt x="3089588" y="1717686"/>
                      <a:pt x="3111175" y="1717686"/>
                    </a:cubicBezTo>
                    <a:close/>
                    <a:moveTo>
                      <a:pt x="3018902" y="1717686"/>
                    </a:moveTo>
                    <a:cubicBezTo>
                      <a:pt x="3040489" y="1717686"/>
                      <a:pt x="3057989" y="1735186"/>
                      <a:pt x="3057989" y="1756774"/>
                    </a:cubicBezTo>
                    <a:cubicBezTo>
                      <a:pt x="3057989" y="1778361"/>
                      <a:pt x="3040489" y="1795860"/>
                      <a:pt x="3018902" y="1795860"/>
                    </a:cubicBezTo>
                    <a:cubicBezTo>
                      <a:pt x="2997315" y="1795860"/>
                      <a:pt x="2979815" y="1778361"/>
                      <a:pt x="2979815" y="1756774"/>
                    </a:cubicBezTo>
                    <a:cubicBezTo>
                      <a:pt x="2979815" y="1735186"/>
                      <a:pt x="2997315" y="1717686"/>
                      <a:pt x="3018902" y="1717686"/>
                    </a:cubicBezTo>
                    <a:close/>
                    <a:moveTo>
                      <a:pt x="2924263" y="1717686"/>
                    </a:moveTo>
                    <a:cubicBezTo>
                      <a:pt x="2945850" y="1717686"/>
                      <a:pt x="2963349" y="1735186"/>
                      <a:pt x="2963349" y="1756774"/>
                    </a:cubicBezTo>
                    <a:cubicBezTo>
                      <a:pt x="2963349" y="1778361"/>
                      <a:pt x="2945850" y="1795860"/>
                      <a:pt x="2924263" y="1795860"/>
                    </a:cubicBezTo>
                    <a:cubicBezTo>
                      <a:pt x="2902675" y="1795860"/>
                      <a:pt x="2885175" y="1778361"/>
                      <a:pt x="2885175" y="1756774"/>
                    </a:cubicBezTo>
                    <a:cubicBezTo>
                      <a:pt x="2885175" y="1735186"/>
                      <a:pt x="2902675" y="1717686"/>
                      <a:pt x="2924263" y="1717686"/>
                    </a:cubicBezTo>
                    <a:close/>
                    <a:moveTo>
                      <a:pt x="2831988" y="1717686"/>
                    </a:moveTo>
                    <a:cubicBezTo>
                      <a:pt x="2853575" y="1717686"/>
                      <a:pt x="2871075" y="1735186"/>
                      <a:pt x="2871075" y="1756774"/>
                    </a:cubicBezTo>
                    <a:cubicBezTo>
                      <a:pt x="2871075" y="1778361"/>
                      <a:pt x="2853575" y="1795860"/>
                      <a:pt x="2831988" y="1795860"/>
                    </a:cubicBezTo>
                    <a:cubicBezTo>
                      <a:pt x="2810401" y="1795860"/>
                      <a:pt x="2792901" y="1778361"/>
                      <a:pt x="2792901" y="1756774"/>
                    </a:cubicBezTo>
                    <a:cubicBezTo>
                      <a:pt x="2792901" y="1735186"/>
                      <a:pt x="2810401" y="1717686"/>
                      <a:pt x="2831988" y="1717686"/>
                    </a:cubicBezTo>
                    <a:close/>
                    <a:moveTo>
                      <a:pt x="2737359" y="1717686"/>
                    </a:moveTo>
                    <a:cubicBezTo>
                      <a:pt x="2758934" y="1717686"/>
                      <a:pt x="2776434" y="1735186"/>
                      <a:pt x="2776434" y="1756774"/>
                    </a:cubicBezTo>
                    <a:cubicBezTo>
                      <a:pt x="2776434" y="1778361"/>
                      <a:pt x="2758934" y="1795860"/>
                      <a:pt x="2737359" y="1795860"/>
                    </a:cubicBezTo>
                    <a:cubicBezTo>
                      <a:pt x="2715768" y="1795860"/>
                      <a:pt x="2698265" y="1778361"/>
                      <a:pt x="2698265" y="1756774"/>
                    </a:cubicBezTo>
                    <a:cubicBezTo>
                      <a:pt x="2698265" y="1735186"/>
                      <a:pt x="2715768" y="1717686"/>
                      <a:pt x="2737359" y="1717686"/>
                    </a:cubicBezTo>
                    <a:close/>
                    <a:moveTo>
                      <a:pt x="2645073" y="1717686"/>
                    </a:moveTo>
                    <a:cubicBezTo>
                      <a:pt x="2666662" y="1717686"/>
                      <a:pt x="2684164" y="1735186"/>
                      <a:pt x="2684164" y="1756774"/>
                    </a:cubicBezTo>
                    <a:cubicBezTo>
                      <a:pt x="2684164" y="1778361"/>
                      <a:pt x="2666662" y="1795860"/>
                      <a:pt x="2645073" y="1795860"/>
                    </a:cubicBezTo>
                    <a:cubicBezTo>
                      <a:pt x="2623487" y="1795860"/>
                      <a:pt x="2605987" y="1778361"/>
                      <a:pt x="2605987" y="1756774"/>
                    </a:cubicBezTo>
                    <a:cubicBezTo>
                      <a:pt x="2605987" y="1735186"/>
                      <a:pt x="2623487" y="1717686"/>
                      <a:pt x="2645073" y="1717686"/>
                    </a:cubicBezTo>
                    <a:close/>
                    <a:moveTo>
                      <a:pt x="2550436" y="1717686"/>
                    </a:moveTo>
                    <a:cubicBezTo>
                      <a:pt x="2572023" y="1717686"/>
                      <a:pt x="2589522" y="1735186"/>
                      <a:pt x="2589522" y="1756774"/>
                    </a:cubicBezTo>
                    <a:cubicBezTo>
                      <a:pt x="2589522" y="1778361"/>
                      <a:pt x="2572023" y="1795860"/>
                      <a:pt x="2550436" y="1795860"/>
                    </a:cubicBezTo>
                    <a:cubicBezTo>
                      <a:pt x="2528849" y="1795860"/>
                      <a:pt x="2511353" y="1778361"/>
                      <a:pt x="2511353" y="1756774"/>
                    </a:cubicBezTo>
                    <a:cubicBezTo>
                      <a:pt x="2511353" y="1735186"/>
                      <a:pt x="2528849" y="1717686"/>
                      <a:pt x="2550436" y="1717686"/>
                    </a:cubicBezTo>
                    <a:close/>
                    <a:moveTo>
                      <a:pt x="2458164" y="1717686"/>
                    </a:moveTo>
                    <a:cubicBezTo>
                      <a:pt x="2479753" y="1717686"/>
                      <a:pt x="2497252" y="1735186"/>
                      <a:pt x="2497252" y="1756774"/>
                    </a:cubicBezTo>
                    <a:cubicBezTo>
                      <a:pt x="2497252" y="1778361"/>
                      <a:pt x="2479753" y="1795860"/>
                      <a:pt x="2458164" y="1795860"/>
                    </a:cubicBezTo>
                    <a:cubicBezTo>
                      <a:pt x="2436583" y="1795860"/>
                      <a:pt x="2419080" y="1778361"/>
                      <a:pt x="2419080" y="1756774"/>
                    </a:cubicBezTo>
                    <a:cubicBezTo>
                      <a:pt x="2419080" y="1735186"/>
                      <a:pt x="2436583" y="1717686"/>
                      <a:pt x="2458164" y="1717686"/>
                    </a:cubicBezTo>
                    <a:close/>
                    <a:moveTo>
                      <a:pt x="2363525" y="1717686"/>
                    </a:moveTo>
                    <a:cubicBezTo>
                      <a:pt x="2385114" y="1717686"/>
                      <a:pt x="2402611" y="1735186"/>
                      <a:pt x="2402611" y="1756774"/>
                    </a:cubicBezTo>
                    <a:cubicBezTo>
                      <a:pt x="2402611" y="1778361"/>
                      <a:pt x="2385114" y="1795860"/>
                      <a:pt x="2363525" y="1795860"/>
                    </a:cubicBezTo>
                    <a:cubicBezTo>
                      <a:pt x="2341941" y="1795860"/>
                      <a:pt x="2324438" y="1778361"/>
                      <a:pt x="2324438" y="1756774"/>
                    </a:cubicBezTo>
                    <a:cubicBezTo>
                      <a:pt x="2324438" y="1735186"/>
                      <a:pt x="2341941" y="1717686"/>
                      <a:pt x="2363525" y="1717686"/>
                    </a:cubicBezTo>
                    <a:close/>
                    <a:moveTo>
                      <a:pt x="951054" y="1717686"/>
                    </a:moveTo>
                    <a:cubicBezTo>
                      <a:pt x="972639" y="1717686"/>
                      <a:pt x="990138" y="1735186"/>
                      <a:pt x="990138" y="1756774"/>
                    </a:cubicBezTo>
                    <a:cubicBezTo>
                      <a:pt x="990138" y="1778361"/>
                      <a:pt x="972639" y="1795860"/>
                      <a:pt x="951054" y="1795860"/>
                    </a:cubicBezTo>
                    <a:cubicBezTo>
                      <a:pt x="929469" y="1795860"/>
                      <a:pt x="911970" y="1778361"/>
                      <a:pt x="911970" y="1756774"/>
                    </a:cubicBezTo>
                    <a:cubicBezTo>
                      <a:pt x="911970" y="1735186"/>
                      <a:pt x="929469" y="1717686"/>
                      <a:pt x="951054" y="1717686"/>
                    </a:cubicBezTo>
                    <a:close/>
                    <a:moveTo>
                      <a:pt x="577233" y="1717686"/>
                    </a:moveTo>
                    <a:cubicBezTo>
                      <a:pt x="598824" y="1717686"/>
                      <a:pt x="616327" y="1735186"/>
                      <a:pt x="616327" y="1756774"/>
                    </a:cubicBezTo>
                    <a:cubicBezTo>
                      <a:pt x="616327" y="1778361"/>
                      <a:pt x="598824" y="1795860"/>
                      <a:pt x="577233" y="1795860"/>
                    </a:cubicBezTo>
                    <a:cubicBezTo>
                      <a:pt x="555643" y="1795860"/>
                      <a:pt x="538140" y="1778361"/>
                      <a:pt x="538140" y="1756774"/>
                    </a:cubicBezTo>
                    <a:cubicBezTo>
                      <a:pt x="538140" y="1735186"/>
                      <a:pt x="555643" y="1717686"/>
                      <a:pt x="577233" y="1717686"/>
                    </a:cubicBezTo>
                    <a:close/>
                    <a:moveTo>
                      <a:pt x="484950" y="1717686"/>
                    </a:moveTo>
                    <a:cubicBezTo>
                      <a:pt x="506539" y="1717686"/>
                      <a:pt x="524038" y="1735186"/>
                      <a:pt x="524038" y="1756774"/>
                    </a:cubicBezTo>
                    <a:cubicBezTo>
                      <a:pt x="524038" y="1778361"/>
                      <a:pt x="506539" y="1795860"/>
                      <a:pt x="484950" y="1795860"/>
                    </a:cubicBezTo>
                    <a:cubicBezTo>
                      <a:pt x="463359" y="1795860"/>
                      <a:pt x="445871" y="1778361"/>
                      <a:pt x="445871" y="1756774"/>
                    </a:cubicBezTo>
                    <a:cubicBezTo>
                      <a:pt x="445871" y="1735186"/>
                      <a:pt x="463359" y="1717686"/>
                      <a:pt x="484950" y="1717686"/>
                    </a:cubicBezTo>
                    <a:close/>
                    <a:moveTo>
                      <a:pt x="390308" y="1717686"/>
                    </a:moveTo>
                    <a:cubicBezTo>
                      <a:pt x="411895" y="1717686"/>
                      <a:pt x="429402" y="1735186"/>
                      <a:pt x="429402" y="1756774"/>
                    </a:cubicBezTo>
                    <a:cubicBezTo>
                      <a:pt x="429402" y="1778361"/>
                      <a:pt x="411895" y="1795860"/>
                      <a:pt x="390308" y="1795860"/>
                    </a:cubicBezTo>
                    <a:cubicBezTo>
                      <a:pt x="368730" y="1795860"/>
                      <a:pt x="351231" y="1778361"/>
                      <a:pt x="351231" y="1756774"/>
                    </a:cubicBezTo>
                    <a:cubicBezTo>
                      <a:pt x="351231" y="1735186"/>
                      <a:pt x="368730" y="1717686"/>
                      <a:pt x="390308" y="1717686"/>
                    </a:cubicBezTo>
                    <a:close/>
                    <a:moveTo>
                      <a:pt x="298037" y="1717686"/>
                    </a:moveTo>
                    <a:cubicBezTo>
                      <a:pt x="319621" y="1717686"/>
                      <a:pt x="337130" y="1735186"/>
                      <a:pt x="337130" y="1756774"/>
                    </a:cubicBezTo>
                    <a:cubicBezTo>
                      <a:pt x="337130" y="1778361"/>
                      <a:pt x="319621" y="1795860"/>
                      <a:pt x="298037" y="1795860"/>
                    </a:cubicBezTo>
                    <a:cubicBezTo>
                      <a:pt x="276449" y="1795860"/>
                      <a:pt x="258948" y="1778361"/>
                      <a:pt x="258948" y="1756774"/>
                    </a:cubicBezTo>
                    <a:cubicBezTo>
                      <a:pt x="258948" y="1735186"/>
                      <a:pt x="276449" y="1717686"/>
                      <a:pt x="298037" y="1717686"/>
                    </a:cubicBezTo>
                    <a:close/>
                    <a:moveTo>
                      <a:pt x="3854460" y="1637264"/>
                    </a:moveTo>
                    <a:lnTo>
                      <a:pt x="3858001" y="1707402"/>
                    </a:lnTo>
                    <a:lnTo>
                      <a:pt x="3838292" y="1699238"/>
                    </a:lnTo>
                    <a:cubicBezTo>
                      <a:pt x="3831219" y="1692165"/>
                      <a:pt x="3826844" y="1682393"/>
                      <a:pt x="3826844" y="1671599"/>
                    </a:cubicBezTo>
                    <a:cubicBezTo>
                      <a:pt x="3826844" y="1660806"/>
                      <a:pt x="3831219" y="1651034"/>
                      <a:pt x="3838292" y="1643961"/>
                    </a:cubicBezTo>
                    <a:close/>
                    <a:moveTo>
                      <a:pt x="3771291" y="1632512"/>
                    </a:moveTo>
                    <a:cubicBezTo>
                      <a:pt x="3792879" y="1632512"/>
                      <a:pt x="3810379" y="1650012"/>
                      <a:pt x="3810379" y="1671599"/>
                    </a:cubicBezTo>
                    <a:cubicBezTo>
                      <a:pt x="3810379" y="1693187"/>
                      <a:pt x="3792879" y="1710687"/>
                      <a:pt x="3771291" y="1710687"/>
                    </a:cubicBezTo>
                    <a:cubicBezTo>
                      <a:pt x="3749704" y="1710687"/>
                      <a:pt x="3732204" y="1693187"/>
                      <a:pt x="3732204" y="1671599"/>
                    </a:cubicBezTo>
                    <a:cubicBezTo>
                      <a:pt x="3732204" y="1650012"/>
                      <a:pt x="3749704" y="1632512"/>
                      <a:pt x="3771291" y="1632512"/>
                    </a:cubicBezTo>
                    <a:close/>
                    <a:moveTo>
                      <a:pt x="3584377" y="1632512"/>
                    </a:moveTo>
                    <a:cubicBezTo>
                      <a:pt x="3605964" y="1632512"/>
                      <a:pt x="3623463" y="1650012"/>
                      <a:pt x="3623463" y="1671599"/>
                    </a:cubicBezTo>
                    <a:cubicBezTo>
                      <a:pt x="3623463" y="1693187"/>
                      <a:pt x="3605964" y="1710687"/>
                      <a:pt x="3584377" y="1710687"/>
                    </a:cubicBezTo>
                    <a:cubicBezTo>
                      <a:pt x="3562789" y="1710687"/>
                      <a:pt x="3545289" y="1693187"/>
                      <a:pt x="3545289" y="1671599"/>
                    </a:cubicBezTo>
                    <a:cubicBezTo>
                      <a:pt x="3545289" y="1650012"/>
                      <a:pt x="3562789" y="1632512"/>
                      <a:pt x="3584377" y="1632512"/>
                    </a:cubicBezTo>
                    <a:close/>
                    <a:moveTo>
                      <a:pt x="3489737" y="1632512"/>
                    </a:moveTo>
                    <a:cubicBezTo>
                      <a:pt x="3511324" y="1632512"/>
                      <a:pt x="3528823" y="1650012"/>
                      <a:pt x="3528823" y="1671599"/>
                    </a:cubicBezTo>
                    <a:cubicBezTo>
                      <a:pt x="3528823" y="1693187"/>
                      <a:pt x="3511324" y="1710687"/>
                      <a:pt x="3489737" y="1710687"/>
                    </a:cubicBezTo>
                    <a:cubicBezTo>
                      <a:pt x="3468149" y="1710687"/>
                      <a:pt x="3450649" y="1693187"/>
                      <a:pt x="3450649" y="1671599"/>
                    </a:cubicBezTo>
                    <a:cubicBezTo>
                      <a:pt x="3450649" y="1650012"/>
                      <a:pt x="3468149" y="1632512"/>
                      <a:pt x="3489737" y="1632512"/>
                    </a:cubicBezTo>
                    <a:close/>
                    <a:moveTo>
                      <a:pt x="3392731" y="1632512"/>
                    </a:moveTo>
                    <a:cubicBezTo>
                      <a:pt x="3414319" y="1632512"/>
                      <a:pt x="3431819" y="1650012"/>
                      <a:pt x="3431819" y="1671599"/>
                    </a:cubicBezTo>
                    <a:cubicBezTo>
                      <a:pt x="3431819" y="1693187"/>
                      <a:pt x="3414319" y="1710687"/>
                      <a:pt x="3392731" y="1710687"/>
                    </a:cubicBezTo>
                    <a:cubicBezTo>
                      <a:pt x="3371144" y="1710687"/>
                      <a:pt x="3353644" y="1693187"/>
                      <a:pt x="3353644" y="1671599"/>
                    </a:cubicBezTo>
                    <a:cubicBezTo>
                      <a:pt x="3353644" y="1650012"/>
                      <a:pt x="3371144" y="1632512"/>
                      <a:pt x="3392731" y="1632512"/>
                    </a:cubicBezTo>
                    <a:close/>
                    <a:moveTo>
                      <a:pt x="2924263" y="1632512"/>
                    </a:moveTo>
                    <a:cubicBezTo>
                      <a:pt x="2945850" y="1632512"/>
                      <a:pt x="2963349" y="1650012"/>
                      <a:pt x="2963349" y="1671599"/>
                    </a:cubicBezTo>
                    <a:cubicBezTo>
                      <a:pt x="2963349" y="1693187"/>
                      <a:pt x="2945850" y="1710687"/>
                      <a:pt x="2924263" y="1710687"/>
                    </a:cubicBezTo>
                    <a:cubicBezTo>
                      <a:pt x="2902675" y="1710687"/>
                      <a:pt x="2885175" y="1693187"/>
                      <a:pt x="2885175" y="1671599"/>
                    </a:cubicBezTo>
                    <a:cubicBezTo>
                      <a:pt x="2885175" y="1650012"/>
                      <a:pt x="2902675" y="1632512"/>
                      <a:pt x="2924263" y="1632512"/>
                    </a:cubicBezTo>
                    <a:close/>
                    <a:moveTo>
                      <a:pt x="2458164" y="1632512"/>
                    </a:moveTo>
                    <a:cubicBezTo>
                      <a:pt x="2479753" y="1632512"/>
                      <a:pt x="2497252" y="1650012"/>
                      <a:pt x="2497252" y="1671599"/>
                    </a:cubicBezTo>
                    <a:cubicBezTo>
                      <a:pt x="2497252" y="1693187"/>
                      <a:pt x="2479753" y="1710687"/>
                      <a:pt x="2458164" y="1710687"/>
                    </a:cubicBezTo>
                    <a:cubicBezTo>
                      <a:pt x="2436583" y="1710687"/>
                      <a:pt x="2419080" y="1693187"/>
                      <a:pt x="2419080" y="1671599"/>
                    </a:cubicBezTo>
                    <a:cubicBezTo>
                      <a:pt x="2419080" y="1650012"/>
                      <a:pt x="2436583" y="1632512"/>
                      <a:pt x="2458164" y="1632512"/>
                    </a:cubicBezTo>
                    <a:close/>
                    <a:moveTo>
                      <a:pt x="951057" y="1632512"/>
                    </a:moveTo>
                    <a:cubicBezTo>
                      <a:pt x="972642" y="1632512"/>
                      <a:pt x="990141" y="1650012"/>
                      <a:pt x="990141" y="1671599"/>
                    </a:cubicBezTo>
                    <a:cubicBezTo>
                      <a:pt x="990141" y="1693187"/>
                      <a:pt x="972642" y="1710687"/>
                      <a:pt x="951057" y="1710687"/>
                    </a:cubicBezTo>
                    <a:cubicBezTo>
                      <a:pt x="929472" y="1710687"/>
                      <a:pt x="911973" y="1693187"/>
                      <a:pt x="911973" y="1671599"/>
                    </a:cubicBezTo>
                    <a:cubicBezTo>
                      <a:pt x="911973" y="1650012"/>
                      <a:pt x="929472" y="1632512"/>
                      <a:pt x="951057" y="1632512"/>
                    </a:cubicBezTo>
                    <a:close/>
                    <a:moveTo>
                      <a:pt x="856425" y="1632512"/>
                    </a:moveTo>
                    <a:cubicBezTo>
                      <a:pt x="878010" y="1632512"/>
                      <a:pt x="895509" y="1650012"/>
                      <a:pt x="895509" y="1671599"/>
                    </a:cubicBezTo>
                    <a:cubicBezTo>
                      <a:pt x="895509" y="1693187"/>
                      <a:pt x="878010" y="1710687"/>
                      <a:pt x="856425" y="1710687"/>
                    </a:cubicBezTo>
                    <a:cubicBezTo>
                      <a:pt x="834839" y="1710687"/>
                      <a:pt x="817341" y="1693187"/>
                      <a:pt x="817341" y="1671599"/>
                    </a:cubicBezTo>
                    <a:cubicBezTo>
                      <a:pt x="817341" y="1650012"/>
                      <a:pt x="834839" y="1632512"/>
                      <a:pt x="856425" y="1632512"/>
                    </a:cubicBezTo>
                    <a:close/>
                    <a:moveTo>
                      <a:pt x="669521" y="1632512"/>
                    </a:moveTo>
                    <a:cubicBezTo>
                      <a:pt x="691111" y="1632512"/>
                      <a:pt x="708609" y="1650012"/>
                      <a:pt x="708609" y="1671599"/>
                    </a:cubicBezTo>
                    <a:cubicBezTo>
                      <a:pt x="708609" y="1693187"/>
                      <a:pt x="691111" y="1710687"/>
                      <a:pt x="669521" y="1710687"/>
                    </a:cubicBezTo>
                    <a:cubicBezTo>
                      <a:pt x="647936" y="1710687"/>
                      <a:pt x="630433" y="1693187"/>
                      <a:pt x="630433" y="1671599"/>
                    </a:cubicBezTo>
                    <a:cubicBezTo>
                      <a:pt x="630433" y="1650012"/>
                      <a:pt x="647936" y="1632512"/>
                      <a:pt x="669521" y="1632512"/>
                    </a:cubicBezTo>
                    <a:close/>
                    <a:moveTo>
                      <a:pt x="577237" y="1632512"/>
                    </a:moveTo>
                    <a:cubicBezTo>
                      <a:pt x="598829" y="1632512"/>
                      <a:pt x="616330" y="1650012"/>
                      <a:pt x="616330" y="1671599"/>
                    </a:cubicBezTo>
                    <a:cubicBezTo>
                      <a:pt x="616330" y="1693187"/>
                      <a:pt x="598829" y="1710687"/>
                      <a:pt x="577237" y="1710687"/>
                    </a:cubicBezTo>
                    <a:cubicBezTo>
                      <a:pt x="555647" y="1710687"/>
                      <a:pt x="538144" y="1693187"/>
                      <a:pt x="538144" y="1671599"/>
                    </a:cubicBezTo>
                    <a:cubicBezTo>
                      <a:pt x="538144" y="1650012"/>
                      <a:pt x="555647" y="1632512"/>
                      <a:pt x="577237" y="1632512"/>
                    </a:cubicBezTo>
                    <a:close/>
                    <a:moveTo>
                      <a:pt x="484957" y="1632512"/>
                    </a:moveTo>
                    <a:cubicBezTo>
                      <a:pt x="506543" y="1632512"/>
                      <a:pt x="524042" y="1650012"/>
                      <a:pt x="524042" y="1671599"/>
                    </a:cubicBezTo>
                    <a:cubicBezTo>
                      <a:pt x="524042" y="1693187"/>
                      <a:pt x="506543" y="1710687"/>
                      <a:pt x="484957" y="1710687"/>
                    </a:cubicBezTo>
                    <a:cubicBezTo>
                      <a:pt x="463364" y="1710687"/>
                      <a:pt x="445875" y="1693187"/>
                      <a:pt x="445875" y="1671599"/>
                    </a:cubicBezTo>
                    <a:cubicBezTo>
                      <a:pt x="445875" y="1650012"/>
                      <a:pt x="463364" y="1632512"/>
                      <a:pt x="484957" y="1632512"/>
                    </a:cubicBezTo>
                    <a:close/>
                    <a:moveTo>
                      <a:pt x="390314" y="1632512"/>
                    </a:moveTo>
                    <a:cubicBezTo>
                      <a:pt x="411907" y="1632512"/>
                      <a:pt x="429406" y="1650012"/>
                      <a:pt x="429406" y="1671599"/>
                    </a:cubicBezTo>
                    <a:cubicBezTo>
                      <a:pt x="429406" y="1693187"/>
                      <a:pt x="411907" y="1710687"/>
                      <a:pt x="390314" y="1710687"/>
                    </a:cubicBezTo>
                    <a:cubicBezTo>
                      <a:pt x="368735" y="1710687"/>
                      <a:pt x="351235" y="1693187"/>
                      <a:pt x="351235" y="1671599"/>
                    </a:cubicBezTo>
                    <a:cubicBezTo>
                      <a:pt x="351235" y="1650012"/>
                      <a:pt x="368735" y="1632512"/>
                      <a:pt x="390314" y="1632512"/>
                    </a:cubicBezTo>
                    <a:close/>
                    <a:moveTo>
                      <a:pt x="298040" y="1632512"/>
                    </a:moveTo>
                    <a:cubicBezTo>
                      <a:pt x="319624" y="1632512"/>
                      <a:pt x="337133" y="1650012"/>
                      <a:pt x="337133" y="1671599"/>
                    </a:cubicBezTo>
                    <a:cubicBezTo>
                      <a:pt x="337133" y="1693187"/>
                      <a:pt x="319624" y="1710687"/>
                      <a:pt x="298040" y="1710687"/>
                    </a:cubicBezTo>
                    <a:cubicBezTo>
                      <a:pt x="276452" y="1710687"/>
                      <a:pt x="258951" y="1693187"/>
                      <a:pt x="258951" y="1671599"/>
                    </a:cubicBezTo>
                    <a:cubicBezTo>
                      <a:pt x="258951" y="1650012"/>
                      <a:pt x="276452" y="1632512"/>
                      <a:pt x="298040" y="1632512"/>
                    </a:cubicBezTo>
                    <a:close/>
                    <a:moveTo>
                      <a:pt x="3679017" y="1632512"/>
                    </a:moveTo>
                    <a:cubicBezTo>
                      <a:pt x="3700604" y="1632512"/>
                      <a:pt x="3718103" y="1650011"/>
                      <a:pt x="3718103" y="1671598"/>
                    </a:cubicBezTo>
                    <a:cubicBezTo>
                      <a:pt x="3718103" y="1693186"/>
                      <a:pt x="3700604" y="1710685"/>
                      <a:pt x="3679017" y="1710685"/>
                    </a:cubicBezTo>
                    <a:cubicBezTo>
                      <a:pt x="3657429" y="1710685"/>
                      <a:pt x="3639929" y="1693186"/>
                      <a:pt x="3639929" y="1671598"/>
                    </a:cubicBezTo>
                    <a:cubicBezTo>
                      <a:pt x="3639929" y="1650011"/>
                      <a:pt x="3657429" y="1632512"/>
                      <a:pt x="3679017" y="1632512"/>
                    </a:cubicBezTo>
                    <a:close/>
                    <a:moveTo>
                      <a:pt x="3300455" y="1632512"/>
                    </a:moveTo>
                    <a:cubicBezTo>
                      <a:pt x="3322043" y="1632512"/>
                      <a:pt x="3339543" y="1650011"/>
                      <a:pt x="3339543" y="1671598"/>
                    </a:cubicBezTo>
                    <a:cubicBezTo>
                      <a:pt x="3339543" y="1693186"/>
                      <a:pt x="3322043" y="1710685"/>
                      <a:pt x="3300455" y="1710685"/>
                    </a:cubicBezTo>
                    <a:cubicBezTo>
                      <a:pt x="3278868" y="1710685"/>
                      <a:pt x="3261368" y="1693186"/>
                      <a:pt x="3261368" y="1671598"/>
                    </a:cubicBezTo>
                    <a:cubicBezTo>
                      <a:pt x="3261368" y="1650011"/>
                      <a:pt x="3278868" y="1632512"/>
                      <a:pt x="3300455" y="1632512"/>
                    </a:cubicBezTo>
                    <a:close/>
                    <a:moveTo>
                      <a:pt x="3111175" y="1632512"/>
                    </a:moveTo>
                    <a:cubicBezTo>
                      <a:pt x="3132763" y="1632512"/>
                      <a:pt x="3150263" y="1650011"/>
                      <a:pt x="3150263" y="1671598"/>
                    </a:cubicBezTo>
                    <a:cubicBezTo>
                      <a:pt x="3150263" y="1693186"/>
                      <a:pt x="3132763" y="1710685"/>
                      <a:pt x="3111175" y="1710685"/>
                    </a:cubicBezTo>
                    <a:cubicBezTo>
                      <a:pt x="3089588" y="1710685"/>
                      <a:pt x="3072088" y="1693186"/>
                      <a:pt x="3072088" y="1671598"/>
                    </a:cubicBezTo>
                    <a:cubicBezTo>
                      <a:pt x="3072088" y="1650011"/>
                      <a:pt x="3089588" y="1632512"/>
                      <a:pt x="3111175" y="1632512"/>
                    </a:cubicBezTo>
                    <a:close/>
                    <a:moveTo>
                      <a:pt x="3018902" y="1632512"/>
                    </a:moveTo>
                    <a:cubicBezTo>
                      <a:pt x="3040489" y="1632512"/>
                      <a:pt x="3057989" y="1650011"/>
                      <a:pt x="3057989" y="1671598"/>
                    </a:cubicBezTo>
                    <a:cubicBezTo>
                      <a:pt x="3057989" y="1693186"/>
                      <a:pt x="3040489" y="1710685"/>
                      <a:pt x="3018902" y="1710685"/>
                    </a:cubicBezTo>
                    <a:cubicBezTo>
                      <a:pt x="2997315" y="1710685"/>
                      <a:pt x="2979815" y="1693186"/>
                      <a:pt x="2979815" y="1671598"/>
                    </a:cubicBezTo>
                    <a:cubicBezTo>
                      <a:pt x="2979815" y="1650011"/>
                      <a:pt x="2997315" y="1632512"/>
                      <a:pt x="3018902" y="1632512"/>
                    </a:cubicBezTo>
                    <a:close/>
                    <a:moveTo>
                      <a:pt x="2831987" y="1632512"/>
                    </a:moveTo>
                    <a:cubicBezTo>
                      <a:pt x="2853574" y="1632512"/>
                      <a:pt x="2871074" y="1650011"/>
                      <a:pt x="2871074" y="1671598"/>
                    </a:cubicBezTo>
                    <a:cubicBezTo>
                      <a:pt x="2871074" y="1693186"/>
                      <a:pt x="2853574" y="1710685"/>
                      <a:pt x="2831987" y="1710685"/>
                    </a:cubicBezTo>
                    <a:cubicBezTo>
                      <a:pt x="2810400" y="1710685"/>
                      <a:pt x="2792900" y="1693186"/>
                      <a:pt x="2792900" y="1671598"/>
                    </a:cubicBezTo>
                    <a:cubicBezTo>
                      <a:pt x="2792900" y="1650011"/>
                      <a:pt x="2810400" y="1632512"/>
                      <a:pt x="2831987" y="1632512"/>
                    </a:cubicBezTo>
                    <a:close/>
                    <a:moveTo>
                      <a:pt x="2737359" y="1632512"/>
                    </a:moveTo>
                    <a:cubicBezTo>
                      <a:pt x="2758934" y="1632512"/>
                      <a:pt x="2776434" y="1650011"/>
                      <a:pt x="2776434" y="1671598"/>
                    </a:cubicBezTo>
                    <a:cubicBezTo>
                      <a:pt x="2776434" y="1693186"/>
                      <a:pt x="2758934" y="1710685"/>
                      <a:pt x="2737359" y="1710685"/>
                    </a:cubicBezTo>
                    <a:cubicBezTo>
                      <a:pt x="2715769" y="1710685"/>
                      <a:pt x="2698267" y="1693186"/>
                      <a:pt x="2698267" y="1671598"/>
                    </a:cubicBezTo>
                    <a:cubicBezTo>
                      <a:pt x="2698267" y="1650011"/>
                      <a:pt x="2715769" y="1632512"/>
                      <a:pt x="2737359" y="1632512"/>
                    </a:cubicBezTo>
                    <a:close/>
                    <a:moveTo>
                      <a:pt x="2645073" y="1632512"/>
                    </a:moveTo>
                    <a:cubicBezTo>
                      <a:pt x="2666662" y="1632512"/>
                      <a:pt x="2684164" y="1650011"/>
                      <a:pt x="2684164" y="1671598"/>
                    </a:cubicBezTo>
                    <a:cubicBezTo>
                      <a:pt x="2684164" y="1693186"/>
                      <a:pt x="2666662" y="1710685"/>
                      <a:pt x="2645073" y="1710685"/>
                    </a:cubicBezTo>
                    <a:cubicBezTo>
                      <a:pt x="2623487" y="1710685"/>
                      <a:pt x="2605987" y="1693186"/>
                      <a:pt x="2605987" y="1671598"/>
                    </a:cubicBezTo>
                    <a:cubicBezTo>
                      <a:pt x="2605987" y="1650011"/>
                      <a:pt x="2623487" y="1632512"/>
                      <a:pt x="2645073" y="1632512"/>
                    </a:cubicBezTo>
                    <a:close/>
                    <a:moveTo>
                      <a:pt x="2550437" y="1632512"/>
                    </a:moveTo>
                    <a:cubicBezTo>
                      <a:pt x="2572023" y="1632512"/>
                      <a:pt x="2589522" y="1650011"/>
                      <a:pt x="2589522" y="1671598"/>
                    </a:cubicBezTo>
                    <a:cubicBezTo>
                      <a:pt x="2589522" y="1693186"/>
                      <a:pt x="2572023" y="1710685"/>
                      <a:pt x="2550437" y="1710685"/>
                    </a:cubicBezTo>
                    <a:cubicBezTo>
                      <a:pt x="2528849" y="1710685"/>
                      <a:pt x="2511353" y="1693186"/>
                      <a:pt x="2511353" y="1671598"/>
                    </a:cubicBezTo>
                    <a:cubicBezTo>
                      <a:pt x="2511353" y="1650011"/>
                      <a:pt x="2528849" y="1632512"/>
                      <a:pt x="2550437" y="1632512"/>
                    </a:cubicBezTo>
                    <a:close/>
                    <a:moveTo>
                      <a:pt x="2363525" y="1632512"/>
                    </a:moveTo>
                    <a:cubicBezTo>
                      <a:pt x="2385115" y="1632512"/>
                      <a:pt x="2402612" y="1650011"/>
                      <a:pt x="2402612" y="1671598"/>
                    </a:cubicBezTo>
                    <a:cubicBezTo>
                      <a:pt x="2402612" y="1693186"/>
                      <a:pt x="2385115" y="1710685"/>
                      <a:pt x="2363525" y="1710685"/>
                    </a:cubicBezTo>
                    <a:cubicBezTo>
                      <a:pt x="2341941" y="1710685"/>
                      <a:pt x="2324438" y="1693186"/>
                      <a:pt x="2324438" y="1671598"/>
                    </a:cubicBezTo>
                    <a:cubicBezTo>
                      <a:pt x="2324438" y="1650011"/>
                      <a:pt x="2341941" y="1632512"/>
                      <a:pt x="2363525" y="1632512"/>
                    </a:cubicBezTo>
                    <a:close/>
                    <a:moveTo>
                      <a:pt x="764159" y="1632512"/>
                    </a:moveTo>
                    <a:cubicBezTo>
                      <a:pt x="785745" y="1632512"/>
                      <a:pt x="803243" y="1650011"/>
                      <a:pt x="803243" y="1671598"/>
                    </a:cubicBezTo>
                    <a:cubicBezTo>
                      <a:pt x="803243" y="1693186"/>
                      <a:pt x="785745" y="1710685"/>
                      <a:pt x="764159" y="1710685"/>
                    </a:cubicBezTo>
                    <a:cubicBezTo>
                      <a:pt x="742570" y="1710685"/>
                      <a:pt x="725074" y="1693186"/>
                      <a:pt x="725074" y="1671598"/>
                    </a:cubicBezTo>
                    <a:cubicBezTo>
                      <a:pt x="725074" y="1650011"/>
                      <a:pt x="742570" y="1632512"/>
                      <a:pt x="764159" y="1632512"/>
                    </a:cubicBezTo>
                    <a:close/>
                    <a:moveTo>
                      <a:pt x="3846758" y="1555277"/>
                    </a:moveTo>
                    <a:lnTo>
                      <a:pt x="3852080" y="1590149"/>
                    </a:lnTo>
                    <a:lnTo>
                      <a:pt x="3853608" y="1620406"/>
                    </a:lnTo>
                    <a:lnTo>
                      <a:pt x="3838292" y="1614061"/>
                    </a:lnTo>
                    <a:cubicBezTo>
                      <a:pt x="3831219" y="1606988"/>
                      <a:pt x="3826844" y="1597216"/>
                      <a:pt x="3826844" y="1586423"/>
                    </a:cubicBezTo>
                    <a:cubicBezTo>
                      <a:pt x="3826844" y="1575629"/>
                      <a:pt x="3831219" y="1565857"/>
                      <a:pt x="3838292" y="1558784"/>
                    </a:cubicBezTo>
                    <a:close/>
                    <a:moveTo>
                      <a:pt x="3771291" y="1547335"/>
                    </a:moveTo>
                    <a:cubicBezTo>
                      <a:pt x="3792879" y="1547335"/>
                      <a:pt x="3810379" y="1564835"/>
                      <a:pt x="3810379" y="1586423"/>
                    </a:cubicBezTo>
                    <a:cubicBezTo>
                      <a:pt x="3810379" y="1608009"/>
                      <a:pt x="3792879" y="1625510"/>
                      <a:pt x="3771291" y="1625510"/>
                    </a:cubicBezTo>
                    <a:cubicBezTo>
                      <a:pt x="3749704" y="1625510"/>
                      <a:pt x="3732204" y="1608009"/>
                      <a:pt x="3732204" y="1586423"/>
                    </a:cubicBezTo>
                    <a:cubicBezTo>
                      <a:pt x="3732204" y="1564835"/>
                      <a:pt x="3749704" y="1547335"/>
                      <a:pt x="3771291" y="1547335"/>
                    </a:cubicBezTo>
                    <a:close/>
                    <a:moveTo>
                      <a:pt x="3679017" y="1547335"/>
                    </a:moveTo>
                    <a:cubicBezTo>
                      <a:pt x="3700604" y="1547335"/>
                      <a:pt x="3718103" y="1564835"/>
                      <a:pt x="3718103" y="1586423"/>
                    </a:cubicBezTo>
                    <a:cubicBezTo>
                      <a:pt x="3718103" y="1608009"/>
                      <a:pt x="3700604" y="1625510"/>
                      <a:pt x="3679017" y="1625510"/>
                    </a:cubicBezTo>
                    <a:cubicBezTo>
                      <a:pt x="3657429" y="1625510"/>
                      <a:pt x="3639929" y="1608009"/>
                      <a:pt x="3639929" y="1586423"/>
                    </a:cubicBezTo>
                    <a:cubicBezTo>
                      <a:pt x="3639929" y="1564835"/>
                      <a:pt x="3657429" y="1547335"/>
                      <a:pt x="3679017" y="1547335"/>
                    </a:cubicBezTo>
                    <a:close/>
                    <a:moveTo>
                      <a:pt x="3584377" y="1547335"/>
                    </a:moveTo>
                    <a:cubicBezTo>
                      <a:pt x="3605964" y="1547335"/>
                      <a:pt x="3623463" y="1564835"/>
                      <a:pt x="3623463" y="1586423"/>
                    </a:cubicBezTo>
                    <a:cubicBezTo>
                      <a:pt x="3623463" y="1608009"/>
                      <a:pt x="3605964" y="1625510"/>
                      <a:pt x="3584377" y="1625510"/>
                    </a:cubicBezTo>
                    <a:cubicBezTo>
                      <a:pt x="3562789" y="1625510"/>
                      <a:pt x="3545289" y="1608009"/>
                      <a:pt x="3545289" y="1586423"/>
                    </a:cubicBezTo>
                    <a:cubicBezTo>
                      <a:pt x="3545289" y="1564835"/>
                      <a:pt x="3562789" y="1547335"/>
                      <a:pt x="3584377" y="1547335"/>
                    </a:cubicBezTo>
                    <a:close/>
                    <a:moveTo>
                      <a:pt x="3489737" y="1547335"/>
                    </a:moveTo>
                    <a:cubicBezTo>
                      <a:pt x="3511324" y="1547335"/>
                      <a:pt x="3528823" y="1564835"/>
                      <a:pt x="3528823" y="1586423"/>
                    </a:cubicBezTo>
                    <a:cubicBezTo>
                      <a:pt x="3528823" y="1608009"/>
                      <a:pt x="3511324" y="1625510"/>
                      <a:pt x="3489737" y="1625510"/>
                    </a:cubicBezTo>
                    <a:cubicBezTo>
                      <a:pt x="3468149" y="1625510"/>
                      <a:pt x="3450649" y="1608009"/>
                      <a:pt x="3450649" y="1586423"/>
                    </a:cubicBezTo>
                    <a:cubicBezTo>
                      <a:pt x="3450649" y="1564835"/>
                      <a:pt x="3468149" y="1547335"/>
                      <a:pt x="3489737" y="1547335"/>
                    </a:cubicBezTo>
                    <a:close/>
                    <a:moveTo>
                      <a:pt x="3392731" y="1547335"/>
                    </a:moveTo>
                    <a:cubicBezTo>
                      <a:pt x="3414319" y="1547335"/>
                      <a:pt x="3431819" y="1564835"/>
                      <a:pt x="3431819" y="1586423"/>
                    </a:cubicBezTo>
                    <a:cubicBezTo>
                      <a:pt x="3431819" y="1608009"/>
                      <a:pt x="3414319" y="1625510"/>
                      <a:pt x="3392731" y="1625510"/>
                    </a:cubicBezTo>
                    <a:cubicBezTo>
                      <a:pt x="3371144" y="1625510"/>
                      <a:pt x="3353644" y="1608009"/>
                      <a:pt x="3353644" y="1586423"/>
                    </a:cubicBezTo>
                    <a:cubicBezTo>
                      <a:pt x="3353644" y="1564835"/>
                      <a:pt x="3371144" y="1547335"/>
                      <a:pt x="3392731" y="1547335"/>
                    </a:cubicBezTo>
                    <a:close/>
                    <a:moveTo>
                      <a:pt x="3300455" y="1547335"/>
                    </a:moveTo>
                    <a:cubicBezTo>
                      <a:pt x="3322043" y="1547335"/>
                      <a:pt x="3339543" y="1564835"/>
                      <a:pt x="3339543" y="1586423"/>
                    </a:cubicBezTo>
                    <a:cubicBezTo>
                      <a:pt x="3339543" y="1608009"/>
                      <a:pt x="3322043" y="1625510"/>
                      <a:pt x="3300455" y="1625510"/>
                    </a:cubicBezTo>
                    <a:cubicBezTo>
                      <a:pt x="3278868" y="1625510"/>
                      <a:pt x="3261368" y="1608009"/>
                      <a:pt x="3261368" y="1586423"/>
                    </a:cubicBezTo>
                    <a:cubicBezTo>
                      <a:pt x="3261368" y="1564835"/>
                      <a:pt x="3278868" y="1547335"/>
                      <a:pt x="3300455" y="1547335"/>
                    </a:cubicBezTo>
                    <a:close/>
                    <a:moveTo>
                      <a:pt x="2737361" y="1547335"/>
                    </a:moveTo>
                    <a:cubicBezTo>
                      <a:pt x="2758934" y="1547335"/>
                      <a:pt x="2776434" y="1564835"/>
                      <a:pt x="2776434" y="1586423"/>
                    </a:cubicBezTo>
                    <a:cubicBezTo>
                      <a:pt x="2776434" y="1608009"/>
                      <a:pt x="2758934" y="1625510"/>
                      <a:pt x="2737361" y="1625510"/>
                    </a:cubicBezTo>
                    <a:cubicBezTo>
                      <a:pt x="2715769" y="1625510"/>
                      <a:pt x="2698267" y="1608009"/>
                      <a:pt x="2698267" y="1586423"/>
                    </a:cubicBezTo>
                    <a:cubicBezTo>
                      <a:pt x="2698267" y="1564835"/>
                      <a:pt x="2715769" y="1547335"/>
                      <a:pt x="2737361" y="1547335"/>
                    </a:cubicBezTo>
                    <a:close/>
                    <a:moveTo>
                      <a:pt x="2645073" y="1547335"/>
                    </a:moveTo>
                    <a:cubicBezTo>
                      <a:pt x="2666662" y="1547335"/>
                      <a:pt x="2684164" y="1564835"/>
                      <a:pt x="2684164" y="1586423"/>
                    </a:cubicBezTo>
                    <a:cubicBezTo>
                      <a:pt x="2684164" y="1608009"/>
                      <a:pt x="2666662" y="1625510"/>
                      <a:pt x="2645073" y="1625510"/>
                    </a:cubicBezTo>
                    <a:cubicBezTo>
                      <a:pt x="2623487" y="1625510"/>
                      <a:pt x="2605987" y="1608009"/>
                      <a:pt x="2605987" y="1586423"/>
                    </a:cubicBezTo>
                    <a:cubicBezTo>
                      <a:pt x="2605987" y="1564835"/>
                      <a:pt x="2623487" y="1547335"/>
                      <a:pt x="2645073" y="1547335"/>
                    </a:cubicBezTo>
                    <a:close/>
                    <a:moveTo>
                      <a:pt x="2550437" y="1547335"/>
                    </a:moveTo>
                    <a:cubicBezTo>
                      <a:pt x="2572023" y="1547335"/>
                      <a:pt x="2589523" y="1564835"/>
                      <a:pt x="2589523" y="1586423"/>
                    </a:cubicBezTo>
                    <a:cubicBezTo>
                      <a:pt x="2589523" y="1608009"/>
                      <a:pt x="2572023" y="1625510"/>
                      <a:pt x="2550437" y="1625510"/>
                    </a:cubicBezTo>
                    <a:cubicBezTo>
                      <a:pt x="2528849" y="1625510"/>
                      <a:pt x="2511353" y="1608009"/>
                      <a:pt x="2511353" y="1586423"/>
                    </a:cubicBezTo>
                    <a:cubicBezTo>
                      <a:pt x="2511353" y="1564835"/>
                      <a:pt x="2528849" y="1547335"/>
                      <a:pt x="2550437" y="1547335"/>
                    </a:cubicBezTo>
                    <a:close/>
                    <a:moveTo>
                      <a:pt x="2458164" y="1547335"/>
                    </a:moveTo>
                    <a:cubicBezTo>
                      <a:pt x="2479753" y="1547335"/>
                      <a:pt x="2497252" y="1564835"/>
                      <a:pt x="2497252" y="1586423"/>
                    </a:cubicBezTo>
                    <a:cubicBezTo>
                      <a:pt x="2497252" y="1608009"/>
                      <a:pt x="2479753" y="1625510"/>
                      <a:pt x="2458164" y="1625510"/>
                    </a:cubicBezTo>
                    <a:cubicBezTo>
                      <a:pt x="2436583" y="1625510"/>
                      <a:pt x="2419081" y="1608009"/>
                      <a:pt x="2419081" y="1586423"/>
                    </a:cubicBezTo>
                    <a:cubicBezTo>
                      <a:pt x="2419081" y="1564835"/>
                      <a:pt x="2436583" y="1547335"/>
                      <a:pt x="2458164" y="1547335"/>
                    </a:cubicBezTo>
                    <a:close/>
                    <a:moveTo>
                      <a:pt x="951061" y="1547335"/>
                    </a:moveTo>
                    <a:cubicBezTo>
                      <a:pt x="972645" y="1547335"/>
                      <a:pt x="990144" y="1564835"/>
                      <a:pt x="990144" y="1586423"/>
                    </a:cubicBezTo>
                    <a:cubicBezTo>
                      <a:pt x="990144" y="1608009"/>
                      <a:pt x="972645" y="1625510"/>
                      <a:pt x="951061" y="1625510"/>
                    </a:cubicBezTo>
                    <a:cubicBezTo>
                      <a:pt x="929475" y="1625510"/>
                      <a:pt x="911977" y="1608009"/>
                      <a:pt x="911977" y="1586423"/>
                    </a:cubicBezTo>
                    <a:cubicBezTo>
                      <a:pt x="911977" y="1564835"/>
                      <a:pt x="929475" y="1547335"/>
                      <a:pt x="951061" y="1547335"/>
                    </a:cubicBezTo>
                    <a:close/>
                    <a:moveTo>
                      <a:pt x="856428" y="1547335"/>
                    </a:moveTo>
                    <a:cubicBezTo>
                      <a:pt x="878014" y="1547335"/>
                      <a:pt x="895513" y="1564835"/>
                      <a:pt x="895513" y="1586423"/>
                    </a:cubicBezTo>
                    <a:cubicBezTo>
                      <a:pt x="895513" y="1608009"/>
                      <a:pt x="878014" y="1625510"/>
                      <a:pt x="856428" y="1625510"/>
                    </a:cubicBezTo>
                    <a:cubicBezTo>
                      <a:pt x="834844" y="1625510"/>
                      <a:pt x="817346" y="1608009"/>
                      <a:pt x="817346" y="1586423"/>
                    </a:cubicBezTo>
                    <a:cubicBezTo>
                      <a:pt x="817346" y="1564835"/>
                      <a:pt x="834844" y="1547335"/>
                      <a:pt x="856428" y="1547335"/>
                    </a:cubicBezTo>
                    <a:close/>
                    <a:moveTo>
                      <a:pt x="764163" y="1547335"/>
                    </a:moveTo>
                    <a:cubicBezTo>
                      <a:pt x="785749" y="1547335"/>
                      <a:pt x="803247" y="1564835"/>
                      <a:pt x="803247" y="1586423"/>
                    </a:cubicBezTo>
                    <a:cubicBezTo>
                      <a:pt x="803247" y="1608009"/>
                      <a:pt x="785749" y="1625510"/>
                      <a:pt x="764163" y="1625510"/>
                    </a:cubicBezTo>
                    <a:cubicBezTo>
                      <a:pt x="742573" y="1625510"/>
                      <a:pt x="725079" y="1608009"/>
                      <a:pt x="725079" y="1586423"/>
                    </a:cubicBezTo>
                    <a:cubicBezTo>
                      <a:pt x="725079" y="1564835"/>
                      <a:pt x="742573" y="1547335"/>
                      <a:pt x="764163" y="1547335"/>
                    </a:cubicBezTo>
                    <a:close/>
                    <a:moveTo>
                      <a:pt x="669521" y="1547335"/>
                    </a:moveTo>
                    <a:cubicBezTo>
                      <a:pt x="691116" y="1547335"/>
                      <a:pt x="708613" y="1564835"/>
                      <a:pt x="708613" y="1586423"/>
                    </a:cubicBezTo>
                    <a:cubicBezTo>
                      <a:pt x="708613" y="1608009"/>
                      <a:pt x="691116" y="1625510"/>
                      <a:pt x="669521" y="1625510"/>
                    </a:cubicBezTo>
                    <a:cubicBezTo>
                      <a:pt x="647940" y="1625510"/>
                      <a:pt x="630438" y="1608009"/>
                      <a:pt x="630438" y="1586423"/>
                    </a:cubicBezTo>
                    <a:cubicBezTo>
                      <a:pt x="630438" y="1564835"/>
                      <a:pt x="647940" y="1547335"/>
                      <a:pt x="669521" y="1547335"/>
                    </a:cubicBezTo>
                    <a:close/>
                    <a:moveTo>
                      <a:pt x="577241" y="1547335"/>
                    </a:moveTo>
                    <a:cubicBezTo>
                      <a:pt x="598832" y="1547335"/>
                      <a:pt x="616335" y="1564835"/>
                      <a:pt x="616335" y="1586423"/>
                    </a:cubicBezTo>
                    <a:cubicBezTo>
                      <a:pt x="616335" y="1608009"/>
                      <a:pt x="598832" y="1625510"/>
                      <a:pt x="577241" y="1625510"/>
                    </a:cubicBezTo>
                    <a:cubicBezTo>
                      <a:pt x="555651" y="1625510"/>
                      <a:pt x="538147" y="1608009"/>
                      <a:pt x="538147" y="1586423"/>
                    </a:cubicBezTo>
                    <a:cubicBezTo>
                      <a:pt x="538147" y="1564835"/>
                      <a:pt x="555651" y="1547335"/>
                      <a:pt x="577241" y="1547335"/>
                    </a:cubicBezTo>
                    <a:close/>
                    <a:moveTo>
                      <a:pt x="484957" y="1547335"/>
                    </a:moveTo>
                    <a:cubicBezTo>
                      <a:pt x="506545" y="1547335"/>
                      <a:pt x="524045" y="1564835"/>
                      <a:pt x="524045" y="1586423"/>
                    </a:cubicBezTo>
                    <a:cubicBezTo>
                      <a:pt x="524045" y="1608009"/>
                      <a:pt x="506545" y="1625510"/>
                      <a:pt x="484957" y="1625510"/>
                    </a:cubicBezTo>
                    <a:cubicBezTo>
                      <a:pt x="463365" y="1625510"/>
                      <a:pt x="445879" y="1608009"/>
                      <a:pt x="445879" y="1586423"/>
                    </a:cubicBezTo>
                    <a:cubicBezTo>
                      <a:pt x="445879" y="1564835"/>
                      <a:pt x="463365" y="1547335"/>
                      <a:pt x="484957" y="1547335"/>
                    </a:cubicBezTo>
                    <a:close/>
                    <a:moveTo>
                      <a:pt x="390314" y="1547335"/>
                    </a:moveTo>
                    <a:cubicBezTo>
                      <a:pt x="411908" y="1547335"/>
                      <a:pt x="429410" y="1564835"/>
                      <a:pt x="429410" y="1586423"/>
                    </a:cubicBezTo>
                    <a:cubicBezTo>
                      <a:pt x="429410" y="1608009"/>
                      <a:pt x="411908" y="1625510"/>
                      <a:pt x="390314" y="1625510"/>
                    </a:cubicBezTo>
                    <a:cubicBezTo>
                      <a:pt x="368739" y="1625510"/>
                      <a:pt x="351238" y="1608009"/>
                      <a:pt x="351238" y="1586423"/>
                    </a:cubicBezTo>
                    <a:cubicBezTo>
                      <a:pt x="351238" y="1564835"/>
                      <a:pt x="368739" y="1547335"/>
                      <a:pt x="390314" y="1547335"/>
                    </a:cubicBezTo>
                    <a:close/>
                    <a:moveTo>
                      <a:pt x="298043" y="1547335"/>
                    </a:moveTo>
                    <a:cubicBezTo>
                      <a:pt x="319627" y="1547335"/>
                      <a:pt x="337137" y="1564835"/>
                      <a:pt x="337137" y="1586423"/>
                    </a:cubicBezTo>
                    <a:cubicBezTo>
                      <a:pt x="337137" y="1608009"/>
                      <a:pt x="319627" y="1625510"/>
                      <a:pt x="298043" y="1625510"/>
                    </a:cubicBezTo>
                    <a:cubicBezTo>
                      <a:pt x="276456" y="1625510"/>
                      <a:pt x="258954" y="1608009"/>
                      <a:pt x="258954" y="1586423"/>
                    </a:cubicBezTo>
                    <a:cubicBezTo>
                      <a:pt x="258954" y="1564835"/>
                      <a:pt x="276456" y="1547335"/>
                      <a:pt x="298043" y="1547335"/>
                    </a:cubicBezTo>
                    <a:close/>
                    <a:moveTo>
                      <a:pt x="203400" y="1547335"/>
                    </a:moveTo>
                    <a:cubicBezTo>
                      <a:pt x="224988" y="1547335"/>
                      <a:pt x="242489" y="1564835"/>
                      <a:pt x="242489" y="1586423"/>
                    </a:cubicBezTo>
                    <a:cubicBezTo>
                      <a:pt x="242489" y="1608009"/>
                      <a:pt x="224988" y="1625510"/>
                      <a:pt x="203400" y="1625510"/>
                    </a:cubicBezTo>
                    <a:cubicBezTo>
                      <a:pt x="181814" y="1625510"/>
                      <a:pt x="164314" y="1608009"/>
                      <a:pt x="164314" y="1586423"/>
                    </a:cubicBezTo>
                    <a:cubicBezTo>
                      <a:pt x="164314" y="1564835"/>
                      <a:pt x="181814" y="1547335"/>
                      <a:pt x="203400" y="1547335"/>
                    </a:cubicBezTo>
                    <a:close/>
                    <a:moveTo>
                      <a:pt x="3835635" y="1482393"/>
                    </a:moveTo>
                    <a:lnTo>
                      <a:pt x="3843416" y="1533374"/>
                    </a:lnTo>
                    <a:lnTo>
                      <a:pt x="3838294" y="1531252"/>
                    </a:lnTo>
                    <a:cubicBezTo>
                      <a:pt x="3831220" y="1524179"/>
                      <a:pt x="3826845" y="1514407"/>
                      <a:pt x="3826845" y="1503614"/>
                    </a:cubicBezTo>
                    <a:close/>
                    <a:moveTo>
                      <a:pt x="3771293" y="1464526"/>
                    </a:moveTo>
                    <a:cubicBezTo>
                      <a:pt x="3792880" y="1464526"/>
                      <a:pt x="3810379" y="1482026"/>
                      <a:pt x="3810379" y="1503614"/>
                    </a:cubicBezTo>
                    <a:cubicBezTo>
                      <a:pt x="3810379" y="1525201"/>
                      <a:pt x="3792880" y="1542701"/>
                      <a:pt x="3771293" y="1542701"/>
                    </a:cubicBezTo>
                    <a:cubicBezTo>
                      <a:pt x="3749705" y="1542701"/>
                      <a:pt x="3732205" y="1525201"/>
                      <a:pt x="3732205" y="1503614"/>
                    </a:cubicBezTo>
                    <a:cubicBezTo>
                      <a:pt x="3732205" y="1482026"/>
                      <a:pt x="3749705" y="1464526"/>
                      <a:pt x="3771293" y="1464526"/>
                    </a:cubicBezTo>
                    <a:close/>
                    <a:moveTo>
                      <a:pt x="3679018" y="1464526"/>
                    </a:moveTo>
                    <a:cubicBezTo>
                      <a:pt x="3700605" y="1464526"/>
                      <a:pt x="3718105" y="1482026"/>
                      <a:pt x="3718105" y="1503614"/>
                    </a:cubicBezTo>
                    <a:cubicBezTo>
                      <a:pt x="3718105" y="1525201"/>
                      <a:pt x="3700605" y="1542701"/>
                      <a:pt x="3679018" y="1542701"/>
                    </a:cubicBezTo>
                    <a:cubicBezTo>
                      <a:pt x="3657431" y="1542701"/>
                      <a:pt x="3639931" y="1525201"/>
                      <a:pt x="3639931" y="1503614"/>
                    </a:cubicBezTo>
                    <a:cubicBezTo>
                      <a:pt x="3639931" y="1482026"/>
                      <a:pt x="3657431" y="1464526"/>
                      <a:pt x="3679018" y="1464526"/>
                    </a:cubicBezTo>
                    <a:close/>
                    <a:moveTo>
                      <a:pt x="3489737" y="1464526"/>
                    </a:moveTo>
                    <a:cubicBezTo>
                      <a:pt x="3511324" y="1464526"/>
                      <a:pt x="3528823" y="1482026"/>
                      <a:pt x="3528823" y="1503614"/>
                    </a:cubicBezTo>
                    <a:cubicBezTo>
                      <a:pt x="3528823" y="1525201"/>
                      <a:pt x="3511324" y="1542701"/>
                      <a:pt x="3489737" y="1542701"/>
                    </a:cubicBezTo>
                    <a:cubicBezTo>
                      <a:pt x="3468149" y="1542701"/>
                      <a:pt x="3450649" y="1525201"/>
                      <a:pt x="3450649" y="1503614"/>
                    </a:cubicBezTo>
                    <a:cubicBezTo>
                      <a:pt x="3450649" y="1482026"/>
                      <a:pt x="3468149" y="1464526"/>
                      <a:pt x="3489737" y="1464526"/>
                    </a:cubicBezTo>
                    <a:close/>
                    <a:moveTo>
                      <a:pt x="3392731" y="1464526"/>
                    </a:moveTo>
                    <a:cubicBezTo>
                      <a:pt x="3414319" y="1464526"/>
                      <a:pt x="3431819" y="1482026"/>
                      <a:pt x="3431819" y="1503614"/>
                    </a:cubicBezTo>
                    <a:cubicBezTo>
                      <a:pt x="3431819" y="1525201"/>
                      <a:pt x="3414319" y="1542701"/>
                      <a:pt x="3392731" y="1542701"/>
                    </a:cubicBezTo>
                    <a:cubicBezTo>
                      <a:pt x="3371144" y="1542701"/>
                      <a:pt x="3353644" y="1525201"/>
                      <a:pt x="3353644" y="1503614"/>
                    </a:cubicBezTo>
                    <a:cubicBezTo>
                      <a:pt x="3353644" y="1482026"/>
                      <a:pt x="3371144" y="1464526"/>
                      <a:pt x="3392731" y="1464526"/>
                    </a:cubicBezTo>
                    <a:close/>
                    <a:moveTo>
                      <a:pt x="3300457" y="1464526"/>
                    </a:moveTo>
                    <a:cubicBezTo>
                      <a:pt x="3322044" y="1464526"/>
                      <a:pt x="3339544" y="1482026"/>
                      <a:pt x="3339544" y="1503614"/>
                    </a:cubicBezTo>
                    <a:cubicBezTo>
                      <a:pt x="3339544" y="1525201"/>
                      <a:pt x="3322044" y="1542701"/>
                      <a:pt x="3300457" y="1542701"/>
                    </a:cubicBezTo>
                    <a:cubicBezTo>
                      <a:pt x="3278869" y="1542701"/>
                      <a:pt x="3261369" y="1525201"/>
                      <a:pt x="3261369" y="1503614"/>
                    </a:cubicBezTo>
                    <a:cubicBezTo>
                      <a:pt x="3261369" y="1482026"/>
                      <a:pt x="3278869" y="1464526"/>
                      <a:pt x="3300457" y="1464526"/>
                    </a:cubicBezTo>
                    <a:close/>
                    <a:moveTo>
                      <a:pt x="3205817" y="1464526"/>
                    </a:moveTo>
                    <a:cubicBezTo>
                      <a:pt x="3227404" y="1464526"/>
                      <a:pt x="3244904" y="1482026"/>
                      <a:pt x="3244904" y="1503614"/>
                    </a:cubicBezTo>
                    <a:cubicBezTo>
                      <a:pt x="3244904" y="1525201"/>
                      <a:pt x="3227404" y="1542701"/>
                      <a:pt x="3205817" y="1542701"/>
                    </a:cubicBezTo>
                    <a:cubicBezTo>
                      <a:pt x="3184229" y="1542701"/>
                      <a:pt x="3166729" y="1525201"/>
                      <a:pt x="3166729" y="1503614"/>
                    </a:cubicBezTo>
                    <a:cubicBezTo>
                      <a:pt x="3166729" y="1482026"/>
                      <a:pt x="3184229" y="1464526"/>
                      <a:pt x="3205817" y="1464526"/>
                    </a:cubicBezTo>
                    <a:close/>
                    <a:moveTo>
                      <a:pt x="3111177" y="1464526"/>
                    </a:moveTo>
                    <a:cubicBezTo>
                      <a:pt x="3132764" y="1464526"/>
                      <a:pt x="3150264" y="1482026"/>
                      <a:pt x="3150264" y="1503614"/>
                    </a:cubicBezTo>
                    <a:cubicBezTo>
                      <a:pt x="3150264" y="1525201"/>
                      <a:pt x="3132764" y="1542701"/>
                      <a:pt x="3111177" y="1542701"/>
                    </a:cubicBezTo>
                    <a:cubicBezTo>
                      <a:pt x="3089589" y="1542701"/>
                      <a:pt x="3072089" y="1525201"/>
                      <a:pt x="3072089" y="1503614"/>
                    </a:cubicBezTo>
                    <a:cubicBezTo>
                      <a:pt x="3072089" y="1482026"/>
                      <a:pt x="3089589" y="1464526"/>
                      <a:pt x="3111177" y="1464526"/>
                    </a:cubicBezTo>
                    <a:close/>
                    <a:moveTo>
                      <a:pt x="3018902" y="1464526"/>
                    </a:moveTo>
                    <a:cubicBezTo>
                      <a:pt x="3040489" y="1464526"/>
                      <a:pt x="3057989" y="1482026"/>
                      <a:pt x="3057989" y="1503614"/>
                    </a:cubicBezTo>
                    <a:cubicBezTo>
                      <a:pt x="3057989" y="1525201"/>
                      <a:pt x="3040489" y="1542701"/>
                      <a:pt x="3018902" y="1542701"/>
                    </a:cubicBezTo>
                    <a:cubicBezTo>
                      <a:pt x="2997315" y="1542701"/>
                      <a:pt x="2979815" y="1525201"/>
                      <a:pt x="2979815" y="1503614"/>
                    </a:cubicBezTo>
                    <a:cubicBezTo>
                      <a:pt x="2979815" y="1482026"/>
                      <a:pt x="2997315" y="1464526"/>
                      <a:pt x="3018902" y="1464526"/>
                    </a:cubicBezTo>
                    <a:close/>
                    <a:moveTo>
                      <a:pt x="2831988" y="1464526"/>
                    </a:moveTo>
                    <a:cubicBezTo>
                      <a:pt x="2853575" y="1464526"/>
                      <a:pt x="2871075" y="1482026"/>
                      <a:pt x="2871075" y="1503614"/>
                    </a:cubicBezTo>
                    <a:cubicBezTo>
                      <a:pt x="2871075" y="1525201"/>
                      <a:pt x="2853575" y="1542701"/>
                      <a:pt x="2831988" y="1542701"/>
                    </a:cubicBezTo>
                    <a:cubicBezTo>
                      <a:pt x="2810401" y="1542701"/>
                      <a:pt x="2792901" y="1525201"/>
                      <a:pt x="2792901" y="1503614"/>
                    </a:cubicBezTo>
                    <a:cubicBezTo>
                      <a:pt x="2792901" y="1482026"/>
                      <a:pt x="2810401" y="1464526"/>
                      <a:pt x="2831988" y="1464526"/>
                    </a:cubicBezTo>
                    <a:close/>
                    <a:moveTo>
                      <a:pt x="2458167" y="1464526"/>
                    </a:moveTo>
                    <a:cubicBezTo>
                      <a:pt x="2479755" y="1464526"/>
                      <a:pt x="2497253" y="1482026"/>
                      <a:pt x="2497253" y="1503614"/>
                    </a:cubicBezTo>
                    <a:cubicBezTo>
                      <a:pt x="2497253" y="1525201"/>
                      <a:pt x="2479755" y="1542701"/>
                      <a:pt x="2458167" y="1542701"/>
                    </a:cubicBezTo>
                    <a:cubicBezTo>
                      <a:pt x="2436585" y="1542701"/>
                      <a:pt x="2419081" y="1525201"/>
                      <a:pt x="2419081" y="1503614"/>
                    </a:cubicBezTo>
                    <a:cubicBezTo>
                      <a:pt x="2419081" y="1482026"/>
                      <a:pt x="2436585" y="1464526"/>
                      <a:pt x="2458167" y="1464526"/>
                    </a:cubicBezTo>
                    <a:close/>
                    <a:moveTo>
                      <a:pt x="2363529" y="1464526"/>
                    </a:moveTo>
                    <a:cubicBezTo>
                      <a:pt x="2385118" y="1464526"/>
                      <a:pt x="2402614" y="1482026"/>
                      <a:pt x="2402614" y="1503614"/>
                    </a:cubicBezTo>
                    <a:cubicBezTo>
                      <a:pt x="2402614" y="1525201"/>
                      <a:pt x="2385118" y="1542701"/>
                      <a:pt x="2363529" y="1542701"/>
                    </a:cubicBezTo>
                    <a:cubicBezTo>
                      <a:pt x="2341943" y="1542701"/>
                      <a:pt x="2324441" y="1525201"/>
                      <a:pt x="2324441" y="1503614"/>
                    </a:cubicBezTo>
                    <a:cubicBezTo>
                      <a:pt x="2324441" y="1482026"/>
                      <a:pt x="2341943" y="1464526"/>
                      <a:pt x="2363529" y="1464526"/>
                    </a:cubicBezTo>
                    <a:close/>
                    <a:moveTo>
                      <a:pt x="1045696" y="1464526"/>
                    </a:moveTo>
                    <a:cubicBezTo>
                      <a:pt x="1067282" y="1464526"/>
                      <a:pt x="1084784" y="1482026"/>
                      <a:pt x="1084784" y="1503614"/>
                    </a:cubicBezTo>
                    <a:cubicBezTo>
                      <a:pt x="1084784" y="1525201"/>
                      <a:pt x="1067282" y="1542701"/>
                      <a:pt x="1045696" y="1542701"/>
                    </a:cubicBezTo>
                    <a:cubicBezTo>
                      <a:pt x="1024110" y="1542701"/>
                      <a:pt x="1006612" y="1525201"/>
                      <a:pt x="1006612" y="1503614"/>
                    </a:cubicBezTo>
                    <a:cubicBezTo>
                      <a:pt x="1006612" y="1482026"/>
                      <a:pt x="1024110" y="1464526"/>
                      <a:pt x="1045696" y="1464526"/>
                    </a:cubicBezTo>
                    <a:close/>
                    <a:moveTo>
                      <a:pt x="951064" y="1464526"/>
                    </a:moveTo>
                    <a:cubicBezTo>
                      <a:pt x="972649" y="1464526"/>
                      <a:pt x="990147" y="1482026"/>
                      <a:pt x="990147" y="1503614"/>
                    </a:cubicBezTo>
                    <a:cubicBezTo>
                      <a:pt x="990147" y="1525201"/>
                      <a:pt x="972649" y="1542701"/>
                      <a:pt x="951064" y="1542701"/>
                    </a:cubicBezTo>
                    <a:cubicBezTo>
                      <a:pt x="929479" y="1542701"/>
                      <a:pt x="911980" y="1525201"/>
                      <a:pt x="911980" y="1503614"/>
                    </a:cubicBezTo>
                    <a:cubicBezTo>
                      <a:pt x="911980" y="1482026"/>
                      <a:pt x="929479" y="1464526"/>
                      <a:pt x="951064" y="1464526"/>
                    </a:cubicBezTo>
                    <a:close/>
                    <a:moveTo>
                      <a:pt x="856433" y="1464526"/>
                    </a:moveTo>
                    <a:cubicBezTo>
                      <a:pt x="878018" y="1464526"/>
                      <a:pt x="895517" y="1482026"/>
                      <a:pt x="895517" y="1503614"/>
                    </a:cubicBezTo>
                    <a:cubicBezTo>
                      <a:pt x="895517" y="1525201"/>
                      <a:pt x="878018" y="1542701"/>
                      <a:pt x="856433" y="1542701"/>
                    </a:cubicBezTo>
                    <a:cubicBezTo>
                      <a:pt x="834848" y="1542701"/>
                      <a:pt x="817350" y="1525201"/>
                      <a:pt x="817350" y="1503614"/>
                    </a:cubicBezTo>
                    <a:cubicBezTo>
                      <a:pt x="817350" y="1482026"/>
                      <a:pt x="834848" y="1464526"/>
                      <a:pt x="856433" y="1464526"/>
                    </a:cubicBezTo>
                    <a:close/>
                    <a:moveTo>
                      <a:pt x="764168" y="1464526"/>
                    </a:moveTo>
                    <a:cubicBezTo>
                      <a:pt x="785753" y="1464526"/>
                      <a:pt x="803252" y="1482026"/>
                      <a:pt x="803252" y="1503614"/>
                    </a:cubicBezTo>
                    <a:cubicBezTo>
                      <a:pt x="803252" y="1525201"/>
                      <a:pt x="785753" y="1542701"/>
                      <a:pt x="764168" y="1542701"/>
                    </a:cubicBezTo>
                    <a:cubicBezTo>
                      <a:pt x="742576" y="1542701"/>
                      <a:pt x="725083" y="1525201"/>
                      <a:pt x="725083" y="1503614"/>
                    </a:cubicBezTo>
                    <a:cubicBezTo>
                      <a:pt x="725083" y="1482026"/>
                      <a:pt x="742576" y="1464526"/>
                      <a:pt x="764168" y="1464526"/>
                    </a:cubicBezTo>
                    <a:close/>
                    <a:moveTo>
                      <a:pt x="669521" y="1464526"/>
                    </a:moveTo>
                    <a:cubicBezTo>
                      <a:pt x="691121" y="1464526"/>
                      <a:pt x="708620" y="1482026"/>
                      <a:pt x="708620" y="1503614"/>
                    </a:cubicBezTo>
                    <a:cubicBezTo>
                      <a:pt x="708620" y="1525201"/>
                      <a:pt x="691121" y="1542701"/>
                      <a:pt x="669521" y="1542701"/>
                    </a:cubicBezTo>
                    <a:cubicBezTo>
                      <a:pt x="647946" y="1542701"/>
                      <a:pt x="630443" y="1525201"/>
                      <a:pt x="630443" y="1503614"/>
                    </a:cubicBezTo>
                    <a:cubicBezTo>
                      <a:pt x="630443" y="1482026"/>
                      <a:pt x="647946" y="1464526"/>
                      <a:pt x="669521" y="1464526"/>
                    </a:cubicBezTo>
                    <a:close/>
                    <a:moveTo>
                      <a:pt x="577246" y="1464526"/>
                    </a:moveTo>
                    <a:cubicBezTo>
                      <a:pt x="598837" y="1464526"/>
                      <a:pt x="616341" y="1482026"/>
                      <a:pt x="616341" y="1503614"/>
                    </a:cubicBezTo>
                    <a:cubicBezTo>
                      <a:pt x="616341" y="1525201"/>
                      <a:pt x="598837" y="1542701"/>
                      <a:pt x="577246" y="1542701"/>
                    </a:cubicBezTo>
                    <a:cubicBezTo>
                      <a:pt x="555655" y="1542701"/>
                      <a:pt x="538151" y="1525201"/>
                      <a:pt x="538151" y="1503614"/>
                    </a:cubicBezTo>
                    <a:cubicBezTo>
                      <a:pt x="538151" y="1482026"/>
                      <a:pt x="555655" y="1464526"/>
                      <a:pt x="577246" y="1464526"/>
                    </a:cubicBezTo>
                    <a:close/>
                    <a:moveTo>
                      <a:pt x="484961" y="1464526"/>
                    </a:moveTo>
                    <a:cubicBezTo>
                      <a:pt x="506550" y="1464526"/>
                      <a:pt x="524048" y="1482026"/>
                      <a:pt x="524048" y="1503614"/>
                    </a:cubicBezTo>
                    <a:cubicBezTo>
                      <a:pt x="524048" y="1525201"/>
                      <a:pt x="506550" y="1542701"/>
                      <a:pt x="484961" y="1542701"/>
                    </a:cubicBezTo>
                    <a:cubicBezTo>
                      <a:pt x="463368" y="1542701"/>
                      <a:pt x="445884" y="1525201"/>
                      <a:pt x="445884" y="1503614"/>
                    </a:cubicBezTo>
                    <a:cubicBezTo>
                      <a:pt x="445884" y="1482026"/>
                      <a:pt x="463368" y="1464526"/>
                      <a:pt x="484961" y="1464526"/>
                    </a:cubicBezTo>
                    <a:close/>
                    <a:moveTo>
                      <a:pt x="390321" y="1464526"/>
                    </a:moveTo>
                    <a:cubicBezTo>
                      <a:pt x="411908" y="1464526"/>
                      <a:pt x="429414" y="1482026"/>
                      <a:pt x="429414" y="1503614"/>
                    </a:cubicBezTo>
                    <a:cubicBezTo>
                      <a:pt x="429414" y="1525201"/>
                      <a:pt x="411908" y="1542701"/>
                      <a:pt x="390321" y="1542701"/>
                    </a:cubicBezTo>
                    <a:cubicBezTo>
                      <a:pt x="368742" y="1542701"/>
                      <a:pt x="351243" y="1525201"/>
                      <a:pt x="351243" y="1503614"/>
                    </a:cubicBezTo>
                    <a:cubicBezTo>
                      <a:pt x="351243" y="1482026"/>
                      <a:pt x="368742" y="1464526"/>
                      <a:pt x="390321" y="1464526"/>
                    </a:cubicBezTo>
                    <a:close/>
                    <a:moveTo>
                      <a:pt x="298048" y="1464526"/>
                    </a:moveTo>
                    <a:cubicBezTo>
                      <a:pt x="319631" y="1464526"/>
                      <a:pt x="337143" y="1482026"/>
                      <a:pt x="337143" y="1503614"/>
                    </a:cubicBezTo>
                    <a:cubicBezTo>
                      <a:pt x="337143" y="1525201"/>
                      <a:pt x="319631" y="1542701"/>
                      <a:pt x="298048" y="1542701"/>
                    </a:cubicBezTo>
                    <a:cubicBezTo>
                      <a:pt x="276459" y="1542701"/>
                      <a:pt x="258959" y="1525201"/>
                      <a:pt x="258959" y="1503614"/>
                    </a:cubicBezTo>
                    <a:cubicBezTo>
                      <a:pt x="258959" y="1482026"/>
                      <a:pt x="276459" y="1464526"/>
                      <a:pt x="298048" y="1464526"/>
                    </a:cubicBezTo>
                    <a:close/>
                    <a:moveTo>
                      <a:pt x="203404" y="1464526"/>
                    </a:moveTo>
                    <a:cubicBezTo>
                      <a:pt x="224994" y="1464526"/>
                      <a:pt x="242493" y="1482026"/>
                      <a:pt x="242493" y="1503614"/>
                    </a:cubicBezTo>
                    <a:cubicBezTo>
                      <a:pt x="242493" y="1525201"/>
                      <a:pt x="224994" y="1542701"/>
                      <a:pt x="203404" y="1542701"/>
                    </a:cubicBezTo>
                    <a:cubicBezTo>
                      <a:pt x="181818" y="1542701"/>
                      <a:pt x="164318" y="1525201"/>
                      <a:pt x="164318" y="1503614"/>
                    </a:cubicBezTo>
                    <a:cubicBezTo>
                      <a:pt x="164318" y="1482026"/>
                      <a:pt x="181818" y="1464526"/>
                      <a:pt x="203404" y="1464526"/>
                    </a:cubicBezTo>
                    <a:close/>
                    <a:moveTo>
                      <a:pt x="111130" y="1464526"/>
                    </a:moveTo>
                    <a:cubicBezTo>
                      <a:pt x="132718" y="1464526"/>
                      <a:pt x="150218" y="1482026"/>
                      <a:pt x="150218" y="1503614"/>
                    </a:cubicBezTo>
                    <a:cubicBezTo>
                      <a:pt x="150218" y="1525201"/>
                      <a:pt x="132718" y="1542701"/>
                      <a:pt x="111130" y="1542701"/>
                    </a:cubicBezTo>
                    <a:cubicBezTo>
                      <a:pt x="89543" y="1542701"/>
                      <a:pt x="72044" y="1525201"/>
                      <a:pt x="72044" y="1503614"/>
                    </a:cubicBezTo>
                    <a:cubicBezTo>
                      <a:pt x="72044" y="1482026"/>
                      <a:pt x="89543" y="1464526"/>
                      <a:pt x="111130" y="1464526"/>
                    </a:cubicBezTo>
                    <a:close/>
                    <a:moveTo>
                      <a:pt x="111134" y="1376985"/>
                    </a:moveTo>
                    <a:cubicBezTo>
                      <a:pt x="132721" y="1376985"/>
                      <a:pt x="150221" y="1394485"/>
                      <a:pt x="150221" y="1416072"/>
                    </a:cubicBezTo>
                    <a:cubicBezTo>
                      <a:pt x="150221" y="1437659"/>
                      <a:pt x="132721" y="1455159"/>
                      <a:pt x="111134" y="1455159"/>
                    </a:cubicBezTo>
                    <a:cubicBezTo>
                      <a:pt x="89547" y="1455159"/>
                      <a:pt x="72048" y="1437659"/>
                      <a:pt x="72048" y="1416072"/>
                    </a:cubicBezTo>
                    <a:cubicBezTo>
                      <a:pt x="72048" y="1394485"/>
                      <a:pt x="89547" y="1376985"/>
                      <a:pt x="111134" y="1376985"/>
                    </a:cubicBezTo>
                    <a:close/>
                    <a:moveTo>
                      <a:pt x="484966" y="1376984"/>
                    </a:moveTo>
                    <a:cubicBezTo>
                      <a:pt x="506553" y="1376984"/>
                      <a:pt x="524052" y="1394484"/>
                      <a:pt x="524052" y="1416071"/>
                    </a:cubicBezTo>
                    <a:cubicBezTo>
                      <a:pt x="524052" y="1437658"/>
                      <a:pt x="506553" y="1455159"/>
                      <a:pt x="484966" y="1455159"/>
                    </a:cubicBezTo>
                    <a:cubicBezTo>
                      <a:pt x="463373" y="1455159"/>
                      <a:pt x="445888" y="1437658"/>
                      <a:pt x="445888" y="1416071"/>
                    </a:cubicBezTo>
                    <a:cubicBezTo>
                      <a:pt x="445888" y="1394484"/>
                      <a:pt x="463373" y="1376984"/>
                      <a:pt x="484966" y="1376984"/>
                    </a:cubicBezTo>
                    <a:close/>
                    <a:moveTo>
                      <a:pt x="390321" y="1376984"/>
                    </a:moveTo>
                    <a:cubicBezTo>
                      <a:pt x="411908" y="1376984"/>
                      <a:pt x="429417" y="1394484"/>
                      <a:pt x="429417" y="1416071"/>
                    </a:cubicBezTo>
                    <a:cubicBezTo>
                      <a:pt x="429417" y="1437658"/>
                      <a:pt x="411908" y="1455159"/>
                      <a:pt x="390321" y="1455159"/>
                    </a:cubicBezTo>
                    <a:cubicBezTo>
                      <a:pt x="368747" y="1455159"/>
                      <a:pt x="351248" y="1437658"/>
                      <a:pt x="351248" y="1416071"/>
                    </a:cubicBezTo>
                    <a:cubicBezTo>
                      <a:pt x="351248" y="1394484"/>
                      <a:pt x="368747" y="1376984"/>
                      <a:pt x="390321" y="1376984"/>
                    </a:cubicBezTo>
                    <a:close/>
                    <a:moveTo>
                      <a:pt x="298052" y="1376984"/>
                    </a:moveTo>
                    <a:cubicBezTo>
                      <a:pt x="319635" y="1376984"/>
                      <a:pt x="337147" y="1394484"/>
                      <a:pt x="337147" y="1416071"/>
                    </a:cubicBezTo>
                    <a:cubicBezTo>
                      <a:pt x="337147" y="1437658"/>
                      <a:pt x="319635" y="1455159"/>
                      <a:pt x="298052" y="1455159"/>
                    </a:cubicBezTo>
                    <a:cubicBezTo>
                      <a:pt x="276463" y="1455159"/>
                      <a:pt x="258963" y="1437658"/>
                      <a:pt x="258963" y="1416071"/>
                    </a:cubicBezTo>
                    <a:cubicBezTo>
                      <a:pt x="258963" y="1394484"/>
                      <a:pt x="276463" y="1376984"/>
                      <a:pt x="298052" y="1376984"/>
                    </a:cubicBezTo>
                    <a:close/>
                    <a:moveTo>
                      <a:pt x="203408" y="1376984"/>
                    </a:moveTo>
                    <a:cubicBezTo>
                      <a:pt x="224998" y="1376984"/>
                      <a:pt x="242497" y="1394484"/>
                      <a:pt x="242497" y="1416071"/>
                    </a:cubicBezTo>
                    <a:cubicBezTo>
                      <a:pt x="242497" y="1437658"/>
                      <a:pt x="224998" y="1455159"/>
                      <a:pt x="203408" y="1455159"/>
                    </a:cubicBezTo>
                    <a:cubicBezTo>
                      <a:pt x="181822" y="1455159"/>
                      <a:pt x="164322" y="1437658"/>
                      <a:pt x="164322" y="1416071"/>
                    </a:cubicBezTo>
                    <a:cubicBezTo>
                      <a:pt x="164322" y="1394484"/>
                      <a:pt x="181822" y="1376984"/>
                      <a:pt x="203408" y="1376984"/>
                    </a:cubicBezTo>
                    <a:close/>
                    <a:moveTo>
                      <a:pt x="3771293" y="1376983"/>
                    </a:moveTo>
                    <a:cubicBezTo>
                      <a:pt x="3792880" y="1376983"/>
                      <a:pt x="3810379" y="1394483"/>
                      <a:pt x="3810379" y="1416070"/>
                    </a:cubicBezTo>
                    <a:cubicBezTo>
                      <a:pt x="3810379" y="1437657"/>
                      <a:pt x="3792880" y="1455158"/>
                      <a:pt x="3771293" y="1455158"/>
                    </a:cubicBezTo>
                    <a:cubicBezTo>
                      <a:pt x="3749705" y="1455158"/>
                      <a:pt x="3732205" y="1437657"/>
                      <a:pt x="3732205" y="1416070"/>
                    </a:cubicBezTo>
                    <a:cubicBezTo>
                      <a:pt x="3732205" y="1394483"/>
                      <a:pt x="3749705" y="1376983"/>
                      <a:pt x="3771293" y="1376983"/>
                    </a:cubicBezTo>
                    <a:close/>
                    <a:moveTo>
                      <a:pt x="3679018" y="1376983"/>
                    </a:moveTo>
                    <a:cubicBezTo>
                      <a:pt x="3700605" y="1376983"/>
                      <a:pt x="3718105" y="1394483"/>
                      <a:pt x="3718105" y="1416070"/>
                    </a:cubicBezTo>
                    <a:cubicBezTo>
                      <a:pt x="3718105" y="1437657"/>
                      <a:pt x="3700605" y="1455158"/>
                      <a:pt x="3679018" y="1455158"/>
                    </a:cubicBezTo>
                    <a:cubicBezTo>
                      <a:pt x="3657431" y="1455158"/>
                      <a:pt x="3639931" y="1437657"/>
                      <a:pt x="3639931" y="1416070"/>
                    </a:cubicBezTo>
                    <a:cubicBezTo>
                      <a:pt x="3639931" y="1394483"/>
                      <a:pt x="3657431" y="1376983"/>
                      <a:pt x="3679018" y="1376983"/>
                    </a:cubicBezTo>
                    <a:close/>
                    <a:moveTo>
                      <a:pt x="3489737" y="1376983"/>
                    </a:moveTo>
                    <a:cubicBezTo>
                      <a:pt x="3511324" y="1376983"/>
                      <a:pt x="3528823" y="1394483"/>
                      <a:pt x="3528823" y="1416070"/>
                    </a:cubicBezTo>
                    <a:cubicBezTo>
                      <a:pt x="3528823" y="1437657"/>
                      <a:pt x="3511324" y="1455158"/>
                      <a:pt x="3489737" y="1455158"/>
                    </a:cubicBezTo>
                    <a:cubicBezTo>
                      <a:pt x="3468149" y="1455158"/>
                      <a:pt x="3450649" y="1437657"/>
                      <a:pt x="3450649" y="1416070"/>
                    </a:cubicBezTo>
                    <a:cubicBezTo>
                      <a:pt x="3450649" y="1394483"/>
                      <a:pt x="3468149" y="1376983"/>
                      <a:pt x="3489737" y="1376983"/>
                    </a:cubicBezTo>
                    <a:close/>
                    <a:moveTo>
                      <a:pt x="3392731" y="1376983"/>
                    </a:moveTo>
                    <a:cubicBezTo>
                      <a:pt x="3414319" y="1376983"/>
                      <a:pt x="3431819" y="1394483"/>
                      <a:pt x="3431819" y="1416070"/>
                    </a:cubicBezTo>
                    <a:cubicBezTo>
                      <a:pt x="3431819" y="1437657"/>
                      <a:pt x="3414319" y="1455158"/>
                      <a:pt x="3392731" y="1455158"/>
                    </a:cubicBezTo>
                    <a:cubicBezTo>
                      <a:pt x="3371144" y="1455158"/>
                      <a:pt x="3353644" y="1437657"/>
                      <a:pt x="3353644" y="1416070"/>
                    </a:cubicBezTo>
                    <a:cubicBezTo>
                      <a:pt x="3353644" y="1394483"/>
                      <a:pt x="3371144" y="1376983"/>
                      <a:pt x="3392731" y="1376983"/>
                    </a:cubicBezTo>
                    <a:close/>
                    <a:moveTo>
                      <a:pt x="3300457" y="1376983"/>
                    </a:moveTo>
                    <a:cubicBezTo>
                      <a:pt x="3322044" y="1376983"/>
                      <a:pt x="3339544" y="1394483"/>
                      <a:pt x="3339544" y="1416070"/>
                    </a:cubicBezTo>
                    <a:cubicBezTo>
                      <a:pt x="3339544" y="1437657"/>
                      <a:pt x="3322044" y="1455158"/>
                      <a:pt x="3300457" y="1455158"/>
                    </a:cubicBezTo>
                    <a:cubicBezTo>
                      <a:pt x="3278869" y="1455158"/>
                      <a:pt x="3261369" y="1437657"/>
                      <a:pt x="3261369" y="1416070"/>
                    </a:cubicBezTo>
                    <a:cubicBezTo>
                      <a:pt x="3261369" y="1394483"/>
                      <a:pt x="3278869" y="1376983"/>
                      <a:pt x="3300457" y="1376983"/>
                    </a:cubicBezTo>
                    <a:close/>
                    <a:moveTo>
                      <a:pt x="3205817" y="1376983"/>
                    </a:moveTo>
                    <a:cubicBezTo>
                      <a:pt x="3227404" y="1376983"/>
                      <a:pt x="3244904" y="1394483"/>
                      <a:pt x="3244904" y="1416070"/>
                    </a:cubicBezTo>
                    <a:cubicBezTo>
                      <a:pt x="3244904" y="1437657"/>
                      <a:pt x="3227404" y="1455158"/>
                      <a:pt x="3205817" y="1455158"/>
                    </a:cubicBezTo>
                    <a:cubicBezTo>
                      <a:pt x="3184229" y="1455158"/>
                      <a:pt x="3166729" y="1437657"/>
                      <a:pt x="3166729" y="1416070"/>
                    </a:cubicBezTo>
                    <a:cubicBezTo>
                      <a:pt x="3166729" y="1394483"/>
                      <a:pt x="3184229" y="1376983"/>
                      <a:pt x="3205817" y="1376983"/>
                    </a:cubicBezTo>
                    <a:close/>
                    <a:moveTo>
                      <a:pt x="3111177" y="1376983"/>
                    </a:moveTo>
                    <a:cubicBezTo>
                      <a:pt x="3132764" y="1376983"/>
                      <a:pt x="3150264" y="1394483"/>
                      <a:pt x="3150264" y="1416070"/>
                    </a:cubicBezTo>
                    <a:cubicBezTo>
                      <a:pt x="3150264" y="1437657"/>
                      <a:pt x="3132764" y="1455158"/>
                      <a:pt x="3111177" y="1455158"/>
                    </a:cubicBezTo>
                    <a:cubicBezTo>
                      <a:pt x="3089589" y="1455158"/>
                      <a:pt x="3072089" y="1437657"/>
                      <a:pt x="3072089" y="1416070"/>
                    </a:cubicBezTo>
                    <a:cubicBezTo>
                      <a:pt x="3072089" y="1394483"/>
                      <a:pt x="3089589" y="1376983"/>
                      <a:pt x="3111177" y="1376983"/>
                    </a:cubicBezTo>
                    <a:close/>
                    <a:moveTo>
                      <a:pt x="3018902" y="1376983"/>
                    </a:moveTo>
                    <a:cubicBezTo>
                      <a:pt x="3040489" y="1376983"/>
                      <a:pt x="3057989" y="1394483"/>
                      <a:pt x="3057989" y="1416070"/>
                    </a:cubicBezTo>
                    <a:cubicBezTo>
                      <a:pt x="3057989" y="1437657"/>
                      <a:pt x="3040489" y="1455158"/>
                      <a:pt x="3018902" y="1455158"/>
                    </a:cubicBezTo>
                    <a:cubicBezTo>
                      <a:pt x="2997315" y="1455158"/>
                      <a:pt x="2979815" y="1437657"/>
                      <a:pt x="2979815" y="1416070"/>
                    </a:cubicBezTo>
                    <a:cubicBezTo>
                      <a:pt x="2979815" y="1394483"/>
                      <a:pt x="2997315" y="1376983"/>
                      <a:pt x="3018902" y="1376983"/>
                    </a:cubicBezTo>
                    <a:close/>
                    <a:moveTo>
                      <a:pt x="2924263" y="1376983"/>
                    </a:moveTo>
                    <a:cubicBezTo>
                      <a:pt x="2945850" y="1376983"/>
                      <a:pt x="2963349" y="1394483"/>
                      <a:pt x="2963349" y="1416070"/>
                    </a:cubicBezTo>
                    <a:cubicBezTo>
                      <a:pt x="2963349" y="1437657"/>
                      <a:pt x="2945850" y="1455158"/>
                      <a:pt x="2924263" y="1455158"/>
                    </a:cubicBezTo>
                    <a:cubicBezTo>
                      <a:pt x="2902675" y="1455158"/>
                      <a:pt x="2885175" y="1437657"/>
                      <a:pt x="2885175" y="1416070"/>
                    </a:cubicBezTo>
                    <a:cubicBezTo>
                      <a:pt x="2885175" y="1394483"/>
                      <a:pt x="2902675" y="1376983"/>
                      <a:pt x="2924263" y="1376983"/>
                    </a:cubicBezTo>
                    <a:close/>
                    <a:moveTo>
                      <a:pt x="2831988" y="1376983"/>
                    </a:moveTo>
                    <a:cubicBezTo>
                      <a:pt x="2853575" y="1376983"/>
                      <a:pt x="2871075" y="1394483"/>
                      <a:pt x="2871075" y="1416070"/>
                    </a:cubicBezTo>
                    <a:cubicBezTo>
                      <a:pt x="2871075" y="1437657"/>
                      <a:pt x="2853575" y="1455158"/>
                      <a:pt x="2831988" y="1455158"/>
                    </a:cubicBezTo>
                    <a:cubicBezTo>
                      <a:pt x="2810401" y="1455158"/>
                      <a:pt x="2792901" y="1437657"/>
                      <a:pt x="2792901" y="1416070"/>
                    </a:cubicBezTo>
                    <a:cubicBezTo>
                      <a:pt x="2792901" y="1394483"/>
                      <a:pt x="2810401" y="1376983"/>
                      <a:pt x="2831988" y="1376983"/>
                    </a:cubicBezTo>
                    <a:close/>
                    <a:moveTo>
                      <a:pt x="2550437" y="1376983"/>
                    </a:moveTo>
                    <a:cubicBezTo>
                      <a:pt x="2572024" y="1376983"/>
                      <a:pt x="2589523" y="1394483"/>
                      <a:pt x="2589523" y="1416070"/>
                    </a:cubicBezTo>
                    <a:cubicBezTo>
                      <a:pt x="2589523" y="1437657"/>
                      <a:pt x="2572024" y="1455158"/>
                      <a:pt x="2550437" y="1455158"/>
                    </a:cubicBezTo>
                    <a:cubicBezTo>
                      <a:pt x="2528850" y="1455158"/>
                      <a:pt x="2511354" y="1437657"/>
                      <a:pt x="2511354" y="1416070"/>
                    </a:cubicBezTo>
                    <a:cubicBezTo>
                      <a:pt x="2511354" y="1394483"/>
                      <a:pt x="2528850" y="1376983"/>
                      <a:pt x="2550437" y="1376983"/>
                    </a:cubicBezTo>
                    <a:close/>
                    <a:moveTo>
                      <a:pt x="2458167" y="1376983"/>
                    </a:moveTo>
                    <a:cubicBezTo>
                      <a:pt x="2479755" y="1376983"/>
                      <a:pt x="2497254" y="1394483"/>
                      <a:pt x="2497254" y="1416070"/>
                    </a:cubicBezTo>
                    <a:cubicBezTo>
                      <a:pt x="2497254" y="1437657"/>
                      <a:pt x="2479755" y="1455158"/>
                      <a:pt x="2458167" y="1455158"/>
                    </a:cubicBezTo>
                    <a:cubicBezTo>
                      <a:pt x="2436585" y="1455158"/>
                      <a:pt x="2419083" y="1437657"/>
                      <a:pt x="2419083" y="1416070"/>
                    </a:cubicBezTo>
                    <a:cubicBezTo>
                      <a:pt x="2419083" y="1394483"/>
                      <a:pt x="2436585" y="1376983"/>
                      <a:pt x="2458167" y="1376983"/>
                    </a:cubicBezTo>
                    <a:close/>
                    <a:moveTo>
                      <a:pt x="2363529" y="1376983"/>
                    </a:moveTo>
                    <a:cubicBezTo>
                      <a:pt x="2385119" y="1376983"/>
                      <a:pt x="2402614" y="1394483"/>
                      <a:pt x="2402614" y="1416070"/>
                    </a:cubicBezTo>
                    <a:cubicBezTo>
                      <a:pt x="2402614" y="1437657"/>
                      <a:pt x="2385119" y="1455158"/>
                      <a:pt x="2363529" y="1455158"/>
                    </a:cubicBezTo>
                    <a:cubicBezTo>
                      <a:pt x="2341945" y="1455158"/>
                      <a:pt x="2324442" y="1437657"/>
                      <a:pt x="2324442" y="1416070"/>
                    </a:cubicBezTo>
                    <a:cubicBezTo>
                      <a:pt x="2324442" y="1394483"/>
                      <a:pt x="2341945" y="1376983"/>
                      <a:pt x="2363529" y="1376983"/>
                    </a:cubicBezTo>
                    <a:close/>
                    <a:moveTo>
                      <a:pt x="1142717" y="1376983"/>
                    </a:moveTo>
                    <a:cubicBezTo>
                      <a:pt x="1164308" y="1376983"/>
                      <a:pt x="1181806" y="1394483"/>
                      <a:pt x="1181806" y="1416070"/>
                    </a:cubicBezTo>
                    <a:cubicBezTo>
                      <a:pt x="1181806" y="1437657"/>
                      <a:pt x="1164308" y="1455158"/>
                      <a:pt x="1142717" y="1455158"/>
                    </a:cubicBezTo>
                    <a:cubicBezTo>
                      <a:pt x="1121126" y="1455158"/>
                      <a:pt x="1103622" y="1437657"/>
                      <a:pt x="1103622" y="1416070"/>
                    </a:cubicBezTo>
                    <a:cubicBezTo>
                      <a:pt x="1103622" y="1394483"/>
                      <a:pt x="1121126" y="1376983"/>
                      <a:pt x="1142717" y="1376983"/>
                    </a:cubicBezTo>
                    <a:close/>
                    <a:moveTo>
                      <a:pt x="1045699" y="1376983"/>
                    </a:moveTo>
                    <a:cubicBezTo>
                      <a:pt x="1067284" y="1376983"/>
                      <a:pt x="1084788" y="1394483"/>
                      <a:pt x="1084788" y="1416070"/>
                    </a:cubicBezTo>
                    <a:cubicBezTo>
                      <a:pt x="1084788" y="1437657"/>
                      <a:pt x="1067284" y="1455158"/>
                      <a:pt x="1045699" y="1455158"/>
                    </a:cubicBezTo>
                    <a:cubicBezTo>
                      <a:pt x="1024114" y="1455158"/>
                      <a:pt x="1006615" y="1437657"/>
                      <a:pt x="1006615" y="1416070"/>
                    </a:cubicBezTo>
                    <a:cubicBezTo>
                      <a:pt x="1006615" y="1394483"/>
                      <a:pt x="1024114" y="1376983"/>
                      <a:pt x="1045699" y="1376983"/>
                    </a:cubicBezTo>
                    <a:close/>
                    <a:moveTo>
                      <a:pt x="951068" y="1376983"/>
                    </a:moveTo>
                    <a:cubicBezTo>
                      <a:pt x="972653" y="1376983"/>
                      <a:pt x="990151" y="1394483"/>
                      <a:pt x="990151" y="1416070"/>
                    </a:cubicBezTo>
                    <a:cubicBezTo>
                      <a:pt x="990151" y="1437657"/>
                      <a:pt x="972653" y="1455158"/>
                      <a:pt x="951068" y="1455158"/>
                    </a:cubicBezTo>
                    <a:cubicBezTo>
                      <a:pt x="929482" y="1455158"/>
                      <a:pt x="911984" y="1437657"/>
                      <a:pt x="911984" y="1416070"/>
                    </a:cubicBezTo>
                    <a:cubicBezTo>
                      <a:pt x="911984" y="1394483"/>
                      <a:pt x="929482" y="1376983"/>
                      <a:pt x="951068" y="1376983"/>
                    </a:cubicBezTo>
                    <a:close/>
                    <a:moveTo>
                      <a:pt x="856438" y="1376983"/>
                    </a:moveTo>
                    <a:cubicBezTo>
                      <a:pt x="878022" y="1376983"/>
                      <a:pt x="895520" y="1394483"/>
                      <a:pt x="895520" y="1416070"/>
                    </a:cubicBezTo>
                    <a:cubicBezTo>
                      <a:pt x="895520" y="1437657"/>
                      <a:pt x="878022" y="1455158"/>
                      <a:pt x="856438" y="1455158"/>
                    </a:cubicBezTo>
                    <a:cubicBezTo>
                      <a:pt x="834853" y="1455158"/>
                      <a:pt x="817355" y="1437657"/>
                      <a:pt x="817355" y="1416070"/>
                    </a:cubicBezTo>
                    <a:cubicBezTo>
                      <a:pt x="817355" y="1394483"/>
                      <a:pt x="834853" y="1376983"/>
                      <a:pt x="856438" y="1376983"/>
                    </a:cubicBezTo>
                    <a:close/>
                    <a:moveTo>
                      <a:pt x="764173" y="1376983"/>
                    </a:moveTo>
                    <a:cubicBezTo>
                      <a:pt x="785757" y="1376983"/>
                      <a:pt x="803257" y="1394483"/>
                      <a:pt x="803257" y="1416070"/>
                    </a:cubicBezTo>
                    <a:cubicBezTo>
                      <a:pt x="803257" y="1437657"/>
                      <a:pt x="785757" y="1455158"/>
                      <a:pt x="764173" y="1455158"/>
                    </a:cubicBezTo>
                    <a:cubicBezTo>
                      <a:pt x="742582" y="1455158"/>
                      <a:pt x="725090" y="1437657"/>
                      <a:pt x="725090" y="1416070"/>
                    </a:cubicBezTo>
                    <a:cubicBezTo>
                      <a:pt x="725090" y="1394483"/>
                      <a:pt x="742582" y="1376983"/>
                      <a:pt x="764173" y="1376983"/>
                    </a:cubicBezTo>
                    <a:close/>
                    <a:moveTo>
                      <a:pt x="669534" y="1376983"/>
                    </a:moveTo>
                    <a:cubicBezTo>
                      <a:pt x="691128" y="1376983"/>
                      <a:pt x="708624" y="1394483"/>
                      <a:pt x="708624" y="1416070"/>
                    </a:cubicBezTo>
                    <a:cubicBezTo>
                      <a:pt x="708624" y="1437657"/>
                      <a:pt x="691128" y="1455158"/>
                      <a:pt x="669534" y="1455158"/>
                    </a:cubicBezTo>
                    <a:cubicBezTo>
                      <a:pt x="647952" y="1455158"/>
                      <a:pt x="630448" y="1437657"/>
                      <a:pt x="630448" y="1416070"/>
                    </a:cubicBezTo>
                    <a:cubicBezTo>
                      <a:pt x="630448" y="1394483"/>
                      <a:pt x="647952" y="1376983"/>
                      <a:pt x="669534" y="1376983"/>
                    </a:cubicBezTo>
                    <a:close/>
                    <a:moveTo>
                      <a:pt x="577250" y="1376983"/>
                    </a:moveTo>
                    <a:cubicBezTo>
                      <a:pt x="598842" y="1376983"/>
                      <a:pt x="616345" y="1394483"/>
                      <a:pt x="616345" y="1416070"/>
                    </a:cubicBezTo>
                    <a:cubicBezTo>
                      <a:pt x="616345" y="1437657"/>
                      <a:pt x="598842" y="1455158"/>
                      <a:pt x="577250" y="1455158"/>
                    </a:cubicBezTo>
                    <a:cubicBezTo>
                      <a:pt x="555659" y="1455158"/>
                      <a:pt x="538155" y="1437657"/>
                      <a:pt x="538155" y="1416070"/>
                    </a:cubicBezTo>
                    <a:cubicBezTo>
                      <a:pt x="538155" y="1394483"/>
                      <a:pt x="555659" y="1376983"/>
                      <a:pt x="577250" y="1376983"/>
                    </a:cubicBezTo>
                    <a:close/>
                    <a:moveTo>
                      <a:pt x="3679017" y="1291809"/>
                    </a:moveTo>
                    <a:cubicBezTo>
                      <a:pt x="3700604" y="1291809"/>
                      <a:pt x="3718103" y="1309309"/>
                      <a:pt x="3718103" y="1330896"/>
                    </a:cubicBezTo>
                    <a:cubicBezTo>
                      <a:pt x="3718103" y="1352483"/>
                      <a:pt x="3700604" y="1369983"/>
                      <a:pt x="3679017" y="1369983"/>
                    </a:cubicBezTo>
                    <a:cubicBezTo>
                      <a:pt x="3657429" y="1369983"/>
                      <a:pt x="3639929" y="1352483"/>
                      <a:pt x="3639929" y="1330896"/>
                    </a:cubicBezTo>
                    <a:cubicBezTo>
                      <a:pt x="3639929" y="1309309"/>
                      <a:pt x="3657429" y="1291809"/>
                      <a:pt x="3679017" y="1291809"/>
                    </a:cubicBezTo>
                    <a:close/>
                    <a:moveTo>
                      <a:pt x="3584377" y="1291809"/>
                    </a:moveTo>
                    <a:cubicBezTo>
                      <a:pt x="3605964" y="1291809"/>
                      <a:pt x="3623463" y="1309309"/>
                      <a:pt x="3623463" y="1330896"/>
                    </a:cubicBezTo>
                    <a:cubicBezTo>
                      <a:pt x="3623463" y="1352483"/>
                      <a:pt x="3605964" y="1369983"/>
                      <a:pt x="3584377" y="1369983"/>
                    </a:cubicBezTo>
                    <a:cubicBezTo>
                      <a:pt x="3562789" y="1369983"/>
                      <a:pt x="3545289" y="1352483"/>
                      <a:pt x="3545289" y="1330896"/>
                    </a:cubicBezTo>
                    <a:cubicBezTo>
                      <a:pt x="3545289" y="1309309"/>
                      <a:pt x="3562789" y="1291809"/>
                      <a:pt x="3584377" y="1291809"/>
                    </a:cubicBezTo>
                    <a:close/>
                    <a:moveTo>
                      <a:pt x="3489737" y="1291809"/>
                    </a:moveTo>
                    <a:cubicBezTo>
                      <a:pt x="3511324" y="1291809"/>
                      <a:pt x="3528823" y="1309309"/>
                      <a:pt x="3528823" y="1330896"/>
                    </a:cubicBezTo>
                    <a:cubicBezTo>
                      <a:pt x="3528823" y="1352483"/>
                      <a:pt x="3511324" y="1369983"/>
                      <a:pt x="3489737" y="1369983"/>
                    </a:cubicBezTo>
                    <a:cubicBezTo>
                      <a:pt x="3468149" y="1369983"/>
                      <a:pt x="3450649" y="1352483"/>
                      <a:pt x="3450649" y="1330896"/>
                    </a:cubicBezTo>
                    <a:cubicBezTo>
                      <a:pt x="3450649" y="1309309"/>
                      <a:pt x="3468149" y="1291809"/>
                      <a:pt x="3489737" y="1291809"/>
                    </a:cubicBezTo>
                    <a:close/>
                    <a:moveTo>
                      <a:pt x="3392731" y="1291809"/>
                    </a:moveTo>
                    <a:cubicBezTo>
                      <a:pt x="3414319" y="1291809"/>
                      <a:pt x="3431819" y="1309309"/>
                      <a:pt x="3431819" y="1330896"/>
                    </a:cubicBezTo>
                    <a:cubicBezTo>
                      <a:pt x="3431819" y="1352483"/>
                      <a:pt x="3414319" y="1369983"/>
                      <a:pt x="3392731" y="1369983"/>
                    </a:cubicBezTo>
                    <a:cubicBezTo>
                      <a:pt x="3371144" y="1369983"/>
                      <a:pt x="3353644" y="1352483"/>
                      <a:pt x="3353644" y="1330896"/>
                    </a:cubicBezTo>
                    <a:cubicBezTo>
                      <a:pt x="3353644" y="1309309"/>
                      <a:pt x="3371144" y="1291809"/>
                      <a:pt x="3392731" y="1291809"/>
                    </a:cubicBezTo>
                    <a:close/>
                    <a:moveTo>
                      <a:pt x="3300457" y="1291809"/>
                    </a:moveTo>
                    <a:cubicBezTo>
                      <a:pt x="3322044" y="1291809"/>
                      <a:pt x="3339544" y="1309309"/>
                      <a:pt x="3339544" y="1330896"/>
                    </a:cubicBezTo>
                    <a:cubicBezTo>
                      <a:pt x="3339544" y="1352483"/>
                      <a:pt x="3322044" y="1369983"/>
                      <a:pt x="3300457" y="1369983"/>
                    </a:cubicBezTo>
                    <a:cubicBezTo>
                      <a:pt x="3278869" y="1369983"/>
                      <a:pt x="3261369" y="1352483"/>
                      <a:pt x="3261369" y="1330896"/>
                    </a:cubicBezTo>
                    <a:cubicBezTo>
                      <a:pt x="3261369" y="1309309"/>
                      <a:pt x="3278869" y="1291809"/>
                      <a:pt x="3300457" y="1291809"/>
                    </a:cubicBezTo>
                    <a:close/>
                    <a:moveTo>
                      <a:pt x="3111177" y="1291809"/>
                    </a:moveTo>
                    <a:cubicBezTo>
                      <a:pt x="3132764" y="1291809"/>
                      <a:pt x="3150264" y="1309309"/>
                      <a:pt x="3150264" y="1330896"/>
                    </a:cubicBezTo>
                    <a:cubicBezTo>
                      <a:pt x="3150264" y="1352483"/>
                      <a:pt x="3132764" y="1369983"/>
                      <a:pt x="3111177" y="1369983"/>
                    </a:cubicBezTo>
                    <a:cubicBezTo>
                      <a:pt x="3089589" y="1369983"/>
                      <a:pt x="3072089" y="1352483"/>
                      <a:pt x="3072089" y="1330896"/>
                    </a:cubicBezTo>
                    <a:cubicBezTo>
                      <a:pt x="3072089" y="1309309"/>
                      <a:pt x="3089589" y="1291809"/>
                      <a:pt x="3111177" y="1291809"/>
                    </a:cubicBezTo>
                    <a:close/>
                    <a:moveTo>
                      <a:pt x="3018902" y="1291809"/>
                    </a:moveTo>
                    <a:cubicBezTo>
                      <a:pt x="3040489" y="1291809"/>
                      <a:pt x="3057989" y="1309309"/>
                      <a:pt x="3057989" y="1330896"/>
                    </a:cubicBezTo>
                    <a:cubicBezTo>
                      <a:pt x="3057989" y="1352483"/>
                      <a:pt x="3040489" y="1369983"/>
                      <a:pt x="3018902" y="1369983"/>
                    </a:cubicBezTo>
                    <a:cubicBezTo>
                      <a:pt x="2997315" y="1369983"/>
                      <a:pt x="2979815" y="1352483"/>
                      <a:pt x="2979815" y="1330896"/>
                    </a:cubicBezTo>
                    <a:cubicBezTo>
                      <a:pt x="2979815" y="1309309"/>
                      <a:pt x="2997315" y="1291809"/>
                      <a:pt x="3018902" y="1291809"/>
                    </a:cubicBezTo>
                    <a:close/>
                    <a:moveTo>
                      <a:pt x="2924263" y="1291809"/>
                    </a:moveTo>
                    <a:cubicBezTo>
                      <a:pt x="2945850" y="1291809"/>
                      <a:pt x="2963349" y="1309309"/>
                      <a:pt x="2963349" y="1330896"/>
                    </a:cubicBezTo>
                    <a:cubicBezTo>
                      <a:pt x="2963349" y="1352483"/>
                      <a:pt x="2945850" y="1369983"/>
                      <a:pt x="2924263" y="1369983"/>
                    </a:cubicBezTo>
                    <a:cubicBezTo>
                      <a:pt x="2902675" y="1369983"/>
                      <a:pt x="2885175" y="1352483"/>
                      <a:pt x="2885175" y="1330896"/>
                    </a:cubicBezTo>
                    <a:cubicBezTo>
                      <a:pt x="2885175" y="1309309"/>
                      <a:pt x="2902675" y="1291809"/>
                      <a:pt x="2924263" y="1291809"/>
                    </a:cubicBezTo>
                    <a:close/>
                    <a:moveTo>
                      <a:pt x="2831988" y="1291809"/>
                    </a:moveTo>
                    <a:cubicBezTo>
                      <a:pt x="2853575" y="1291809"/>
                      <a:pt x="2871075" y="1309309"/>
                      <a:pt x="2871075" y="1330896"/>
                    </a:cubicBezTo>
                    <a:cubicBezTo>
                      <a:pt x="2871075" y="1352483"/>
                      <a:pt x="2853575" y="1369983"/>
                      <a:pt x="2831988" y="1369983"/>
                    </a:cubicBezTo>
                    <a:cubicBezTo>
                      <a:pt x="2810401" y="1369983"/>
                      <a:pt x="2792901" y="1352483"/>
                      <a:pt x="2792901" y="1330896"/>
                    </a:cubicBezTo>
                    <a:cubicBezTo>
                      <a:pt x="2792901" y="1309309"/>
                      <a:pt x="2810401" y="1291809"/>
                      <a:pt x="2831988" y="1291809"/>
                    </a:cubicBezTo>
                    <a:close/>
                    <a:moveTo>
                      <a:pt x="2737365" y="1291809"/>
                    </a:moveTo>
                    <a:cubicBezTo>
                      <a:pt x="2758935" y="1291809"/>
                      <a:pt x="2776435" y="1309309"/>
                      <a:pt x="2776435" y="1330896"/>
                    </a:cubicBezTo>
                    <a:cubicBezTo>
                      <a:pt x="2776435" y="1352483"/>
                      <a:pt x="2758935" y="1369983"/>
                      <a:pt x="2737365" y="1369983"/>
                    </a:cubicBezTo>
                    <a:cubicBezTo>
                      <a:pt x="2715773" y="1369983"/>
                      <a:pt x="2698269" y="1352483"/>
                      <a:pt x="2698269" y="1330896"/>
                    </a:cubicBezTo>
                    <a:cubicBezTo>
                      <a:pt x="2698269" y="1309309"/>
                      <a:pt x="2715773" y="1291809"/>
                      <a:pt x="2737365" y="1291809"/>
                    </a:cubicBezTo>
                    <a:close/>
                    <a:moveTo>
                      <a:pt x="2645074" y="1291809"/>
                    </a:moveTo>
                    <a:cubicBezTo>
                      <a:pt x="2666662" y="1291809"/>
                      <a:pt x="2684165" y="1309309"/>
                      <a:pt x="2684165" y="1330896"/>
                    </a:cubicBezTo>
                    <a:cubicBezTo>
                      <a:pt x="2684165" y="1352483"/>
                      <a:pt x="2666662" y="1369983"/>
                      <a:pt x="2645074" y="1369983"/>
                    </a:cubicBezTo>
                    <a:cubicBezTo>
                      <a:pt x="2623488" y="1369983"/>
                      <a:pt x="2605987" y="1352483"/>
                      <a:pt x="2605987" y="1330896"/>
                    </a:cubicBezTo>
                    <a:cubicBezTo>
                      <a:pt x="2605987" y="1309309"/>
                      <a:pt x="2623488" y="1291809"/>
                      <a:pt x="2645074" y="1291809"/>
                    </a:cubicBezTo>
                    <a:close/>
                    <a:moveTo>
                      <a:pt x="2550437" y="1291809"/>
                    </a:moveTo>
                    <a:cubicBezTo>
                      <a:pt x="2572024" y="1291809"/>
                      <a:pt x="2589523" y="1309309"/>
                      <a:pt x="2589523" y="1330896"/>
                    </a:cubicBezTo>
                    <a:cubicBezTo>
                      <a:pt x="2589523" y="1352483"/>
                      <a:pt x="2572024" y="1369983"/>
                      <a:pt x="2550437" y="1369983"/>
                    </a:cubicBezTo>
                    <a:cubicBezTo>
                      <a:pt x="2528850" y="1369983"/>
                      <a:pt x="2511355" y="1352483"/>
                      <a:pt x="2511355" y="1330896"/>
                    </a:cubicBezTo>
                    <a:cubicBezTo>
                      <a:pt x="2511355" y="1309309"/>
                      <a:pt x="2528850" y="1291809"/>
                      <a:pt x="2550437" y="1291809"/>
                    </a:cubicBezTo>
                    <a:close/>
                    <a:moveTo>
                      <a:pt x="1232635" y="1291809"/>
                    </a:moveTo>
                    <a:cubicBezTo>
                      <a:pt x="1254221" y="1291809"/>
                      <a:pt x="1271713" y="1309309"/>
                      <a:pt x="1271713" y="1330896"/>
                    </a:cubicBezTo>
                    <a:cubicBezTo>
                      <a:pt x="1271713" y="1352483"/>
                      <a:pt x="1254221" y="1369983"/>
                      <a:pt x="1232635" y="1369983"/>
                    </a:cubicBezTo>
                    <a:cubicBezTo>
                      <a:pt x="1211043" y="1369983"/>
                      <a:pt x="1193549" y="1352483"/>
                      <a:pt x="1193549" y="1330896"/>
                    </a:cubicBezTo>
                    <a:cubicBezTo>
                      <a:pt x="1193549" y="1309309"/>
                      <a:pt x="1211043" y="1291809"/>
                      <a:pt x="1232635" y="1291809"/>
                    </a:cubicBezTo>
                    <a:close/>
                    <a:moveTo>
                      <a:pt x="1142722" y="1291809"/>
                    </a:moveTo>
                    <a:cubicBezTo>
                      <a:pt x="1164313" y="1291809"/>
                      <a:pt x="1181812" y="1309309"/>
                      <a:pt x="1181812" y="1330896"/>
                    </a:cubicBezTo>
                    <a:cubicBezTo>
                      <a:pt x="1181812" y="1352483"/>
                      <a:pt x="1164313" y="1369983"/>
                      <a:pt x="1142722" y="1369983"/>
                    </a:cubicBezTo>
                    <a:cubicBezTo>
                      <a:pt x="1121129" y="1369983"/>
                      <a:pt x="1103625" y="1352483"/>
                      <a:pt x="1103625" y="1330896"/>
                    </a:cubicBezTo>
                    <a:cubicBezTo>
                      <a:pt x="1103625" y="1309309"/>
                      <a:pt x="1121129" y="1291809"/>
                      <a:pt x="1142722" y="1291809"/>
                    </a:cubicBezTo>
                    <a:close/>
                    <a:moveTo>
                      <a:pt x="1045702" y="1291809"/>
                    </a:moveTo>
                    <a:cubicBezTo>
                      <a:pt x="1067287" y="1291809"/>
                      <a:pt x="1084791" y="1309309"/>
                      <a:pt x="1084791" y="1330896"/>
                    </a:cubicBezTo>
                    <a:cubicBezTo>
                      <a:pt x="1084791" y="1352483"/>
                      <a:pt x="1067287" y="1369983"/>
                      <a:pt x="1045702" y="1369983"/>
                    </a:cubicBezTo>
                    <a:cubicBezTo>
                      <a:pt x="1024117" y="1369983"/>
                      <a:pt x="1006620" y="1352483"/>
                      <a:pt x="1006620" y="1330896"/>
                    </a:cubicBezTo>
                    <a:cubicBezTo>
                      <a:pt x="1006620" y="1309309"/>
                      <a:pt x="1024117" y="1291809"/>
                      <a:pt x="1045702" y="1291809"/>
                    </a:cubicBezTo>
                    <a:close/>
                    <a:moveTo>
                      <a:pt x="951072" y="1291809"/>
                    </a:moveTo>
                    <a:cubicBezTo>
                      <a:pt x="972656" y="1291809"/>
                      <a:pt x="990154" y="1309309"/>
                      <a:pt x="990154" y="1330896"/>
                    </a:cubicBezTo>
                    <a:cubicBezTo>
                      <a:pt x="990154" y="1352483"/>
                      <a:pt x="972656" y="1369983"/>
                      <a:pt x="951072" y="1369983"/>
                    </a:cubicBezTo>
                    <a:cubicBezTo>
                      <a:pt x="929487" y="1369983"/>
                      <a:pt x="911989" y="1352483"/>
                      <a:pt x="911989" y="1330896"/>
                    </a:cubicBezTo>
                    <a:cubicBezTo>
                      <a:pt x="911989" y="1309309"/>
                      <a:pt x="929487" y="1291809"/>
                      <a:pt x="951072" y="1291809"/>
                    </a:cubicBezTo>
                    <a:close/>
                    <a:moveTo>
                      <a:pt x="856442" y="1291809"/>
                    </a:moveTo>
                    <a:cubicBezTo>
                      <a:pt x="878027" y="1291809"/>
                      <a:pt x="895525" y="1309309"/>
                      <a:pt x="895525" y="1330896"/>
                    </a:cubicBezTo>
                    <a:cubicBezTo>
                      <a:pt x="895525" y="1352483"/>
                      <a:pt x="878027" y="1369983"/>
                      <a:pt x="856442" y="1369983"/>
                    </a:cubicBezTo>
                    <a:cubicBezTo>
                      <a:pt x="834858" y="1369983"/>
                      <a:pt x="817359" y="1352483"/>
                      <a:pt x="817359" y="1330896"/>
                    </a:cubicBezTo>
                    <a:cubicBezTo>
                      <a:pt x="817359" y="1309309"/>
                      <a:pt x="834858" y="1291809"/>
                      <a:pt x="856442" y="1291809"/>
                    </a:cubicBezTo>
                    <a:close/>
                    <a:moveTo>
                      <a:pt x="764178" y="1291809"/>
                    </a:moveTo>
                    <a:cubicBezTo>
                      <a:pt x="785763" y="1291809"/>
                      <a:pt x="803262" y="1309309"/>
                      <a:pt x="803262" y="1330896"/>
                    </a:cubicBezTo>
                    <a:cubicBezTo>
                      <a:pt x="803262" y="1352483"/>
                      <a:pt x="785763" y="1369983"/>
                      <a:pt x="764178" y="1369983"/>
                    </a:cubicBezTo>
                    <a:cubicBezTo>
                      <a:pt x="742587" y="1369983"/>
                      <a:pt x="725094" y="1352483"/>
                      <a:pt x="725094" y="1330896"/>
                    </a:cubicBezTo>
                    <a:cubicBezTo>
                      <a:pt x="725094" y="1309309"/>
                      <a:pt x="742587" y="1291809"/>
                      <a:pt x="764178" y="1291809"/>
                    </a:cubicBezTo>
                    <a:close/>
                    <a:moveTo>
                      <a:pt x="669534" y="1291809"/>
                    </a:moveTo>
                    <a:cubicBezTo>
                      <a:pt x="691132" y="1291809"/>
                      <a:pt x="708631" y="1309309"/>
                      <a:pt x="708631" y="1330896"/>
                    </a:cubicBezTo>
                    <a:cubicBezTo>
                      <a:pt x="708631" y="1352483"/>
                      <a:pt x="691132" y="1369983"/>
                      <a:pt x="669534" y="1369983"/>
                    </a:cubicBezTo>
                    <a:cubicBezTo>
                      <a:pt x="647957" y="1369983"/>
                      <a:pt x="630454" y="1352483"/>
                      <a:pt x="630454" y="1330896"/>
                    </a:cubicBezTo>
                    <a:cubicBezTo>
                      <a:pt x="630454" y="1309309"/>
                      <a:pt x="647957" y="1291809"/>
                      <a:pt x="669534" y="1291809"/>
                    </a:cubicBezTo>
                    <a:close/>
                    <a:moveTo>
                      <a:pt x="577255" y="1291809"/>
                    </a:moveTo>
                    <a:cubicBezTo>
                      <a:pt x="598847" y="1291809"/>
                      <a:pt x="616350" y="1309309"/>
                      <a:pt x="616350" y="1330896"/>
                    </a:cubicBezTo>
                    <a:cubicBezTo>
                      <a:pt x="616350" y="1352483"/>
                      <a:pt x="598847" y="1369983"/>
                      <a:pt x="577255" y="1369983"/>
                    </a:cubicBezTo>
                    <a:cubicBezTo>
                      <a:pt x="555663" y="1369983"/>
                      <a:pt x="538159" y="1352483"/>
                      <a:pt x="538159" y="1330896"/>
                    </a:cubicBezTo>
                    <a:cubicBezTo>
                      <a:pt x="538159" y="1309309"/>
                      <a:pt x="555663" y="1291809"/>
                      <a:pt x="577255" y="1291809"/>
                    </a:cubicBezTo>
                    <a:close/>
                    <a:moveTo>
                      <a:pt x="484969" y="1291809"/>
                    </a:moveTo>
                    <a:cubicBezTo>
                      <a:pt x="506557" y="1291809"/>
                      <a:pt x="524056" y="1309309"/>
                      <a:pt x="524056" y="1330896"/>
                    </a:cubicBezTo>
                    <a:cubicBezTo>
                      <a:pt x="524056" y="1352483"/>
                      <a:pt x="506557" y="1369983"/>
                      <a:pt x="484969" y="1369983"/>
                    </a:cubicBezTo>
                    <a:cubicBezTo>
                      <a:pt x="463376" y="1369983"/>
                      <a:pt x="445892" y="1352483"/>
                      <a:pt x="445892" y="1330896"/>
                    </a:cubicBezTo>
                    <a:cubicBezTo>
                      <a:pt x="445892" y="1309309"/>
                      <a:pt x="463376" y="1291809"/>
                      <a:pt x="484969" y="1291809"/>
                    </a:cubicBezTo>
                    <a:close/>
                    <a:moveTo>
                      <a:pt x="390321" y="1291809"/>
                    </a:moveTo>
                    <a:cubicBezTo>
                      <a:pt x="411908" y="1291809"/>
                      <a:pt x="429422" y="1309309"/>
                      <a:pt x="429422" y="1330896"/>
                    </a:cubicBezTo>
                    <a:cubicBezTo>
                      <a:pt x="429422" y="1352483"/>
                      <a:pt x="411908" y="1369983"/>
                      <a:pt x="390321" y="1369983"/>
                    </a:cubicBezTo>
                    <a:cubicBezTo>
                      <a:pt x="368752" y="1369983"/>
                      <a:pt x="351252" y="1352483"/>
                      <a:pt x="351252" y="1330896"/>
                    </a:cubicBezTo>
                    <a:cubicBezTo>
                      <a:pt x="351252" y="1309309"/>
                      <a:pt x="368752" y="1291809"/>
                      <a:pt x="390321" y="1291809"/>
                    </a:cubicBezTo>
                    <a:close/>
                    <a:moveTo>
                      <a:pt x="298056" y="1291809"/>
                    </a:moveTo>
                    <a:cubicBezTo>
                      <a:pt x="319638" y="1291809"/>
                      <a:pt x="337151" y="1309309"/>
                      <a:pt x="337151" y="1330896"/>
                    </a:cubicBezTo>
                    <a:cubicBezTo>
                      <a:pt x="337151" y="1352483"/>
                      <a:pt x="319638" y="1369983"/>
                      <a:pt x="298056" y="1369983"/>
                    </a:cubicBezTo>
                    <a:cubicBezTo>
                      <a:pt x="276465" y="1369983"/>
                      <a:pt x="258966" y="1352483"/>
                      <a:pt x="258966" y="1330896"/>
                    </a:cubicBezTo>
                    <a:cubicBezTo>
                      <a:pt x="258966" y="1309309"/>
                      <a:pt x="276465" y="1291809"/>
                      <a:pt x="298056" y="1291809"/>
                    </a:cubicBezTo>
                    <a:close/>
                    <a:moveTo>
                      <a:pt x="203411" y="1291809"/>
                    </a:moveTo>
                    <a:cubicBezTo>
                      <a:pt x="225000" y="1291809"/>
                      <a:pt x="242500" y="1309309"/>
                      <a:pt x="242500" y="1330896"/>
                    </a:cubicBezTo>
                    <a:cubicBezTo>
                      <a:pt x="242500" y="1352483"/>
                      <a:pt x="225000" y="1369983"/>
                      <a:pt x="203411" y="1369983"/>
                    </a:cubicBezTo>
                    <a:cubicBezTo>
                      <a:pt x="181825" y="1369983"/>
                      <a:pt x="164325" y="1352483"/>
                      <a:pt x="164325" y="1330896"/>
                    </a:cubicBezTo>
                    <a:cubicBezTo>
                      <a:pt x="164325" y="1309309"/>
                      <a:pt x="181825" y="1291809"/>
                      <a:pt x="203411" y="1291809"/>
                    </a:cubicBezTo>
                    <a:close/>
                    <a:moveTo>
                      <a:pt x="111138" y="1291809"/>
                    </a:moveTo>
                    <a:cubicBezTo>
                      <a:pt x="132725" y="1291809"/>
                      <a:pt x="150225" y="1309309"/>
                      <a:pt x="150225" y="1330896"/>
                    </a:cubicBezTo>
                    <a:cubicBezTo>
                      <a:pt x="150225" y="1352483"/>
                      <a:pt x="132725" y="1369983"/>
                      <a:pt x="111138" y="1369983"/>
                    </a:cubicBezTo>
                    <a:cubicBezTo>
                      <a:pt x="89550" y="1369983"/>
                      <a:pt x="72052" y="1352483"/>
                      <a:pt x="72052" y="1330896"/>
                    </a:cubicBezTo>
                    <a:cubicBezTo>
                      <a:pt x="72052" y="1309309"/>
                      <a:pt x="89550" y="1291809"/>
                      <a:pt x="111138" y="1291809"/>
                    </a:cubicBezTo>
                    <a:close/>
                    <a:moveTo>
                      <a:pt x="2458171" y="1291807"/>
                    </a:moveTo>
                    <a:cubicBezTo>
                      <a:pt x="2479759" y="1291807"/>
                      <a:pt x="2497259" y="1309307"/>
                      <a:pt x="2497259" y="1330894"/>
                    </a:cubicBezTo>
                    <a:cubicBezTo>
                      <a:pt x="2497259" y="1352482"/>
                      <a:pt x="2479759" y="1369981"/>
                      <a:pt x="2458171" y="1369981"/>
                    </a:cubicBezTo>
                    <a:cubicBezTo>
                      <a:pt x="2436595" y="1369981"/>
                      <a:pt x="2419089" y="1352482"/>
                      <a:pt x="2419089" y="1330894"/>
                    </a:cubicBezTo>
                    <a:cubicBezTo>
                      <a:pt x="2419089" y="1309307"/>
                      <a:pt x="2436595" y="1291807"/>
                      <a:pt x="2458171" y="1291807"/>
                    </a:cubicBezTo>
                    <a:close/>
                    <a:moveTo>
                      <a:pt x="2363519" y="1291807"/>
                    </a:moveTo>
                    <a:cubicBezTo>
                      <a:pt x="2385107" y="1291807"/>
                      <a:pt x="2402607" y="1309307"/>
                      <a:pt x="2402607" y="1330894"/>
                    </a:cubicBezTo>
                    <a:cubicBezTo>
                      <a:pt x="2402607" y="1352481"/>
                      <a:pt x="2385107" y="1369981"/>
                      <a:pt x="2363519" y="1369981"/>
                    </a:cubicBezTo>
                    <a:cubicBezTo>
                      <a:pt x="2341932" y="1369981"/>
                      <a:pt x="2324432" y="1352481"/>
                      <a:pt x="2324432" y="1330894"/>
                    </a:cubicBezTo>
                    <a:cubicBezTo>
                      <a:pt x="2324432" y="1309307"/>
                      <a:pt x="2341932" y="1291807"/>
                      <a:pt x="2363519" y="1291807"/>
                    </a:cubicBezTo>
                    <a:close/>
                    <a:moveTo>
                      <a:pt x="3771293" y="1208998"/>
                    </a:moveTo>
                    <a:lnTo>
                      <a:pt x="3775177" y="1210607"/>
                    </a:lnTo>
                    <a:lnTo>
                      <a:pt x="3792595" y="1278349"/>
                    </a:lnTo>
                    <a:lnTo>
                      <a:pt x="3771293" y="1287173"/>
                    </a:lnTo>
                    <a:cubicBezTo>
                      <a:pt x="3749705" y="1287173"/>
                      <a:pt x="3732205" y="1269672"/>
                      <a:pt x="3732205" y="1248085"/>
                    </a:cubicBezTo>
                    <a:cubicBezTo>
                      <a:pt x="3732205" y="1226498"/>
                      <a:pt x="3749705" y="1208998"/>
                      <a:pt x="3771293" y="1208998"/>
                    </a:cubicBezTo>
                    <a:close/>
                    <a:moveTo>
                      <a:pt x="3679017" y="1208998"/>
                    </a:moveTo>
                    <a:cubicBezTo>
                      <a:pt x="3700604" y="1208998"/>
                      <a:pt x="3718103" y="1226498"/>
                      <a:pt x="3718103" y="1248085"/>
                    </a:cubicBezTo>
                    <a:cubicBezTo>
                      <a:pt x="3718103" y="1269672"/>
                      <a:pt x="3700604" y="1287173"/>
                      <a:pt x="3679017" y="1287173"/>
                    </a:cubicBezTo>
                    <a:cubicBezTo>
                      <a:pt x="3657429" y="1287173"/>
                      <a:pt x="3639929" y="1269672"/>
                      <a:pt x="3639929" y="1248085"/>
                    </a:cubicBezTo>
                    <a:cubicBezTo>
                      <a:pt x="3639929" y="1226498"/>
                      <a:pt x="3657429" y="1208998"/>
                      <a:pt x="3679017" y="1208998"/>
                    </a:cubicBezTo>
                    <a:close/>
                    <a:moveTo>
                      <a:pt x="3584377" y="1208998"/>
                    </a:moveTo>
                    <a:cubicBezTo>
                      <a:pt x="3605964" y="1208998"/>
                      <a:pt x="3623463" y="1226498"/>
                      <a:pt x="3623463" y="1248085"/>
                    </a:cubicBezTo>
                    <a:cubicBezTo>
                      <a:pt x="3623463" y="1269672"/>
                      <a:pt x="3605964" y="1287173"/>
                      <a:pt x="3584377" y="1287173"/>
                    </a:cubicBezTo>
                    <a:cubicBezTo>
                      <a:pt x="3562789" y="1287173"/>
                      <a:pt x="3545289" y="1269672"/>
                      <a:pt x="3545289" y="1248085"/>
                    </a:cubicBezTo>
                    <a:cubicBezTo>
                      <a:pt x="3545289" y="1226498"/>
                      <a:pt x="3562789" y="1208998"/>
                      <a:pt x="3584377" y="1208998"/>
                    </a:cubicBezTo>
                    <a:close/>
                    <a:moveTo>
                      <a:pt x="3489737" y="1208998"/>
                    </a:moveTo>
                    <a:cubicBezTo>
                      <a:pt x="3511324" y="1208998"/>
                      <a:pt x="3528823" y="1226498"/>
                      <a:pt x="3528823" y="1248085"/>
                    </a:cubicBezTo>
                    <a:cubicBezTo>
                      <a:pt x="3528823" y="1269672"/>
                      <a:pt x="3511324" y="1287173"/>
                      <a:pt x="3489737" y="1287173"/>
                    </a:cubicBezTo>
                    <a:cubicBezTo>
                      <a:pt x="3468149" y="1287173"/>
                      <a:pt x="3450649" y="1269672"/>
                      <a:pt x="3450649" y="1248085"/>
                    </a:cubicBezTo>
                    <a:cubicBezTo>
                      <a:pt x="3450649" y="1226498"/>
                      <a:pt x="3468149" y="1208998"/>
                      <a:pt x="3489737" y="1208998"/>
                    </a:cubicBezTo>
                    <a:close/>
                    <a:moveTo>
                      <a:pt x="3392731" y="1208998"/>
                    </a:moveTo>
                    <a:cubicBezTo>
                      <a:pt x="3414319" y="1208998"/>
                      <a:pt x="3431819" y="1226498"/>
                      <a:pt x="3431819" y="1248085"/>
                    </a:cubicBezTo>
                    <a:cubicBezTo>
                      <a:pt x="3431819" y="1269672"/>
                      <a:pt x="3414319" y="1287173"/>
                      <a:pt x="3392731" y="1287173"/>
                    </a:cubicBezTo>
                    <a:cubicBezTo>
                      <a:pt x="3371144" y="1287173"/>
                      <a:pt x="3353644" y="1269672"/>
                      <a:pt x="3353644" y="1248085"/>
                    </a:cubicBezTo>
                    <a:cubicBezTo>
                      <a:pt x="3353644" y="1226498"/>
                      <a:pt x="3371144" y="1208998"/>
                      <a:pt x="3392731" y="1208998"/>
                    </a:cubicBezTo>
                    <a:close/>
                    <a:moveTo>
                      <a:pt x="3300457" y="1208998"/>
                    </a:moveTo>
                    <a:cubicBezTo>
                      <a:pt x="3322044" y="1208998"/>
                      <a:pt x="3339544" y="1226498"/>
                      <a:pt x="3339544" y="1248085"/>
                    </a:cubicBezTo>
                    <a:cubicBezTo>
                      <a:pt x="3339544" y="1269672"/>
                      <a:pt x="3322044" y="1287173"/>
                      <a:pt x="3300457" y="1287173"/>
                    </a:cubicBezTo>
                    <a:cubicBezTo>
                      <a:pt x="3278869" y="1287173"/>
                      <a:pt x="3261369" y="1269672"/>
                      <a:pt x="3261369" y="1248085"/>
                    </a:cubicBezTo>
                    <a:cubicBezTo>
                      <a:pt x="3261369" y="1226498"/>
                      <a:pt x="3278869" y="1208998"/>
                      <a:pt x="3300457" y="1208998"/>
                    </a:cubicBezTo>
                    <a:close/>
                    <a:moveTo>
                      <a:pt x="3205817" y="1208998"/>
                    </a:moveTo>
                    <a:cubicBezTo>
                      <a:pt x="3227404" y="1208998"/>
                      <a:pt x="3244904" y="1226498"/>
                      <a:pt x="3244904" y="1248085"/>
                    </a:cubicBezTo>
                    <a:cubicBezTo>
                      <a:pt x="3244904" y="1269672"/>
                      <a:pt x="3227404" y="1287173"/>
                      <a:pt x="3205817" y="1287173"/>
                    </a:cubicBezTo>
                    <a:cubicBezTo>
                      <a:pt x="3184229" y="1287173"/>
                      <a:pt x="3166729" y="1269672"/>
                      <a:pt x="3166729" y="1248085"/>
                    </a:cubicBezTo>
                    <a:cubicBezTo>
                      <a:pt x="3166729" y="1226498"/>
                      <a:pt x="3184229" y="1208998"/>
                      <a:pt x="3205817" y="1208998"/>
                    </a:cubicBezTo>
                    <a:close/>
                    <a:moveTo>
                      <a:pt x="3111177" y="1208998"/>
                    </a:moveTo>
                    <a:cubicBezTo>
                      <a:pt x="3132764" y="1208998"/>
                      <a:pt x="3150264" y="1226498"/>
                      <a:pt x="3150264" y="1248085"/>
                    </a:cubicBezTo>
                    <a:cubicBezTo>
                      <a:pt x="3150264" y="1269672"/>
                      <a:pt x="3132764" y="1287173"/>
                      <a:pt x="3111177" y="1287173"/>
                    </a:cubicBezTo>
                    <a:cubicBezTo>
                      <a:pt x="3089589" y="1287173"/>
                      <a:pt x="3072089" y="1269672"/>
                      <a:pt x="3072089" y="1248085"/>
                    </a:cubicBezTo>
                    <a:cubicBezTo>
                      <a:pt x="3072089" y="1226498"/>
                      <a:pt x="3089589" y="1208998"/>
                      <a:pt x="3111177" y="1208998"/>
                    </a:cubicBezTo>
                    <a:close/>
                    <a:moveTo>
                      <a:pt x="3018902" y="1208998"/>
                    </a:moveTo>
                    <a:cubicBezTo>
                      <a:pt x="3040489" y="1208998"/>
                      <a:pt x="3057989" y="1226498"/>
                      <a:pt x="3057989" y="1248085"/>
                    </a:cubicBezTo>
                    <a:cubicBezTo>
                      <a:pt x="3057989" y="1269672"/>
                      <a:pt x="3040489" y="1287173"/>
                      <a:pt x="3018902" y="1287173"/>
                    </a:cubicBezTo>
                    <a:cubicBezTo>
                      <a:pt x="2997315" y="1287173"/>
                      <a:pt x="2979815" y="1269672"/>
                      <a:pt x="2979815" y="1248085"/>
                    </a:cubicBezTo>
                    <a:cubicBezTo>
                      <a:pt x="2979815" y="1226498"/>
                      <a:pt x="2997315" y="1208998"/>
                      <a:pt x="3018902" y="1208998"/>
                    </a:cubicBezTo>
                    <a:close/>
                    <a:moveTo>
                      <a:pt x="2924263" y="1208998"/>
                    </a:moveTo>
                    <a:cubicBezTo>
                      <a:pt x="2945850" y="1208998"/>
                      <a:pt x="2963349" y="1226498"/>
                      <a:pt x="2963349" y="1248085"/>
                    </a:cubicBezTo>
                    <a:cubicBezTo>
                      <a:pt x="2963349" y="1269672"/>
                      <a:pt x="2945850" y="1287173"/>
                      <a:pt x="2924263" y="1287173"/>
                    </a:cubicBezTo>
                    <a:cubicBezTo>
                      <a:pt x="2902675" y="1287173"/>
                      <a:pt x="2885175" y="1269672"/>
                      <a:pt x="2885175" y="1248085"/>
                    </a:cubicBezTo>
                    <a:cubicBezTo>
                      <a:pt x="2885175" y="1226498"/>
                      <a:pt x="2902675" y="1208998"/>
                      <a:pt x="2924263" y="1208998"/>
                    </a:cubicBezTo>
                    <a:close/>
                    <a:moveTo>
                      <a:pt x="2831988" y="1208998"/>
                    </a:moveTo>
                    <a:cubicBezTo>
                      <a:pt x="2853575" y="1208998"/>
                      <a:pt x="2871075" y="1226498"/>
                      <a:pt x="2871075" y="1248085"/>
                    </a:cubicBezTo>
                    <a:cubicBezTo>
                      <a:pt x="2871075" y="1269672"/>
                      <a:pt x="2853575" y="1287173"/>
                      <a:pt x="2831988" y="1287173"/>
                    </a:cubicBezTo>
                    <a:cubicBezTo>
                      <a:pt x="2810401" y="1287173"/>
                      <a:pt x="2792901" y="1269672"/>
                      <a:pt x="2792901" y="1248085"/>
                    </a:cubicBezTo>
                    <a:cubicBezTo>
                      <a:pt x="2792901" y="1226498"/>
                      <a:pt x="2810401" y="1208998"/>
                      <a:pt x="2831988" y="1208998"/>
                    </a:cubicBezTo>
                    <a:close/>
                    <a:moveTo>
                      <a:pt x="2737366" y="1208998"/>
                    </a:moveTo>
                    <a:cubicBezTo>
                      <a:pt x="2758935" y="1208998"/>
                      <a:pt x="2776435" y="1226498"/>
                      <a:pt x="2776435" y="1248085"/>
                    </a:cubicBezTo>
                    <a:cubicBezTo>
                      <a:pt x="2776435" y="1269672"/>
                      <a:pt x="2758935" y="1287173"/>
                      <a:pt x="2737366" y="1287173"/>
                    </a:cubicBezTo>
                    <a:cubicBezTo>
                      <a:pt x="2715775" y="1287173"/>
                      <a:pt x="2698269" y="1269672"/>
                      <a:pt x="2698269" y="1248085"/>
                    </a:cubicBezTo>
                    <a:cubicBezTo>
                      <a:pt x="2698269" y="1226498"/>
                      <a:pt x="2715775" y="1208998"/>
                      <a:pt x="2737366" y="1208998"/>
                    </a:cubicBezTo>
                    <a:close/>
                    <a:moveTo>
                      <a:pt x="2645076" y="1208998"/>
                    </a:moveTo>
                    <a:cubicBezTo>
                      <a:pt x="2666663" y="1208998"/>
                      <a:pt x="2684167" y="1226498"/>
                      <a:pt x="2684167" y="1248085"/>
                    </a:cubicBezTo>
                    <a:cubicBezTo>
                      <a:pt x="2684167" y="1269672"/>
                      <a:pt x="2666663" y="1287173"/>
                      <a:pt x="2645076" y="1287173"/>
                    </a:cubicBezTo>
                    <a:cubicBezTo>
                      <a:pt x="2623489" y="1287173"/>
                      <a:pt x="2605987" y="1269672"/>
                      <a:pt x="2605987" y="1248085"/>
                    </a:cubicBezTo>
                    <a:cubicBezTo>
                      <a:pt x="2605987" y="1226498"/>
                      <a:pt x="2623489" y="1208998"/>
                      <a:pt x="2645076" y="1208998"/>
                    </a:cubicBezTo>
                    <a:close/>
                    <a:moveTo>
                      <a:pt x="2550439" y="1208998"/>
                    </a:moveTo>
                    <a:cubicBezTo>
                      <a:pt x="2572024" y="1208998"/>
                      <a:pt x="2589523" y="1226498"/>
                      <a:pt x="2589523" y="1248085"/>
                    </a:cubicBezTo>
                    <a:cubicBezTo>
                      <a:pt x="2589523" y="1269672"/>
                      <a:pt x="2572024" y="1287173"/>
                      <a:pt x="2550439" y="1287173"/>
                    </a:cubicBezTo>
                    <a:cubicBezTo>
                      <a:pt x="2528851" y="1287173"/>
                      <a:pt x="2511356" y="1269672"/>
                      <a:pt x="2511356" y="1248085"/>
                    </a:cubicBezTo>
                    <a:cubicBezTo>
                      <a:pt x="2511356" y="1226498"/>
                      <a:pt x="2528851" y="1208998"/>
                      <a:pt x="2550439" y="1208998"/>
                    </a:cubicBezTo>
                    <a:close/>
                    <a:moveTo>
                      <a:pt x="1419546" y="1208998"/>
                    </a:moveTo>
                    <a:cubicBezTo>
                      <a:pt x="1441132" y="1208998"/>
                      <a:pt x="1458634" y="1226498"/>
                      <a:pt x="1458634" y="1248085"/>
                    </a:cubicBezTo>
                    <a:cubicBezTo>
                      <a:pt x="1458634" y="1269672"/>
                      <a:pt x="1441132" y="1287173"/>
                      <a:pt x="1419546" y="1287173"/>
                    </a:cubicBezTo>
                    <a:cubicBezTo>
                      <a:pt x="1397954" y="1287173"/>
                      <a:pt x="1380453" y="1269672"/>
                      <a:pt x="1380453" y="1248085"/>
                    </a:cubicBezTo>
                    <a:cubicBezTo>
                      <a:pt x="1380453" y="1226498"/>
                      <a:pt x="1397954" y="1208998"/>
                      <a:pt x="1419546" y="1208998"/>
                    </a:cubicBezTo>
                    <a:close/>
                    <a:moveTo>
                      <a:pt x="1329634" y="1208998"/>
                    </a:moveTo>
                    <a:cubicBezTo>
                      <a:pt x="1351222" y="1208998"/>
                      <a:pt x="1368722" y="1226498"/>
                      <a:pt x="1368722" y="1248085"/>
                    </a:cubicBezTo>
                    <a:cubicBezTo>
                      <a:pt x="1368722" y="1269672"/>
                      <a:pt x="1351222" y="1287173"/>
                      <a:pt x="1329634" y="1287173"/>
                    </a:cubicBezTo>
                    <a:cubicBezTo>
                      <a:pt x="1308050" y="1287173"/>
                      <a:pt x="1290553" y="1269672"/>
                      <a:pt x="1290553" y="1248085"/>
                    </a:cubicBezTo>
                    <a:cubicBezTo>
                      <a:pt x="1290553" y="1226498"/>
                      <a:pt x="1308050" y="1208998"/>
                      <a:pt x="1329634" y="1208998"/>
                    </a:cubicBezTo>
                    <a:close/>
                    <a:moveTo>
                      <a:pt x="1232640" y="1208998"/>
                    </a:moveTo>
                    <a:cubicBezTo>
                      <a:pt x="1254222" y="1208998"/>
                      <a:pt x="1271716" y="1226498"/>
                      <a:pt x="1271716" y="1248085"/>
                    </a:cubicBezTo>
                    <a:cubicBezTo>
                      <a:pt x="1271716" y="1269672"/>
                      <a:pt x="1254222" y="1287173"/>
                      <a:pt x="1232640" y="1287173"/>
                    </a:cubicBezTo>
                    <a:cubicBezTo>
                      <a:pt x="1211049" y="1287173"/>
                      <a:pt x="1193553" y="1269672"/>
                      <a:pt x="1193553" y="1248085"/>
                    </a:cubicBezTo>
                    <a:cubicBezTo>
                      <a:pt x="1193553" y="1226498"/>
                      <a:pt x="1211049" y="1208998"/>
                      <a:pt x="1232640" y="1208998"/>
                    </a:cubicBezTo>
                    <a:close/>
                    <a:moveTo>
                      <a:pt x="1142726" y="1208998"/>
                    </a:moveTo>
                    <a:cubicBezTo>
                      <a:pt x="1164318" y="1208998"/>
                      <a:pt x="1181817" y="1226498"/>
                      <a:pt x="1181817" y="1248085"/>
                    </a:cubicBezTo>
                    <a:cubicBezTo>
                      <a:pt x="1181817" y="1269672"/>
                      <a:pt x="1164318" y="1287173"/>
                      <a:pt x="1142726" y="1287173"/>
                    </a:cubicBezTo>
                    <a:cubicBezTo>
                      <a:pt x="1121134" y="1287173"/>
                      <a:pt x="1103630" y="1269672"/>
                      <a:pt x="1103630" y="1248085"/>
                    </a:cubicBezTo>
                    <a:cubicBezTo>
                      <a:pt x="1103630" y="1226498"/>
                      <a:pt x="1121134" y="1208998"/>
                      <a:pt x="1142726" y="1208998"/>
                    </a:cubicBezTo>
                    <a:close/>
                    <a:moveTo>
                      <a:pt x="1045706" y="1208998"/>
                    </a:moveTo>
                    <a:cubicBezTo>
                      <a:pt x="1067291" y="1208998"/>
                      <a:pt x="1084795" y="1226498"/>
                      <a:pt x="1084795" y="1248085"/>
                    </a:cubicBezTo>
                    <a:cubicBezTo>
                      <a:pt x="1084795" y="1269672"/>
                      <a:pt x="1067291" y="1287173"/>
                      <a:pt x="1045706" y="1287173"/>
                    </a:cubicBezTo>
                    <a:cubicBezTo>
                      <a:pt x="1024121" y="1287173"/>
                      <a:pt x="1006623" y="1269672"/>
                      <a:pt x="1006623" y="1248085"/>
                    </a:cubicBezTo>
                    <a:cubicBezTo>
                      <a:pt x="1006623" y="1226498"/>
                      <a:pt x="1024121" y="1208998"/>
                      <a:pt x="1045706" y="1208998"/>
                    </a:cubicBezTo>
                    <a:close/>
                    <a:moveTo>
                      <a:pt x="951076" y="1208998"/>
                    </a:moveTo>
                    <a:cubicBezTo>
                      <a:pt x="972661" y="1208998"/>
                      <a:pt x="990159" y="1226498"/>
                      <a:pt x="990159" y="1248085"/>
                    </a:cubicBezTo>
                    <a:cubicBezTo>
                      <a:pt x="990159" y="1269672"/>
                      <a:pt x="972661" y="1287173"/>
                      <a:pt x="951076" y="1287173"/>
                    </a:cubicBezTo>
                    <a:cubicBezTo>
                      <a:pt x="929492" y="1287173"/>
                      <a:pt x="911993" y="1269672"/>
                      <a:pt x="911993" y="1248085"/>
                    </a:cubicBezTo>
                    <a:cubicBezTo>
                      <a:pt x="911993" y="1226498"/>
                      <a:pt x="929492" y="1208998"/>
                      <a:pt x="951076" y="1208998"/>
                    </a:cubicBezTo>
                    <a:close/>
                    <a:moveTo>
                      <a:pt x="856447" y="1208998"/>
                    </a:moveTo>
                    <a:cubicBezTo>
                      <a:pt x="878032" y="1208998"/>
                      <a:pt x="895530" y="1226498"/>
                      <a:pt x="895530" y="1248085"/>
                    </a:cubicBezTo>
                    <a:cubicBezTo>
                      <a:pt x="895530" y="1269672"/>
                      <a:pt x="878032" y="1287173"/>
                      <a:pt x="856447" y="1287173"/>
                    </a:cubicBezTo>
                    <a:cubicBezTo>
                      <a:pt x="834863" y="1287173"/>
                      <a:pt x="817365" y="1269672"/>
                      <a:pt x="817365" y="1248085"/>
                    </a:cubicBezTo>
                    <a:cubicBezTo>
                      <a:pt x="817365" y="1226498"/>
                      <a:pt x="834863" y="1208998"/>
                      <a:pt x="856447" y="1208998"/>
                    </a:cubicBezTo>
                    <a:close/>
                    <a:moveTo>
                      <a:pt x="764185" y="1208998"/>
                    </a:moveTo>
                    <a:cubicBezTo>
                      <a:pt x="785769" y="1208998"/>
                      <a:pt x="803268" y="1226498"/>
                      <a:pt x="803268" y="1248085"/>
                    </a:cubicBezTo>
                    <a:cubicBezTo>
                      <a:pt x="803268" y="1269672"/>
                      <a:pt x="785769" y="1287173"/>
                      <a:pt x="764185" y="1287173"/>
                    </a:cubicBezTo>
                    <a:cubicBezTo>
                      <a:pt x="742593" y="1287173"/>
                      <a:pt x="725101" y="1269672"/>
                      <a:pt x="725101" y="1248085"/>
                    </a:cubicBezTo>
                    <a:cubicBezTo>
                      <a:pt x="725101" y="1226498"/>
                      <a:pt x="742593" y="1208998"/>
                      <a:pt x="764185" y="1208998"/>
                    </a:cubicBezTo>
                    <a:close/>
                    <a:moveTo>
                      <a:pt x="669534" y="1208998"/>
                    </a:moveTo>
                    <a:cubicBezTo>
                      <a:pt x="691139" y="1208998"/>
                      <a:pt x="708638" y="1226498"/>
                      <a:pt x="708638" y="1248085"/>
                    </a:cubicBezTo>
                    <a:cubicBezTo>
                      <a:pt x="708638" y="1269672"/>
                      <a:pt x="691139" y="1287173"/>
                      <a:pt x="669534" y="1287173"/>
                    </a:cubicBezTo>
                    <a:cubicBezTo>
                      <a:pt x="647964" y="1287173"/>
                      <a:pt x="630460" y="1269672"/>
                      <a:pt x="630460" y="1248085"/>
                    </a:cubicBezTo>
                    <a:cubicBezTo>
                      <a:pt x="630460" y="1226498"/>
                      <a:pt x="647964" y="1208998"/>
                      <a:pt x="669534" y="1208998"/>
                    </a:cubicBezTo>
                    <a:close/>
                    <a:moveTo>
                      <a:pt x="577261" y="1208998"/>
                    </a:moveTo>
                    <a:cubicBezTo>
                      <a:pt x="598853" y="1208998"/>
                      <a:pt x="616357" y="1226498"/>
                      <a:pt x="616357" y="1248085"/>
                    </a:cubicBezTo>
                    <a:cubicBezTo>
                      <a:pt x="616357" y="1269672"/>
                      <a:pt x="598853" y="1287173"/>
                      <a:pt x="577261" y="1287173"/>
                    </a:cubicBezTo>
                    <a:cubicBezTo>
                      <a:pt x="555668" y="1287173"/>
                      <a:pt x="538164" y="1269672"/>
                      <a:pt x="538164" y="1248085"/>
                    </a:cubicBezTo>
                    <a:cubicBezTo>
                      <a:pt x="538164" y="1226498"/>
                      <a:pt x="555668" y="1208998"/>
                      <a:pt x="577261" y="1208998"/>
                    </a:cubicBezTo>
                    <a:close/>
                    <a:moveTo>
                      <a:pt x="484976" y="1208998"/>
                    </a:moveTo>
                    <a:cubicBezTo>
                      <a:pt x="506562" y="1208998"/>
                      <a:pt x="524060" y="1226498"/>
                      <a:pt x="524060" y="1248085"/>
                    </a:cubicBezTo>
                    <a:cubicBezTo>
                      <a:pt x="524060" y="1269672"/>
                      <a:pt x="506562" y="1287173"/>
                      <a:pt x="484976" y="1287173"/>
                    </a:cubicBezTo>
                    <a:cubicBezTo>
                      <a:pt x="463381" y="1287173"/>
                      <a:pt x="445900" y="1269672"/>
                      <a:pt x="445900" y="1248085"/>
                    </a:cubicBezTo>
                    <a:cubicBezTo>
                      <a:pt x="445900" y="1226498"/>
                      <a:pt x="463381" y="1208998"/>
                      <a:pt x="484976" y="1208998"/>
                    </a:cubicBezTo>
                    <a:close/>
                    <a:moveTo>
                      <a:pt x="390329" y="1208998"/>
                    </a:moveTo>
                    <a:cubicBezTo>
                      <a:pt x="411922" y="1208998"/>
                      <a:pt x="429427" y="1226498"/>
                      <a:pt x="429427" y="1248085"/>
                    </a:cubicBezTo>
                    <a:cubicBezTo>
                      <a:pt x="429427" y="1269672"/>
                      <a:pt x="411922" y="1287173"/>
                      <a:pt x="390329" y="1287173"/>
                    </a:cubicBezTo>
                    <a:cubicBezTo>
                      <a:pt x="368757" y="1287173"/>
                      <a:pt x="351257" y="1269672"/>
                      <a:pt x="351257" y="1248085"/>
                    </a:cubicBezTo>
                    <a:cubicBezTo>
                      <a:pt x="351257" y="1226498"/>
                      <a:pt x="368757" y="1208998"/>
                      <a:pt x="390329" y="1208998"/>
                    </a:cubicBezTo>
                    <a:close/>
                    <a:moveTo>
                      <a:pt x="298060" y="1208998"/>
                    </a:moveTo>
                    <a:cubicBezTo>
                      <a:pt x="319643" y="1208998"/>
                      <a:pt x="337156" y="1226498"/>
                      <a:pt x="337156" y="1248085"/>
                    </a:cubicBezTo>
                    <a:cubicBezTo>
                      <a:pt x="337156" y="1269672"/>
                      <a:pt x="319643" y="1287173"/>
                      <a:pt x="298060" y="1287173"/>
                    </a:cubicBezTo>
                    <a:cubicBezTo>
                      <a:pt x="276469" y="1287173"/>
                      <a:pt x="258971" y="1269672"/>
                      <a:pt x="258971" y="1248085"/>
                    </a:cubicBezTo>
                    <a:cubicBezTo>
                      <a:pt x="258971" y="1226498"/>
                      <a:pt x="276469" y="1208998"/>
                      <a:pt x="298060" y="1208998"/>
                    </a:cubicBezTo>
                    <a:close/>
                    <a:moveTo>
                      <a:pt x="203415" y="1208998"/>
                    </a:moveTo>
                    <a:cubicBezTo>
                      <a:pt x="225006" y="1208998"/>
                      <a:pt x="242504" y="1226498"/>
                      <a:pt x="242504" y="1248085"/>
                    </a:cubicBezTo>
                    <a:cubicBezTo>
                      <a:pt x="242504" y="1269672"/>
                      <a:pt x="225006" y="1287173"/>
                      <a:pt x="203415" y="1287173"/>
                    </a:cubicBezTo>
                    <a:cubicBezTo>
                      <a:pt x="181830" y="1287173"/>
                      <a:pt x="164330" y="1269672"/>
                      <a:pt x="164330" y="1248085"/>
                    </a:cubicBezTo>
                    <a:cubicBezTo>
                      <a:pt x="164330" y="1226498"/>
                      <a:pt x="181830" y="1208998"/>
                      <a:pt x="203415" y="1208998"/>
                    </a:cubicBezTo>
                    <a:close/>
                    <a:moveTo>
                      <a:pt x="111142" y="1208998"/>
                    </a:moveTo>
                    <a:cubicBezTo>
                      <a:pt x="132728" y="1208998"/>
                      <a:pt x="150229" y="1226498"/>
                      <a:pt x="150229" y="1248085"/>
                    </a:cubicBezTo>
                    <a:cubicBezTo>
                      <a:pt x="150229" y="1269672"/>
                      <a:pt x="132728" y="1287173"/>
                      <a:pt x="111142" y="1287173"/>
                    </a:cubicBezTo>
                    <a:cubicBezTo>
                      <a:pt x="89555" y="1287173"/>
                      <a:pt x="72056" y="1269672"/>
                      <a:pt x="72056" y="1248085"/>
                    </a:cubicBezTo>
                    <a:cubicBezTo>
                      <a:pt x="72056" y="1226498"/>
                      <a:pt x="89555" y="1208998"/>
                      <a:pt x="111142" y="1208998"/>
                    </a:cubicBezTo>
                    <a:close/>
                    <a:moveTo>
                      <a:pt x="3746476" y="1129380"/>
                    </a:moveTo>
                    <a:lnTo>
                      <a:pt x="3771318" y="1197252"/>
                    </a:lnTo>
                    <a:lnTo>
                      <a:pt x="3771293" y="1197263"/>
                    </a:lnTo>
                    <a:cubicBezTo>
                      <a:pt x="3749705" y="1197263"/>
                      <a:pt x="3732205" y="1179775"/>
                      <a:pt x="3732205" y="1158188"/>
                    </a:cubicBezTo>
                    <a:cubicBezTo>
                      <a:pt x="3732205" y="1147394"/>
                      <a:pt x="3736580" y="1137623"/>
                      <a:pt x="3743654" y="1130550"/>
                    </a:cubicBezTo>
                    <a:close/>
                    <a:moveTo>
                      <a:pt x="577266" y="1119103"/>
                    </a:moveTo>
                    <a:cubicBezTo>
                      <a:pt x="598858" y="1119103"/>
                      <a:pt x="616362" y="1136603"/>
                      <a:pt x="616362" y="1158190"/>
                    </a:cubicBezTo>
                    <a:cubicBezTo>
                      <a:pt x="616362" y="1179777"/>
                      <a:pt x="598858" y="1197265"/>
                      <a:pt x="577266" y="1197265"/>
                    </a:cubicBezTo>
                    <a:cubicBezTo>
                      <a:pt x="555673" y="1197265"/>
                      <a:pt x="538168" y="1179777"/>
                      <a:pt x="538168" y="1158190"/>
                    </a:cubicBezTo>
                    <a:cubicBezTo>
                      <a:pt x="538168" y="1136603"/>
                      <a:pt x="555673" y="1119103"/>
                      <a:pt x="577266" y="1119103"/>
                    </a:cubicBezTo>
                    <a:close/>
                    <a:moveTo>
                      <a:pt x="484978" y="1119103"/>
                    </a:moveTo>
                    <a:cubicBezTo>
                      <a:pt x="506566" y="1119103"/>
                      <a:pt x="524065" y="1136603"/>
                      <a:pt x="524065" y="1158190"/>
                    </a:cubicBezTo>
                    <a:cubicBezTo>
                      <a:pt x="524065" y="1179777"/>
                      <a:pt x="506566" y="1197265"/>
                      <a:pt x="484978" y="1197265"/>
                    </a:cubicBezTo>
                    <a:cubicBezTo>
                      <a:pt x="463384" y="1197265"/>
                      <a:pt x="445905" y="1179777"/>
                      <a:pt x="445905" y="1158190"/>
                    </a:cubicBezTo>
                    <a:cubicBezTo>
                      <a:pt x="445905" y="1136603"/>
                      <a:pt x="463384" y="1119103"/>
                      <a:pt x="484978" y="1119103"/>
                    </a:cubicBezTo>
                    <a:close/>
                    <a:moveTo>
                      <a:pt x="390329" y="1119103"/>
                    </a:moveTo>
                    <a:cubicBezTo>
                      <a:pt x="411922" y="1119103"/>
                      <a:pt x="429432" y="1136603"/>
                      <a:pt x="429432" y="1158190"/>
                    </a:cubicBezTo>
                    <a:cubicBezTo>
                      <a:pt x="429432" y="1179777"/>
                      <a:pt x="411922" y="1197265"/>
                      <a:pt x="390329" y="1197265"/>
                    </a:cubicBezTo>
                    <a:cubicBezTo>
                      <a:pt x="368763" y="1197265"/>
                      <a:pt x="351262" y="1179777"/>
                      <a:pt x="351262" y="1158190"/>
                    </a:cubicBezTo>
                    <a:cubicBezTo>
                      <a:pt x="351262" y="1136603"/>
                      <a:pt x="368763" y="1119103"/>
                      <a:pt x="390329" y="1119103"/>
                    </a:cubicBezTo>
                    <a:close/>
                    <a:moveTo>
                      <a:pt x="298063" y="1119103"/>
                    </a:moveTo>
                    <a:cubicBezTo>
                      <a:pt x="319646" y="1119103"/>
                      <a:pt x="337159" y="1136603"/>
                      <a:pt x="337159" y="1158190"/>
                    </a:cubicBezTo>
                    <a:cubicBezTo>
                      <a:pt x="337159" y="1179777"/>
                      <a:pt x="319646" y="1197265"/>
                      <a:pt x="298063" y="1197265"/>
                    </a:cubicBezTo>
                    <a:cubicBezTo>
                      <a:pt x="276475" y="1197265"/>
                      <a:pt x="258974" y="1179777"/>
                      <a:pt x="258974" y="1158190"/>
                    </a:cubicBezTo>
                    <a:cubicBezTo>
                      <a:pt x="258974" y="1136603"/>
                      <a:pt x="276475" y="1119103"/>
                      <a:pt x="298063" y="1119103"/>
                    </a:cubicBezTo>
                    <a:close/>
                    <a:moveTo>
                      <a:pt x="203418" y="1119103"/>
                    </a:moveTo>
                    <a:cubicBezTo>
                      <a:pt x="225008" y="1119103"/>
                      <a:pt x="242508" y="1136603"/>
                      <a:pt x="242508" y="1158190"/>
                    </a:cubicBezTo>
                    <a:cubicBezTo>
                      <a:pt x="242508" y="1179777"/>
                      <a:pt x="225008" y="1197265"/>
                      <a:pt x="203418" y="1197265"/>
                    </a:cubicBezTo>
                    <a:cubicBezTo>
                      <a:pt x="181832" y="1197265"/>
                      <a:pt x="164333" y="1179777"/>
                      <a:pt x="164333" y="1158190"/>
                    </a:cubicBezTo>
                    <a:cubicBezTo>
                      <a:pt x="164333" y="1136603"/>
                      <a:pt x="181832" y="1119103"/>
                      <a:pt x="203418" y="1119103"/>
                    </a:cubicBezTo>
                    <a:close/>
                    <a:moveTo>
                      <a:pt x="3679018" y="1119102"/>
                    </a:moveTo>
                    <a:cubicBezTo>
                      <a:pt x="3700605" y="1119102"/>
                      <a:pt x="3718105" y="1136601"/>
                      <a:pt x="3718105" y="1158188"/>
                    </a:cubicBezTo>
                    <a:cubicBezTo>
                      <a:pt x="3718105" y="1179775"/>
                      <a:pt x="3700605" y="1197263"/>
                      <a:pt x="3679018" y="1197263"/>
                    </a:cubicBezTo>
                    <a:cubicBezTo>
                      <a:pt x="3657431" y="1197263"/>
                      <a:pt x="3639931" y="1179775"/>
                      <a:pt x="3639931" y="1158188"/>
                    </a:cubicBezTo>
                    <a:cubicBezTo>
                      <a:pt x="3639931" y="1136601"/>
                      <a:pt x="3657431" y="1119102"/>
                      <a:pt x="3679018" y="1119102"/>
                    </a:cubicBezTo>
                    <a:close/>
                    <a:moveTo>
                      <a:pt x="3584377" y="1119102"/>
                    </a:moveTo>
                    <a:cubicBezTo>
                      <a:pt x="3605964" y="1119102"/>
                      <a:pt x="3623463" y="1136601"/>
                      <a:pt x="3623463" y="1158188"/>
                    </a:cubicBezTo>
                    <a:cubicBezTo>
                      <a:pt x="3623463" y="1179775"/>
                      <a:pt x="3605964" y="1197263"/>
                      <a:pt x="3584377" y="1197263"/>
                    </a:cubicBezTo>
                    <a:cubicBezTo>
                      <a:pt x="3562789" y="1197263"/>
                      <a:pt x="3545289" y="1179775"/>
                      <a:pt x="3545289" y="1158188"/>
                    </a:cubicBezTo>
                    <a:cubicBezTo>
                      <a:pt x="3545289" y="1136601"/>
                      <a:pt x="3562789" y="1119102"/>
                      <a:pt x="3584377" y="1119102"/>
                    </a:cubicBezTo>
                    <a:close/>
                    <a:moveTo>
                      <a:pt x="3489737" y="1119102"/>
                    </a:moveTo>
                    <a:cubicBezTo>
                      <a:pt x="3511324" y="1119102"/>
                      <a:pt x="3528823" y="1136601"/>
                      <a:pt x="3528823" y="1158188"/>
                    </a:cubicBezTo>
                    <a:cubicBezTo>
                      <a:pt x="3528823" y="1179775"/>
                      <a:pt x="3511324" y="1197263"/>
                      <a:pt x="3489737" y="1197263"/>
                    </a:cubicBezTo>
                    <a:cubicBezTo>
                      <a:pt x="3468149" y="1197263"/>
                      <a:pt x="3450649" y="1179775"/>
                      <a:pt x="3450649" y="1158188"/>
                    </a:cubicBezTo>
                    <a:cubicBezTo>
                      <a:pt x="3450649" y="1136601"/>
                      <a:pt x="3468149" y="1119102"/>
                      <a:pt x="3489737" y="1119102"/>
                    </a:cubicBezTo>
                    <a:close/>
                    <a:moveTo>
                      <a:pt x="3392731" y="1119102"/>
                    </a:moveTo>
                    <a:cubicBezTo>
                      <a:pt x="3414319" y="1119102"/>
                      <a:pt x="3431819" y="1136601"/>
                      <a:pt x="3431819" y="1158188"/>
                    </a:cubicBezTo>
                    <a:cubicBezTo>
                      <a:pt x="3431819" y="1179775"/>
                      <a:pt x="3414319" y="1197263"/>
                      <a:pt x="3392731" y="1197263"/>
                    </a:cubicBezTo>
                    <a:cubicBezTo>
                      <a:pt x="3371144" y="1197263"/>
                      <a:pt x="3353644" y="1179775"/>
                      <a:pt x="3353644" y="1158188"/>
                    </a:cubicBezTo>
                    <a:cubicBezTo>
                      <a:pt x="3353644" y="1136601"/>
                      <a:pt x="3371144" y="1119102"/>
                      <a:pt x="3392731" y="1119102"/>
                    </a:cubicBezTo>
                    <a:close/>
                    <a:moveTo>
                      <a:pt x="3300457" y="1119102"/>
                    </a:moveTo>
                    <a:cubicBezTo>
                      <a:pt x="3322044" y="1119102"/>
                      <a:pt x="3339544" y="1136601"/>
                      <a:pt x="3339544" y="1158188"/>
                    </a:cubicBezTo>
                    <a:cubicBezTo>
                      <a:pt x="3339544" y="1179775"/>
                      <a:pt x="3322044" y="1197263"/>
                      <a:pt x="3300457" y="1197263"/>
                    </a:cubicBezTo>
                    <a:cubicBezTo>
                      <a:pt x="3278869" y="1197263"/>
                      <a:pt x="3261369" y="1179775"/>
                      <a:pt x="3261369" y="1158188"/>
                    </a:cubicBezTo>
                    <a:cubicBezTo>
                      <a:pt x="3261369" y="1136601"/>
                      <a:pt x="3278869" y="1119102"/>
                      <a:pt x="3300457" y="1119102"/>
                    </a:cubicBezTo>
                    <a:close/>
                    <a:moveTo>
                      <a:pt x="3205817" y="1119102"/>
                    </a:moveTo>
                    <a:cubicBezTo>
                      <a:pt x="3227404" y="1119102"/>
                      <a:pt x="3244904" y="1136601"/>
                      <a:pt x="3244904" y="1158188"/>
                    </a:cubicBezTo>
                    <a:cubicBezTo>
                      <a:pt x="3244904" y="1179775"/>
                      <a:pt x="3227404" y="1197263"/>
                      <a:pt x="3205817" y="1197263"/>
                    </a:cubicBezTo>
                    <a:cubicBezTo>
                      <a:pt x="3184229" y="1197263"/>
                      <a:pt x="3166729" y="1179775"/>
                      <a:pt x="3166729" y="1158188"/>
                    </a:cubicBezTo>
                    <a:cubicBezTo>
                      <a:pt x="3166729" y="1136601"/>
                      <a:pt x="3184229" y="1119102"/>
                      <a:pt x="3205817" y="1119102"/>
                    </a:cubicBezTo>
                    <a:close/>
                    <a:moveTo>
                      <a:pt x="3018902" y="1119102"/>
                    </a:moveTo>
                    <a:cubicBezTo>
                      <a:pt x="3040489" y="1119102"/>
                      <a:pt x="3057989" y="1136601"/>
                      <a:pt x="3057989" y="1158188"/>
                    </a:cubicBezTo>
                    <a:cubicBezTo>
                      <a:pt x="3057989" y="1179775"/>
                      <a:pt x="3040489" y="1197263"/>
                      <a:pt x="3018902" y="1197263"/>
                    </a:cubicBezTo>
                    <a:cubicBezTo>
                      <a:pt x="2997315" y="1197263"/>
                      <a:pt x="2979815" y="1179775"/>
                      <a:pt x="2979815" y="1158188"/>
                    </a:cubicBezTo>
                    <a:cubicBezTo>
                      <a:pt x="2979815" y="1136601"/>
                      <a:pt x="2997315" y="1119102"/>
                      <a:pt x="3018902" y="1119102"/>
                    </a:cubicBezTo>
                    <a:close/>
                    <a:moveTo>
                      <a:pt x="2924263" y="1119102"/>
                    </a:moveTo>
                    <a:cubicBezTo>
                      <a:pt x="2945850" y="1119102"/>
                      <a:pt x="2963349" y="1136601"/>
                      <a:pt x="2963349" y="1158188"/>
                    </a:cubicBezTo>
                    <a:cubicBezTo>
                      <a:pt x="2963349" y="1179775"/>
                      <a:pt x="2945850" y="1197263"/>
                      <a:pt x="2924263" y="1197263"/>
                    </a:cubicBezTo>
                    <a:cubicBezTo>
                      <a:pt x="2902675" y="1197263"/>
                      <a:pt x="2885175" y="1179775"/>
                      <a:pt x="2885175" y="1158188"/>
                    </a:cubicBezTo>
                    <a:cubicBezTo>
                      <a:pt x="2885175" y="1136601"/>
                      <a:pt x="2902675" y="1119102"/>
                      <a:pt x="2924263" y="1119102"/>
                    </a:cubicBezTo>
                    <a:close/>
                    <a:moveTo>
                      <a:pt x="2831988" y="1119102"/>
                    </a:moveTo>
                    <a:cubicBezTo>
                      <a:pt x="2853575" y="1119102"/>
                      <a:pt x="2871075" y="1136601"/>
                      <a:pt x="2871075" y="1158188"/>
                    </a:cubicBezTo>
                    <a:cubicBezTo>
                      <a:pt x="2871075" y="1179775"/>
                      <a:pt x="2853575" y="1197263"/>
                      <a:pt x="2831988" y="1197263"/>
                    </a:cubicBezTo>
                    <a:cubicBezTo>
                      <a:pt x="2810401" y="1197263"/>
                      <a:pt x="2792901" y="1179775"/>
                      <a:pt x="2792901" y="1158188"/>
                    </a:cubicBezTo>
                    <a:cubicBezTo>
                      <a:pt x="2792901" y="1136601"/>
                      <a:pt x="2810401" y="1119102"/>
                      <a:pt x="2831988" y="1119102"/>
                    </a:cubicBezTo>
                    <a:close/>
                    <a:moveTo>
                      <a:pt x="2737367" y="1119102"/>
                    </a:moveTo>
                    <a:cubicBezTo>
                      <a:pt x="2758935" y="1119102"/>
                      <a:pt x="2776435" y="1136601"/>
                      <a:pt x="2776435" y="1158188"/>
                    </a:cubicBezTo>
                    <a:cubicBezTo>
                      <a:pt x="2776435" y="1179775"/>
                      <a:pt x="2758935" y="1197263"/>
                      <a:pt x="2737367" y="1197263"/>
                    </a:cubicBezTo>
                    <a:cubicBezTo>
                      <a:pt x="2715775" y="1197263"/>
                      <a:pt x="2698271" y="1179775"/>
                      <a:pt x="2698271" y="1158188"/>
                    </a:cubicBezTo>
                    <a:cubicBezTo>
                      <a:pt x="2698271" y="1136601"/>
                      <a:pt x="2715775" y="1119102"/>
                      <a:pt x="2737367" y="1119102"/>
                    </a:cubicBezTo>
                    <a:close/>
                    <a:moveTo>
                      <a:pt x="2645076" y="1119102"/>
                    </a:moveTo>
                    <a:cubicBezTo>
                      <a:pt x="2666663" y="1119102"/>
                      <a:pt x="2684167" y="1136601"/>
                      <a:pt x="2684167" y="1158188"/>
                    </a:cubicBezTo>
                    <a:cubicBezTo>
                      <a:pt x="2684167" y="1179775"/>
                      <a:pt x="2666663" y="1197263"/>
                      <a:pt x="2645076" y="1197263"/>
                    </a:cubicBezTo>
                    <a:cubicBezTo>
                      <a:pt x="2623490" y="1197263"/>
                      <a:pt x="2605987" y="1179775"/>
                      <a:pt x="2605987" y="1158188"/>
                    </a:cubicBezTo>
                    <a:cubicBezTo>
                      <a:pt x="2605987" y="1136601"/>
                      <a:pt x="2623490" y="1119102"/>
                      <a:pt x="2645076" y="1119102"/>
                    </a:cubicBezTo>
                    <a:close/>
                    <a:moveTo>
                      <a:pt x="2550439" y="1119102"/>
                    </a:moveTo>
                    <a:cubicBezTo>
                      <a:pt x="2572024" y="1119102"/>
                      <a:pt x="2589523" y="1136601"/>
                      <a:pt x="2589523" y="1158188"/>
                    </a:cubicBezTo>
                    <a:cubicBezTo>
                      <a:pt x="2589523" y="1179775"/>
                      <a:pt x="2572024" y="1197263"/>
                      <a:pt x="2550439" y="1197263"/>
                    </a:cubicBezTo>
                    <a:cubicBezTo>
                      <a:pt x="2528851" y="1197263"/>
                      <a:pt x="2511357" y="1179775"/>
                      <a:pt x="2511357" y="1158188"/>
                    </a:cubicBezTo>
                    <a:cubicBezTo>
                      <a:pt x="2511357" y="1136601"/>
                      <a:pt x="2528851" y="1119102"/>
                      <a:pt x="2550439" y="1119102"/>
                    </a:cubicBezTo>
                    <a:close/>
                    <a:moveTo>
                      <a:pt x="2458167" y="1119102"/>
                    </a:moveTo>
                    <a:cubicBezTo>
                      <a:pt x="2479755" y="1119102"/>
                      <a:pt x="2497254" y="1136601"/>
                      <a:pt x="2497254" y="1158188"/>
                    </a:cubicBezTo>
                    <a:cubicBezTo>
                      <a:pt x="2497254" y="1179775"/>
                      <a:pt x="2479755" y="1197263"/>
                      <a:pt x="2458167" y="1197263"/>
                    </a:cubicBezTo>
                    <a:cubicBezTo>
                      <a:pt x="2436589" y="1197263"/>
                      <a:pt x="2419085" y="1179775"/>
                      <a:pt x="2419085" y="1158188"/>
                    </a:cubicBezTo>
                    <a:cubicBezTo>
                      <a:pt x="2419085" y="1136601"/>
                      <a:pt x="2436589" y="1119102"/>
                      <a:pt x="2458167" y="1119102"/>
                    </a:cubicBezTo>
                    <a:close/>
                    <a:moveTo>
                      <a:pt x="1419551" y="1119102"/>
                    </a:moveTo>
                    <a:cubicBezTo>
                      <a:pt x="1441137" y="1119102"/>
                      <a:pt x="1458638" y="1136601"/>
                      <a:pt x="1458638" y="1158188"/>
                    </a:cubicBezTo>
                    <a:cubicBezTo>
                      <a:pt x="1458638" y="1179775"/>
                      <a:pt x="1441137" y="1197263"/>
                      <a:pt x="1419551" y="1197263"/>
                    </a:cubicBezTo>
                    <a:cubicBezTo>
                      <a:pt x="1397958" y="1197263"/>
                      <a:pt x="1380457" y="1179775"/>
                      <a:pt x="1380457" y="1158188"/>
                    </a:cubicBezTo>
                    <a:cubicBezTo>
                      <a:pt x="1380457" y="1136601"/>
                      <a:pt x="1397958" y="1119102"/>
                      <a:pt x="1419551" y="1119102"/>
                    </a:cubicBezTo>
                    <a:close/>
                    <a:moveTo>
                      <a:pt x="1329639" y="1119102"/>
                    </a:moveTo>
                    <a:cubicBezTo>
                      <a:pt x="1351226" y="1119102"/>
                      <a:pt x="1368728" y="1136601"/>
                      <a:pt x="1368728" y="1158188"/>
                    </a:cubicBezTo>
                    <a:cubicBezTo>
                      <a:pt x="1368728" y="1179775"/>
                      <a:pt x="1351226" y="1197263"/>
                      <a:pt x="1329639" y="1197263"/>
                    </a:cubicBezTo>
                    <a:cubicBezTo>
                      <a:pt x="1308055" y="1197263"/>
                      <a:pt x="1290557" y="1179775"/>
                      <a:pt x="1290557" y="1158188"/>
                    </a:cubicBezTo>
                    <a:cubicBezTo>
                      <a:pt x="1290557" y="1136601"/>
                      <a:pt x="1308055" y="1119102"/>
                      <a:pt x="1329639" y="1119102"/>
                    </a:cubicBezTo>
                    <a:close/>
                    <a:moveTo>
                      <a:pt x="1232644" y="1119102"/>
                    </a:moveTo>
                    <a:cubicBezTo>
                      <a:pt x="1254227" y="1119102"/>
                      <a:pt x="1271718" y="1136601"/>
                      <a:pt x="1271718" y="1158188"/>
                    </a:cubicBezTo>
                    <a:cubicBezTo>
                      <a:pt x="1271718" y="1179775"/>
                      <a:pt x="1254227" y="1197263"/>
                      <a:pt x="1232644" y="1197263"/>
                    </a:cubicBezTo>
                    <a:cubicBezTo>
                      <a:pt x="1211054" y="1197263"/>
                      <a:pt x="1193557" y="1179775"/>
                      <a:pt x="1193557" y="1158188"/>
                    </a:cubicBezTo>
                    <a:cubicBezTo>
                      <a:pt x="1193557" y="1136601"/>
                      <a:pt x="1211054" y="1119102"/>
                      <a:pt x="1232644" y="1119102"/>
                    </a:cubicBezTo>
                    <a:close/>
                    <a:moveTo>
                      <a:pt x="1142731" y="1119102"/>
                    </a:moveTo>
                    <a:cubicBezTo>
                      <a:pt x="1164323" y="1119102"/>
                      <a:pt x="1181822" y="1136601"/>
                      <a:pt x="1181822" y="1158188"/>
                    </a:cubicBezTo>
                    <a:cubicBezTo>
                      <a:pt x="1181822" y="1179775"/>
                      <a:pt x="1164323" y="1197263"/>
                      <a:pt x="1142731" y="1197263"/>
                    </a:cubicBezTo>
                    <a:cubicBezTo>
                      <a:pt x="1121139" y="1197263"/>
                      <a:pt x="1103634" y="1179775"/>
                      <a:pt x="1103634" y="1158188"/>
                    </a:cubicBezTo>
                    <a:cubicBezTo>
                      <a:pt x="1103634" y="1136601"/>
                      <a:pt x="1121139" y="1119102"/>
                      <a:pt x="1142731" y="1119102"/>
                    </a:cubicBezTo>
                    <a:close/>
                    <a:moveTo>
                      <a:pt x="1045709" y="1119102"/>
                    </a:moveTo>
                    <a:cubicBezTo>
                      <a:pt x="1067294" y="1119102"/>
                      <a:pt x="1084799" y="1136601"/>
                      <a:pt x="1084799" y="1158188"/>
                    </a:cubicBezTo>
                    <a:cubicBezTo>
                      <a:pt x="1084799" y="1179775"/>
                      <a:pt x="1067294" y="1197263"/>
                      <a:pt x="1045709" y="1197263"/>
                    </a:cubicBezTo>
                    <a:cubicBezTo>
                      <a:pt x="1024126" y="1197263"/>
                      <a:pt x="1006627" y="1179775"/>
                      <a:pt x="1006627" y="1158188"/>
                    </a:cubicBezTo>
                    <a:cubicBezTo>
                      <a:pt x="1006627" y="1136601"/>
                      <a:pt x="1024126" y="1119102"/>
                      <a:pt x="1045709" y="1119102"/>
                    </a:cubicBezTo>
                    <a:close/>
                    <a:moveTo>
                      <a:pt x="951081" y="1119102"/>
                    </a:moveTo>
                    <a:cubicBezTo>
                      <a:pt x="972665" y="1119102"/>
                      <a:pt x="990163" y="1136601"/>
                      <a:pt x="990163" y="1158188"/>
                    </a:cubicBezTo>
                    <a:cubicBezTo>
                      <a:pt x="990163" y="1179775"/>
                      <a:pt x="972665" y="1197263"/>
                      <a:pt x="951081" y="1197263"/>
                    </a:cubicBezTo>
                    <a:cubicBezTo>
                      <a:pt x="929496" y="1197263"/>
                      <a:pt x="911999" y="1179775"/>
                      <a:pt x="911999" y="1158188"/>
                    </a:cubicBezTo>
                    <a:cubicBezTo>
                      <a:pt x="911999" y="1136601"/>
                      <a:pt x="929496" y="1119102"/>
                      <a:pt x="951081" y="1119102"/>
                    </a:cubicBezTo>
                    <a:close/>
                    <a:moveTo>
                      <a:pt x="856453" y="1119102"/>
                    </a:moveTo>
                    <a:cubicBezTo>
                      <a:pt x="878037" y="1119102"/>
                      <a:pt x="895535" y="1136601"/>
                      <a:pt x="895535" y="1158188"/>
                    </a:cubicBezTo>
                    <a:cubicBezTo>
                      <a:pt x="895535" y="1179775"/>
                      <a:pt x="878037" y="1197263"/>
                      <a:pt x="856453" y="1197263"/>
                    </a:cubicBezTo>
                    <a:cubicBezTo>
                      <a:pt x="834868" y="1197263"/>
                      <a:pt x="817371" y="1179775"/>
                      <a:pt x="817371" y="1158188"/>
                    </a:cubicBezTo>
                    <a:cubicBezTo>
                      <a:pt x="817371" y="1136601"/>
                      <a:pt x="834868" y="1119102"/>
                      <a:pt x="856453" y="1119102"/>
                    </a:cubicBezTo>
                    <a:close/>
                    <a:moveTo>
                      <a:pt x="764190" y="1119102"/>
                    </a:moveTo>
                    <a:cubicBezTo>
                      <a:pt x="785775" y="1119102"/>
                      <a:pt x="803273" y="1136601"/>
                      <a:pt x="803273" y="1158188"/>
                    </a:cubicBezTo>
                    <a:cubicBezTo>
                      <a:pt x="803273" y="1179775"/>
                      <a:pt x="785775" y="1197263"/>
                      <a:pt x="764190" y="1197263"/>
                    </a:cubicBezTo>
                    <a:cubicBezTo>
                      <a:pt x="742599" y="1197263"/>
                      <a:pt x="725108" y="1179775"/>
                      <a:pt x="725108" y="1158188"/>
                    </a:cubicBezTo>
                    <a:cubicBezTo>
                      <a:pt x="725108" y="1136601"/>
                      <a:pt x="742599" y="1119102"/>
                      <a:pt x="764190" y="1119102"/>
                    </a:cubicBezTo>
                    <a:close/>
                    <a:moveTo>
                      <a:pt x="669546" y="1119102"/>
                    </a:moveTo>
                    <a:cubicBezTo>
                      <a:pt x="691146" y="1119102"/>
                      <a:pt x="708645" y="1136601"/>
                      <a:pt x="708645" y="1158188"/>
                    </a:cubicBezTo>
                    <a:cubicBezTo>
                      <a:pt x="708645" y="1179775"/>
                      <a:pt x="691146" y="1197263"/>
                      <a:pt x="669546" y="1197263"/>
                    </a:cubicBezTo>
                    <a:cubicBezTo>
                      <a:pt x="647970" y="1197263"/>
                      <a:pt x="630466" y="1179775"/>
                      <a:pt x="630466" y="1158188"/>
                    </a:cubicBezTo>
                    <a:cubicBezTo>
                      <a:pt x="630466" y="1136601"/>
                      <a:pt x="647970" y="1119102"/>
                      <a:pt x="669546" y="1119102"/>
                    </a:cubicBezTo>
                    <a:close/>
                    <a:moveTo>
                      <a:pt x="111145" y="1119102"/>
                    </a:moveTo>
                    <a:cubicBezTo>
                      <a:pt x="132732" y="1119102"/>
                      <a:pt x="150233" y="1136602"/>
                      <a:pt x="150233" y="1158188"/>
                    </a:cubicBezTo>
                    <a:cubicBezTo>
                      <a:pt x="150233" y="1179776"/>
                      <a:pt x="132732" y="1197263"/>
                      <a:pt x="111145" y="1197263"/>
                    </a:cubicBezTo>
                    <a:cubicBezTo>
                      <a:pt x="89558" y="1197263"/>
                      <a:pt x="72060" y="1179776"/>
                      <a:pt x="72060" y="1158188"/>
                    </a:cubicBezTo>
                    <a:cubicBezTo>
                      <a:pt x="72060" y="1136602"/>
                      <a:pt x="89558" y="1119102"/>
                      <a:pt x="111145" y="1119102"/>
                    </a:cubicBezTo>
                    <a:close/>
                    <a:moveTo>
                      <a:pt x="24845" y="1037379"/>
                    </a:moveTo>
                    <a:lnTo>
                      <a:pt x="44149" y="1045374"/>
                    </a:lnTo>
                    <a:cubicBezTo>
                      <a:pt x="51222" y="1052447"/>
                      <a:pt x="55597" y="1062219"/>
                      <a:pt x="55597" y="1073013"/>
                    </a:cubicBezTo>
                    <a:cubicBezTo>
                      <a:pt x="55597" y="1094599"/>
                      <a:pt x="38097" y="1112099"/>
                      <a:pt x="16510" y="1112099"/>
                    </a:cubicBezTo>
                    <a:lnTo>
                      <a:pt x="0" y="1105261"/>
                    </a:lnTo>
                    <a:close/>
                    <a:moveTo>
                      <a:pt x="3679017" y="1033926"/>
                    </a:moveTo>
                    <a:cubicBezTo>
                      <a:pt x="3700604" y="1033926"/>
                      <a:pt x="3718103" y="1051425"/>
                      <a:pt x="3718103" y="1073013"/>
                    </a:cubicBezTo>
                    <a:cubicBezTo>
                      <a:pt x="3718103" y="1094599"/>
                      <a:pt x="3700604" y="1112099"/>
                      <a:pt x="3679017" y="1112099"/>
                    </a:cubicBezTo>
                    <a:cubicBezTo>
                      <a:pt x="3657429" y="1112099"/>
                      <a:pt x="3639929" y="1094599"/>
                      <a:pt x="3639929" y="1073013"/>
                    </a:cubicBezTo>
                    <a:cubicBezTo>
                      <a:pt x="3639929" y="1051425"/>
                      <a:pt x="3657429" y="1033926"/>
                      <a:pt x="3679017" y="1033926"/>
                    </a:cubicBezTo>
                    <a:close/>
                    <a:moveTo>
                      <a:pt x="3584377" y="1033926"/>
                    </a:moveTo>
                    <a:cubicBezTo>
                      <a:pt x="3605964" y="1033926"/>
                      <a:pt x="3623463" y="1051425"/>
                      <a:pt x="3623463" y="1073013"/>
                    </a:cubicBezTo>
                    <a:cubicBezTo>
                      <a:pt x="3623463" y="1094599"/>
                      <a:pt x="3605964" y="1112099"/>
                      <a:pt x="3584377" y="1112099"/>
                    </a:cubicBezTo>
                    <a:cubicBezTo>
                      <a:pt x="3562789" y="1112099"/>
                      <a:pt x="3545289" y="1094599"/>
                      <a:pt x="3545289" y="1073013"/>
                    </a:cubicBezTo>
                    <a:cubicBezTo>
                      <a:pt x="3545289" y="1051425"/>
                      <a:pt x="3562789" y="1033926"/>
                      <a:pt x="3584377" y="1033926"/>
                    </a:cubicBezTo>
                    <a:close/>
                    <a:moveTo>
                      <a:pt x="3489737" y="1033926"/>
                    </a:moveTo>
                    <a:cubicBezTo>
                      <a:pt x="3511324" y="1033926"/>
                      <a:pt x="3528823" y="1051425"/>
                      <a:pt x="3528823" y="1073013"/>
                    </a:cubicBezTo>
                    <a:cubicBezTo>
                      <a:pt x="3528823" y="1094599"/>
                      <a:pt x="3511324" y="1112099"/>
                      <a:pt x="3489737" y="1112099"/>
                    </a:cubicBezTo>
                    <a:cubicBezTo>
                      <a:pt x="3468149" y="1112099"/>
                      <a:pt x="3450649" y="1094599"/>
                      <a:pt x="3450649" y="1073013"/>
                    </a:cubicBezTo>
                    <a:cubicBezTo>
                      <a:pt x="3450649" y="1051425"/>
                      <a:pt x="3468149" y="1033926"/>
                      <a:pt x="3489737" y="1033926"/>
                    </a:cubicBezTo>
                    <a:close/>
                    <a:moveTo>
                      <a:pt x="3392731" y="1033926"/>
                    </a:moveTo>
                    <a:cubicBezTo>
                      <a:pt x="3414319" y="1033926"/>
                      <a:pt x="3431819" y="1051425"/>
                      <a:pt x="3431819" y="1073013"/>
                    </a:cubicBezTo>
                    <a:cubicBezTo>
                      <a:pt x="3431819" y="1094599"/>
                      <a:pt x="3414319" y="1112099"/>
                      <a:pt x="3392731" y="1112099"/>
                    </a:cubicBezTo>
                    <a:cubicBezTo>
                      <a:pt x="3371144" y="1112099"/>
                      <a:pt x="3353644" y="1094599"/>
                      <a:pt x="3353644" y="1073013"/>
                    </a:cubicBezTo>
                    <a:cubicBezTo>
                      <a:pt x="3353644" y="1051425"/>
                      <a:pt x="3371144" y="1033926"/>
                      <a:pt x="3392731" y="1033926"/>
                    </a:cubicBezTo>
                    <a:close/>
                    <a:moveTo>
                      <a:pt x="3300455" y="1033926"/>
                    </a:moveTo>
                    <a:cubicBezTo>
                      <a:pt x="3322043" y="1033926"/>
                      <a:pt x="3339543" y="1051425"/>
                      <a:pt x="3339543" y="1073013"/>
                    </a:cubicBezTo>
                    <a:cubicBezTo>
                      <a:pt x="3339543" y="1094599"/>
                      <a:pt x="3322043" y="1112099"/>
                      <a:pt x="3300455" y="1112099"/>
                    </a:cubicBezTo>
                    <a:cubicBezTo>
                      <a:pt x="3278868" y="1112099"/>
                      <a:pt x="3261368" y="1094599"/>
                      <a:pt x="3261368" y="1073013"/>
                    </a:cubicBezTo>
                    <a:cubicBezTo>
                      <a:pt x="3261368" y="1051425"/>
                      <a:pt x="3278868" y="1033926"/>
                      <a:pt x="3300455" y="1033926"/>
                    </a:cubicBezTo>
                    <a:close/>
                    <a:moveTo>
                      <a:pt x="3205815" y="1033926"/>
                    </a:moveTo>
                    <a:cubicBezTo>
                      <a:pt x="3227403" y="1033926"/>
                      <a:pt x="3244903" y="1051425"/>
                      <a:pt x="3244903" y="1073013"/>
                    </a:cubicBezTo>
                    <a:cubicBezTo>
                      <a:pt x="3244903" y="1094599"/>
                      <a:pt x="3227403" y="1112099"/>
                      <a:pt x="3205815" y="1112099"/>
                    </a:cubicBezTo>
                    <a:cubicBezTo>
                      <a:pt x="3184228" y="1112099"/>
                      <a:pt x="3166728" y="1094599"/>
                      <a:pt x="3166728" y="1073013"/>
                    </a:cubicBezTo>
                    <a:cubicBezTo>
                      <a:pt x="3166728" y="1051425"/>
                      <a:pt x="3184228" y="1033926"/>
                      <a:pt x="3205815" y="1033926"/>
                    </a:cubicBezTo>
                    <a:close/>
                    <a:moveTo>
                      <a:pt x="3111175" y="1033926"/>
                    </a:moveTo>
                    <a:cubicBezTo>
                      <a:pt x="3132763" y="1033926"/>
                      <a:pt x="3150263" y="1051425"/>
                      <a:pt x="3150263" y="1073013"/>
                    </a:cubicBezTo>
                    <a:cubicBezTo>
                      <a:pt x="3150263" y="1094599"/>
                      <a:pt x="3132763" y="1112099"/>
                      <a:pt x="3111175" y="1112099"/>
                    </a:cubicBezTo>
                    <a:cubicBezTo>
                      <a:pt x="3089588" y="1112099"/>
                      <a:pt x="3072088" y="1094599"/>
                      <a:pt x="3072088" y="1073013"/>
                    </a:cubicBezTo>
                    <a:cubicBezTo>
                      <a:pt x="3072088" y="1051425"/>
                      <a:pt x="3089588" y="1033926"/>
                      <a:pt x="3111175" y="1033926"/>
                    </a:cubicBezTo>
                    <a:close/>
                    <a:moveTo>
                      <a:pt x="3018902" y="1033926"/>
                    </a:moveTo>
                    <a:cubicBezTo>
                      <a:pt x="3040489" y="1033926"/>
                      <a:pt x="3057989" y="1051425"/>
                      <a:pt x="3057989" y="1073013"/>
                    </a:cubicBezTo>
                    <a:cubicBezTo>
                      <a:pt x="3057989" y="1094599"/>
                      <a:pt x="3040489" y="1112099"/>
                      <a:pt x="3018902" y="1112099"/>
                    </a:cubicBezTo>
                    <a:cubicBezTo>
                      <a:pt x="2997315" y="1112099"/>
                      <a:pt x="2979815" y="1094599"/>
                      <a:pt x="2979815" y="1073013"/>
                    </a:cubicBezTo>
                    <a:cubicBezTo>
                      <a:pt x="2979815" y="1051425"/>
                      <a:pt x="2997315" y="1033926"/>
                      <a:pt x="3018902" y="1033926"/>
                    </a:cubicBezTo>
                    <a:close/>
                    <a:moveTo>
                      <a:pt x="2924263" y="1033926"/>
                    </a:moveTo>
                    <a:cubicBezTo>
                      <a:pt x="2945850" y="1033926"/>
                      <a:pt x="2963349" y="1051425"/>
                      <a:pt x="2963349" y="1073013"/>
                    </a:cubicBezTo>
                    <a:cubicBezTo>
                      <a:pt x="2963349" y="1094599"/>
                      <a:pt x="2945850" y="1112099"/>
                      <a:pt x="2924263" y="1112099"/>
                    </a:cubicBezTo>
                    <a:cubicBezTo>
                      <a:pt x="2902675" y="1112099"/>
                      <a:pt x="2885175" y="1094599"/>
                      <a:pt x="2885175" y="1073013"/>
                    </a:cubicBezTo>
                    <a:cubicBezTo>
                      <a:pt x="2885175" y="1051425"/>
                      <a:pt x="2902675" y="1033926"/>
                      <a:pt x="2924263" y="1033926"/>
                    </a:cubicBezTo>
                    <a:close/>
                    <a:moveTo>
                      <a:pt x="2831987" y="1033926"/>
                    </a:moveTo>
                    <a:cubicBezTo>
                      <a:pt x="2853574" y="1033926"/>
                      <a:pt x="2871074" y="1051425"/>
                      <a:pt x="2871074" y="1073013"/>
                    </a:cubicBezTo>
                    <a:cubicBezTo>
                      <a:pt x="2871074" y="1094599"/>
                      <a:pt x="2853574" y="1112099"/>
                      <a:pt x="2831987" y="1112099"/>
                    </a:cubicBezTo>
                    <a:cubicBezTo>
                      <a:pt x="2810400" y="1112099"/>
                      <a:pt x="2792900" y="1094599"/>
                      <a:pt x="2792900" y="1073013"/>
                    </a:cubicBezTo>
                    <a:cubicBezTo>
                      <a:pt x="2792900" y="1051425"/>
                      <a:pt x="2810400" y="1033926"/>
                      <a:pt x="2831987" y="1033926"/>
                    </a:cubicBezTo>
                    <a:close/>
                    <a:moveTo>
                      <a:pt x="2737368" y="1033926"/>
                    </a:moveTo>
                    <a:cubicBezTo>
                      <a:pt x="2758934" y="1033926"/>
                      <a:pt x="2776434" y="1051425"/>
                      <a:pt x="2776434" y="1073013"/>
                    </a:cubicBezTo>
                    <a:cubicBezTo>
                      <a:pt x="2776434" y="1094599"/>
                      <a:pt x="2758934" y="1112099"/>
                      <a:pt x="2737368" y="1112099"/>
                    </a:cubicBezTo>
                    <a:cubicBezTo>
                      <a:pt x="2715775" y="1112099"/>
                      <a:pt x="2698271" y="1094599"/>
                      <a:pt x="2698271" y="1073013"/>
                    </a:cubicBezTo>
                    <a:cubicBezTo>
                      <a:pt x="2698271" y="1051425"/>
                      <a:pt x="2715775" y="1033926"/>
                      <a:pt x="2737368" y="1033926"/>
                    </a:cubicBezTo>
                    <a:close/>
                    <a:moveTo>
                      <a:pt x="2645074" y="1033926"/>
                    </a:moveTo>
                    <a:cubicBezTo>
                      <a:pt x="2666662" y="1033926"/>
                      <a:pt x="2684167" y="1051425"/>
                      <a:pt x="2684167" y="1073013"/>
                    </a:cubicBezTo>
                    <a:cubicBezTo>
                      <a:pt x="2684167" y="1094599"/>
                      <a:pt x="2666662" y="1112099"/>
                      <a:pt x="2645074" y="1112099"/>
                    </a:cubicBezTo>
                    <a:cubicBezTo>
                      <a:pt x="2623489" y="1112099"/>
                      <a:pt x="2605987" y="1094599"/>
                      <a:pt x="2605987" y="1073013"/>
                    </a:cubicBezTo>
                    <a:cubicBezTo>
                      <a:pt x="2605987" y="1051425"/>
                      <a:pt x="2623489" y="1033926"/>
                      <a:pt x="2645074" y="1033926"/>
                    </a:cubicBezTo>
                    <a:close/>
                    <a:moveTo>
                      <a:pt x="2550439" y="1033926"/>
                    </a:moveTo>
                    <a:cubicBezTo>
                      <a:pt x="2572024" y="1033926"/>
                      <a:pt x="2589524" y="1051425"/>
                      <a:pt x="2589524" y="1073013"/>
                    </a:cubicBezTo>
                    <a:cubicBezTo>
                      <a:pt x="2589524" y="1094599"/>
                      <a:pt x="2572024" y="1112099"/>
                      <a:pt x="2550439" y="1112099"/>
                    </a:cubicBezTo>
                    <a:cubicBezTo>
                      <a:pt x="2528852" y="1112099"/>
                      <a:pt x="2511357" y="1094599"/>
                      <a:pt x="2511357" y="1073013"/>
                    </a:cubicBezTo>
                    <a:cubicBezTo>
                      <a:pt x="2511357" y="1051425"/>
                      <a:pt x="2528852" y="1033926"/>
                      <a:pt x="2550439" y="1033926"/>
                    </a:cubicBezTo>
                    <a:close/>
                    <a:moveTo>
                      <a:pt x="2458167" y="1033926"/>
                    </a:moveTo>
                    <a:cubicBezTo>
                      <a:pt x="2479755" y="1033926"/>
                      <a:pt x="2497254" y="1051425"/>
                      <a:pt x="2497254" y="1073013"/>
                    </a:cubicBezTo>
                    <a:cubicBezTo>
                      <a:pt x="2497254" y="1094599"/>
                      <a:pt x="2479755" y="1112099"/>
                      <a:pt x="2458167" y="1112099"/>
                    </a:cubicBezTo>
                    <a:cubicBezTo>
                      <a:pt x="2436589" y="1112099"/>
                      <a:pt x="2419085" y="1094599"/>
                      <a:pt x="2419085" y="1073013"/>
                    </a:cubicBezTo>
                    <a:cubicBezTo>
                      <a:pt x="2419085" y="1051425"/>
                      <a:pt x="2436589" y="1033926"/>
                      <a:pt x="2458167" y="1033926"/>
                    </a:cubicBezTo>
                    <a:close/>
                    <a:moveTo>
                      <a:pt x="2363531" y="1033926"/>
                    </a:moveTo>
                    <a:cubicBezTo>
                      <a:pt x="2385121" y="1033926"/>
                      <a:pt x="2402615" y="1051425"/>
                      <a:pt x="2402615" y="1073013"/>
                    </a:cubicBezTo>
                    <a:cubicBezTo>
                      <a:pt x="2402615" y="1094599"/>
                      <a:pt x="2385121" y="1112099"/>
                      <a:pt x="2363531" y="1112099"/>
                    </a:cubicBezTo>
                    <a:cubicBezTo>
                      <a:pt x="2341947" y="1112099"/>
                      <a:pt x="2324444" y="1094599"/>
                      <a:pt x="2324444" y="1073013"/>
                    </a:cubicBezTo>
                    <a:cubicBezTo>
                      <a:pt x="2324444" y="1051425"/>
                      <a:pt x="2341947" y="1033926"/>
                      <a:pt x="2363531" y="1033926"/>
                    </a:cubicBezTo>
                    <a:close/>
                    <a:moveTo>
                      <a:pt x="1419556" y="1033926"/>
                    </a:moveTo>
                    <a:cubicBezTo>
                      <a:pt x="1441140" y="1033926"/>
                      <a:pt x="1458643" y="1051425"/>
                      <a:pt x="1458643" y="1073013"/>
                    </a:cubicBezTo>
                    <a:cubicBezTo>
                      <a:pt x="1458643" y="1094599"/>
                      <a:pt x="1441140" y="1112099"/>
                      <a:pt x="1419556" y="1112099"/>
                    </a:cubicBezTo>
                    <a:cubicBezTo>
                      <a:pt x="1397963" y="1112099"/>
                      <a:pt x="1380461" y="1094599"/>
                      <a:pt x="1380461" y="1073013"/>
                    </a:cubicBezTo>
                    <a:cubicBezTo>
                      <a:pt x="1380461" y="1051425"/>
                      <a:pt x="1397963" y="1033926"/>
                      <a:pt x="1419556" y="1033926"/>
                    </a:cubicBezTo>
                    <a:close/>
                    <a:moveTo>
                      <a:pt x="1329642" y="1033926"/>
                    </a:moveTo>
                    <a:cubicBezTo>
                      <a:pt x="1351228" y="1033926"/>
                      <a:pt x="1368731" y="1051425"/>
                      <a:pt x="1368731" y="1073013"/>
                    </a:cubicBezTo>
                    <a:cubicBezTo>
                      <a:pt x="1368731" y="1094599"/>
                      <a:pt x="1351228" y="1112099"/>
                      <a:pt x="1329642" y="1112099"/>
                    </a:cubicBezTo>
                    <a:cubicBezTo>
                      <a:pt x="1308059" y="1112099"/>
                      <a:pt x="1290561" y="1094599"/>
                      <a:pt x="1290561" y="1073013"/>
                    </a:cubicBezTo>
                    <a:cubicBezTo>
                      <a:pt x="1290561" y="1051425"/>
                      <a:pt x="1308059" y="1033926"/>
                      <a:pt x="1329642" y="1033926"/>
                    </a:cubicBezTo>
                    <a:close/>
                    <a:moveTo>
                      <a:pt x="1232649" y="1033926"/>
                    </a:moveTo>
                    <a:cubicBezTo>
                      <a:pt x="1254235" y="1033926"/>
                      <a:pt x="1271722" y="1051425"/>
                      <a:pt x="1271722" y="1073013"/>
                    </a:cubicBezTo>
                    <a:cubicBezTo>
                      <a:pt x="1271722" y="1094599"/>
                      <a:pt x="1254235" y="1112099"/>
                      <a:pt x="1232649" y="1112099"/>
                    </a:cubicBezTo>
                    <a:cubicBezTo>
                      <a:pt x="1211058" y="1112099"/>
                      <a:pt x="1193565" y="1094599"/>
                      <a:pt x="1193565" y="1073013"/>
                    </a:cubicBezTo>
                    <a:cubicBezTo>
                      <a:pt x="1193565" y="1051425"/>
                      <a:pt x="1211058" y="1033926"/>
                      <a:pt x="1232649" y="1033926"/>
                    </a:cubicBezTo>
                    <a:close/>
                    <a:moveTo>
                      <a:pt x="1142736" y="1033926"/>
                    </a:moveTo>
                    <a:cubicBezTo>
                      <a:pt x="1164329" y="1033926"/>
                      <a:pt x="1181828" y="1051425"/>
                      <a:pt x="1181828" y="1073013"/>
                    </a:cubicBezTo>
                    <a:cubicBezTo>
                      <a:pt x="1181828" y="1094599"/>
                      <a:pt x="1164329" y="1112099"/>
                      <a:pt x="1142736" y="1112099"/>
                    </a:cubicBezTo>
                    <a:cubicBezTo>
                      <a:pt x="1121143" y="1112099"/>
                      <a:pt x="1103639" y="1094599"/>
                      <a:pt x="1103639" y="1073013"/>
                    </a:cubicBezTo>
                    <a:cubicBezTo>
                      <a:pt x="1103639" y="1051425"/>
                      <a:pt x="1121143" y="1033926"/>
                      <a:pt x="1142736" y="1033926"/>
                    </a:cubicBezTo>
                    <a:close/>
                    <a:moveTo>
                      <a:pt x="1045712" y="1033926"/>
                    </a:moveTo>
                    <a:cubicBezTo>
                      <a:pt x="1067297" y="1033926"/>
                      <a:pt x="1084802" y="1051425"/>
                      <a:pt x="1084802" y="1073013"/>
                    </a:cubicBezTo>
                    <a:cubicBezTo>
                      <a:pt x="1084802" y="1094599"/>
                      <a:pt x="1067297" y="1112099"/>
                      <a:pt x="1045712" y="1112099"/>
                    </a:cubicBezTo>
                    <a:cubicBezTo>
                      <a:pt x="1024128" y="1112099"/>
                      <a:pt x="1006631" y="1094599"/>
                      <a:pt x="1006631" y="1073013"/>
                    </a:cubicBezTo>
                    <a:cubicBezTo>
                      <a:pt x="1006631" y="1051425"/>
                      <a:pt x="1024128" y="1033926"/>
                      <a:pt x="1045712" y="1033926"/>
                    </a:cubicBezTo>
                    <a:close/>
                    <a:moveTo>
                      <a:pt x="951085" y="1033926"/>
                    </a:moveTo>
                    <a:cubicBezTo>
                      <a:pt x="972669" y="1033926"/>
                      <a:pt x="990166" y="1051425"/>
                      <a:pt x="990166" y="1073013"/>
                    </a:cubicBezTo>
                    <a:cubicBezTo>
                      <a:pt x="990166" y="1094599"/>
                      <a:pt x="972669" y="1112099"/>
                      <a:pt x="951085" y="1112099"/>
                    </a:cubicBezTo>
                    <a:cubicBezTo>
                      <a:pt x="929501" y="1112099"/>
                      <a:pt x="912003" y="1094599"/>
                      <a:pt x="912003" y="1073013"/>
                    </a:cubicBezTo>
                    <a:cubicBezTo>
                      <a:pt x="912003" y="1051425"/>
                      <a:pt x="929501" y="1033926"/>
                      <a:pt x="951085" y="1033926"/>
                    </a:cubicBezTo>
                    <a:close/>
                    <a:moveTo>
                      <a:pt x="856458" y="1033926"/>
                    </a:moveTo>
                    <a:cubicBezTo>
                      <a:pt x="878042" y="1033926"/>
                      <a:pt x="895540" y="1051425"/>
                      <a:pt x="895540" y="1073013"/>
                    </a:cubicBezTo>
                    <a:cubicBezTo>
                      <a:pt x="895540" y="1094599"/>
                      <a:pt x="878042" y="1112099"/>
                      <a:pt x="856458" y="1112099"/>
                    </a:cubicBezTo>
                    <a:cubicBezTo>
                      <a:pt x="834874" y="1112099"/>
                      <a:pt x="817376" y="1094599"/>
                      <a:pt x="817376" y="1073013"/>
                    </a:cubicBezTo>
                    <a:cubicBezTo>
                      <a:pt x="817376" y="1051425"/>
                      <a:pt x="834874" y="1033926"/>
                      <a:pt x="856458" y="1033926"/>
                    </a:cubicBezTo>
                    <a:close/>
                    <a:moveTo>
                      <a:pt x="764197" y="1033926"/>
                    </a:moveTo>
                    <a:cubicBezTo>
                      <a:pt x="785781" y="1033926"/>
                      <a:pt x="803279" y="1051425"/>
                      <a:pt x="803279" y="1073013"/>
                    </a:cubicBezTo>
                    <a:cubicBezTo>
                      <a:pt x="803279" y="1094599"/>
                      <a:pt x="785781" y="1112099"/>
                      <a:pt x="764197" y="1112099"/>
                    </a:cubicBezTo>
                    <a:cubicBezTo>
                      <a:pt x="742604" y="1112099"/>
                      <a:pt x="725113" y="1094599"/>
                      <a:pt x="725113" y="1073013"/>
                    </a:cubicBezTo>
                    <a:cubicBezTo>
                      <a:pt x="725113" y="1051425"/>
                      <a:pt x="742604" y="1033926"/>
                      <a:pt x="764197" y="1033926"/>
                    </a:cubicBezTo>
                    <a:close/>
                    <a:moveTo>
                      <a:pt x="669546" y="1033926"/>
                    </a:moveTo>
                    <a:cubicBezTo>
                      <a:pt x="691152" y="1033926"/>
                      <a:pt x="708650" y="1051425"/>
                      <a:pt x="708650" y="1073013"/>
                    </a:cubicBezTo>
                    <a:cubicBezTo>
                      <a:pt x="708650" y="1094599"/>
                      <a:pt x="691152" y="1112099"/>
                      <a:pt x="669546" y="1112099"/>
                    </a:cubicBezTo>
                    <a:cubicBezTo>
                      <a:pt x="647977" y="1112099"/>
                      <a:pt x="630473" y="1094599"/>
                      <a:pt x="630473" y="1073013"/>
                    </a:cubicBezTo>
                    <a:cubicBezTo>
                      <a:pt x="630473" y="1051425"/>
                      <a:pt x="647977" y="1033926"/>
                      <a:pt x="669546" y="1033926"/>
                    </a:cubicBezTo>
                    <a:close/>
                    <a:moveTo>
                      <a:pt x="577271" y="1033926"/>
                    </a:moveTo>
                    <a:cubicBezTo>
                      <a:pt x="598864" y="1033926"/>
                      <a:pt x="616368" y="1051425"/>
                      <a:pt x="616368" y="1073013"/>
                    </a:cubicBezTo>
                    <a:cubicBezTo>
                      <a:pt x="616368" y="1094599"/>
                      <a:pt x="598864" y="1112099"/>
                      <a:pt x="577271" y="1112099"/>
                    </a:cubicBezTo>
                    <a:cubicBezTo>
                      <a:pt x="555678" y="1112099"/>
                      <a:pt x="538174" y="1094599"/>
                      <a:pt x="538174" y="1073013"/>
                    </a:cubicBezTo>
                    <a:cubicBezTo>
                      <a:pt x="538174" y="1051425"/>
                      <a:pt x="555678" y="1033926"/>
                      <a:pt x="577271" y="1033926"/>
                    </a:cubicBezTo>
                    <a:close/>
                    <a:moveTo>
                      <a:pt x="484984" y="1033926"/>
                    </a:moveTo>
                    <a:cubicBezTo>
                      <a:pt x="506570" y="1033926"/>
                      <a:pt x="524069" y="1051425"/>
                      <a:pt x="524069" y="1073013"/>
                    </a:cubicBezTo>
                    <a:cubicBezTo>
                      <a:pt x="524069" y="1094599"/>
                      <a:pt x="506570" y="1112099"/>
                      <a:pt x="484984" y="1112099"/>
                    </a:cubicBezTo>
                    <a:cubicBezTo>
                      <a:pt x="463388" y="1112099"/>
                      <a:pt x="445908" y="1094599"/>
                      <a:pt x="445908" y="1073013"/>
                    </a:cubicBezTo>
                    <a:cubicBezTo>
                      <a:pt x="445908" y="1051425"/>
                      <a:pt x="463388" y="1033926"/>
                      <a:pt x="484984" y="1033926"/>
                    </a:cubicBezTo>
                    <a:close/>
                    <a:moveTo>
                      <a:pt x="390337" y="1033926"/>
                    </a:moveTo>
                    <a:cubicBezTo>
                      <a:pt x="411922" y="1033926"/>
                      <a:pt x="429437" y="1051425"/>
                      <a:pt x="429437" y="1073013"/>
                    </a:cubicBezTo>
                    <a:cubicBezTo>
                      <a:pt x="429437" y="1094599"/>
                      <a:pt x="411922" y="1112099"/>
                      <a:pt x="390337" y="1112099"/>
                    </a:cubicBezTo>
                    <a:cubicBezTo>
                      <a:pt x="368768" y="1112099"/>
                      <a:pt x="351267" y="1094599"/>
                      <a:pt x="351267" y="1073013"/>
                    </a:cubicBezTo>
                    <a:cubicBezTo>
                      <a:pt x="351267" y="1051425"/>
                      <a:pt x="368768" y="1033926"/>
                      <a:pt x="390337" y="1033926"/>
                    </a:cubicBezTo>
                    <a:close/>
                    <a:moveTo>
                      <a:pt x="298068" y="1033926"/>
                    </a:moveTo>
                    <a:cubicBezTo>
                      <a:pt x="319650" y="1033926"/>
                      <a:pt x="337166" y="1051425"/>
                      <a:pt x="337166" y="1073013"/>
                    </a:cubicBezTo>
                    <a:cubicBezTo>
                      <a:pt x="337166" y="1094599"/>
                      <a:pt x="319650" y="1112099"/>
                      <a:pt x="298068" y="1112099"/>
                    </a:cubicBezTo>
                    <a:cubicBezTo>
                      <a:pt x="276478" y="1112099"/>
                      <a:pt x="258978" y="1094599"/>
                      <a:pt x="258978" y="1073013"/>
                    </a:cubicBezTo>
                    <a:cubicBezTo>
                      <a:pt x="258978" y="1051425"/>
                      <a:pt x="276478" y="1033926"/>
                      <a:pt x="298068" y="1033926"/>
                    </a:cubicBezTo>
                    <a:close/>
                    <a:moveTo>
                      <a:pt x="203423" y="1033926"/>
                    </a:moveTo>
                    <a:cubicBezTo>
                      <a:pt x="225013" y="1033926"/>
                      <a:pt x="242512" y="1051425"/>
                      <a:pt x="242512" y="1073013"/>
                    </a:cubicBezTo>
                    <a:cubicBezTo>
                      <a:pt x="242512" y="1094599"/>
                      <a:pt x="225013" y="1112099"/>
                      <a:pt x="203423" y="1112099"/>
                    </a:cubicBezTo>
                    <a:cubicBezTo>
                      <a:pt x="181837" y="1112099"/>
                      <a:pt x="164337" y="1094599"/>
                      <a:pt x="164337" y="1073013"/>
                    </a:cubicBezTo>
                    <a:cubicBezTo>
                      <a:pt x="164337" y="1051425"/>
                      <a:pt x="181837" y="1033926"/>
                      <a:pt x="203423" y="1033926"/>
                    </a:cubicBezTo>
                    <a:close/>
                    <a:moveTo>
                      <a:pt x="111150" y="1033926"/>
                    </a:moveTo>
                    <a:cubicBezTo>
                      <a:pt x="132737" y="1033926"/>
                      <a:pt x="150237" y="1051425"/>
                      <a:pt x="150237" y="1073013"/>
                    </a:cubicBezTo>
                    <a:cubicBezTo>
                      <a:pt x="150237" y="1094599"/>
                      <a:pt x="132737" y="1112099"/>
                      <a:pt x="111150" y="1112099"/>
                    </a:cubicBezTo>
                    <a:cubicBezTo>
                      <a:pt x="89563" y="1112099"/>
                      <a:pt x="72064" y="1094599"/>
                      <a:pt x="72064" y="1073013"/>
                    </a:cubicBezTo>
                    <a:cubicBezTo>
                      <a:pt x="72064" y="1051425"/>
                      <a:pt x="89563" y="1033926"/>
                      <a:pt x="111150" y="1033926"/>
                    </a:cubicBezTo>
                    <a:close/>
                    <a:moveTo>
                      <a:pt x="51905" y="976551"/>
                    </a:moveTo>
                    <a:lnTo>
                      <a:pt x="55600" y="985473"/>
                    </a:lnTo>
                    <a:cubicBezTo>
                      <a:pt x="55600" y="996267"/>
                      <a:pt x="51225" y="1006038"/>
                      <a:pt x="44152" y="1013112"/>
                    </a:cubicBezTo>
                    <a:lnTo>
                      <a:pt x="31864" y="1018202"/>
                    </a:lnTo>
                    <a:lnTo>
                      <a:pt x="31938" y="1017999"/>
                    </a:lnTo>
                    <a:close/>
                    <a:moveTo>
                      <a:pt x="3672511" y="949081"/>
                    </a:moveTo>
                    <a:lnTo>
                      <a:pt x="3703905" y="1014251"/>
                    </a:lnTo>
                    <a:lnTo>
                      <a:pt x="3679017" y="1024560"/>
                    </a:lnTo>
                    <a:cubicBezTo>
                      <a:pt x="3657429" y="1024560"/>
                      <a:pt x="3639929" y="1007060"/>
                      <a:pt x="3639929" y="985473"/>
                    </a:cubicBezTo>
                    <a:cubicBezTo>
                      <a:pt x="3639929" y="974679"/>
                      <a:pt x="3644304" y="964908"/>
                      <a:pt x="3651378" y="957835"/>
                    </a:cubicBezTo>
                    <a:close/>
                    <a:moveTo>
                      <a:pt x="3584377" y="946387"/>
                    </a:moveTo>
                    <a:cubicBezTo>
                      <a:pt x="3605964" y="946387"/>
                      <a:pt x="3623463" y="963886"/>
                      <a:pt x="3623463" y="985473"/>
                    </a:cubicBezTo>
                    <a:cubicBezTo>
                      <a:pt x="3623463" y="1007060"/>
                      <a:pt x="3605964" y="1024560"/>
                      <a:pt x="3584377" y="1024560"/>
                    </a:cubicBezTo>
                    <a:cubicBezTo>
                      <a:pt x="3562789" y="1024560"/>
                      <a:pt x="3545289" y="1007060"/>
                      <a:pt x="3545289" y="985473"/>
                    </a:cubicBezTo>
                    <a:cubicBezTo>
                      <a:pt x="3545289" y="963886"/>
                      <a:pt x="3562789" y="946387"/>
                      <a:pt x="3584377" y="946387"/>
                    </a:cubicBezTo>
                    <a:close/>
                    <a:moveTo>
                      <a:pt x="3489737" y="946387"/>
                    </a:moveTo>
                    <a:cubicBezTo>
                      <a:pt x="3511324" y="946387"/>
                      <a:pt x="3528823" y="963886"/>
                      <a:pt x="3528823" y="985473"/>
                    </a:cubicBezTo>
                    <a:cubicBezTo>
                      <a:pt x="3528823" y="1007060"/>
                      <a:pt x="3511324" y="1024560"/>
                      <a:pt x="3489737" y="1024560"/>
                    </a:cubicBezTo>
                    <a:cubicBezTo>
                      <a:pt x="3468149" y="1024560"/>
                      <a:pt x="3450649" y="1007060"/>
                      <a:pt x="3450649" y="985473"/>
                    </a:cubicBezTo>
                    <a:cubicBezTo>
                      <a:pt x="3450649" y="963886"/>
                      <a:pt x="3468149" y="946387"/>
                      <a:pt x="3489737" y="946387"/>
                    </a:cubicBezTo>
                    <a:close/>
                    <a:moveTo>
                      <a:pt x="3392731" y="946387"/>
                    </a:moveTo>
                    <a:cubicBezTo>
                      <a:pt x="3414319" y="946387"/>
                      <a:pt x="3431819" y="963886"/>
                      <a:pt x="3431819" y="985473"/>
                    </a:cubicBezTo>
                    <a:cubicBezTo>
                      <a:pt x="3431819" y="1007060"/>
                      <a:pt x="3414319" y="1024560"/>
                      <a:pt x="3392731" y="1024560"/>
                    </a:cubicBezTo>
                    <a:cubicBezTo>
                      <a:pt x="3371144" y="1024560"/>
                      <a:pt x="3353644" y="1007060"/>
                      <a:pt x="3353644" y="985473"/>
                    </a:cubicBezTo>
                    <a:cubicBezTo>
                      <a:pt x="3353644" y="963886"/>
                      <a:pt x="3371144" y="946387"/>
                      <a:pt x="3392731" y="946387"/>
                    </a:cubicBezTo>
                    <a:close/>
                    <a:moveTo>
                      <a:pt x="3300455" y="946387"/>
                    </a:moveTo>
                    <a:cubicBezTo>
                      <a:pt x="3322043" y="946387"/>
                      <a:pt x="3339543" y="963886"/>
                      <a:pt x="3339543" y="985473"/>
                    </a:cubicBezTo>
                    <a:cubicBezTo>
                      <a:pt x="3339543" y="1007060"/>
                      <a:pt x="3322043" y="1024560"/>
                      <a:pt x="3300455" y="1024560"/>
                    </a:cubicBezTo>
                    <a:cubicBezTo>
                      <a:pt x="3278868" y="1024560"/>
                      <a:pt x="3261368" y="1007060"/>
                      <a:pt x="3261368" y="985473"/>
                    </a:cubicBezTo>
                    <a:cubicBezTo>
                      <a:pt x="3261368" y="963886"/>
                      <a:pt x="3278868" y="946387"/>
                      <a:pt x="3300455" y="946387"/>
                    </a:cubicBezTo>
                    <a:close/>
                    <a:moveTo>
                      <a:pt x="3205815" y="946387"/>
                    </a:moveTo>
                    <a:cubicBezTo>
                      <a:pt x="3227403" y="946387"/>
                      <a:pt x="3244903" y="963886"/>
                      <a:pt x="3244903" y="985473"/>
                    </a:cubicBezTo>
                    <a:cubicBezTo>
                      <a:pt x="3244903" y="1007060"/>
                      <a:pt x="3227403" y="1024560"/>
                      <a:pt x="3205815" y="1024560"/>
                    </a:cubicBezTo>
                    <a:cubicBezTo>
                      <a:pt x="3184228" y="1024560"/>
                      <a:pt x="3166728" y="1007060"/>
                      <a:pt x="3166728" y="985473"/>
                    </a:cubicBezTo>
                    <a:cubicBezTo>
                      <a:pt x="3166728" y="963886"/>
                      <a:pt x="3184228" y="946387"/>
                      <a:pt x="3205815" y="946387"/>
                    </a:cubicBezTo>
                    <a:close/>
                    <a:moveTo>
                      <a:pt x="3111175" y="946387"/>
                    </a:moveTo>
                    <a:cubicBezTo>
                      <a:pt x="3132763" y="946387"/>
                      <a:pt x="3150263" y="963886"/>
                      <a:pt x="3150263" y="985473"/>
                    </a:cubicBezTo>
                    <a:cubicBezTo>
                      <a:pt x="3150263" y="1007060"/>
                      <a:pt x="3132763" y="1024560"/>
                      <a:pt x="3111175" y="1024560"/>
                    </a:cubicBezTo>
                    <a:cubicBezTo>
                      <a:pt x="3089588" y="1024560"/>
                      <a:pt x="3072088" y="1007060"/>
                      <a:pt x="3072088" y="985473"/>
                    </a:cubicBezTo>
                    <a:cubicBezTo>
                      <a:pt x="3072088" y="963886"/>
                      <a:pt x="3089588" y="946387"/>
                      <a:pt x="3111175" y="946387"/>
                    </a:cubicBezTo>
                    <a:close/>
                    <a:moveTo>
                      <a:pt x="3018902" y="946387"/>
                    </a:moveTo>
                    <a:cubicBezTo>
                      <a:pt x="3040489" y="946387"/>
                      <a:pt x="3057989" y="963886"/>
                      <a:pt x="3057989" y="985473"/>
                    </a:cubicBezTo>
                    <a:cubicBezTo>
                      <a:pt x="3057989" y="1007060"/>
                      <a:pt x="3040489" y="1024560"/>
                      <a:pt x="3018902" y="1024560"/>
                    </a:cubicBezTo>
                    <a:cubicBezTo>
                      <a:pt x="2997315" y="1024560"/>
                      <a:pt x="2979815" y="1007060"/>
                      <a:pt x="2979815" y="985473"/>
                    </a:cubicBezTo>
                    <a:cubicBezTo>
                      <a:pt x="2979815" y="963886"/>
                      <a:pt x="2997315" y="946387"/>
                      <a:pt x="3018902" y="946387"/>
                    </a:cubicBezTo>
                    <a:close/>
                    <a:moveTo>
                      <a:pt x="2737369" y="946387"/>
                    </a:moveTo>
                    <a:cubicBezTo>
                      <a:pt x="2758934" y="946387"/>
                      <a:pt x="2776434" y="963886"/>
                      <a:pt x="2776434" y="985473"/>
                    </a:cubicBezTo>
                    <a:cubicBezTo>
                      <a:pt x="2776434" y="1007060"/>
                      <a:pt x="2758934" y="1024560"/>
                      <a:pt x="2737369" y="1024560"/>
                    </a:cubicBezTo>
                    <a:cubicBezTo>
                      <a:pt x="2715775" y="1024560"/>
                      <a:pt x="2698271" y="1007060"/>
                      <a:pt x="2698271" y="985473"/>
                    </a:cubicBezTo>
                    <a:cubicBezTo>
                      <a:pt x="2698271" y="963886"/>
                      <a:pt x="2715775" y="946387"/>
                      <a:pt x="2737369" y="946387"/>
                    </a:cubicBezTo>
                    <a:close/>
                    <a:moveTo>
                      <a:pt x="2458167" y="946387"/>
                    </a:moveTo>
                    <a:cubicBezTo>
                      <a:pt x="2479755" y="946387"/>
                      <a:pt x="2497255" y="963886"/>
                      <a:pt x="2497255" y="985473"/>
                    </a:cubicBezTo>
                    <a:cubicBezTo>
                      <a:pt x="2497255" y="1007060"/>
                      <a:pt x="2479755" y="1024560"/>
                      <a:pt x="2458167" y="1024560"/>
                    </a:cubicBezTo>
                    <a:cubicBezTo>
                      <a:pt x="2436591" y="1024560"/>
                      <a:pt x="2419086" y="1007060"/>
                      <a:pt x="2419086" y="985473"/>
                    </a:cubicBezTo>
                    <a:cubicBezTo>
                      <a:pt x="2419086" y="963886"/>
                      <a:pt x="2436591" y="946387"/>
                      <a:pt x="2458167" y="946387"/>
                    </a:cubicBezTo>
                    <a:close/>
                    <a:moveTo>
                      <a:pt x="1329646" y="946387"/>
                    </a:moveTo>
                    <a:cubicBezTo>
                      <a:pt x="1351233" y="946387"/>
                      <a:pt x="1368735" y="963886"/>
                      <a:pt x="1368735" y="985473"/>
                    </a:cubicBezTo>
                    <a:cubicBezTo>
                      <a:pt x="1368735" y="1007060"/>
                      <a:pt x="1351233" y="1024560"/>
                      <a:pt x="1329646" y="1024560"/>
                    </a:cubicBezTo>
                    <a:cubicBezTo>
                      <a:pt x="1308064" y="1024560"/>
                      <a:pt x="1290566" y="1007060"/>
                      <a:pt x="1290566" y="985473"/>
                    </a:cubicBezTo>
                    <a:cubicBezTo>
                      <a:pt x="1290566" y="963886"/>
                      <a:pt x="1308064" y="946387"/>
                      <a:pt x="1329646" y="946387"/>
                    </a:cubicBezTo>
                    <a:close/>
                    <a:moveTo>
                      <a:pt x="1232653" y="946387"/>
                    </a:moveTo>
                    <a:cubicBezTo>
                      <a:pt x="1254239" y="946387"/>
                      <a:pt x="1271726" y="963886"/>
                      <a:pt x="1271726" y="985473"/>
                    </a:cubicBezTo>
                    <a:cubicBezTo>
                      <a:pt x="1271726" y="1007060"/>
                      <a:pt x="1254239" y="1024560"/>
                      <a:pt x="1232653" y="1024560"/>
                    </a:cubicBezTo>
                    <a:cubicBezTo>
                      <a:pt x="1211062" y="1024560"/>
                      <a:pt x="1193568" y="1007060"/>
                      <a:pt x="1193568" y="985473"/>
                    </a:cubicBezTo>
                    <a:cubicBezTo>
                      <a:pt x="1193568" y="963886"/>
                      <a:pt x="1211062" y="946387"/>
                      <a:pt x="1232653" y="946387"/>
                    </a:cubicBezTo>
                    <a:close/>
                    <a:moveTo>
                      <a:pt x="1142740" y="946387"/>
                    </a:moveTo>
                    <a:cubicBezTo>
                      <a:pt x="1164334" y="946387"/>
                      <a:pt x="1181832" y="963886"/>
                      <a:pt x="1181832" y="985473"/>
                    </a:cubicBezTo>
                    <a:cubicBezTo>
                      <a:pt x="1181832" y="1007060"/>
                      <a:pt x="1164334" y="1024560"/>
                      <a:pt x="1142740" y="1024560"/>
                    </a:cubicBezTo>
                    <a:cubicBezTo>
                      <a:pt x="1121148" y="1024560"/>
                      <a:pt x="1103643" y="1007060"/>
                      <a:pt x="1103643" y="985473"/>
                    </a:cubicBezTo>
                    <a:cubicBezTo>
                      <a:pt x="1103643" y="963886"/>
                      <a:pt x="1121148" y="946387"/>
                      <a:pt x="1142740" y="946387"/>
                    </a:cubicBezTo>
                    <a:close/>
                    <a:moveTo>
                      <a:pt x="1045716" y="946387"/>
                    </a:moveTo>
                    <a:cubicBezTo>
                      <a:pt x="1067301" y="946387"/>
                      <a:pt x="1084805" y="963886"/>
                      <a:pt x="1084805" y="985473"/>
                    </a:cubicBezTo>
                    <a:cubicBezTo>
                      <a:pt x="1084805" y="1007060"/>
                      <a:pt x="1067301" y="1024560"/>
                      <a:pt x="1045716" y="1024560"/>
                    </a:cubicBezTo>
                    <a:cubicBezTo>
                      <a:pt x="1024132" y="1024560"/>
                      <a:pt x="1006635" y="1007060"/>
                      <a:pt x="1006635" y="985473"/>
                    </a:cubicBezTo>
                    <a:cubicBezTo>
                      <a:pt x="1006635" y="963886"/>
                      <a:pt x="1024132" y="946387"/>
                      <a:pt x="1045716" y="946387"/>
                    </a:cubicBezTo>
                    <a:close/>
                    <a:moveTo>
                      <a:pt x="764201" y="946387"/>
                    </a:moveTo>
                    <a:cubicBezTo>
                      <a:pt x="785785" y="946387"/>
                      <a:pt x="803284" y="963886"/>
                      <a:pt x="803284" y="985473"/>
                    </a:cubicBezTo>
                    <a:cubicBezTo>
                      <a:pt x="803284" y="1007060"/>
                      <a:pt x="785785" y="1024560"/>
                      <a:pt x="764201" y="1024560"/>
                    </a:cubicBezTo>
                    <a:cubicBezTo>
                      <a:pt x="742608" y="1024560"/>
                      <a:pt x="725120" y="1007060"/>
                      <a:pt x="725120" y="985473"/>
                    </a:cubicBezTo>
                    <a:cubicBezTo>
                      <a:pt x="725120" y="963886"/>
                      <a:pt x="742608" y="946387"/>
                      <a:pt x="764201" y="946387"/>
                    </a:cubicBezTo>
                    <a:close/>
                    <a:moveTo>
                      <a:pt x="669559" y="946387"/>
                    </a:moveTo>
                    <a:cubicBezTo>
                      <a:pt x="691158" y="946387"/>
                      <a:pt x="708656" y="963886"/>
                      <a:pt x="708656" y="985473"/>
                    </a:cubicBezTo>
                    <a:cubicBezTo>
                      <a:pt x="708656" y="1007060"/>
                      <a:pt x="691158" y="1024560"/>
                      <a:pt x="669559" y="1024560"/>
                    </a:cubicBezTo>
                    <a:cubicBezTo>
                      <a:pt x="647983" y="1024560"/>
                      <a:pt x="630479" y="1007060"/>
                      <a:pt x="630479" y="985473"/>
                    </a:cubicBezTo>
                    <a:cubicBezTo>
                      <a:pt x="630479" y="963886"/>
                      <a:pt x="647983" y="946387"/>
                      <a:pt x="669559" y="946387"/>
                    </a:cubicBezTo>
                    <a:close/>
                    <a:moveTo>
                      <a:pt x="577276" y="946387"/>
                    </a:moveTo>
                    <a:cubicBezTo>
                      <a:pt x="598870" y="946387"/>
                      <a:pt x="616374" y="963886"/>
                      <a:pt x="616374" y="985473"/>
                    </a:cubicBezTo>
                    <a:cubicBezTo>
                      <a:pt x="616374" y="1007060"/>
                      <a:pt x="598870" y="1024560"/>
                      <a:pt x="577276" y="1024560"/>
                    </a:cubicBezTo>
                    <a:cubicBezTo>
                      <a:pt x="555683" y="1024560"/>
                      <a:pt x="538178" y="1007060"/>
                      <a:pt x="538178" y="985473"/>
                    </a:cubicBezTo>
                    <a:cubicBezTo>
                      <a:pt x="538178" y="963886"/>
                      <a:pt x="555683" y="946387"/>
                      <a:pt x="577276" y="946387"/>
                    </a:cubicBezTo>
                    <a:close/>
                    <a:moveTo>
                      <a:pt x="484989" y="946387"/>
                    </a:moveTo>
                    <a:cubicBezTo>
                      <a:pt x="506576" y="946387"/>
                      <a:pt x="524074" y="963886"/>
                      <a:pt x="524074" y="985473"/>
                    </a:cubicBezTo>
                    <a:cubicBezTo>
                      <a:pt x="524074" y="1007060"/>
                      <a:pt x="506576" y="1024560"/>
                      <a:pt x="484989" y="1024560"/>
                    </a:cubicBezTo>
                    <a:cubicBezTo>
                      <a:pt x="463391" y="1024560"/>
                      <a:pt x="445913" y="1007060"/>
                      <a:pt x="445913" y="985473"/>
                    </a:cubicBezTo>
                    <a:cubicBezTo>
                      <a:pt x="445913" y="963886"/>
                      <a:pt x="463391" y="946387"/>
                      <a:pt x="484989" y="946387"/>
                    </a:cubicBezTo>
                    <a:close/>
                    <a:moveTo>
                      <a:pt x="390337" y="946387"/>
                    </a:moveTo>
                    <a:cubicBezTo>
                      <a:pt x="411934" y="946387"/>
                      <a:pt x="429441" y="963886"/>
                      <a:pt x="429441" y="985473"/>
                    </a:cubicBezTo>
                    <a:cubicBezTo>
                      <a:pt x="429441" y="1007060"/>
                      <a:pt x="411934" y="1024560"/>
                      <a:pt x="390337" y="1024560"/>
                    </a:cubicBezTo>
                    <a:cubicBezTo>
                      <a:pt x="368774" y="1024560"/>
                      <a:pt x="351272" y="1007060"/>
                      <a:pt x="351272" y="985473"/>
                    </a:cubicBezTo>
                    <a:cubicBezTo>
                      <a:pt x="351272" y="963886"/>
                      <a:pt x="368774" y="946387"/>
                      <a:pt x="390337" y="946387"/>
                    </a:cubicBezTo>
                    <a:close/>
                    <a:moveTo>
                      <a:pt x="298073" y="946387"/>
                    </a:moveTo>
                    <a:cubicBezTo>
                      <a:pt x="319653" y="946387"/>
                      <a:pt x="337170" y="963886"/>
                      <a:pt x="337170" y="985473"/>
                    </a:cubicBezTo>
                    <a:cubicBezTo>
                      <a:pt x="337170" y="1007060"/>
                      <a:pt x="319653" y="1024560"/>
                      <a:pt x="298073" y="1024560"/>
                    </a:cubicBezTo>
                    <a:cubicBezTo>
                      <a:pt x="276482" y="1024560"/>
                      <a:pt x="258982" y="1007060"/>
                      <a:pt x="258982" y="985473"/>
                    </a:cubicBezTo>
                    <a:cubicBezTo>
                      <a:pt x="258982" y="963886"/>
                      <a:pt x="276482" y="946387"/>
                      <a:pt x="298073" y="946387"/>
                    </a:cubicBezTo>
                    <a:close/>
                    <a:moveTo>
                      <a:pt x="203426" y="946387"/>
                    </a:moveTo>
                    <a:cubicBezTo>
                      <a:pt x="225017" y="946387"/>
                      <a:pt x="242516" y="963886"/>
                      <a:pt x="242516" y="985473"/>
                    </a:cubicBezTo>
                    <a:cubicBezTo>
                      <a:pt x="242516" y="1007060"/>
                      <a:pt x="225017" y="1024560"/>
                      <a:pt x="203426" y="1024560"/>
                    </a:cubicBezTo>
                    <a:cubicBezTo>
                      <a:pt x="181841" y="1024560"/>
                      <a:pt x="164342" y="1007060"/>
                      <a:pt x="164342" y="985473"/>
                    </a:cubicBezTo>
                    <a:cubicBezTo>
                      <a:pt x="164342" y="963886"/>
                      <a:pt x="181841" y="946387"/>
                      <a:pt x="203426" y="946387"/>
                    </a:cubicBezTo>
                    <a:close/>
                    <a:moveTo>
                      <a:pt x="111154" y="946387"/>
                    </a:moveTo>
                    <a:cubicBezTo>
                      <a:pt x="132741" y="946387"/>
                      <a:pt x="150240" y="963886"/>
                      <a:pt x="150240" y="985473"/>
                    </a:cubicBezTo>
                    <a:cubicBezTo>
                      <a:pt x="150240" y="1007060"/>
                      <a:pt x="132741" y="1024560"/>
                      <a:pt x="111154" y="1024560"/>
                    </a:cubicBezTo>
                    <a:cubicBezTo>
                      <a:pt x="89567" y="1024560"/>
                      <a:pt x="72068" y="1007060"/>
                      <a:pt x="72068" y="985473"/>
                    </a:cubicBezTo>
                    <a:cubicBezTo>
                      <a:pt x="72068" y="963886"/>
                      <a:pt x="89567" y="946387"/>
                      <a:pt x="111154" y="946387"/>
                    </a:cubicBezTo>
                    <a:close/>
                    <a:moveTo>
                      <a:pt x="3644655" y="891256"/>
                    </a:moveTo>
                    <a:lnTo>
                      <a:pt x="3666478" y="936557"/>
                    </a:lnTo>
                    <a:lnTo>
                      <a:pt x="3651378" y="930303"/>
                    </a:lnTo>
                    <a:cubicBezTo>
                      <a:pt x="3644304" y="923230"/>
                      <a:pt x="3639929" y="913458"/>
                      <a:pt x="3639929" y="902664"/>
                    </a:cubicBezTo>
                    <a:close/>
                    <a:moveTo>
                      <a:pt x="3584377" y="863578"/>
                    </a:moveTo>
                    <a:cubicBezTo>
                      <a:pt x="3605964" y="863578"/>
                      <a:pt x="3623463" y="881078"/>
                      <a:pt x="3623463" y="902664"/>
                    </a:cubicBezTo>
                    <a:cubicBezTo>
                      <a:pt x="3623463" y="924251"/>
                      <a:pt x="3605964" y="941751"/>
                      <a:pt x="3584377" y="941751"/>
                    </a:cubicBezTo>
                    <a:cubicBezTo>
                      <a:pt x="3562789" y="941751"/>
                      <a:pt x="3545289" y="924251"/>
                      <a:pt x="3545289" y="902664"/>
                    </a:cubicBezTo>
                    <a:cubicBezTo>
                      <a:pt x="3545289" y="881078"/>
                      <a:pt x="3562789" y="863578"/>
                      <a:pt x="3584377" y="863578"/>
                    </a:cubicBezTo>
                    <a:close/>
                    <a:moveTo>
                      <a:pt x="3489737" y="863578"/>
                    </a:moveTo>
                    <a:cubicBezTo>
                      <a:pt x="3511324" y="863578"/>
                      <a:pt x="3528823" y="881078"/>
                      <a:pt x="3528823" y="902664"/>
                    </a:cubicBezTo>
                    <a:cubicBezTo>
                      <a:pt x="3528823" y="924251"/>
                      <a:pt x="3511324" y="941751"/>
                      <a:pt x="3489737" y="941751"/>
                    </a:cubicBezTo>
                    <a:cubicBezTo>
                      <a:pt x="3468149" y="941751"/>
                      <a:pt x="3450649" y="924251"/>
                      <a:pt x="3450649" y="902664"/>
                    </a:cubicBezTo>
                    <a:cubicBezTo>
                      <a:pt x="3450649" y="881078"/>
                      <a:pt x="3468149" y="863578"/>
                      <a:pt x="3489737" y="863578"/>
                    </a:cubicBezTo>
                    <a:close/>
                    <a:moveTo>
                      <a:pt x="3392731" y="863578"/>
                    </a:moveTo>
                    <a:cubicBezTo>
                      <a:pt x="3414319" y="863578"/>
                      <a:pt x="3431819" y="881078"/>
                      <a:pt x="3431819" y="902664"/>
                    </a:cubicBezTo>
                    <a:cubicBezTo>
                      <a:pt x="3431819" y="924251"/>
                      <a:pt x="3414319" y="941751"/>
                      <a:pt x="3392731" y="941751"/>
                    </a:cubicBezTo>
                    <a:cubicBezTo>
                      <a:pt x="3371144" y="941751"/>
                      <a:pt x="3353644" y="924251"/>
                      <a:pt x="3353644" y="902664"/>
                    </a:cubicBezTo>
                    <a:cubicBezTo>
                      <a:pt x="3353644" y="881078"/>
                      <a:pt x="3371144" y="863578"/>
                      <a:pt x="3392731" y="863578"/>
                    </a:cubicBezTo>
                    <a:close/>
                    <a:moveTo>
                      <a:pt x="3300455" y="863578"/>
                    </a:moveTo>
                    <a:cubicBezTo>
                      <a:pt x="3322043" y="863578"/>
                      <a:pt x="3339543" y="881078"/>
                      <a:pt x="3339543" y="902664"/>
                    </a:cubicBezTo>
                    <a:cubicBezTo>
                      <a:pt x="3339543" y="924251"/>
                      <a:pt x="3322043" y="941751"/>
                      <a:pt x="3300455" y="941751"/>
                    </a:cubicBezTo>
                    <a:cubicBezTo>
                      <a:pt x="3278868" y="941751"/>
                      <a:pt x="3261368" y="924251"/>
                      <a:pt x="3261368" y="902664"/>
                    </a:cubicBezTo>
                    <a:cubicBezTo>
                      <a:pt x="3261368" y="881078"/>
                      <a:pt x="3278868" y="863578"/>
                      <a:pt x="3300455" y="863578"/>
                    </a:cubicBezTo>
                    <a:close/>
                    <a:moveTo>
                      <a:pt x="3205815" y="863578"/>
                    </a:moveTo>
                    <a:cubicBezTo>
                      <a:pt x="3227403" y="863578"/>
                      <a:pt x="3244903" y="881078"/>
                      <a:pt x="3244903" y="902664"/>
                    </a:cubicBezTo>
                    <a:cubicBezTo>
                      <a:pt x="3244903" y="924251"/>
                      <a:pt x="3227403" y="941751"/>
                      <a:pt x="3205815" y="941751"/>
                    </a:cubicBezTo>
                    <a:cubicBezTo>
                      <a:pt x="3184228" y="941751"/>
                      <a:pt x="3166728" y="924251"/>
                      <a:pt x="3166728" y="902664"/>
                    </a:cubicBezTo>
                    <a:cubicBezTo>
                      <a:pt x="3166728" y="881078"/>
                      <a:pt x="3184228" y="863578"/>
                      <a:pt x="3205815" y="863578"/>
                    </a:cubicBezTo>
                    <a:close/>
                    <a:moveTo>
                      <a:pt x="3111175" y="863578"/>
                    </a:moveTo>
                    <a:cubicBezTo>
                      <a:pt x="3132763" y="863578"/>
                      <a:pt x="3150263" y="881078"/>
                      <a:pt x="3150263" y="902664"/>
                    </a:cubicBezTo>
                    <a:cubicBezTo>
                      <a:pt x="3150263" y="924251"/>
                      <a:pt x="3132763" y="941751"/>
                      <a:pt x="3111175" y="941751"/>
                    </a:cubicBezTo>
                    <a:cubicBezTo>
                      <a:pt x="3089588" y="941751"/>
                      <a:pt x="3072088" y="924251"/>
                      <a:pt x="3072088" y="902664"/>
                    </a:cubicBezTo>
                    <a:cubicBezTo>
                      <a:pt x="3072088" y="881078"/>
                      <a:pt x="3089588" y="863578"/>
                      <a:pt x="3111175" y="863578"/>
                    </a:cubicBezTo>
                    <a:close/>
                    <a:moveTo>
                      <a:pt x="3018902" y="863578"/>
                    </a:moveTo>
                    <a:cubicBezTo>
                      <a:pt x="3040489" y="863578"/>
                      <a:pt x="3057989" y="881078"/>
                      <a:pt x="3057989" y="902664"/>
                    </a:cubicBezTo>
                    <a:cubicBezTo>
                      <a:pt x="3057989" y="924251"/>
                      <a:pt x="3040489" y="941751"/>
                      <a:pt x="3018902" y="941751"/>
                    </a:cubicBezTo>
                    <a:cubicBezTo>
                      <a:pt x="2997315" y="941751"/>
                      <a:pt x="2979815" y="924251"/>
                      <a:pt x="2979815" y="902664"/>
                    </a:cubicBezTo>
                    <a:cubicBezTo>
                      <a:pt x="2979815" y="881078"/>
                      <a:pt x="2997315" y="863578"/>
                      <a:pt x="3018902" y="863578"/>
                    </a:cubicBezTo>
                    <a:close/>
                    <a:moveTo>
                      <a:pt x="2831987" y="863578"/>
                    </a:moveTo>
                    <a:cubicBezTo>
                      <a:pt x="2853574" y="863578"/>
                      <a:pt x="2871074" y="881078"/>
                      <a:pt x="2871074" y="902664"/>
                    </a:cubicBezTo>
                    <a:cubicBezTo>
                      <a:pt x="2871074" y="924251"/>
                      <a:pt x="2853574" y="941751"/>
                      <a:pt x="2831987" y="941751"/>
                    </a:cubicBezTo>
                    <a:cubicBezTo>
                      <a:pt x="2810400" y="941751"/>
                      <a:pt x="2792900" y="924251"/>
                      <a:pt x="2792900" y="902664"/>
                    </a:cubicBezTo>
                    <a:cubicBezTo>
                      <a:pt x="2792900" y="881078"/>
                      <a:pt x="2810400" y="863578"/>
                      <a:pt x="2831987" y="863578"/>
                    </a:cubicBezTo>
                    <a:close/>
                    <a:moveTo>
                      <a:pt x="2737371" y="863578"/>
                    </a:moveTo>
                    <a:cubicBezTo>
                      <a:pt x="2758934" y="863578"/>
                      <a:pt x="2776434" y="881078"/>
                      <a:pt x="2776434" y="902664"/>
                    </a:cubicBezTo>
                    <a:cubicBezTo>
                      <a:pt x="2776434" y="924251"/>
                      <a:pt x="2758934" y="941751"/>
                      <a:pt x="2737371" y="941751"/>
                    </a:cubicBezTo>
                    <a:cubicBezTo>
                      <a:pt x="2715777" y="941751"/>
                      <a:pt x="2698272" y="924251"/>
                      <a:pt x="2698272" y="902664"/>
                    </a:cubicBezTo>
                    <a:cubicBezTo>
                      <a:pt x="2698272" y="881078"/>
                      <a:pt x="2715777" y="863578"/>
                      <a:pt x="2737371" y="863578"/>
                    </a:cubicBezTo>
                    <a:close/>
                    <a:moveTo>
                      <a:pt x="2645074" y="863578"/>
                    </a:moveTo>
                    <a:cubicBezTo>
                      <a:pt x="2666662" y="863578"/>
                      <a:pt x="2684168" y="881078"/>
                      <a:pt x="2684168" y="902664"/>
                    </a:cubicBezTo>
                    <a:cubicBezTo>
                      <a:pt x="2684168" y="924251"/>
                      <a:pt x="2666662" y="941751"/>
                      <a:pt x="2645074" y="941751"/>
                    </a:cubicBezTo>
                    <a:cubicBezTo>
                      <a:pt x="2623489" y="941751"/>
                      <a:pt x="2605987" y="924251"/>
                      <a:pt x="2605987" y="902664"/>
                    </a:cubicBezTo>
                    <a:cubicBezTo>
                      <a:pt x="2605987" y="881078"/>
                      <a:pt x="2623489" y="863578"/>
                      <a:pt x="2645074" y="863578"/>
                    </a:cubicBezTo>
                    <a:close/>
                    <a:moveTo>
                      <a:pt x="2458167" y="863577"/>
                    </a:moveTo>
                    <a:cubicBezTo>
                      <a:pt x="2479755" y="863577"/>
                      <a:pt x="2497256" y="881077"/>
                      <a:pt x="2497256" y="902664"/>
                    </a:cubicBezTo>
                    <a:cubicBezTo>
                      <a:pt x="2497256" y="924250"/>
                      <a:pt x="2479755" y="941750"/>
                      <a:pt x="2458167" y="941750"/>
                    </a:cubicBezTo>
                    <a:cubicBezTo>
                      <a:pt x="2436591" y="941750"/>
                      <a:pt x="2419089" y="924250"/>
                      <a:pt x="2419089" y="902664"/>
                    </a:cubicBezTo>
                    <a:cubicBezTo>
                      <a:pt x="2419089" y="881077"/>
                      <a:pt x="2436591" y="863577"/>
                      <a:pt x="2458167" y="863577"/>
                    </a:cubicBezTo>
                    <a:close/>
                    <a:moveTo>
                      <a:pt x="1232658" y="863577"/>
                    </a:moveTo>
                    <a:cubicBezTo>
                      <a:pt x="1254244" y="863577"/>
                      <a:pt x="1271731" y="881077"/>
                      <a:pt x="1271731" y="902664"/>
                    </a:cubicBezTo>
                    <a:cubicBezTo>
                      <a:pt x="1271731" y="924250"/>
                      <a:pt x="1254244" y="941750"/>
                      <a:pt x="1232658" y="941750"/>
                    </a:cubicBezTo>
                    <a:cubicBezTo>
                      <a:pt x="1211065" y="941750"/>
                      <a:pt x="1193572" y="924250"/>
                      <a:pt x="1193572" y="902664"/>
                    </a:cubicBezTo>
                    <a:cubicBezTo>
                      <a:pt x="1193572" y="881077"/>
                      <a:pt x="1211065" y="863577"/>
                      <a:pt x="1232658" y="863577"/>
                    </a:cubicBezTo>
                    <a:close/>
                    <a:moveTo>
                      <a:pt x="1142744" y="863577"/>
                    </a:moveTo>
                    <a:cubicBezTo>
                      <a:pt x="1164338" y="863577"/>
                      <a:pt x="1181836" y="881077"/>
                      <a:pt x="1181836" y="902664"/>
                    </a:cubicBezTo>
                    <a:cubicBezTo>
                      <a:pt x="1181836" y="924250"/>
                      <a:pt x="1164338" y="941750"/>
                      <a:pt x="1142744" y="941750"/>
                    </a:cubicBezTo>
                    <a:cubicBezTo>
                      <a:pt x="1121151" y="941750"/>
                      <a:pt x="1103646" y="924250"/>
                      <a:pt x="1103646" y="902664"/>
                    </a:cubicBezTo>
                    <a:cubicBezTo>
                      <a:pt x="1103646" y="881077"/>
                      <a:pt x="1121151" y="863577"/>
                      <a:pt x="1142744" y="863577"/>
                    </a:cubicBezTo>
                    <a:close/>
                    <a:moveTo>
                      <a:pt x="1045719" y="863577"/>
                    </a:moveTo>
                    <a:cubicBezTo>
                      <a:pt x="1067303" y="863577"/>
                      <a:pt x="1084808" y="881077"/>
                      <a:pt x="1084808" y="902664"/>
                    </a:cubicBezTo>
                    <a:cubicBezTo>
                      <a:pt x="1084808" y="924250"/>
                      <a:pt x="1067303" y="941750"/>
                      <a:pt x="1045719" y="941750"/>
                    </a:cubicBezTo>
                    <a:cubicBezTo>
                      <a:pt x="1024135" y="941750"/>
                      <a:pt x="1006638" y="924250"/>
                      <a:pt x="1006638" y="902664"/>
                    </a:cubicBezTo>
                    <a:cubicBezTo>
                      <a:pt x="1006638" y="881077"/>
                      <a:pt x="1024135" y="863577"/>
                      <a:pt x="1045719" y="863577"/>
                    </a:cubicBezTo>
                    <a:close/>
                    <a:moveTo>
                      <a:pt x="669559" y="863577"/>
                    </a:moveTo>
                    <a:cubicBezTo>
                      <a:pt x="691164" y="863577"/>
                      <a:pt x="708661" y="881077"/>
                      <a:pt x="708661" y="902664"/>
                    </a:cubicBezTo>
                    <a:cubicBezTo>
                      <a:pt x="708661" y="924250"/>
                      <a:pt x="691164" y="941750"/>
                      <a:pt x="669559" y="941750"/>
                    </a:cubicBezTo>
                    <a:cubicBezTo>
                      <a:pt x="647989" y="941750"/>
                      <a:pt x="630484" y="924250"/>
                      <a:pt x="630484" y="902664"/>
                    </a:cubicBezTo>
                    <a:cubicBezTo>
                      <a:pt x="630484" y="881077"/>
                      <a:pt x="647989" y="863577"/>
                      <a:pt x="669559" y="863577"/>
                    </a:cubicBezTo>
                    <a:close/>
                    <a:moveTo>
                      <a:pt x="577280" y="863577"/>
                    </a:moveTo>
                    <a:cubicBezTo>
                      <a:pt x="598874" y="863577"/>
                      <a:pt x="616379" y="881077"/>
                      <a:pt x="616379" y="902664"/>
                    </a:cubicBezTo>
                    <a:cubicBezTo>
                      <a:pt x="616379" y="924250"/>
                      <a:pt x="598874" y="941750"/>
                      <a:pt x="577280" y="941750"/>
                    </a:cubicBezTo>
                    <a:cubicBezTo>
                      <a:pt x="555687" y="941750"/>
                      <a:pt x="538181" y="924250"/>
                      <a:pt x="538181" y="902664"/>
                    </a:cubicBezTo>
                    <a:cubicBezTo>
                      <a:pt x="538181" y="881077"/>
                      <a:pt x="555687" y="863577"/>
                      <a:pt x="577280" y="863577"/>
                    </a:cubicBezTo>
                    <a:close/>
                    <a:moveTo>
                      <a:pt x="484994" y="863577"/>
                    </a:moveTo>
                    <a:cubicBezTo>
                      <a:pt x="506580" y="863577"/>
                      <a:pt x="524078" y="881077"/>
                      <a:pt x="524078" y="902664"/>
                    </a:cubicBezTo>
                    <a:cubicBezTo>
                      <a:pt x="524078" y="924250"/>
                      <a:pt x="506580" y="941750"/>
                      <a:pt x="484994" y="941750"/>
                    </a:cubicBezTo>
                    <a:cubicBezTo>
                      <a:pt x="463395" y="941750"/>
                      <a:pt x="445922" y="924250"/>
                      <a:pt x="445922" y="902664"/>
                    </a:cubicBezTo>
                    <a:cubicBezTo>
                      <a:pt x="445922" y="881077"/>
                      <a:pt x="463395" y="863577"/>
                      <a:pt x="484994" y="863577"/>
                    </a:cubicBezTo>
                    <a:close/>
                    <a:moveTo>
                      <a:pt x="390347" y="863577"/>
                    </a:moveTo>
                    <a:cubicBezTo>
                      <a:pt x="411934" y="863577"/>
                      <a:pt x="429445" y="881077"/>
                      <a:pt x="429445" y="902664"/>
                    </a:cubicBezTo>
                    <a:cubicBezTo>
                      <a:pt x="429445" y="924250"/>
                      <a:pt x="411934" y="941750"/>
                      <a:pt x="390347" y="941750"/>
                    </a:cubicBezTo>
                    <a:cubicBezTo>
                      <a:pt x="368777" y="941750"/>
                      <a:pt x="351276" y="924250"/>
                      <a:pt x="351276" y="902664"/>
                    </a:cubicBezTo>
                    <a:cubicBezTo>
                      <a:pt x="351276" y="881077"/>
                      <a:pt x="368777" y="863577"/>
                      <a:pt x="390347" y="863577"/>
                    </a:cubicBezTo>
                    <a:close/>
                    <a:moveTo>
                      <a:pt x="298076" y="863577"/>
                    </a:moveTo>
                    <a:cubicBezTo>
                      <a:pt x="319657" y="863577"/>
                      <a:pt x="337175" y="881077"/>
                      <a:pt x="337175" y="902664"/>
                    </a:cubicBezTo>
                    <a:cubicBezTo>
                      <a:pt x="337175" y="924250"/>
                      <a:pt x="319657" y="941750"/>
                      <a:pt x="298076" y="941750"/>
                    </a:cubicBezTo>
                    <a:cubicBezTo>
                      <a:pt x="276485" y="941750"/>
                      <a:pt x="258986" y="924250"/>
                      <a:pt x="258986" y="902664"/>
                    </a:cubicBezTo>
                    <a:cubicBezTo>
                      <a:pt x="258986" y="881077"/>
                      <a:pt x="276485" y="863577"/>
                      <a:pt x="298076" y="863577"/>
                    </a:cubicBezTo>
                    <a:close/>
                    <a:moveTo>
                      <a:pt x="203430" y="863577"/>
                    </a:moveTo>
                    <a:cubicBezTo>
                      <a:pt x="225020" y="863577"/>
                      <a:pt x="242520" y="881077"/>
                      <a:pt x="242520" y="902664"/>
                    </a:cubicBezTo>
                    <a:cubicBezTo>
                      <a:pt x="242520" y="924250"/>
                      <a:pt x="225020" y="941750"/>
                      <a:pt x="203430" y="941750"/>
                    </a:cubicBezTo>
                    <a:cubicBezTo>
                      <a:pt x="181845" y="941750"/>
                      <a:pt x="164345" y="924250"/>
                      <a:pt x="164345" y="902664"/>
                    </a:cubicBezTo>
                    <a:cubicBezTo>
                      <a:pt x="164345" y="881077"/>
                      <a:pt x="181845" y="863577"/>
                      <a:pt x="203430" y="863577"/>
                    </a:cubicBezTo>
                    <a:close/>
                    <a:moveTo>
                      <a:pt x="111158" y="863577"/>
                    </a:moveTo>
                    <a:cubicBezTo>
                      <a:pt x="132745" y="863577"/>
                      <a:pt x="150245" y="881077"/>
                      <a:pt x="150245" y="902664"/>
                    </a:cubicBezTo>
                    <a:cubicBezTo>
                      <a:pt x="150245" y="924250"/>
                      <a:pt x="132745" y="941750"/>
                      <a:pt x="111158" y="941750"/>
                    </a:cubicBezTo>
                    <a:cubicBezTo>
                      <a:pt x="100365" y="941750"/>
                      <a:pt x="90593" y="937375"/>
                      <a:pt x="83520" y="930302"/>
                    </a:cubicBezTo>
                    <a:lnTo>
                      <a:pt x="79204" y="919881"/>
                    </a:lnTo>
                    <a:lnTo>
                      <a:pt x="105123" y="866077"/>
                    </a:lnTo>
                    <a:close/>
                    <a:moveTo>
                      <a:pt x="142783" y="799461"/>
                    </a:moveTo>
                    <a:lnTo>
                      <a:pt x="150250" y="817487"/>
                    </a:lnTo>
                    <a:cubicBezTo>
                      <a:pt x="150250" y="839075"/>
                      <a:pt x="132750" y="856575"/>
                      <a:pt x="111162" y="856575"/>
                    </a:cubicBezTo>
                    <a:lnTo>
                      <a:pt x="109944" y="856070"/>
                    </a:lnTo>
                    <a:lnTo>
                      <a:pt x="115886" y="843734"/>
                    </a:lnTo>
                    <a:close/>
                    <a:moveTo>
                      <a:pt x="3582534" y="779163"/>
                    </a:moveTo>
                    <a:lnTo>
                      <a:pt x="3616309" y="834758"/>
                    </a:lnTo>
                    <a:lnTo>
                      <a:pt x="3612015" y="845126"/>
                    </a:lnTo>
                    <a:cubicBezTo>
                      <a:pt x="3604941" y="852200"/>
                      <a:pt x="3595169" y="856575"/>
                      <a:pt x="3584375" y="856575"/>
                    </a:cubicBezTo>
                    <a:cubicBezTo>
                      <a:pt x="3562788" y="856575"/>
                      <a:pt x="3545289" y="839075"/>
                      <a:pt x="3545289" y="817487"/>
                    </a:cubicBezTo>
                    <a:cubicBezTo>
                      <a:pt x="3545289" y="806694"/>
                      <a:pt x="3549664" y="796922"/>
                      <a:pt x="3556737" y="789849"/>
                    </a:cubicBezTo>
                    <a:close/>
                    <a:moveTo>
                      <a:pt x="3489735" y="778400"/>
                    </a:moveTo>
                    <a:cubicBezTo>
                      <a:pt x="3511323" y="778400"/>
                      <a:pt x="3528823" y="795900"/>
                      <a:pt x="3528823" y="817487"/>
                    </a:cubicBezTo>
                    <a:cubicBezTo>
                      <a:pt x="3528823" y="839075"/>
                      <a:pt x="3511323" y="856575"/>
                      <a:pt x="3489735" y="856575"/>
                    </a:cubicBezTo>
                    <a:cubicBezTo>
                      <a:pt x="3468148" y="856575"/>
                      <a:pt x="3450649" y="839075"/>
                      <a:pt x="3450649" y="817487"/>
                    </a:cubicBezTo>
                    <a:cubicBezTo>
                      <a:pt x="3450649" y="795900"/>
                      <a:pt x="3468148" y="778400"/>
                      <a:pt x="3489735" y="778400"/>
                    </a:cubicBezTo>
                    <a:close/>
                    <a:moveTo>
                      <a:pt x="3392730" y="778400"/>
                    </a:moveTo>
                    <a:cubicBezTo>
                      <a:pt x="3414317" y="778400"/>
                      <a:pt x="3431817" y="795900"/>
                      <a:pt x="3431817" y="817487"/>
                    </a:cubicBezTo>
                    <a:cubicBezTo>
                      <a:pt x="3431817" y="839075"/>
                      <a:pt x="3414317" y="856575"/>
                      <a:pt x="3392730" y="856575"/>
                    </a:cubicBezTo>
                    <a:cubicBezTo>
                      <a:pt x="3371143" y="856575"/>
                      <a:pt x="3353643" y="839075"/>
                      <a:pt x="3353643" y="817487"/>
                    </a:cubicBezTo>
                    <a:cubicBezTo>
                      <a:pt x="3353643" y="795900"/>
                      <a:pt x="3371143" y="778400"/>
                      <a:pt x="3392730" y="778400"/>
                    </a:cubicBezTo>
                    <a:close/>
                    <a:moveTo>
                      <a:pt x="3300455" y="778400"/>
                    </a:moveTo>
                    <a:cubicBezTo>
                      <a:pt x="3322043" y="778400"/>
                      <a:pt x="3339543" y="795900"/>
                      <a:pt x="3339543" y="817487"/>
                    </a:cubicBezTo>
                    <a:cubicBezTo>
                      <a:pt x="3339543" y="839075"/>
                      <a:pt x="3322043" y="856575"/>
                      <a:pt x="3300455" y="856575"/>
                    </a:cubicBezTo>
                    <a:cubicBezTo>
                      <a:pt x="3278868" y="856575"/>
                      <a:pt x="3261368" y="839075"/>
                      <a:pt x="3261368" y="817487"/>
                    </a:cubicBezTo>
                    <a:cubicBezTo>
                      <a:pt x="3261368" y="795900"/>
                      <a:pt x="3278868" y="778400"/>
                      <a:pt x="3300455" y="778400"/>
                    </a:cubicBezTo>
                    <a:close/>
                    <a:moveTo>
                      <a:pt x="3205815" y="778400"/>
                    </a:moveTo>
                    <a:cubicBezTo>
                      <a:pt x="3227402" y="778400"/>
                      <a:pt x="3244902" y="795900"/>
                      <a:pt x="3244902" y="817487"/>
                    </a:cubicBezTo>
                    <a:cubicBezTo>
                      <a:pt x="3244902" y="839075"/>
                      <a:pt x="3227402" y="856575"/>
                      <a:pt x="3205815" y="856575"/>
                    </a:cubicBezTo>
                    <a:cubicBezTo>
                      <a:pt x="3184227" y="856575"/>
                      <a:pt x="3166728" y="839075"/>
                      <a:pt x="3166728" y="817487"/>
                    </a:cubicBezTo>
                    <a:cubicBezTo>
                      <a:pt x="3166728" y="795900"/>
                      <a:pt x="3184227" y="778400"/>
                      <a:pt x="3205815" y="778400"/>
                    </a:cubicBezTo>
                    <a:close/>
                    <a:moveTo>
                      <a:pt x="3111175" y="778400"/>
                    </a:moveTo>
                    <a:cubicBezTo>
                      <a:pt x="3132762" y="778400"/>
                      <a:pt x="3150262" y="795900"/>
                      <a:pt x="3150262" y="817487"/>
                    </a:cubicBezTo>
                    <a:cubicBezTo>
                      <a:pt x="3150262" y="839075"/>
                      <a:pt x="3132762" y="856575"/>
                      <a:pt x="3111175" y="856575"/>
                    </a:cubicBezTo>
                    <a:cubicBezTo>
                      <a:pt x="3089588" y="856575"/>
                      <a:pt x="3072088" y="839075"/>
                      <a:pt x="3072088" y="817487"/>
                    </a:cubicBezTo>
                    <a:cubicBezTo>
                      <a:pt x="3072088" y="795900"/>
                      <a:pt x="3089588" y="778400"/>
                      <a:pt x="3111175" y="778400"/>
                    </a:cubicBezTo>
                    <a:close/>
                    <a:moveTo>
                      <a:pt x="3018901" y="778400"/>
                    </a:moveTo>
                    <a:cubicBezTo>
                      <a:pt x="3040488" y="778400"/>
                      <a:pt x="3057988" y="795900"/>
                      <a:pt x="3057988" y="817487"/>
                    </a:cubicBezTo>
                    <a:cubicBezTo>
                      <a:pt x="3057988" y="839075"/>
                      <a:pt x="3040488" y="856575"/>
                      <a:pt x="3018901" y="856575"/>
                    </a:cubicBezTo>
                    <a:cubicBezTo>
                      <a:pt x="2997313" y="856575"/>
                      <a:pt x="2979813" y="839075"/>
                      <a:pt x="2979813" y="817487"/>
                    </a:cubicBezTo>
                    <a:cubicBezTo>
                      <a:pt x="2979813" y="795900"/>
                      <a:pt x="2997313" y="778400"/>
                      <a:pt x="3018901" y="778400"/>
                    </a:cubicBezTo>
                    <a:close/>
                    <a:moveTo>
                      <a:pt x="2831986" y="778400"/>
                    </a:moveTo>
                    <a:cubicBezTo>
                      <a:pt x="2853573" y="778400"/>
                      <a:pt x="2871073" y="795900"/>
                      <a:pt x="2871073" y="817487"/>
                    </a:cubicBezTo>
                    <a:cubicBezTo>
                      <a:pt x="2871073" y="839075"/>
                      <a:pt x="2853573" y="856575"/>
                      <a:pt x="2831986" y="856575"/>
                    </a:cubicBezTo>
                    <a:cubicBezTo>
                      <a:pt x="2810399" y="856575"/>
                      <a:pt x="2792899" y="839075"/>
                      <a:pt x="2792899" y="817487"/>
                    </a:cubicBezTo>
                    <a:cubicBezTo>
                      <a:pt x="2792899" y="795900"/>
                      <a:pt x="2810399" y="778400"/>
                      <a:pt x="2831986" y="778400"/>
                    </a:cubicBezTo>
                    <a:close/>
                    <a:moveTo>
                      <a:pt x="2737371" y="778400"/>
                    </a:moveTo>
                    <a:cubicBezTo>
                      <a:pt x="2758933" y="778400"/>
                      <a:pt x="2776433" y="795900"/>
                      <a:pt x="2776433" y="817487"/>
                    </a:cubicBezTo>
                    <a:cubicBezTo>
                      <a:pt x="2776433" y="839075"/>
                      <a:pt x="2758933" y="856575"/>
                      <a:pt x="2737371" y="856575"/>
                    </a:cubicBezTo>
                    <a:cubicBezTo>
                      <a:pt x="2715777" y="856575"/>
                      <a:pt x="2698271" y="839075"/>
                      <a:pt x="2698271" y="817487"/>
                    </a:cubicBezTo>
                    <a:cubicBezTo>
                      <a:pt x="2698271" y="795900"/>
                      <a:pt x="2715777" y="778400"/>
                      <a:pt x="2737371" y="778400"/>
                    </a:cubicBezTo>
                    <a:close/>
                    <a:moveTo>
                      <a:pt x="2645073" y="778400"/>
                    </a:moveTo>
                    <a:cubicBezTo>
                      <a:pt x="2666662" y="778400"/>
                      <a:pt x="2684167" y="795900"/>
                      <a:pt x="2684167" y="817487"/>
                    </a:cubicBezTo>
                    <a:cubicBezTo>
                      <a:pt x="2684167" y="839075"/>
                      <a:pt x="2666662" y="856575"/>
                      <a:pt x="2645073" y="856575"/>
                    </a:cubicBezTo>
                    <a:cubicBezTo>
                      <a:pt x="2623489" y="856575"/>
                      <a:pt x="2605987" y="839075"/>
                      <a:pt x="2605987" y="817487"/>
                    </a:cubicBezTo>
                    <a:cubicBezTo>
                      <a:pt x="2605987" y="795900"/>
                      <a:pt x="2623489" y="778400"/>
                      <a:pt x="2645073" y="778400"/>
                    </a:cubicBezTo>
                    <a:close/>
                    <a:moveTo>
                      <a:pt x="1703431" y="778400"/>
                    </a:moveTo>
                    <a:cubicBezTo>
                      <a:pt x="1725009" y="778400"/>
                      <a:pt x="1742522" y="795900"/>
                      <a:pt x="1742522" y="817487"/>
                    </a:cubicBezTo>
                    <a:cubicBezTo>
                      <a:pt x="1742522" y="839075"/>
                      <a:pt x="1725009" y="856575"/>
                      <a:pt x="1703431" y="856575"/>
                    </a:cubicBezTo>
                    <a:cubicBezTo>
                      <a:pt x="1681836" y="856575"/>
                      <a:pt x="1664349" y="839075"/>
                      <a:pt x="1664349" y="817487"/>
                    </a:cubicBezTo>
                    <a:cubicBezTo>
                      <a:pt x="1664349" y="795900"/>
                      <a:pt x="1681836" y="778400"/>
                      <a:pt x="1703431" y="778400"/>
                    </a:cubicBezTo>
                    <a:close/>
                    <a:moveTo>
                      <a:pt x="1045724" y="778400"/>
                    </a:moveTo>
                    <a:cubicBezTo>
                      <a:pt x="1067307" y="778400"/>
                      <a:pt x="1084813" y="795900"/>
                      <a:pt x="1084813" y="817487"/>
                    </a:cubicBezTo>
                    <a:cubicBezTo>
                      <a:pt x="1084813" y="839075"/>
                      <a:pt x="1067307" y="856575"/>
                      <a:pt x="1045724" y="856575"/>
                    </a:cubicBezTo>
                    <a:cubicBezTo>
                      <a:pt x="1024139" y="856575"/>
                      <a:pt x="1006642" y="839075"/>
                      <a:pt x="1006642" y="817487"/>
                    </a:cubicBezTo>
                    <a:cubicBezTo>
                      <a:pt x="1006642" y="795900"/>
                      <a:pt x="1024139" y="778400"/>
                      <a:pt x="1045724" y="778400"/>
                    </a:cubicBezTo>
                    <a:close/>
                    <a:moveTo>
                      <a:pt x="669571" y="778400"/>
                    </a:moveTo>
                    <a:cubicBezTo>
                      <a:pt x="691172" y="778400"/>
                      <a:pt x="708668" y="795900"/>
                      <a:pt x="708668" y="817487"/>
                    </a:cubicBezTo>
                    <a:cubicBezTo>
                      <a:pt x="708668" y="839075"/>
                      <a:pt x="691172" y="856575"/>
                      <a:pt x="669571" y="856575"/>
                    </a:cubicBezTo>
                    <a:cubicBezTo>
                      <a:pt x="647995" y="856575"/>
                      <a:pt x="630491" y="839075"/>
                      <a:pt x="630491" y="817487"/>
                    </a:cubicBezTo>
                    <a:cubicBezTo>
                      <a:pt x="630491" y="795900"/>
                      <a:pt x="647995" y="778400"/>
                      <a:pt x="669571" y="778400"/>
                    </a:cubicBezTo>
                    <a:close/>
                    <a:moveTo>
                      <a:pt x="577286" y="778400"/>
                    </a:moveTo>
                    <a:cubicBezTo>
                      <a:pt x="598880" y="778400"/>
                      <a:pt x="616386" y="795900"/>
                      <a:pt x="616386" y="817487"/>
                    </a:cubicBezTo>
                    <a:cubicBezTo>
                      <a:pt x="616386" y="839075"/>
                      <a:pt x="598880" y="856575"/>
                      <a:pt x="577286" y="856575"/>
                    </a:cubicBezTo>
                    <a:cubicBezTo>
                      <a:pt x="555692" y="856575"/>
                      <a:pt x="538187" y="839075"/>
                      <a:pt x="538187" y="817487"/>
                    </a:cubicBezTo>
                    <a:cubicBezTo>
                      <a:pt x="538187" y="795900"/>
                      <a:pt x="555692" y="778400"/>
                      <a:pt x="577286" y="778400"/>
                    </a:cubicBezTo>
                    <a:close/>
                    <a:moveTo>
                      <a:pt x="484999" y="778400"/>
                    </a:moveTo>
                    <a:cubicBezTo>
                      <a:pt x="506585" y="778400"/>
                      <a:pt x="524083" y="795900"/>
                      <a:pt x="524083" y="817487"/>
                    </a:cubicBezTo>
                    <a:cubicBezTo>
                      <a:pt x="524083" y="839075"/>
                      <a:pt x="506585" y="856575"/>
                      <a:pt x="484999" y="856575"/>
                    </a:cubicBezTo>
                    <a:cubicBezTo>
                      <a:pt x="463402" y="856575"/>
                      <a:pt x="445926" y="839075"/>
                      <a:pt x="445926" y="817487"/>
                    </a:cubicBezTo>
                    <a:cubicBezTo>
                      <a:pt x="445926" y="795900"/>
                      <a:pt x="463402" y="778400"/>
                      <a:pt x="484999" y="778400"/>
                    </a:cubicBezTo>
                    <a:close/>
                    <a:moveTo>
                      <a:pt x="390347" y="778400"/>
                    </a:moveTo>
                    <a:cubicBezTo>
                      <a:pt x="411934" y="778400"/>
                      <a:pt x="429451" y="795900"/>
                      <a:pt x="429451" y="817487"/>
                    </a:cubicBezTo>
                    <a:cubicBezTo>
                      <a:pt x="429451" y="839075"/>
                      <a:pt x="411934" y="856575"/>
                      <a:pt x="390347" y="856575"/>
                    </a:cubicBezTo>
                    <a:cubicBezTo>
                      <a:pt x="368783" y="856575"/>
                      <a:pt x="351281" y="839075"/>
                      <a:pt x="351281" y="817487"/>
                    </a:cubicBezTo>
                    <a:cubicBezTo>
                      <a:pt x="351281" y="795900"/>
                      <a:pt x="368783" y="778400"/>
                      <a:pt x="390347" y="778400"/>
                    </a:cubicBezTo>
                    <a:close/>
                    <a:moveTo>
                      <a:pt x="298081" y="778400"/>
                    </a:moveTo>
                    <a:cubicBezTo>
                      <a:pt x="319662" y="778400"/>
                      <a:pt x="337179" y="795900"/>
                      <a:pt x="337179" y="817487"/>
                    </a:cubicBezTo>
                    <a:cubicBezTo>
                      <a:pt x="337179" y="839075"/>
                      <a:pt x="319662" y="856575"/>
                      <a:pt x="298081" y="856575"/>
                    </a:cubicBezTo>
                    <a:cubicBezTo>
                      <a:pt x="276488" y="856575"/>
                      <a:pt x="258991" y="839075"/>
                      <a:pt x="258991" y="817487"/>
                    </a:cubicBezTo>
                    <a:cubicBezTo>
                      <a:pt x="258991" y="795900"/>
                      <a:pt x="276488" y="778400"/>
                      <a:pt x="298081" y="778400"/>
                    </a:cubicBezTo>
                    <a:close/>
                    <a:moveTo>
                      <a:pt x="203435" y="778400"/>
                    </a:moveTo>
                    <a:cubicBezTo>
                      <a:pt x="225025" y="778400"/>
                      <a:pt x="242524" y="795900"/>
                      <a:pt x="242524" y="817487"/>
                    </a:cubicBezTo>
                    <a:cubicBezTo>
                      <a:pt x="242524" y="839075"/>
                      <a:pt x="225025" y="856575"/>
                      <a:pt x="203435" y="856575"/>
                    </a:cubicBezTo>
                    <a:cubicBezTo>
                      <a:pt x="181849" y="856575"/>
                      <a:pt x="164349" y="839075"/>
                      <a:pt x="164349" y="817487"/>
                    </a:cubicBezTo>
                    <a:cubicBezTo>
                      <a:pt x="164349" y="795900"/>
                      <a:pt x="181849" y="778400"/>
                      <a:pt x="203435" y="778400"/>
                    </a:cubicBezTo>
                    <a:close/>
                    <a:moveTo>
                      <a:pt x="3548266" y="722756"/>
                    </a:moveTo>
                    <a:lnTo>
                      <a:pt x="3573690" y="764605"/>
                    </a:lnTo>
                    <a:lnTo>
                      <a:pt x="3556737" y="757582"/>
                    </a:lnTo>
                    <a:cubicBezTo>
                      <a:pt x="3549664" y="750509"/>
                      <a:pt x="3545289" y="740737"/>
                      <a:pt x="3545289" y="729943"/>
                    </a:cubicBezTo>
                    <a:close/>
                    <a:moveTo>
                      <a:pt x="207691" y="692618"/>
                    </a:moveTo>
                    <a:lnTo>
                      <a:pt x="231082" y="702305"/>
                    </a:lnTo>
                    <a:cubicBezTo>
                      <a:pt x="238155" y="709378"/>
                      <a:pt x="242530" y="719150"/>
                      <a:pt x="242530" y="729943"/>
                    </a:cubicBezTo>
                    <a:cubicBezTo>
                      <a:pt x="242530" y="751531"/>
                      <a:pt x="225032" y="769031"/>
                      <a:pt x="203440" y="769031"/>
                    </a:cubicBezTo>
                    <a:cubicBezTo>
                      <a:pt x="192648" y="769031"/>
                      <a:pt x="182877" y="764656"/>
                      <a:pt x="175804" y="757582"/>
                    </a:cubicBezTo>
                    <a:lnTo>
                      <a:pt x="172731" y="750164"/>
                    </a:lnTo>
                    <a:close/>
                    <a:moveTo>
                      <a:pt x="3489735" y="690857"/>
                    </a:moveTo>
                    <a:cubicBezTo>
                      <a:pt x="3511322" y="690857"/>
                      <a:pt x="3528822" y="708357"/>
                      <a:pt x="3528822" y="729943"/>
                    </a:cubicBezTo>
                    <a:cubicBezTo>
                      <a:pt x="3528822" y="751531"/>
                      <a:pt x="3511322" y="769031"/>
                      <a:pt x="3489735" y="769031"/>
                    </a:cubicBezTo>
                    <a:cubicBezTo>
                      <a:pt x="3468147" y="769031"/>
                      <a:pt x="3450647" y="751531"/>
                      <a:pt x="3450647" y="729943"/>
                    </a:cubicBezTo>
                    <a:cubicBezTo>
                      <a:pt x="3450647" y="708357"/>
                      <a:pt x="3468147" y="690857"/>
                      <a:pt x="3489735" y="690857"/>
                    </a:cubicBezTo>
                    <a:close/>
                    <a:moveTo>
                      <a:pt x="3392730" y="690857"/>
                    </a:moveTo>
                    <a:cubicBezTo>
                      <a:pt x="3414317" y="690857"/>
                      <a:pt x="3431817" y="708357"/>
                      <a:pt x="3431817" y="729943"/>
                    </a:cubicBezTo>
                    <a:cubicBezTo>
                      <a:pt x="3431817" y="751531"/>
                      <a:pt x="3414317" y="769031"/>
                      <a:pt x="3392730" y="769031"/>
                    </a:cubicBezTo>
                    <a:cubicBezTo>
                      <a:pt x="3371143" y="769031"/>
                      <a:pt x="3353643" y="751531"/>
                      <a:pt x="3353643" y="729943"/>
                    </a:cubicBezTo>
                    <a:cubicBezTo>
                      <a:pt x="3353643" y="708357"/>
                      <a:pt x="3371143" y="690857"/>
                      <a:pt x="3392730" y="690857"/>
                    </a:cubicBezTo>
                    <a:close/>
                    <a:moveTo>
                      <a:pt x="3300455" y="690857"/>
                    </a:moveTo>
                    <a:cubicBezTo>
                      <a:pt x="3322042" y="690857"/>
                      <a:pt x="3339542" y="708357"/>
                      <a:pt x="3339542" y="729944"/>
                    </a:cubicBezTo>
                    <a:cubicBezTo>
                      <a:pt x="3339542" y="751532"/>
                      <a:pt x="3322042" y="769031"/>
                      <a:pt x="3300455" y="769031"/>
                    </a:cubicBezTo>
                    <a:cubicBezTo>
                      <a:pt x="3278867" y="769031"/>
                      <a:pt x="3261368" y="751532"/>
                      <a:pt x="3261368" y="729944"/>
                    </a:cubicBezTo>
                    <a:cubicBezTo>
                      <a:pt x="3261368" y="708357"/>
                      <a:pt x="3278867" y="690857"/>
                      <a:pt x="3300455" y="690857"/>
                    </a:cubicBezTo>
                    <a:close/>
                    <a:moveTo>
                      <a:pt x="3205815" y="690857"/>
                    </a:moveTo>
                    <a:cubicBezTo>
                      <a:pt x="3227402" y="690857"/>
                      <a:pt x="3244902" y="708357"/>
                      <a:pt x="3244902" y="729943"/>
                    </a:cubicBezTo>
                    <a:cubicBezTo>
                      <a:pt x="3244902" y="751531"/>
                      <a:pt x="3227402" y="769031"/>
                      <a:pt x="3205815" y="769031"/>
                    </a:cubicBezTo>
                    <a:cubicBezTo>
                      <a:pt x="3184227" y="769031"/>
                      <a:pt x="3166728" y="751531"/>
                      <a:pt x="3166728" y="729943"/>
                    </a:cubicBezTo>
                    <a:cubicBezTo>
                      <a:pt x="3166728" y="708357"/>
                      <a:pt x="3184227" y="690857"/>
                      <a:pt x="3205815" y="690857"/>
                    </a:cubicBezTo>
                    <a:close/>
                    <a:moveTo>
                      <a:pt x="3111175" y="690857"/>
                    </a:moveTo>
                    <a:cubicBezTo>
                      <a:pt x="3132762" y="690857"/>
                      <a:pt x="3150262" y="708357"/>
                      <a:pt x="3150262" y="729944"/>
                    </a:cubicBezTo>
                    <a:cubicBezTo>
                      <a:pt x="3150262" y="751532"/>
                      <a:pt x="3132762" y="769031"/>
                      <a:pt x="3111175" y="769031"/>
                    </a:cubicBezTo>
                    <a:cubicBezTo>
                      <a:pt x="3089588" y="769031"/>
                      <a:pt x="3072088" y="751532"/>
                      <a:pt x="3072088" y="729944"/>
                    </a:cubicBezTo>
                    <a:cubicBezTo>
                      <a:pt x="3072088" y="708357"/>
                      <a:pt x="3089588" y="690857"/>
                      <a:pt x="3111175" y="690857"/>
                    </a:cubicBezTo>
                    <a:close/>
                    <a:moveTo>
                      <a:pt x="3018901" y="690857"/>
                    </a:moveTo>
                    <a:cubicBezTo>
                      <a:pt x="3040488" y="690857"/>
                      <a:pt x="3057988" y="708357"/>
                      <a:pt x="3057988" y="729944"/>
                    </a:cubicBezTo>
                    <a:cubicBezTo>
                      <a:pt x="3057988" y="751532"/>
                      <a:pt x="3040488" y="769031"/>
                      <a:pt x="3018901" y="769031"/>
                    </a:cubicBezTo>
                    <a:cubicBezTo>
                      <a:pt x="2997313" y="769031"/>
                      <a:pt x="2979813" y="751532"/>
                      <a:pt x="2979813" y="729944"/>
                    </a:cubicBezTo>
                    <a:cubicBezTo>
                      <a:pt x="2979813" y="708357"/>
                      <a:pt x="2997313" y="690857"/>
                      <a:pt x="3018901" y="690857"/>
                    </a:cubicBezTo>
                    <a:close/>
                    <a:moveTo>
                      <a:pt x="2924262" y="690857"/>
                    </a:moveTo>
                    <a:cubicBezTo>
                      <a:pt x="2945849" y="690857"/>
                      <a:pt x="2963349" y="708357"/>
                      <a:pt x="2963349" y="729943"/>
                    </a:cubicBezTo>
                    <a:cubicBezTo>
                      <a:pt x="2963349" y="751531"/>
                      <a:pt x="2945849" y="769031"/>
                      <a:pt x="2924262" y="769031"/>
                    </a:cubicBezTo>
                    <a:cubicBezTo>
                      <a:pt x="2902675" y="769031"/>
                      <a:pt x="2885175" y="751531"/>
                      <a:pt x="2885175" y="729943"/>
                    </a:cubicBezTo>
                    <a:cubicBezTo>
                      <a:pt x="2885175" y="708357"/>
                      <a:pt x="2902675" y="690857"/>
                      <a:pt x="2924262" y="690857"/>
                    </a:cubicBezTo>
                    <a:close/>
                    <a:moveTo>
                      <a:pt x="2831986" y="690857"/>
                    </a:moveTo>
                    <a:cubicBezTo>
                      <a:pt x="2853573" y="690857"/>
                      <a:pt x="2871073" y="708357"/>
                      <a:pt x="2871073" y="729944"/>
                    </a:cubicBezTo>
                    <a:cubicBezTo>
                      <a:pt x="2871073" y="751532"/>
                      <a:pt x="2853573" y="769031"/>
                      <a:pt x="2831986" y="769031"/>
                    </a:cubicBezTo>
                    <a:cubicBezTo>
                      <a:pt x="2810399" y="769031"/>
                      <a:pt x="2792899" y="751532"/>
                      <a:pt x="2792899" y="729944"/>
                    </a:cubicBezTo>
                    <a:cubicBezTo>
                      <a:pt x="2792899" y="708357"/>
                      <a:pt x="2810399" y="690857"/>
                      <a:pt x="2831986" y="690857"/>
                    </a:cubicBezTo>
                    <a:close/>
                    <a:moveTo>
                      <a:pt x="2737373" y="690857"/>
                    </a:moveTo>
                    <a:cubicBezTo>
                      <a:pt x="2758934" y="690857"/>
                      <a:pt x="2776434" y="708357"/>
                      <a:pt x="2776434" y="729944"/>
                    </a:cubicBezTo>
                    <a:cubicBezTo>
                      <a:pt x="2776434" y="751532"/>
                      <a:pt x="2758934" y="769031"/>
                      <a:pt x="2737373" y="769031"/>
                    </a:cubicBezTo>
                    <a:cubicBezTo>
                      <a:pt x="2715778" y="769031"/>
                      <a:pt x="2698271" y="751532"/>
                      <a:pt x="2698271" y="729944"/>
                    </a:cubicBezTo>
                    <a:cubicBezTo>
                      <a:pt x="2698271" y="708357"/>
                      <a:pt x="2715778" y="690857"/>
                      <a:pt x="2737373" y="690857"/>
                    </a:cubicBezTo>
                    <a:close/>
                    <a:moveTo>
                      <a:pt x="2266534" y="690857"/>
                    </a:moveTo>
                    <a:cubicBezTo>
                      <a:pt x="2288114" y="690857"/>
                      <a:pt x="2305617" y="708357"/>
                      <a:pt x="2305617" y="729943"/>
                    </a:cubicBezTo>
                    <a:cubicBezTo>
                      <a:pt x="2305617" y="751531"/>
                      <a:pt x="2288114" y="769031"/>
                      <a:pt x="2266534" y="769031"/>
                    </a:cubicBezTo>
                    <a:cubicBezTo>
                      <a:pt x="2244933" y="769031"/>
                      <a:pt x="2227440" y="751531"/>
                      <a:pt x="2227440" y="729943"/>
                    </a:cubicBezTo>
                    <a:cubicBezTo>
                      <a:pt x="2227440" y="708357"/>
                      <a:pt x="2244933" y="690857"/>
                      <a:pt x="2266534" y="690857"/>
                    </a:cubicBezTo>
                    <a:close/>
                    <a:moveTo>
                      <a:pt x="2171886" y="690857"/>
                    </a:moveTo>
                    <a:cubicBezTo>
                      <a:pt x="2193476" y="690857"/>
                      <a:pt x="2210979" y="708357"/>
                      <a:pt x="2210979" y="729944"/>
                    </a:cubicBezTo>
                    <a:cubicBezTo>
                      <a:pt x="2210979" y="751532"/>
                      <a:pt x="2193476" y="769031"/>
                      <a:pt x="2171886" y="769031"/>
                    </a:cubicBezTo>
                    <a:cubicBezTo>
                      <a:pt x="2150294" y="769031"/>
                      <a:pt x="2132800" y="751532"/>
                      <a:pt x="2132800" y="729944"/>
                    </a:cubicBezTo>
                    <a:cubicBezTo>
                      <a:pt x="2132800" y="708357"/>
                      <a:pt x="2150294" y="690857"/>
                      <a:pt x="2171886" y="690857"/>
                    </a:cubicBezTo>
                    <a:close/>
                    <a:moveTo>
                      <a:pt x="2079612" y="690857"/>
                    </a:moveTo>
                    <a:cubicBezTo>
                      <a:pt x="2101211" y="690857"/>
                      <a:pt x="2118698" y="708357"/>
                      <a:pt x="2118698" y="729944"/>
                    </a:cubicBezTo>
                    <a:cubicBezTo>
                      <a:pt x="2118698" y="751532"/>
                      <a:pt x="2101211" y="769031"/>
                      <a:pt x="2079612" y="769031"/>
                    </a:cubicBezTo>
                    <a:cubicBezTo>
                      <a:pt x="2058029" y="769031"/>
                      <a:pt x="2040529" y="751532"/>
                      <a:pt x="2040529" y="729944"/>
                    </a:cubicBezTo>
                    <a:cubicBezTo>
                      <a:pt x="2040529" y="708357"/>
                      <a:pt x="2058029" y="690857"/>
                      <a:pt x="2079612" y="690857"/>
                    </a:cubicBezTo>
                    <a:close/>
                    <a:moveTo>
                      <a:pt x="1703432" y="690857"/>
                    </a:moveTo>
                    <a:cubicBezTo>
                      <a:pt x="1725009" y="690857"/>
                      <a:pt x="1742522" y="708357"/>
                      <a:pt x="1742522" y="729943"/>
                    </a:cubicBezTo>
                    <a:cubicBezTo>
                      <a:pt x="1742522" y="751531"/>
                      <a:pt x="1725009" y="769031"/>
                      <a:pt x="1703432" y="769031"/>
                    </a:cubicBezTo>
                    <a:cubicBezTo>
                      <a:pt x="1681839" y="769031"/>
                      <a:pt x="1664351" y="751531"/>
                      <a:pt x="1664351" y="729943"/>
                    </a:cubicBezTo>
                    <a:cubicBezTo>
                      <a:pt x="1664351" y="708357"/>
                      <a:pt x="1681839" y="690857"/>
                      <a:pt x="1703432" y="690857"/>
                    </a:cubicBezTo>
                    <a:close/>
                    <a:moveTo>
                      <a:pt x="1611147" y="690857"/>
                    </a:moveTo>
                    <a:cubicBezTo>
                      <a:pt x="1632741" y="690857"/>
                      <a:pt x="1650245" y="708357"/>
                      <a:pt x="1650245" y="729944"/>
                    </a:cubicBezTo>
                    <a:cubicBezTo>
                      <a:pt x="1650245" y="751532"/>
                      <a:pt x="1632741" y="769031"/>
                      <a:pt x="1611147" y="769031"/>
                    </a:cubicBezTo>
                    <a:cubicBezTo>
                      <a:pt x="1589631" y="769031"/>
                      <a:pt x="1572133" y="751532"/>
                      <a:pt x="1572133" y="729944"/>
                    </a:cubicBezTo>
                    <a:cubicBezTo>
                      <a:pt x="1572133" y="708357"/>
                      <a:pt x="1589631" y="690857"/>
                      <a:pt x="1611147" y="690857"/>
                    </a:cubicBezTo>
                    <a:close/>
                    <a:moveTo>
                      <a:pt x="1232669" y="690857"/>
                    </a:moveTo>
                    <a:cubicBezTo>
                      <a:pt x="1254252" y="690857"/>
                      <a:pt x="1271741" y="708357"/>
                      <a:pt x="1271741" y="729943"/>
                    </a:cubicBezTo>
                    <a:cubicBezTo>
                      <a:pt x="1271741" y="751531"/>
                      <a:pt x="1254252" y="769031"/>
                      <a:pt x="1232669" y="769031"/>
                    </a:cubicBezTo>
                    <a:cubicBezTo>
                      <a:pt x="1211075" y="769031"/>
                      <a:pt x="1193583" y="751531"/>
                      <a:pt x="1193583" y="729943"/>
                    </a:cubicBezTo>
                    <a:cubicBezTo>
                      <a:pt x="1193583" y="708357"/>
                      <a:pt x="1211075" y="690857"/>
                      <a:pt x="1232669" y="690857"/>
                    </a:cubicBezTo>
                    <a:close/>
                    <a:moveTo>
                      <a:pt x="1142756" y="690857"/>
                    </a:moveTo>
                    <a:cubicBezTo>
                      <a:pt x="1164349" y="690857"/>
                      <a:pt x="1181847" y="708357"/>
                      <a:pt x="1181847" y="729944"/>
                    </a:cubicBezTo>
                    <a:cubicBezTo>
                      <a:pt x="1181847" y="751532"/>
                      <a:pt x="1164349" y="769031"/>
                      <a:pt x="1142756" y="769031"/>
                    </a:cubicBezTo>
                    <a:cubicBezTo>
                      <a:pt x="1121161" y="769031"/>
                      <a:pt x="1103656" y="751532"/>
                      <a:pt x="1103656" y="729944"/>
                    </a:cubicBezTo>
                    <a:cubicBezTo>
                      <a:pt x="1103656" y="708357"/>
                      <a:pt x="1121161" y="690857"/>
                      <a:pt x="1142756" y="690857"/>
                    </a:cubicBezTo>
                    <a:close/>
                    <a:moveTo>
                      <a:pt x="856480" y="690857"/>
                    </a:moveTo>
                    <a:cubicBezTo>
                      <a:pt x="878063" y="690857"/>
                      <a:pt x="895560" y="708357"/>
                      <a:pt x="895560" y="729943"/>
                    </a:cubicBezTo>
                    <a:cubicBezTo>
                      <a:pt x="895560" y="751531"/>
                      <a:pt x="878063" y="769031"/>
                      <a:pt x="856480" y="769031"/>
                    </a:cubicBezTo>
                    <a:cubicBezTo>
                      <a:pt x="834897" y="769031"/>
                      <a:pt x="817401" y="751531"/>
                      <a:pt x="817401" y="729943"/>
                    </a:cubicBezTo>
                    <a:cubicBezTo>
                      <a:pt x="817401" y="708357"/>
                      <a:pt x="834897" y="690857"/>
                      <a:pt x="856480" y="690857"/>
                    </a:cubicBezTo>
                    <a:close/>
                    <a:moveTo>
                      <a:pt x="764220" y="690857"/>
                    </a:moveTo>
                    <a:cubicBezTo>
                      <a:pt x="785806" y="690857"/>
                      <a:pt x="803302" y="708357"/>
                      <a:pt x="803302" y="729944"/>
                    </a:cubicBezTo>
                    <a:cubicBezTo>
                      <a:pt x="803302" y="751532"/>
                      <a:pt x="785806" y="769031"/>
                      <a:pt x="764220" y="769031"/>
                    </a:cubicBezTo>
                    <a:cubicBezTo>
                      <a:pt x="742627" y="769031"/>
                      <a:pt x="725137" y="751532"/>
                      <a:pt x="725137" y="729944"/>
                    </a:cubicBezTo>
                    <a:cubicBezTo>
                      <a:pt x="725137" y="708357"/>
                      <a:pt x="742627" y="690857"/>
                      <a:pt x="764220" y="690857"/>
                    </a:cubicBezTo>
                    <a:close/>
                    <a:moveTo>
                      <a:pt x="669571" y="690857"/>
                    </a:moveTo>
                    <a:cubicBezTo>
                      <a:pt x="691179" y="690857"/>
                      <a:pt x="708675" y="708357"/>
                      <a:pt x="708675" y="729943"/>
                    </a:cubicBezTo>
                    <a:cubicBezTo>
                      <a:pt x="708675" y="751531"/>
                      <a:pt x="691179" y="769031"/>
                      <a:pt x="669571" y="769031"/>
                    </a:cubicBezTo>
                    <a:cubicBezTo>
                      <a:pt x="648002" y="769031"/>
                      <a:pt x="630497" y="751531"/>
                      <a:pt x="630497" y="729943"/>
                    </a:cubicBezTo>
                    <a:cubicBezTo>
                      <a:pt x="630497" y="708357"/>
                      <a:pt x="648002" y="690857"/>
                      <a:pt x="669571" y="690857"/>
                    </a:cubicBezTo>
                    <a:close/>
                    <a:moveTo>
                      <a:pt x="577293" y="690857"/>
                    </a:moveTo>
                    <a:cubicBezTo>
                      <a:pt x="598887" y="690857"/>
                      <a:pt x="616393" y="708357"/>
                      <a:pt x="616393" y="729943"/>
                    </a:cubicBezTo>
                    <a:cubicBezTo>
                      <a:pt x="616393" y="751531"/>
                      <a:pt x="598887" y="769031"/>
                      <a:pt x="577293" y="769031"/>
                    </a:cubicBezTo>
                    <a:cubicBezTo>
                      <a:pt x="555699" y="769031"/>
                      <a:pt x="538195" y="751531"/>
                      <a:pt x="538195" y="729943"/>
                    </a:cubicBezTo>
                    <a:cubicBezTo>
                      <a:pt x="538195" y="708357"/>
                      <a:pt x="555699" y="690857"/>
                      <a:pt x="577293" y="690857"/>
                    </a:cubicBezTo>
                    <a:close/>
                    <a:moveTo>
                      <a:pt x="485003" y="690857"/>
                    </a:moveTo>
                    <a:cubicBezTo>
                      <a:pt x="506592" y="690857"/>
                      <a:pt x="524091" y="708357"/>
                      <a:pt x="524091" y="729943"/>
                    </a:cubicBezTo>
                    <a:cubicBezTo>
                      <a:pt x="524091" y="751531"/>
                      <a:pt x="506592" y="769031"/>
                      <a:pt x="485003" y="769031"/>
                    </a:cubicBezTo>
                    <a:cubicBezTo>
                      <a:pt x="463406" y="769031"/>
                      <a:pt x="445934" y="751531"/>
                      <a:pt x="445934" y="729943"/>
                    </a:cubicBezTo>
                    <a:cubicBezTo>
                      <a:pt x="445934" y="708357"/>
                      <a:pt x="463406" y="690857"/>
                      <a:pt x="485003" y="690857"/>
                    </a:cubicBezTo>
                    <a:close/>
                    <a:moveTo>
                      <a:pt x="390354" y="690857"/>
                    </a:moveTo>
                    <a:cubicBezTo>
                      <a:pt x="411947" y="690857"/>
                      <a:pt x="429457" y="708357"/>
                      <a:pt x="429457" y="729943"/>
                    </a:cubicBezTo>
                    <a:cubicBezTo>
                      <a:pt x="429457" y="751531"/>
                      <a:pt x="411947" y="769031"/>
                      <a:pt x="390354" y="769031"/>
                    </a:cubicBezTo>
                    <a:cubicBezTo>
                      <a:pt x="368790" y="769031"/>
                      <a:pt x="351287" y="751531"/>
                      <a:pt x="351287" y="729943"/>
                    </a:cubicBezTo>
                    <a:cubicBezTo>
                      <a:pt x="351287" y="708357"/>
                      <a:pt x="368790" y="690857"/>
                      <a:pt x="390354" y="690857"/>
                    </a:cubicBezTo>
                    <a:close/>
                    <a:moveTo>
                      <a:pt x="298087" y="690857"/>
                    </a:moveTo>
                    <a:cubicBezTo>
                      <a:pt x="319667" y="690857"/>
                      <a:pt x="337188" y="708357"/>
                      <a:pt x="337188" y="729943"/>
                    </a:cubicBezTo>
                    <a:cubicBezTo>
                      <a:pt x="337188" y="751531"/>
                      <a:pt x="319667" y="769031"/>
                      <a:pt x="298087" y="769031"/>
                    </a:cubicBezTo>
                    <a:cubicBezTo>
                      <a:pt x="276494" y="769031"/>
                      <a:pt x="258997" y="751531"/>
                      <a:pt x="258997" y="729943"/>
                    </a:cubicBezTo>
                    <a:cubicBezTo>
                      <a:pt x="258997" y="708357"/>
                      <a:pt x="276494" y="690857"/>
                      <a:pt x="298087" y="690857"/>
                    </a:cubicBezTo>
                    <a:close/>
                    <a:moveTo>
                      <a:pt x="242207" y="643975"/>
                    </a:moveTo>
                    <a:lnTo>
                      <a:pt x="242535" y="644768"/>
                    </a:lnTo>
                    <a:cubicBezTo>
                      <a:pt x="242535" y="655562"/>
                      <a:pt x="238161" y="665334"/>
                      <a:pt x="231087" y="672407"/>
                    </a:cubicBezTo>
                    <a:lnTo>
                      <a:pt x="216396" y="678492"/>
                    </a:lnTo>
                    <a:close/>
                    <a:moveTo>
                      <a:pt x="3472229" y="612933"/>
                    </a:moveTo>
                    <a:lnTo>
                      <a:pt x="3516862" y="672620"/>
                    </a:lnTo>
                    <a:lnTo>
                      <a:pt x="3489735" y="683855"/>
                    </a:lnTo>
                    <a:cubicBezTo>
                      <a:pt x="3468148" y="683855"/>
                      <a:pt x="3450649" y="666356"/>
                      <a:pt x="3450649" y="644768"/>
                    </a:cubicBezTo>
                    <a:cubicBezTo>
                      <a:pt x="3450649" y="633975"/>
                      <a:pt x="3455024" y="624203"/>
                      <a:pt x="3462097" y="617130"/>
                    </a:cubicBezTo>
                    <a:close/>
                    <a:moveTo>
                      <a:pt x="3392730" y="605682"/>
                    </a:moveTo>
                    <a:cubicBezTo>
                      <a:pt x="3414317" y="605682"/>
                      <a:pt x="3431817" y="623181"/>
                      <a:pt x="3431817" y="644768"/>
                    </a:cubicBezTo>
                    <a:cubicBezTo>
                      <a:pt x="3431817" y="666356"/>
                      <a:pt x="3414317" y="683855"/>
                      <a:pt x="3392730" y="683855"/>
                    </a:cubicBezTo>
                    <a:cubicBezTo>
                      <a:pt x="3371143" y="683855"/>
                      <a:pt x="3353643" y="666356"/>
                      <a:pt x="3353643" y="644768"/>
                    </a:cubicBezTo>
                    <a:cubicBezTo>
                      <a:pt x="3353643" y="623181"/>
                      <a:pt x="3371143" y="605682"/>
                      <a:pt x="3392730" y="605682"/>
                    </a:cubicBezTo>
                    <a:close/>
                    <a:moveTo>
                      <a:pt x="3300455" y="605682"/>
                    </a:moveTo>
                    <a:cubicBezTo>
                      <a:pt x="3322043" y="605682"/>
                      <a:pt x="3339543" y="623181"/>
                      <a:pt x="3339543" y="644768"/>
                    </a:cubicBezTo>
                    <a:cubicBezTo>
                      <a:pt x="3339543" y="666356"/>
                      <a:pt x="3322043" y="683855"/>
                      <a:pt x="3300455" y="683855"/>
                    </a:cubicBezTo>
                    <a:cubicBezTo>
                      <a:pt x="3278868" y="683855"/>
                      <a:pt x="3261368" y="666356"/>
                      <a:pt x="3261368" y="644768"/>
                    </a:cubicBezTo>
                    <a:cubicBezTo>
                      <a:pt x="3261368" y="623181"/>
                      <a:pt x="3278868" y="605682"/>
                      <a:pt x="3300455" y="605682"/>
                    </a:cubicBezTo>
                    <a:close/>
                    <a:moveTo>
                      <a:pt x="3205815" y="605682"/>
                    </a:moveTo>
                    <a:cubicBezTo>
                      <a:pt x="3227403" y="605682"/>
                      <a:pt x="3244903" y="623181"/>
                      <a:pt x="3244903" y="644768"/>
                    </a:cubicBezTo>
                    <a:cubicBezTo>
                      <a:pt x="3244903" y="666356"/>
                      <a:pt x="3227403" y="683855"/>
                      <a:pt x="3205815" y="683855"/>
                    </a:cubicBezTo>
                    <a:cubicBezTo>
                      <a:pt x="3184228" y="683855"/>
                      <a:pt x="3166728" y="666356"/>
                      <a:pt x="3166728" y="644768"/>
                    </a:cubicBezTo>
                    <a:cubicBezTo>
                      <a:pt x="3166728" y="623181"/>
                      <a:pt x="3184228" y="605682"/>
                      <a:pt x="3205815" y="605682"/>
                    </a:cubicBezTo>
                    <a:close/>
                    <a:moveTo>
                      <a:pt x="3111175" y="605682"/>
                    </a:moveTo>
                    <a:cubicBezTo>
                      <a:pt x="3132763" y="605682"/>
                      <a:pt x="3150263" y="623181"/>
                      <a:pt x="3150263" y="644768"/>
                    </a:cubicBezTo>
                    <a:cubicBezTo>
                      <a:pt x="3150263" y="666356"/>
                      <a:pt x="3132763" y="683855"/>
                      <a:pt x="3111175" y="683855"/>
                    </a:cubicBezTo>
                    <a:cubicBezTo>
                      <a:pt x="3089588" y="683855"/>
                      <a:pt x="3072088" y="666356"/>
                      <a:pt x="3072088" y="644768"/>
                    </a:cubicBezTo>
                    <a:cubicBezTo>
                      <a:pt x="3072088" y="623181"/>
                      <a:pt x="3089588" y="605682"/>
                      <a:pt x="3111175" y="605682"/>
                    </a:cubicBezTo>
                    <a:close/>
                    <a:moveTo>
                      <a:pt x="3018901" y="605682"/>
                    </a:moveTo>
                    <a:cubicBezTo>
                      <a:pt x="3040488" y="605682"/>
                      <a:pt x="3057988" y="623181"/>
                      <a:pt x="3057988" y="644768"/>
                    </a:cubicBezTo>
                    <a:cubicBezTo>
                      <a:pt x="3057988" y="666356"/>
                      <a:pt x="3040488" y="683855"/>
                      <a:pt x="3018901" y="683855"/>
                    </a:cubicBezTo>
                    <a:cubicBezTo>
                      <a:pt x="2997313" y="683855"/>
                      <a:pt x="2979813" y="666356"/>
                      <a:pt x="2979813" y="644768"/>
                    </a:cubicBezTo>
                    <a:cubicBezTo>
                      <a:pt x="2979813" y="623181"/>
                      <a:pt x="2997313" y="605682"/>
                      <a:pt x="3018901" y="605682"/>
                    </a:cubicBezTo>
                    <a:close/>
                    <a:moveTo>
                      <a:pt x="2924262" y="605682"/>
                    </a:moveTo>
                    <a:cubicBezTo>
                      <a:pt x="2945849" y="605682"/>
                      <a:pt x="2963349" y="623181"/>
                      <a:pt x="2963349" y="644768"/>
                    </a:cubicBezTo>
                    <a:cubicBezTo>
                      <a:pt x="2963349" y="666356"/>
                      <a:pt x="2945849" y="683855"/>
                      <a:pt x="2924262" y="683855"/>
                    </a:cubicBezTo>
                    <a:cubicBezTo>
                      <a:pt x="2902675" y="683855"/>
                      <a:pt x="2885175" y="666356"/>
                      <a:pt x="2885175" y="644768"/>
                    </a:cubicBezTo>
                    <a:cubicBezTo>
                      <a:pt x="2885175" y="623181"/>
                      <a:pt x="2902675" y="605682"/>
                      <a:pt x="2924262" y="605682"/>
                    </a:cubicBezTo>
                    <a:close/>
                    <a:moveTo>
                      <a:pt x="2831987" y="605682"/>
                    </a:moveTo>
                    <a:cubicBezTo>
                      <a:pt x="2853574" y="605682"/>
                      <a:pt x="2871074" y="623181"/>
                      <a:pt x="2871074" y="644768"/>
                    </a:cubicBezTo>
                    <a:cubicBezTo>
                      <a:pt x="2871074" y="666356"/>
                      <a:pt x="2853574" y="683855"/>
                      <a:pt x="2831987" y="683855"/>
                    </a:cubicBezTo>
                    <a:cubicBezTo>
                      <a:pt x="2810400" y="683855"/>
                      <a:pt x="2792900" y="666356"/>
                      <a:pt x="2792900" y="644768"/>
                    </a:cubicBezTo>
                    <a:cubicBezTo>
                      <a:pt x="2792900" y="623181"/>
                      <a:pt x="2810400" y="605682"/>
                      <a:pt x="2831987" y="605682"/>
                    </a:cubicBezTo>
                    <a:close/>
                    <a:moveTo>
                      <a:pt x="2171887" y="605682"/>
                    </a:moveTo>
                    <a:cubicBezTo>
                      <a:pt x="2193477" y="605682"/>
                      <a:pt x="2210979" y="623181"/>
                      <a:pt x="2210979" y="644768"/>
                    </a:cubicBezTo>
                    <a:cubicBezTo>
                      <a:pt x="2210979" y="666356"/>
                      <a:pt x="2193477" y="683855"/>
                      <a:pt x="2171887" y="683855"/>
                    </a:cubicBezTo>
                    <a:cubicBezTo>
                      <a:pt x="2150295" y="683855"/>
                      <a:pt x="2132800" y="666356"/>
                      <a:pt x="2132800" y="644768"/>
                    </a:cubicBezTo>
                    <a:cubicBezTo>
                      <a:pt x="2132800" y="623181"/>
                      <a:pt x="2150295" y="605682"/>
                      <a:pt x="2171887" y="605682"/>
                    </a:cubicBezTo>
                    <a:close/>
                    <a:moveTo>
                      <a:pt x="1798073" y="605682"/>
                    </a:moveTo>
                    <a:cubicBezTo>
                      <a:pt x="1819661" y="605682"/>
                      <a:pt x="1837146" y="623181"/>
                      <a:pt x="1837146" y="644768"/>
                    </a:cubicBezTo>
                    <a:cubicBezTo>
                      <a:pt x="1837146" y="666356"/>
                      <a:pt x="1819661" y="683855"/>
                      <a:pt x="1798073" y="683855"/>
                    </a:cubicBezTo>
                    <a:cubicBezTo>
                      <a:pt x="1776481" y="683855"/>
                      <a:pt x="1758966" y="666356"/>
                      <a:pt x="1758966" y="644768"/>
                    </a:cubicBezTo>
                    <a:cubicBezTo>
                      <a:pt x="1758966" y="623181"/>
                      <a:pt x="1776481" y="605682"/>
                      <a:pt x="1798073" y="605682"/>
                    </a:cubicBezTo>
                    <a:close/>
                    <a:moveTo>
                      <a:pt x="1703432" y="605682"/>
                    </a:moveTo>
                    <a:cubicBezTo>
                      <a:pt x="1725011" y="605682"/>
                      <a:pt x="1742522" y="623181"/>
                      <a:pt x="1742522" y="644768"/>
                    </a:cubicBezTo>
                    <a:cubicBezTo>
                      <a:pt x="1742522" y="666356"/>
                      <a:pt x="1725011" y="683855"/>
                      <a:pt x="1703432" y="683855"/>
                    </a:cubicBezTo>
                    <a:cubicBezTo>
                      <a:pt x="1681839" y="683855"/>
                      <a:pt x="1664351" y="666356"/>
                      <a:pt x="1664351" y="644768"/>
                    </a:cubicBezTo>
                    <a:cubicBezTo>
                      <a:pt x="1664351" y="623181"/>
                      <a:pt x="1681839" y="605682"/>
                      <a:pt x="1703432" y="605682"/>
                    </a:cubicBezTo>
                    <a:close/>
                    <a:moveTo>
                      <a:pt x="1611147" y="605682"/>
                    </a:moveTo>
                    <a:cubicBezTo>
                      <a:pt x="1632741" y="605682"/>
                      <a:pt x="1650245" y="623181"/>
                      <a:pt x="1650245" y="644768"/>
                    </a:cubicBezTo>
                    <a:cubicBezTo>
                      <a:pt x="1650245" y="666356"/>
                      <a:pt x="1632741" y="683855"/>
                      <a:pt x="1611147" y="683855"/>
                    </a:cubicBezTo>
                    <a:cubicBezTo>
                      <a:pt x="1589637" y="683855"/>
                      <a:pt x="1572140" y="666356"/>
                      <a:pt x="1572140" y="644768"/>
                    </a:cubicBezTo>
                    <a:cubicBezTo>
                      <a:pt x="1572140" y="623181"/>
                      <a:pt x="1589637" y="605682"/>
                      <a:pt x="1611147" y="605682"/>
                    </a:cubicBezTo>
                    <a:close/>
                    <a:moveTo>
                      <a:pt x="1232676" y="605682"/>
                    </a:moveTo>
                    <a:cubicBezTo>
                      <a:pt x="1254261" y="605682"/>
                      <a:pt x="1271747" y="623181"/>
                      <a:pt x="1271747" y="644768"/>
                    </a:cubicBezTo>
                    <a:cubicBezTo>
                      <a:pt x="1271747" y="666356"/>
                      <a:pt x="1254261" y="683855"/>
                      <a:pt x="1232676" y="683855"/>
                    </a:cubicBezTo>
                    <a:cubicBezTo>
                      <a:pt x="1211083" y="683855"/>
                      <a:pt x="1193590" y="666356"/>
                      <a:pt x="1193590" y="644768"/>
                    </a:cubicBezTo>
                    <a:cubicBezTo>
                      <a:pt x="1193590" y="623181"/>
                      <a:pt x="1211083" y="605682"/>
                      <a:pt x="1232676" y="605682"/>
                    </a:cubicBezTo>
                    <a:close/>
                    <a:moveTo>
                      <a:pt x="1142761" y="605682"/>
                    </a:moveTo>
                    <a:cubicBezTo>
                      <a:pt x="1164354" y="605682"/>
                      <a:pt x="1181853" y="623181"/>
                      <a:pt x="1181853" y="644768"/>
                    </a:cubicBezTo>
                    <a:cubicBezTo>
                      <a:pt x="1181853" y="666356"/>
                      <a:pt x="1164354" y="683855"/>
                      <a:pt x="1142761" y="683855"/>
                    </a:cubicBezTo>
                    <a:cubicBezTo>
                      <a:pt x="1121167" y="683855"/>
                      <a:pt x="1103661" y="666356"/>
                      <a:pt x="1103661" y="644768"/>
                    </a:cubicBezTo>
                    <a:cubicBezTo>
                      <a:pt x="1103661" y="623181"/>
                      <a:pt x="1121167" y="605682"/>
                      <a:pt x="1142761" y="605682"/>
                    </a:cubicBezTo>
                    <a:close/>
                    <a:moveTo>
                      <a:pt x="1045734" y="605682"/>
                    </a:moveTo>
                    <a:cubicBezTo>
                      <a:pt x="1067319" y="605682"/>
                      <a:pt x="1084825" y="623181"/>
                      <a:pt x="1084825" y="644768"/>
                    </a:cubicBezTo>
                    <a:cubicBezTo>
                      <a:pt x="1084825" y="666356"/>
                      <a:pt x="1067319" y="683855"/>
                      <a:pt x="1045734" y="683855"/>
                    </a:cubicBezTo>
                    <a:cubicBezTo>
                      <a:pt x="1024149" y="683855"/>
                      <a:pt x="1006653" y="666356"/>
                      <a:pt x="1006653" y="644768"/>
                    </a:cubicBezTo>
                    <a:cubicBezTo>
                      <a:pt x="1006653" y="623181"/>
                      <a:pt x="1024149" y="605682"/>
                      <a:pt x="1045734" y="605682"/>
                    </a:cubicBezTo>
                    <a:close/>
                    <a:moveTo>
                      <a:pt x="856487" y="605682"/>
                    </a:moveTo>
                    <a:cubicBezTo>
                      <a:pt x="878069" y="605682"/>
                      <a:pt x="895566" y="623181"/>
                      <a:pt x="895566" y="644768"/>
                    </a:cubicBezTo>
                    <a:cubicBezTo>
                      <a:pt x="895566" y="666356"/>
                      <a:pt x="878069" y="683855"/>
                      <a:pt x="856487" y="683855"/>
                    </a:cubicBezTo>
                    <a:cubicBezTo>
                      <a:pt x="834903" y="683855"/>
                      <a:pt x="817405" y="666356"/>
                      <a:pt x="817405" y="644768"/>
                    </a:cubicBezTo>
                    <a:cubicBezTo>
                      <a:pt x="817405" y="623181"/>
                      <a:pt x="834903" y="605682"/>
                      <a:pt x="856487" y="605682"/>
                    </a:cubicBezTo>
                    <a:close/>
                    <a:moveTo>
                      <a:pt x="764226" y="605682"/>
                    </a:moveTo>
                    <a:cubicBezTo>
                      <a:pt x="785811" y="605682"/>
                      <a:pt x="803309" y="623181"/>
                      <a:pt x="803309" y="644768"/>
                    </a:cubicBezTo>
                    <a:cubicBezTo>
                      <a:pt x="803309" y="666356"/>
                      <a:pt x="785811" y="683855"/>
                      <a:pt x="764226" y="683855"/>
                    </a:cubicBezTo>
                    <a:cubicBezTo>
                      <a:pt x="742635" y="683855"/>
                      <a:pt x="725145" y="666356"/>
                      <a:pt x="725145" y="644768"/>
                    </a:cubicBezTo>
                    <a:cubicBezTo>
                      <a:pt x="725145" y="623181"/>
                      <a:pt x="742635" y="605682"/>
                      <a:pt x="764226" y="605682"/>
                    </a:cubicBezTo>
                    <a:close/>
                    <a:moveTo>
                      <a:pt x="669584" y="605682"/>
                    </a:moveTo>
                    <a:cubicBezTo>
                      <a:pt x="691185" y="605682"/>
                      <a:pt x="708684" y="623181"/>
                      <a:pt x="708684" y="644768"/>
                    </a:cubicBezTo>
                    <a:cubicBezTo>
                      <a:pt x="708684" y="666356"/>
                      <a:pt x="691185" y="683855"/>
                      <a:pt x="669584" y="683855"/>
                    </a:cubicBezTo>
                    <a:cubicBezTo>
                      <a:pt x="648010" y="683855"/>
                      <a:pt x="630505" y="666356"/>
                      <a:pt x="630505" y="644768"/>
                    </a:cubicBezTo>
                    <a:cubicBezTo>
                      <a:pt x="630505" y="623181"/>
                      <a:pt x="648010" y="605682"/>
                      <a:pt x="669584" y="605682"/>
                    </a:cubicBezTo>
                    <a:close/>
                    <a:moveTo>
                      <a:pt x="577298" y="605682"/>
                    </a:moveTo>
                    <a:cubicBezTo>
                      <a:pt x="598894" y="605682"/>
                      <a:pt x="616400" y="623181"/>
                      <a:pt x="616400" y="644768"/>
                    </a:cubicBezTo>
                    <a:cubicBezTo>
                      <a:pt x="616400" y="666356"/>
                      <a:pt x="598894" y="683855"/>
                      <a:pt x="577298" y="683855"/>
                    </a:cubicBezTo>
                    <a:cubicBezTo>
                      <a:pt x="555705" y="683855"/>
                      <a:pt x="538200" y="666356"/>
                      <a:pt x="538200" y="644768"/>
                    </a:cubicBezTo>
                    <a:cubicBezTo>
                      <a:pt x="538200" y="623181"/>
                      <a:pt x="555705" y="605682"/>
                      <a:pt x="577298" y="605682"/>
                    </a:cubicBezTo>
                    <a:close/>
                    <a:moveTo>
                      <a:pt x="485012" y="605682"/>
                    </a:moveTo>
                    <a:cubicBezTo>
                      <a:pt x="506598" y="605682"/>
                      <a:pt x="524097" y="623181"/>
                      <a:pt x="524097" y="644768"/>
                    </a:cubicBezTo>
                    <a:cubicBezTo>
                      <a:pt x="524097" y="666356"/>
                      <a:pt x="506598" y="683855"/>
                      <a:pt x="485012" y="683855"/>
                    </a:cubicBezTo>
                    <a:cubicBezTo>
                      <a:pt x="463415" y="683855"/>
                      <a:pt x="445938" y="666356"/>
                      <a:pt x="445938" y="644768"/>
                    </a:cubicBezTo>
                    <a:cubicBezTo>
                      <a:pt x="445938" y="623181"/>
                      <a:pt x="463415" y="605682"/>
                      <a:pt x="485012" y="605682"/>
                    </a:cubicBezTo>
                    <a:close/>
                    <a:moveTo>
                      <a:pt x="390363" y="605682"/>
                    </a:moveTo>
                    <a:cubicBezTo>
                      <a:pt x="411947" y="605682"/>
                      <a:pt x="429464" y="623181"/>
                      <a:pt x="429464" y="644768"/>
                    </a:cubicBezTo>
                    <a:cubicBezTo>
                      <a:pt x="429464" y="666356"/>
                      <a:pt x="411947" y="683855"/>
                      <a:pt x="390363" y="683855"/>
                    </a:cubicBezTo>
                    <a:cubicBezTo>
                      <a:pt x="368797" y="683855"/>
                      <a:pt x="351296" y="666356"/>
                      <a:pt x="351296" y="644768"/>
                    </a:cubicBezTo>
                    <a:cubicBezTo>
                      <a:pt x="351296" y="623181"/>
                      <a:pt x="368797" y="605682"/>
                      <a:pt x="390363" y="605682"/>
                    </a:cubicBezTo>
                    <a:close/>
                    <a:moveTo>
                      <a:pt x="298093" y="605682"/>
                    </a:moveTo>
                    <a:cubicBezTo>
                      <a:pt x="319673" y="605682"/>
                      <a:pt x="337193" y="623181"/>
                      <a:pt x="337193" y="644768"/>
                    </a:cubicBezTo>
                    <a:cubicBezTo>
                      <a:pt x="337193" y="666356"/>
                      <a:pt x="319673" y="683855"/>
                      <a:pt x="298093" y="683855"/>
                    </a:cubicBezTo>
                    <a:cubicBezTo>
                      <a:pt x="276501" y="683855"/>
                      <a:pt x="259002" y="666356"/>
                      <a:pt x="259002" y="644768"/>
                    </a:cubicBezTo>
                    <a:cubicBezTo>
                      <a:pt x="259002" y="623181"/>
                      <a:pt x="276501" y="605682"/>
                      <a:pt x="298093" y="605682"/>
                    </a:cubicBezTo>
                    <a:close/>
                    <a:moveTo>
                      <a:pt x="327714" y="529629"/>
                    </a:moveTo>
                    <a:lnTo>
                      <a:pt x="337200" y="552513"/>
                    </a:lnTo>
                    <a:cubicBezTo>
                      <a:pt x="337200" y="574082"/>
                      <a:pt x="319679" y="591582"/>
                      <a:pt x="298099" y="591582"/>
                    </a:cubicBezTo>
                    <a:lnTo>
                      <a:pt x="285337" y="586297"/>
                    </a:lnTo>
                    <a:close/>
                    <a:moveTo>
                      <a:pt x="3205817" y="513426"/>
                    </a:moveTo>
                    <a:cubicBezTo>
                      <a:pt x="3227404" y="513426"/>
                      <a:pt x="3244904" y="530925"/>
                      <a:pt x="3244904" y="552512"/>
                    </a:cubicBezTo>
                    <a:cubicBezTo>
                      <a:pt x="3244904" y="574082"/>
                      <a:pt x="3227404" y="591582"/>
                      <a:pt x="3205817" y="591582"/>
                    </a:cubicBezTo>
                    <a:cubicBezTo>
                      <a:pt x="3184229" y="591582"/>
                      <a:pt x="3166729" y="574082"/>
                      <a:pt x="3166729" y="552512"/>
                    </a:cubicBezTo>
                    <a:cubicBezTo>
                      <a:pt x="3166729" y="530925"/>
                      <a:pt x="3184229" y="513426"/>
                      <a:pt x="3205817" y="513426"/>
                    </a:cubicBezTo>
                    <a:close/>
                    <a:moveTo>
                      <a:pt x="3111175" y="513426"/>
                    </a:moveTo>
                    <a:cubicBezTo>
                      <a:pt x="3132763" y="513426"/>
                      <a:pt x="3150263" y="530925"/>
                      <a:pt x="3150263" y="552512"/>
                    </a:cubicBezTo>
                    <a:cubicBezTo>
                      <a:pt x="3150263" y="574082"/>
                      <a:pt x="3132763" y="591582"/>
                      <a:pt x="3111175" y="591582"/>
                    </a:cubicBezTo>
                    <a:cubicBezTo>
                      <a:pt x="3089588" y="591582"/>
                      <a:pt x="3072088" y="574082"/>
                      <a:pt x="3072088" y="552512"/>
                    </a:cubicBezTo>
                    <a:cubicBezTo>
                      <a:pt x="3072088" y="530925"/>
                      <a:pt x="3089588" y="513426"/>
                      <a:pt x="3111175" y="513426"/>
                    </a:cubicBezTo>
                    <a:close/>
                    <a:moveTo>
                      <a:pt x="3018902" y="513426"/>
                    </a:moveTo>
                    <a:cubicBezTo>
                      <a:pt x="3040489" y="513426"/>
                      <a:pt x="3057989" y="530925"/>
                      <a:pt x="3057989" y="552512"/>
                    </a:cubicBezTo>
                    <a:cubicBezTo>
                      <a:pt x="3057989" y="574082"/>
                      <a:pt x="3040489" y="591582"/>
                      <a:pt x="3018902" y="591582"/>
                    </a:cubicBezTo>
                    <a:cubicBezTo>
                      <a:pt x="2997315" y="591582"/>
                      <a:pt x="2979815" y="574082"/>
                      <a:pt x="2979815" y="552512"/>
                    </a:cubicBezTo>
                    <a:cubicBezTo>
                      <a:pt x="2979815" y="530925"/>
                      <a:pt x="2997315" y="513426"/>
                      <a:pt x="3018902" y="513426"/>
                    </a:cubicBezTo>
                    <a:close/>
                    <a:moveTo>
                      <a:pt x="2924263" y="513426"/>
                    </a:moveTo>
                    <a:cubicBezTo>
                      <a:pt x="2945850" y="513426"/>
                      <a:pt x="2963349" y="530925"/>
                      <a:pt x="2963349" y="552512"/>
                    </a:cubicBezTo>
                    <a:cubicBezTo>
                      <a:pt x="2963349" y="574082"/>
                      <a:pt x="2945850" y="591582"/>
                      <a:pt x="2924263" y="591582"/>
                    </a:cubicBezTo>
                    <a:cubicBezTo>
                      <a:pt x="2902675" y="591582"/>
                      <a:pt x="2885175" y="574082"/>
                      <a:pt x="2885175" y="552512"/>
                    </a:cubicBezTo>
                    <a:cubicBezTo>
                      <a:pt x="2885175" y="530925"/>
                      <a:pt x="2902675" y="513426"/>
                      <a:pt x="2924263" y="513426"/>
                    </a:cubicBezTo>
                    <a:close/>
                    <a:moveTo>
                      <a:pt x="2831988" y="513426"/>
                    </a:moveTo>
                    <a:cubicBezTo>
                      <a:pt x="2853575" y="513426"/>
                      <a:pt x="2871075" y="530925"/>
                      <a:pt x="2871075" y="552512"/>
                    </a:cubicBezTo>
                    <a:cubicBezTo>
                      <a:pt x="2871075" y="574082"/>
                      <a:pt x="2853575" y="591582"/>
                      <a:pt x="2831988" y="591582"/>
                    </a:cubicBezTo>
                    <a:cubicBezTo>
                      <a:pt x="2810401" y="591582"/>
                      <a:pt x="2792901" y="574082"/>
                      <a:pt x="2792901" y="552512"/>
                    </a:cubicBezTo>
                    <a:cubicBezTo>
                      <a:pt x="2792901" y="530925"/>
                      <a:pt x="2810401" y="513426"/>
                      <a:pt x="2831988" y="513426"/>
                    </a:cubicBezTo>
                    <a:close/>
                    <a:moveTo>
                      <a:pt x="1984971" y="513426"/>
                    </a:moveTo>
                    <a:cubicBezTo>
                      <a:pt x="2006563" y="513426"/>
                      <a:pt x="2024068" y="530925"/>
                      <a:pt x="2024068" y="552513"/>
                    </a:cubicBezTo>
                    <a:cubicBezTo>
                      <a:pt x="2024068" y="574082"/>
                      <a:pt x="2006563" y="591582"/>
                      <a:pt x="1984971" y="591582"/>
                    </a:cubicBezTo>
                    <a:cubicBezTo>
                      <a:pt x="1963377" y="591582"/>
                      <a:pt x="1945873" y="574082"/>
                      <a:pt x="1945873" y="552513"/>
                    </a:cubicBezTo>
                    <a:cubicBezTo>
                      <a:pt x="1945873" y="530925"/>
                      <a:pt x="1963377" y="513426"/>
                      <a:pt x="1984971" y="513426"/>
                    </a:cubicBezTo>
                    <a:close/>
                    <a:moveTo>
                      <a:pt x="1890340" y="513426"/>
                    </a:moveTo>
                    <a:cubicBezTo>
                      <a:pt x="1911917" y="513426"/>
                      <a:pt x="1929413" y="530925"/>
                      <a:pt x="1929413" y="552513"/>
                    </a:cubicBezTo>
                    <a:cubicBezTo>
                      <a:pt x="1929413" y="574082"/>
                      <a:pt x="1911917" y="591582"/>
                      <a:pt x="1890340" y="591582"/>
                    </a:cubicBezTo>
                    <a:cubicBezTo>
                      <a:pt x="1868762" y="591582"/>
                      <a:pt x="1851255" y="574082"/>
                      <a:pt x="1851255" y="552513"/>
                    </a:cubicBezTo>
                    <a:cubicBezTo>
                      <a:pt x="1851255" y="530925"/>
                      <a:pt x="1868762" y="513426"/>
                      <a:pt x="1890340" y="513426"/>
                    </a:cubicBezTo>
                    <a:close/>
                    <a:moveTo>
                      <a:pt x="1798073" y="513426"/>
                    </a:moveTo>
                    <a:cubicBezTo>
                      <a:pt x="1819663" y="513426"/>
                      <a:pt x="1837149" y="530925"/>
                      <a:pt x="1837149" y="552513"/>
                    </a:cubicBezTo>
                    <a:cubicBezTo>
                      <a:pt x="1837149" y="574082"/>
                      <a:pt x="1819663" y="591582"/>
                      <a:pt x="1798073" y="591582"/>
                    </a:cubicBezTo>
                    <a:cubicBezTo>
                      <a:pt x="1776483" y="591582"/>
                      <a:pt x="1758966" y="574082"/>
                      <a:pt x="1758966" y="552513"/>
                    </a:cubicBezTo>
                    <a:cubicBezTo>
                      <a:pt x="1758966" y="530925"/>
                      <a:pt x="1776483" y="513426"/>
                      <a:pt x="1798073" y="513426"/>
                    </a:cubicBezTo>
                    <a:close/>
                    <a:moveTo>
                      <a:pt x="1703432" y="513426"/>
                    </a:moveTo>
                    <a:cubicBezTo>
                      <a:pt x="1725011" y="513426"/>
                      <a:pt x="1742522" y="530925"/>
                      <a:pt x="1742522" y="552513"/>
                    </a:cubicBezTo>
                    <a:cubicBezTo>
                      <a:pt x="1742522" y="574082"/>
                      <a:pt x="1725011" y="591582"/>
                      <a:pt x="1703432" y="591582"/>
                    </a:cubicBezTo>
                    <a:cubicBezTo>
                      <a:pt x="1681839" y="591582"/>
                      <a:pt x="1664351" y="574082"/>
                      <a:pt x="1664351" y="552513"/>
                    </a:cubicBezTo>
                    <a:cubicBezTo>
                      <a:pt x="1664351" y="530925"/>
                      <a:pt x="1681839" y="513426"/>
                      <a:pt x="1703432" y="513426"/>
                    </a:cubicBezTo>
                    <a:close/>
                    <a:moveTo>
                      <a:pt x="1611151" y="513426"/>
                    </a:moveTo>
                    <a:cubicBezTo>
                      <a:pt x="1632741" y="513426"/>
                      <a:pt x="1650245" y="530925"/>
                      <a:pt x="1650245" y="552513"/>
                    </a:cubicBezTo>
                    <a:cubicBezTo>
                      <a:pt x="1650245" y="574082"/>
                      <a:pt x="1632741" y="591582"/>
                      <a:pt x="1611151" y="591582"/>
                    </a:cubicBezTo>
                    <a:cubicBezTo>
                      <a:pt x="1589645" y="591582"/>
                      <a:pt x="1572147" y="574082"/>
                      <a:pt x="1572147" y="552513"/>
                    </a:cubicBezTo>
                    <a:cubicBezTo>
                      <a:pt x="1572147" y="530925"/>
                      <a:pt x="1589645" y="513426"/>
                      <a:pt x="1611151" y="513426"/>
                    </a:cubicBezTo>
                    <a:close/>
                    <a:moveTo>
                      <a:pt x="1232682" y="513426"/>
                    </a:moveTo>
                    <a:cubicBezTo>
                      <a:pt x="1254268" y="513426"/>
                      <a:pt x="1271755" y="530925"/>
                      <a:pt x="1271755" y="552513"/>
                    </a:cubicBezTo>
                    <a:cubicBezTo>
                      <a:pt x="1271755" y="574082"/>
                      <a:pt x="1254268" y="591582"/>
                      <a:pt x="1232682" y="591582"/>
                    </a:cubicBezTo>
                    <a:cubicBezTo>
                      <a:pt x="1211090" y="591582"/>
                      <a:pt x="1193598" y="574082"/>
                      <a:pt x="1193598" y="552513"/>
                    </a:cubicBezTo>
                    <a:cubicBezTo>
                      <a:pt x="1193598" y="530925"/>
                      <a:pt x="1211090" y="513426"/>
                      <a:pt x="1232682" y="513426"/>
                    </a:cubicBezTo>
                    <a:close/>
                    <a:moveTo>
                      <a:pt x="1142769" y="513426"/>
                    </a:moveTo>
                    <a:cubicBezTo>
                      <a:pt x="1164361" y="513426"/>
                      <a:pt x="1181859" y="530925"/>
                      <a:pt x="1181859" y="552513"/>
                    </a:cubicBezTo>
                    <a:cubicBezTo>
                      <a:pt x="1181859" y="574082"/>
                      <a:pt x="1164361" y="591582"/>
                      <a:pt x="1142769" y="591582"/>
                    </a:cubicBezTo>
                    <a:cubicBezTo>
                      <a:pt x="1121175" y="591582"/>
                      <a:pt x="1103669" y="574082"/>
                      <a:pt x="1103669" y="552513"/>
                    </a:cubicBezTo>
                    <a:cubicBezTo>
                      <a:pt x="1103669" y="530925"/>
                      <a:pt x="1121175" y="513426"/>
                      <a:pt x="1142769" y="513426"/>
                    </a:cubicBezTo>
                    <a:close/>
                    <a:moveTo>
                      <a:pt x="1045741" y="513426"/>
                    </a:moveTo>
                    <a:cubicBezTo>
                      <a:pt x="1067327" y="513426"/>
                      <a:pt x="1084832" y="530925"/>
                      <a:pt x="1084832" y="552513"/>
                    </a:cubicBezTo>
                    <a:cubicBezTo>
                      <a:pt x="1084832" y="574082"/>
                      <a:pt x="1067327" y="591582"/>
                      <a:pt x="1045741" y="591582"/>
                    </a:cubicBezTo>
                    <a:cubicBezTo>
                      <a:pt x="1024158" y="591582"/>
                      <a:pt x="1006661" y="574082"/>
                      <a:pt x="1006661" y="552513"/>
                    </a:cubicBezTo>
                    <a:cubicBezTo>
                      <a:pt x="1006661" y="530925"/>
                      <a:pt x="1024158" y="513426"/>
                      <a:pt x="1045741" y="513426"/>
                    </a:cubicBezTo>
                    <a:close/>
                    <a:moveTo>
                      <a:pt x="951119" y="513426"/>
                    </a:moveTo>
                    <a:cubicBezTo>
                      <a:pt x="972700" y="513426"/>
                      <a:pt x="990197" y="530925"/>
                      <a:pt x="990197" y="552513"/>
                    </a:cubicBezTo>
                    <a:cubicBezTo>
                      <a:pt x="990197" y="574082"/>
                      <a:pt x="972700" y="591582"/>
                      <a:pt x="951119" y="591582"/>
                    </a:cubicBezTo>
                    <a:cubicBezTo>
                      <a:pt x="929534" y="591582"/>
                      <a:pt x="912036" y="574082"/>
                      <a:pt x="912036" y="552513"/>
                    </a:cubicBezTo>
                    <a:cubicBezTo>
                      <a:pt x="912036" y="530925"/>
                      <a:pt x="929534" y="513426"/>
                      <a:pt x="951119" y="513426"/>
                    </a:cubicBezTo>
                    <a:close/>
                    <a:moveTo>
                      <a:pt x="856494" y="513426"/>
                    </a:moveTo>
                    <a:cubicBezTo>
                      <a:pt x="878077" y="513426"/>
                      <a:pt x="895574" y="530925"/>
                      <a:pt x="895574" y="552513"/>
                    </a:cubicBezTo>
                    <a:cubicBezTo>
                      <a:pt x="895574" y="574082"/>
                      <a:pt x="878077" y="591582"/>
                      <a:pt x="856494" y="591582"/>
                    </a:cubicBezTo>
                    <a:cubicBezTo>
                      <a:pt x="834910" y="591582"/>
                      <a:pt x="817413" y="574082"/>
                      <a:pt x="817413" y="552513"/>
                    </a:cubicBezTo>
                    <a:cubicBezTo>
                      <a:pt x="817413" y="530925"/>
                      <a:pt x="834910" y="513426"/>
                      <a:pt x="856494" y="513426"/>
                    </a:cubicBezTo>
                    <a:close/>
                    <a:moveTo>
                      <a:pt x="764235" y="513426"/>
                    </a:moveTo>
                    <a:cubicBezTo>
                      <a:pt x="785818" y="513426"/>
                      <a:pt x="803316" y="530925"/>
                      <a:pt x="803316" y="552513"/>
                    </a:cubicBezTo>
                    <a:cubicBezTo>
                      <a:pt x="803316" y="574082"/>
                      <a:pt x="785818" y="591582"/>
                      <a:pt x="764235" y="591582"/>
                    </a:cubicBezTo>
                    <a:cubicBezTo>
                      <a:pt x="742642" y="591582"/>
                      <a:pt x="725152" y="574082"/>
                      <a:pt x="725152" y="552513"/>
                    </a:cubicBezTo>
                    <a:cubicBezTo>
                      <a:pt x="725152" y="530925"/>
                      <a:pt x="742642" y="513426"/>
                      <a:pt x="764235" y="513426"/>
                    </a:cubicBezTo>
                    <a:close/>
                    <a:moveTo>
                      <a:pt x="669584" y="513426"/>
                    </a:moveTo>
                    <a:cubicBezTo>
                      <a:pt x="691193" y="513426"/>
                      <a:pt x="708691" y="530925"/>
                      <a:pt x="708691" y="552513"/>
                    </a:cubicBezTo>
                    <a:cubicBezTo>
                      <a:pt x="708691" y="574082"/>
                      <a:pt x="691193" y="591582"/>
                      <a:pt x="669584" y="591582"/>
                    </a:cubicBezTo>
                    <a:cubicBezTo>
                      <a:pt x="648018" y="591582"/>
                      <a:pt x="630513" y="574082"/>
                      <a:pt x="630513" y="552513"/>
                    </a:cubicBezTo>
                    <a:cubicBezTo>
                      <a:pt x="630513" y="530925"/>
                      <a:pt x="648018" y="513426"/>
                      <a:pt x="669584" y="513426"/>
                    </a:cubicBezTo>
                    <a:close/>
                    <a:moveTo>
                      <a:pt x="577307" y="513426"/>
                    </a:moveTo>
                    <a:cubicBezTo>
                      <a:pt x="598901" y="513426"/>
                      <a:pt x="616408" y="530925"/>
                      <a:pt x="616408" y="552513"/>
                    </a:cubicBezTo>
                    <a:cubicBezTo>
                      <a:pt x="616408" y="574082"/>
                      <a:pt x="598901" y="591582"/>
                      <a:pt x="577307" y="591582"/>
                    </a:cubicBezTo>
                    <a:cubicBezTo>
                      <a:pt x="555715" y="591582"/>
                      <a:pt x="538207" y="574082"/>
                      <a:pt x="538207" y="552513"/>
                    </a:cubicBezTo>
                    <a:cubicBezTo>
                      <a:pt x="538207" y="530925"/>
                      <a:pt x="555715" y="513426"/>
                      <a:pt x="577307" y="513426"/>
                    </a:cubicBezTo>
                    <a:close/>
                    <a:moveTo>
                      <a:pt x="485015" y="513426"/>
                    </a:moveTo>
                    <a:cubicBezTo>
                      <a:pt x="506608" y="513426"/>
                      <a:pt x="524104" y="530925"/>
                      <a:pt x="524104" y="552513"/>
                    </a:cubicBezTo>
                    <a:cubicBezTo>
                      <a:pt x="524104" y="574082"/>
                      <a:pt x="506608" y="591582"/>
                      <a:pt x="485015" y="591582"/>
                    </a:cubicBezTo>
                    <a:cubicBezTo>
                      <a:pt x="463419" y="591582"/>
                      <a:pt x="445948" y="574082"/>
                      <a:pt x="445948" y="552513"/>
                    </a:cubicBezTo>
                    <a:cubicBezTo>
                      <a:pt x="445948" y="530925"/>
                      <a:pt x="463419" y="513426"/>
                      <a:pt x="485015" y="513426"/>
                    </a:cubicBezTo>
                    <a:close/>
                    <a:moveTo>
                      <a:pt x="390371" y="513426"/>
                    </a:moveTo>
                    <a:cubicBezTo>
                      <a:pt x="411958" y="513426"/>
                      <a:pt x="429471" y="530925"/>
                      <a:pt x="429471" y="552513"/>
                    </a:cubicBezTo>
                    <a:cubicBezTo>
                      <a:pt x="429471" y="574082"/>
                      <a:pt x="411958" y="591582"/>
                      <a:pt x="390371" y="591582"/>
                    </a:cubicBezTo>
                    <a:cubicBezTo>
                      <a:pt x="368803" y="591582"/>
                      <a:pt x="351303" y="574082"/>
                      <a:pt x="351303" y="552513"/>
                    </a:cubicBezTo>
                    <a:cubicBezTo>
                      <a:pt x="351303" y="530925"/>
                      <a:pt x="368803" y="513426"/>
                      <a:pt x="390371" y="513426"/>
                    </a:cubicBezTo>
                    <a:close/>
                    <a:moveTo>
                      <a:pt x="409794" y="438656"/>
                    </a:moveTo>
                    <a:lnTo>
                      <a:pt x="418018" y="442062"/>
                    </a:lnTo>
                    <a:cubicBezTo>
                      <a:pt x="425096" y="449136"/>
                      <a:pt x="429475" y="458908"/>
                      <a:pt x="429475" y="469700"/>
                    </a:cubicBezTo>
                    <a:cubicBezTo>
                      <a:pt x="429475" y="491287"/>
                      <a:pt x="411958" y="508788"/>
                      <a:pt x="390371" y="508788"/>
                    </a:cubicBezTo>
                    <a:cubicBezTo>
                      <a:pt x="379591" y="508788"/>
                      <a:pt x="369825" y="504413"/>
                      <a:pt x="362754" y="497339"/>
                    </a:cubicBezTo>
                    <a:lnTo>
                      <a:pt x="360783" y="492581"/>
                    </a:lnTo>
                    <a:close/>
                    <a:moveTo>
                      <a:pt x="3111175" y="430614"/>
                    </a:moveTo>
                    <a:cubicBezTo>
                      <a:pt x="3132763" y="430614"/>
                      <a:pt x="3150263" y="448115"/>
                      <a:pt x="3150263" y="469701"/>
                    </a:cubicBezTo>
                    <a:cubicBezTo>
                      <a:pt x="3150263" y="491287"/>
                      <a:pt x="3132763" y="508790"/>
                      <a:pt x="3111175" y="508790"/>
                    </a:cubicBezTo>
                    <a:cubicBezTo>
                      <a:pt x="3089588" y="508790"/>
                      <a:pt x="3072088" y="491287"/>
                      <a:pt x="3072088" y="469701"/>
                    </a:cubicBezTo>
                    <a:cubicBezTo>
                      <a:pt x="3072088" y="448115"/>
                      <a:pt x="3089588" y="430614"/>
                      <a:pt x="3111175" y="430614"/>
                    </a:cubicBezTo>
                    <a:close/>
                    <a:moveTo>
                      <a:pt x="3018902" y="430614"/>
                    </a:moveTo>
                    <a:cubicBezTo>
                      <a:pt x="3040489" y="430614"/>
                      <a:pt x="3057989" y="448115"/>
                      <a:pt x="3057989" y="469701"/>
                    </a:cubicBezTo>
                    <a:cubicBezTo>
                      <a:pt x="3057989" y="491287"/>
                      <a:pt x="3040489" y="508790"/>
                      <a:pt x="3018902" y="508790"/>
                    </a:cubicBezTo>
                    <a:cubicBezTo>
                      <a:pt x="2997315" y="508790"/>
                      <a:pt x="2979815" y="491287"/>
                      <a:pt x="2979815" y="469701"/>
                    </a:cubicBezTo>
                    <a:cubicBezTo>
                      <a:pt x="2979815" y="448115"/>
                      <a:pt x="2997315" y="430614"/>
                      <a:pt x="3018902" y="430614"/>
                    </a:cubicBezTo>
                    <a:close/>
                    <a:moveTo>
                      <a:pt x="2924263" y="430613"/>
                    </a:moveTo>
                    <a:cubicBezTo>
                      <a:pt x="2945850" y="430613"/>
                      <a:pt x="2963349" y="448114"/>
                      <a:pt x="2963349" y="469699"/>
                    </a:cubicBezTo>
                    <a:cubicBezTo>
                      <a:pt x="2963349" y="491287"/>
                      <a:pt x="2945850" y="508788"/>
                      <a:pt x="2924263" y="508788"/>
                    </a:cubicBezTo>
                    <a:cubicBezTo>
                      <a:pt x="2902675" y="508788"/>
                      <a:pt x="2885175" y="491287"/>
                      <a:pt x="2885175" y="469699"/>
                    </a:cubicBezTo>
                    <a:cubicBezTo>
                      <a:pt x="2885175" y="448114"/>
                      <a:pt x="2902675" y="430613"/>
                      <a:pt x="2924263" y="430613"/>
                    </a:cubicBezTo>
                    <a:close/>
                    <a:moveTo>
                      <a:pt x="2079618" y="430613"/>
                    </a:moveTo>
                    <a:cubicBezTo>
                      <a:pt x="2101211" y="430613"/>
                      <a:pt x="2118703" y="448114"/>
                      <a:pt x="2118703" y="469699"/>
                    </a:cubicBezTo>
                    <a:cubicBezTo>
                      <a:pt x="2118703" y="491287"/>
                      <a:pt x="2101211" y="508788"/>
                      <a:pt x="2079618" y="508788"/>
                    </a:cubicBezTo>
                    <a:cubicBezTo>
                      <a:pt x="2058036" y="508788"/>
                      <a:pt x="2040537" y="491287"/>
                      <a:pt x="2040537" y="469699"/>
                    </a:cubicBezTo>
                    <a:cubicBezTo>
                      <a:pt x="2040537" y="448114"/>
                      <a:pt x="2058036" y="430613"/>
                      <a:pt x="2079618" y="430613"/>
                    </a:cubicBezTo>
                    <a:close/>
                    <a:moveTo>
                      <a:pt x="1984971" y="430613"/>
                    </a:moveTo>
                    <a:cubicBezTo>
                      <a:pt x="2006563" y="430613"/>
                      <a:pt x="2024068" y="448114"/>
                      <a:pt x="2024068" y="469699"/>
                    </a:cubicBezTo>
                    <a:cubicBezTo>
                      <a:pt x="2024068" y="491287"/>
                      <a:pt x="2006563" y="508788"/>
                      <a:pt x="1984971" y="508788"/>
                    </a:cubicBezTo>
                    <a:cubicBezTo>
                      <a:pt x="1963377" y="508788"/>
                      <a:pt x="1945873" y="491287"/>
                      <a:pt x="1945873" y="469699"/>
                    </a:cubicBezTo>
                    <a:cubicBezTo>
                      <a:pt x="1945873" y="448114"/>
                      <a:pt x="1963377" y="430613"/>
                      <a:pt x="1984971" y="430613"/>
                    </a:cubicBezTo>
                    <a:close/>
                    <a:moveTo>
                      <a:pt x="1890340" y="430613"/>
                    </a:moveTo>
                    <a:cubicBezTo>
                      <a:pt x="1911917" y="430613"/>
                      <a:pt x="1929413" y="448114"/>
                      <a:pt x="1929413" y="469699"/>
                    </a:cubicBezTo>
                    <a:cubicBezTo>
                      <a:pt x="1929413" y="491287"/>
                      <a:pt x="1911917" y="508788"/>
                      <a:pt x="1890340" y="508788"/>
                    </a:cubicBezTo>
                    <a:cubicBezTo>
                      <a:pt x="1868762" y="508788"/>
                      <a:pt x="1851255" y="491287"/>
                      <a:pt x="1851255" y="469699"/>
                    </a:cubicBezTo>
                    <a:cubicBezTo>
                      <a:pt x="1851255" y="448114"/>
                      <a:pt x="1868762" y="430613"/>
                      <a:pt x="1890340" y="430613"/>
                    </a:cubicBezTo>
                    <a:close/>
                    <a:moveTo>
                      <a:pt x="1798073" y="430613"/>
                    </a:moveTo>
                    <a:cubicBezTo>
                      <a:pt x="1819663" y="430613"/>
                      <a:pt x="1837149" y="448114"/>
                      <a:pt x="1837149" y="469699"/>
                    </a:cubicBezTo>
                    <a:cubicBezTo>
                      <a:pt x="1837149" y="491287"/>
                      <a:pt x="1819663" y="508788"/>
                      <a:pt x="1798073" y="508788"/>
                    </a:cubicBezTo>
                    <a:cubicBezTo>
                      <a:pt x="1776483" y="508788"/>
                      <a:pt x="1758966" y="491287"/>
                      <a:pt x="1758966" y="469699"/>
                    </a:cubicBezTo>
                    <a:cubicBezTo>
                      <a:pt x="1758966" y="448114"/>
                      <a:pt x="1776483" y="430613"/>
                      <a:pt x="1798073" y="430613"/>
                    </a:cubicBezTo>
                    <a:close/>
                    <a:moveTo>
                      <a:pt x="1703435" y="430613"/>
                    </a:moveTo>
                    <a:cubicBezTo>
                      <a:pt x="1725015" y="430613"/>
                      <a:pt x="1742524" y="448114"/>
                      <a:pt x="1742524" y="469699"/>
                    </a:cubicBezTo>
                    <a:cubicBezTo>
                      <a:pt x="1742524" y="491287"/>
                      <a:pt x="1725015" y="508788"/>
                      <a:pt x="1703435" y="508788"/>
                    </a:cubicBezTo>
                    <a:cubicBezTo>
                      <a:pt x="1681841" y="508788"/>
                      <a:pt x="1664351" y="491287"/>
                      <a:pt x="1664351" y="469699"/>
                    </a:cubicBezTo>
                    <a:cubicBezTo>
                      <a:pt x="1664351" y="448114"/>
                      <a:pt x="1681841" y="430613"/>
                      <a:pt x="1703435" y="430613"/>
                    </a:cubicBezTo>
                    <a:close/>
                    <a:moveTo>
                      <a:pt x="1611151" y="430613"/>
                    </a:moveTo>
                    <a:cubicBezTo>
                      <a:pt x="1632741" y="430613"/>
                      <a:pt x="1650245" y="448114"/>
                      <a:pt x="1650245" y="469699"/>
                    </a:cubicBezTo>
                    <a:cubicBezTo>
                      <a:pt x="1650245" y="491287"/>
                      <a:pt x="1632741" y="508788"/>
                      <a:pt x="1611151" y="508788"/>
                    </a:cubicBezTo>
                    <a:cubicBezTo>
                      <a:pt x="1589649" y="508788"/>
                      <a:pt x="1572151" y="491287"/>
                      <a:pt x="1572151" y="469699"/>
                    </a:cubicBezTo>
                    <a:cubicBezTo>
                      <a:pt x="1572151" y="448114"/>
                      <a:pt x="1589649" y="430613"/>
                      <a:pt x="1611151" y="430613"/>
                    </a:cubicBezTo>
                    <a:close/>
                    <a:moveTo>
                      <a:pt x="1516598" y="430613"/>
                    </a:moveTo>
                    <a:cubicBezTo>
                      <a:pt x="1538184" y="430613"/>
                      <a:pt x="1555687" y="448114"/>
                      <a:pt x="1555687" y="469699"/>
                    </a:cubicBezTo>
                    <a:cubicBezTo>
                      <a:pt x="1555687" y="491287"/>
                      <a:pt x="1538184" y="508788"/>
                      <a:pt x="1516598" y="508788"/>
                    </a:cubicBezTo>
                    <a:cubicBezTo>
                      <a:pt x="1495008" y="508788"/>
                      <a:pt x="1477507" y="491287"/>
                      <a:pt x="1477507" y="469699"/>
                    </a:cubicBezTo>
                    <a:cubicBezTo>
                      <a:pt x="1477507" y="448114"/>
                      <a:pt x="1495008" y="430613"/>
                      <a:pt x="1516598" y="430613"/>
                    </a:cubicBezTo>
                    <a:close/>
                    <a:moveTo>
                      <a:pt x="1045749" y="430613"/>
                    </a:moveTo>
                    <a:cubicBezTo>
                      <a:pt x="1067333" y="430613"/>
                      <a:pt x="1084837" y="448114"/>
                      <a:pt x="1084837" y="469699"/>
                    </a:cubicBezTo>
                    <a:cubicBezTo>
                      <a:pt x="1084837" y="491287"/>
                      <a:pt x="1067333" y="508788"/>
                      <a:pt x="1045749" y="508788"/>
                    </a:cubicBezTo>
                    <a:cubicBezTo>
                      <a:pt x="1024164" y="508788"/>
                      <a:pt x="1006666" y="491287"/>
                      <a:pt x="1006666" y="469699"/>
                    </a:cubicBezTo>
                    <a:cubicBezTo>
                      <a:pt x="1006666" y="448114"/>
                      <a:pt x="1024164" y="430613"/>
                      <a:pt x="1045749" y="430613"/>
                    </a:cubicBezTo>
                    <a:close/>
                    <a:moveTo>
                      <a:pt x="951124" y="430613"/>
                    </a:moveTo>
                    <a:cubicBezTo>
                      <a:pt x="972705" y="430613"/>
                      <a:pt x="990202" y="448114"/>
                      <a:pt x="990202" y="469699"/>
                    </a:cubicBezTo>
                    <a:cubicBezTo>
                      <a:pt x="990202" y="491287"/>
                      <a:pt x="972705" y="508788"/>
                      <a:pt x="951124" y="508788"/>
                    </a:cubicBezTo>
                    <a:cubicBezTo>
                      <a:pt x="929541" y="508788"/>
                      <a:pt x="912041" y="491287"/>
                      <a:pt x="912041" y="469699"/>
                    </a:cubicBezTo>
                    <a:cubicBezTo>
                      <a:pt x="912041" y="448114"/>
                      <a:pt x="929541" y="430613"/>
                      <a:pt x="951124" y="430613"/>
                    </a:cubicBezTo>
                    <a:close/>
                    <a:moveTo>
                      <a:pt x="856499" y="430613"/>
                    </a:moveTo>
                    <a:cubicBezTo>
                      <a:pt x="878082" y="430613"/>
                      <a:pt x="895578" y="448115"/>
                      <a:pt x="895578" y="469699"/>
                    </a:cubicBezTo>
                    <a:cubicBezTo>
                      <a:pt x="895578" y="491287"/>
                      <a:pt x="878082" y="508788"/>
                      <a:pt x="856499" y="508788"/>
                    </a:cubicBezTo>
                    <a:cubicBezTo>
                      <a:pt x="834915" y="508788"/>
                      <a:pt x="817418" y="491287"/>
                      <a:pt x="817418" y="469699"/>
                    </a:cubicBezTo>
                    <a:cubicBezTo>
                      <a:pt x="817418" y="448115"/>
                      <a:pt x="834915" y="430613"/>
                      <a:pt x="856499" y="430613"/>
                    </a:cubicBezTo>
                    <a:close/>
                    <a:moveTo>
                      <a:pt x="764240" y="430613"/>
                    </a:moveTo>
                    <a:cubicBezTo>
                      <a:pt x="785824" y="430613"/>
                      <a:pt x="803321" y="448115"/>
                      <a:pt x="803321" y="469699"/>
                    </a:cubicBezTo>
                    <a:cubicBezTo>
                      <a:pt x="803321" y="491287"/>
                      <a:pt x="785824" y="508788"/>
                      <a:pt x="764240" y="508788"/>
                    </a:cubicBezTo>
                    <a:cubicBezTo>
                      <a:pt x="742646" y="508788"/>
                      <a:pt x="725157" y="491287"/>
                      <a:pt x="725157" y="469699"/>
                    </a:cubicBezTo>
                    <a:cubicBezTo>
                      <a:pt x="725157" y="448115"/>
                      <a:pt x="742646" y="430613"/>
                      <a:pt x="764240" y="430613"/>
                    </a:cubicBezTo>
                    <a:close/>
                    <a:moveTo>
                      <a:pt x="669597" y="430613"/>
                    </a:moveTo>
                    <a:cubicBezTo>
                      <a:pt x="691199" y="430613"/>
                      <a:pt x="708695" y="448115"/>
                      <a:pt x="708695" y="469699"/>
                    </a:cubicBezTo>
                    <a:cubicBezTo>
                      <a:pt x="708695" y="491287"/>
                      <a:pt x="691199" y="508788"/>
                      <a:pt x="669597" y="508788"/>
                    </a:cubicBezTo>
                    <a:cubicBezTo>
                      <a:pt x="648023" y="508788"/>
                      <a:pt x="630517" y="491287"/>
                      <a:pt x="630517" y="469699"/>
                    </a:cubicBezTo>
                    <a:cubicBezTo>
                      <a:pt x="630517" y="448115"/>
                      <a:pt x="648023" y="430613"/>
                      <a:pt x="669597" y="430613"/>
                    </a:cubicBezTo>
                    <a:close/>
                    <a:moveTo>
                      <a:pt x="577311" y="430613"/>
                    </a:moveTo>
                    <a:cubicBezTo>
                      <a:pt x="598906" y="430613"/>
                      <a:pt x="616412" y="448115"/>
                      <a:pt x="616412" y="469700"/>
                    </a:cubicBezTo>
                    <a:cubicBezTo>
                      <a:pt x="616412" y="491287"/>
                      <a:pt x="598906" y="508788"/>
                      <a:pt x="577311" y="508788"/>
                    </a:cubicBezTo>
                    <a:cubicBezTo>
                      <a:pt x="555718" y="508788"/>
                      <a:pt x="538213" y="491287"/>
                      <a:pt x="538213" y="469700"/>
                    </a:cubicBezTo>
                    <a:cubicBezTo>
                      <a:pt x="538213" y="448115"/>
                      <a:pt x="555718" y="430613"/>
                      <a:pt x="577311" y="430613"/>
                    </a:cubicBezTo>
                    <a:close/>
                    <a:moveTo>
                      <a:pt x="485025" y="430613"/>
                    </a:moveTo>
                    <a:cubicBezTo>
                      <a:pt x="506612" y="430613"/>
                      <a:pt x="524109" y="448115"/>
                      <a:pt x="524109" y="469700"/>
                    </a:cubicBezTo>
                    <a:cubicBezTo>
                      <a:pt x="524109" y="491287"/>
                      <a:pt x="506612" y="508788"/>
                      <a:pt x="485025" y="508788"/>
                    </a:cubicBezTo>
                    <a:cubicBezTo>
                      <a:pt x="463427" y="508788"/>
                      <a:pt x="445951" y="491287"/>
                      <a:pt x="445951" y="469700"/>
                    </a:cubicBezTo>
                    <a:cubicBezTo>
                      <a:pt x="445951" y="448115"/>
                      <a:pt x="463427" y="430613"/>
                      <a:pt x="485025" y="430613"/>
                    </a:cubicBezTo>
                    <a:close/>
                    <a:moveTo>
                      <a:pt x="493081" y="353508"/>
                    </a:moveTo>
                    <a:lnTo>
                      <a:pt x="512664" y="361620"/>
                    </a:lnTo>
                    <a:cubicBezTo>
                      <a:pt x="519737" y="368693"/>
                      <a:pt x="524111" y="378465"/>
                      <a:pt x="524111" y="389259"/>
                    </a:cubicBezTo>
                    <a:cubicBezTo>
                      <a:pt x="524111" y="410845"/>
                      <a:pt x="506614" y="428346"/>
                      <a:pt x="485026" y="428346"/>
                    </a:cubicBezTo>
                    <a:cubicBezTo>
                      <a:pt x="474228" y="428346"/>
                      <a:pt x="464460" y="423970"/>
                      <a:pt x="457392" y="416897"/>
                    </a:cubicBezTo>
                    <a:lnTo>
                      <a:pt x="448688" y="395861"/>
                    </a:lnTo>
                    <a:lnTo>
                      <a:pt x="459172" y="384326"/>
                    </a:lnTo>
                    <a:close/>
                    <a:moveTo>
                      <a:pt x="2079618" y="350171"/>
                    </a:moveTo>
                    <a:cubicBezTo>
                      <a:pt x="2101211" y="350171"/>
                      <a:pt x="2118703" y="367670"/>
                      <a:pt x="2118703" y="389259"/>
                    </a:cubicBezTo>
                    <a:cubicBezTo>
                      <a:pt x="2118703" y="410845"/>
                      <a:pt x="2101211" y="428346"/>
                      <a:pt x="2079618" y="428346"/>
                    </a:cubicBezTo>
                    <a:cubicBezTo>
                      <a:pt x="2058036" y="428346"/>
                      <a:pt x="2040537" y="410845"/>
                      <a:pt x="2040537" y="389259"/>
                    </a:cubicBezTo>
                    <a:cubicBezTo>
                      <a:pt x="2040537" y="367670"/>
                      <a:pt x="2058036" y="350171"/>
                      <a:pt x="2079618" y="350171"/>
                    </a:cubicBezTo>
                    <a:close/>
                    <a:moveTo>
                      <a:pt x="1984971" y="350171"/>
                    </a:moveTo>
                    <a:cubicBezTo>
                      <a:pt x="2006563" y="350171"/>
                      <a:pt x="2024068" y="367670"/>
                      <a:pt x="2024068" y="389259"/>
                    </a:cubicBezTo>
                    <a:cubicBezTo>
                      <a:pt x="2024068" y="410845"/>
                      <a:pt x="2006563" y="428346"/>
                      <a:pt x="1984971" y="428346"/>
                    </a:cubicBezTo>
                    <a:cubicBezTo>
                      <a:pt x="1963377" y="428346"/>
                      <a:pt x="1945873" y="410845"/>
                      <a:pt x="1945873" y="389259"/>
                    </a:cubicBezTo>
                    <a:cubicBezTo>
                      <a:pt x="1945873" y="367670"/>
                      <a:pt x="1963377" y="350171"/>
                      <a:pt x="1984971" y="350171"/>
                    </a:cubicBezTo>
                    <a:close/>
                    <a:moveTo>
                      <a:pt x="1890340" y="350171"/>
                    </a:moveTo>
                    <a:cubicBezTo>
                      <a:pt x="1911917" y="350171"/>
                      <a:pt x="1929413" y="367670"/>
                      <a:pt x="1929413" y="389259"/>
                    </a:cubicBezTo>
                    <a:cubicBezTo>
                      <a:pt x="1929413" y="410845"/>
                      <a:pt x="1911917" y="428346"/>
                      <a:pt x="1890340" y="428346"/>
                    </a:cubicBezTo>
                    <a:cubicBezTo>
                      <a:pt x="1868762" y="428346"/>
                      <a:pt x="1851255" y="410845"/>
                      <a:pt x="1851255" y="389259"/>
                    </a:cubicBezTo>
                    <a:cubicBezTo>
                      <a:pt x="1851255" y="367670"/>
                      <a:pt x="1868762" y="350171"/>
                      <a:pt x="1890340" y="350171"/>
                    </a:cubicBezTo>
                    <a:close/>
                    <a:moveTo>
                      <a:pt x="1798073" y="350171"/>
                    </a:moveTo>
                    <a:cubicBezTo>
                      <a:pt x="1819663" y="350171"/>
                      <a:pt x="1837149" y="367670"/>
                      <a:pt x="1837149" y="389259"/>
                    </a:cubicBezTo>
                    <a:cubicBezTo>
                      <a:pt x="1837149" y="410845"/>
                      <a:pt x="1819663" y="428346"/>
                      <a:pt x="1798073" y="428346"/>
                    </a:cubicBezTo>
                    <a:cubicBezTo>
                      <a:pt x="1776483" y="428346"/>
                      <a:pt x="1758966" y="410845"/>
                      <a:pt x="1758966" y="389259"/>
                    </a:cubicBezTo>
                    <a:cubicBezTo>
                      <a:pt x="1758966" y="367670"/>
                      <a:pt x="1776483" y="350171"/>
                      <a:pt x="1798073" y="350171"/>
                    </a:cubicBezTo>
                    <a:close/>
                    <a:moveTo>
                      <a:pt x="1703435" y="350171"/>
                    </a:moveTo>
                    <a:cubicBezTo>
                      <a:pt x="1725015" y="350171"/>
                      <a:pt x="1742524" y="367670"/>
                      <a:pt x="1742524" y="389259"/>
                    </a:cubicBezTo>
                    <a:cubicBezTo>
                      <a:pt x="1742524" y="410845"/>
                      <a:pt x="1725015" y="428346"/>
                      <a:pt x="1703435" y="428346"/>
                    </a:cubicBezTo>
                    <a:cubicBezTo>
                      <a:pt x="1681841" y="428346"/>
                      <a:pt x="1664351" y="410845"/>
                      <a:pt x="1664351" y="389259"/>
                    </a:cubicBezTo>
                    <a:cubicBezTo>
                      <a:pt x="1664351" y="367670"/>
                      <a:pt x="1681841" y="350171"/>
                      <a:pt x="1703435" y="350171"/>
                    </a:cubicBezTo>
                    <a:close/>
                    <a:moveTo>
                      <a:pt x="1611151" y="350171"/>
                    </a:moveTo>
                    <a:cubicBezTo>
                      <a:pt x="1632741" y="350171"/>
                      <a:pt x="1650245" y="367670"/>
                      <a:pt x="1650245" y="389259"/>
                    </a:cubicBezTo>
                    <a:cubicBezTo>
                      <a:pt x="1650245" y="410845"/>
                      <a:pt x="1632741" y="428346"/>
                      <a:pt x="1611151" y="428346"/>
                    </a:cubicBezTo>
                    <a:cubicBezTo>
                      <a:pt x="1589652" y="428346"/>
                      <a:pt x="1572155" y="410845"/>
                      <a:pt x="1572155" y="389259"/>
                    </a:cubicBezTo>
                    <a:cubicBezTo>
                      <a:pt x="1572155" y="367670"/>
                      <a:pt x="1589652" y="350171"/>
                      <a:pt x="1611151" y="350171"/>
                    </a:cubicBezTo>
                    <a:close/>
                    <a:moveTo>
                      <a:pt x="1516602" y="350171"/>
                    </a:moveTo>
                    <a:cubicBezTo>
                      <a:pt x="1538185" y="350171"/>
                      <a:pt x="1555690" y="367670"/>
                      <a:pt x="1555690" y="389259"/>
                    </a:cubicBezTo>
                    <a:cubicBezTo>
                      <a:pt x="1555690" y="410845"/>
                      <a:pt x="1538185" y="428346"/>
                      <a:pt x="1516602" y="428346"/>
                    </a:cubicBezTo>
                    <a:cubicBezTo>
                      <a:pt x="1495010" y="428346"/>
                      <a:pt x="1477510" y="410845"/>
                      <a:pt x="1477510" y="389259"/>
                    </a:cubicBezTo>
                    <a:cubicBezTo>
                      <a:pt x="1477510" y="367670"/>
                      <a:pt x="1495010" y="350171"/>
                      <a:pt x="1516602" y="350171"/>
                    </a:cubicBezTo>
                    <a:close/>
                    <a:moveTo>
                      <a:pt x="951124" y="350171"/>
                    </a:moveTo>
                    <a:cubicBezTo>
                      <a:pt x="972708" y="350171"/>
                      <a:pt x="990204" y="367670"/>
                      <a:pt x="990204" y="389259"/>
                    </a:cubicBezTo>
                    <a:cubicBezTo>
                      <a:pt x="990204" y="410845"/>
                      <a:pt x="972708" y="428346"/>
                      <a:pt x="951124" y="428346"/>
                    </a:cubicBezTo>
                    <a:cubicBezTo>
                      <a:pt x="929543" y="428346"/>
                      <a:pt x="912042" y="410845"/>
                      <a:pt x="912042" y="389259"/>
                    </a:cubicBezTo>
                    <a:cubicBezTo>
                      <a:pt x="912042" y="367670"/>
                      <a:pt x="929543" y="350171"/>
                      <a:pt x="951124" y="350171"/>
                    </a:cubicBezTo>
                    <a:close/>
                    <a:moveTo>
                      <a:pt x="856501" y="350171"/>
                    </a:moveTo>
                    <a:cubicBezTo>
                      <a:pt x="878085" y="350171"/>
                      <a:pt x="895581" y="367670"/>
                      <a:pt x="895581" y="389259"/>
                    </a:cubicBezTo>
                    <a:cubicBezTo>
                      <a:pt x="895581" y="410845"/>
                      <a:pt x="878085" y="428346"/>
                      <a:pt x="856501" y="428346"/>
                    </a:cubicBezTo>
                    <a:cubicBezTo>
                      <a:pt x="834918" y="428346"/>
                      <a:pt x="817421" y="410845"/>
                      <a:pt x="817421" y="389259"/>
                    </a:cubicBezTo>
                    <a:cubicBezTo>
                      <a:pt x="817421" y="367670"/>
                      <a:pt x="834918" y="350171"/>
                      <a:pt x="856501" y="350171"/>
                    </a:cubicBezTo>
                    <a:close/>
                    <a:moveTo>
                      <a:pt x="764243" y="350171"/>
                    </a:moveTo>
                    <a:cubicBezTo>
                      <a:pt x="785826" y="350171"/>
                      <a:pt x="803324" y="367671"/>
                      <a:pt x="803324" y="389259"/>
                    </a:cubicBezTo>
                    <a:cubicBezTo>
                      <a:pt x="803324" y="410845"/>
                      <a:pt x="785826" y="428346"/>
                      <a:pt x="764243" y="428346"/>
                    </a:cubicBezTo>
                    <a:cubicBezTo>
                      <a:pt x="742651" y="428346"/>
                      <a:pt x="725160" y="410845"/>
                      <a:pt x="725160" y="389259"/>
                    </a:cubicBezTo>
                    <a:cubicBezTo>
                      <a:pt x="725160" y="367671"/>
                      <a:pt x="742651" y="350171"/>
                      <a:pt x="764243" y="350171"/>
                    </a:cubicBezTo>
                    <a:close/>
                    <a:moveTo>
                      <a:pt x="669597" y="350171"/>
                    </a:moveTo>
                    <a:cubicBezTo>
                      <a:pt x="691200" y="350171"/>
                      <a:pt x="708698" y="367671"/>
                      <a:pt x="708698" y="389259"/>
                    </a:cubicBezTo>
                    <a:cubicBezTo>
                      <a:pt x="708698" y="410845"/>
                      <a:pt x="691200" y="428346"/>
                      <a:pt x="669597" y="428346"/>
                    </a:cubicBezTo>
                    <a:cubicBezTo>
                      <a:pt x="648024" y="428346"/>
                      <a:pt x="630519" y="410845"/>
                      <a:pt x="630519" y="389259"/>
                    </a:cubicBezTo>
                    <a:cubicBezTo>
                      <a:pt x="630519" y="367671"/>
                      <a:pt x="648024" y="350171"/>
                      <a:pt x="669597" y="350171"/>
                    </a:cubicBezTo>
                    <a:close/>
                    <a:moveTo>
                      <a:pt x="577316" y="350171"/>
                    </a:moveTo>
                    <a:cubicBezTo>
                      <a:pt x="598910" y="350171"/>
                      <a:pt x="616414" y="367671"/>
                      <a:pt x="616414" y="389259"/>
                    </a:cubicBezTo>
                    <a:cubicBezTo>
                      <a:pt x="616414" y="410845"/>
                      <a:pt x="598910" y="428346"/>
                      <a:pt x="577316" y="428346"/>
                    </a:cubicBezTo>
                    <a:cubicBezTo>
                      <a:pt x="555721" y="428346"/>
                      <a:pt x="538216" y="410845"/>
                      <a:pt x="538216" y="389259"/>
                    </a:cubicBezTo>
                    <a:cubicBezTo>
                      <a:pt x="538216" y="367671"/>
                      <a:pt x="555721" y="350171"/>
                      <a:pt x="577316" y="350171"/>
                    </a:cubicBezTo>
                    <a:close/>
                    <a:moveTo>
                      <a:pt x="591716" y="263862"/>
                    </a:moveTo>
                    <a:lnTo>
                      <a:pt x="604964" y="269347"/>
                    </a:lnTo>
                    <a:cubicBezTo>
                      <a:pt x="612039" y="276420"/>
                      <a:pt x="616416" y="286192"/>
                      <a:pt x="616416" y="296985"/>
                    </a:cubicBezTo>
                    <a:cubicBezTo>
                      <a:pt x="616416" y="318571"/>
                      <a:pt x="598910" y="336071"/>
                      <a:pt x="577316" y="336071"/>
                    </a:cubicBezTo>
                    <a:cubicBezTo>
                      <a:pt x="566520" y="336071"/>
                      <a:pt x="556745" y="331696"/>
                      <a:pt x="549670" y="324623"/>
                    </a:cubicBezTo>
                    <a:lnTo>
                      <a:pt x="542883" y="308244"/>
                    </a:lnTo>
                    <a:close/>
                    <a:moveTo>
                      <a:pt x="951129" y="257899"/>
                    </a:moveTo>
                    <a:cubicBezTo>
                      <a:pt x="972708" y="257899"/>
                      <a:pt x="990205" y="275398"/>
                      <a:pt x="990205" y="296985"/>
                    </a:cubicBezTo>
                    <a:cubicBezTo>
                      <a:pt x="990205" y="318571"/>
                      <a:pt x="972708" y="336070"/>
                      <a:pt x="951129" y="336070"/>
                    </a:cubicBezTo>
                    <a:cubicBezTo>
                      <a:pt x="929543" y="336070"/>
                      <a:pt x="912045" y="318571"/>
                      <a:pt x="912045" y="296985"/>
                    </a:cubicBezTo>
                    <a:cubicBezTo>
                      <a:pt x="912045" y="275398"/>
                      <a:pt x="929543" y="257899"/>
                      <a:pt x="951129" y="257899"/>
                    </a:cubicBezTo>
                    <a:close/>
                    <a:moveTo>
                      <a:pt x="856503" y="257899"/>
                    </a:moveTo>
                    <a:cubicBezTo>
                      <a:pt x="878086" y="257899"/>
                      <a:pt x="895582" y="275398"/>
                      <a:pt x="895582" y="296985"/>
                    </a:cubicBezTo>
                    <a:cubicBezTo>
                      <a:pt x="895582" y="318571"/>
                      <a:pt x="878086" y="336070"/>
                      <a:pt x="856503" y="336070"/>
                    </a:cubicBezTo>
                    <a:cubicBezTo>
                      <a:pt x="834919" y="336070"/>
                      <a:pt x="817422" y="318571"/>
                      <a:pt x="817422" y="296985"/>
                    </a:cubicBezTo>
                    <a:cubicBezTo>
                      <a:pt x="817422" y="275398"/>
                      <a:pt x="834919" y="257899"/>
                      <a:pt x="856503" y="257899"/>
                    </a:cubicBezTo>
                    <a:close/>
                    <a:moveTo>
                      <a:pt x="764243" y="257899"/>
                    </a:moveTo>
                    <a:cubicBezTo>
                      <a:pt x="785826" y="257899"/>
                      <a:pt x="803326" y="275398"/>
                      <a:pt x="803326" y="296985"/>
                    </a:cubicBezTo>
                    <a:cubicBezTo>
                      <a:pt x="803326" y="318571"/>
                      <a:pt x="785826" y="336070"/>
                      <a:pt x="764243" y="336070"/>
                    </a:cubicBezTo>
                    <a:cubicBezTo>
                      <a:pt x="742651" y="336070"/>
                      <a:pt x="725161" y="318571"/>
                      <a:pt x="725161" y="296985"/>
                    </a:cubicBezTo>
                    <a:cubicBezTo>
                      <a:pt x="725161" y="275398"/>
                      <a:pt x="742651" y="257899"/>
                      <a:pt x="764243" y="257899"/>
                    </a:cubicBezTo>
                    <a:close/>
                    <a:moveTo>
                      <a:pt x="669597" y="257899"/>
                    </a:moveTo>
                    <a:cubicBezTo>
                      <a:pt x="691200" y="257899"/>
                      <a:pt x="708698" y="275398"/>
                      <a:pt x="708698" y="296985"/>
                    </a:cubicBezTo>
                    <a:cubicBezTo>
                      <a:pt x="708698" y="318571"/>
                      <a:pt x="691200" y="336070"/>
                      <a:pt x="669597" y="336070"/>
                    </a:cubicBezTo>
                    <a:cubicBezTo>
                      <a:pt x="648024" y="336070"/>
                      <a:pt x="630520" y="318571"/>
                      <a:pt x="630520" y="296985"/>
                    </a:cubicBezTo>
                    <a:cubicBezTo>
                      <a:pt x="630520" y="275398"/>
                      <a:pt x="648024" y="257899"/>
                      <a:pt x="669597" y="257899"/>
                    </a:cubicBezTo>
                    <a:close/>
                    <a:moveTo>
                      <a:pt x="2079618" y="257899"/>
                    </a:moveTo>
                    <a:cubicBezTo>
                      <a:pt x="2101211" y="257899"/>
                      <a:pt x="2118703" y="275398"/>
                      <a:pt x="2118703" y="296984"/>
                    </a:cubicBezTo>
                    <a:cubicBezTo>
                      <a:pt x="2118703" y="318571"/>
                      <a:pt x="2101211" y="336070"/>
                      <a:pt x="2079618" y="336070"/>
                    </a:cubicBezTo>
                    <a:cubicBezTo>
                      <a:pt x="2058036" y="336070"/>
                      <a:pt x="2040537" y="318571"/>
                      <a:pt x="2040537" y="296984"/>
                    </a:cubicBezTo>
                    <a:cubicBezTo>
                      <a:pt x="2040537" y="275398"/>
                      <a:pt x="2058036" y="257899"/>
                      <a:pt x="2079618" y="257899"/>
                    </a:cubicBezTo>
                    <a:close/>
                    <a:moveTo>
                      <a:pt x="1984971" y="257899"/>
                    </a:moveTo>
                    <a:cubicBezTo>
                      <a:pt x="2006563" y="257899"/>
                      <a:pt x="2024068" y="275398"/>
                      <a:pt x="2024068" y="296984"/>
                    </a:cubicBezTo>
                    <a:cubicBezTo>
                      <a:pt x="2024068" y="318571"/>
                      <a:pt x="2006563" y="336070"/>
                      <a:pt x="1984971" y="336070"/>
                    </a:cubicBezTo>
                    <a:cubicBezTo>
                      <a:pt x="1963377" y="336070"/>
                      <a:pt x="1945873" y="318571"/>
                      <a:pt x="1945873" y="296984"/>
                    </a:cubicBezTo>
                    <a:cubicBezTo>
                      <a:pt x="1945873" y="275398"/>
                      <a:pt x="1963377" y="257899"/>
                      <a:pt x="1984971" y="257899"/>
                    </a:cubicBezTo>
                    <a:close/>
                    <a:moveTo>
                      <a:pt x="1890340" y="257899"/>
                    </a:moveTo>
                    <a:cubicBezTo>
                      <a:pt x="1911917" y="257899"/>
                      <a:pt x="1929413" y="275398"/>
                      <a:pt x="1929413" y="296984"/>
                    </a:cubicBezTo>
                    <a:cubicBezTo>
                      <a:pt x="1929413" y="318571"/>
                      <a:pt x="1911917" y="336070"/>
                      <a:pt x="1890340" y="336070"/>
                    </a:cubicBezTo>
                    <a:cubicBezTo>
                      <a:pt x="1868762" y="336070"/>
                      <a:pt x="1851255" y="318571"/>
                      <a:pt x="1851255" y="296984"/>
                    </a:cubicBezTo>
                    <a:cubicBezTo>
                      <a:pt x="1851255" y="275398"/>
                      <a:pt x="1868762" y="257899"/>
                      <a:pt x="1890340" y="257899"/>
                    </a:cubicBezTo>
                    <a:close/>
                    <a:moveTo>
                      <a:pt x="1798073" y="257899"/>
                    </a:moveTo>
                    <a:cubicBezTo>
                      <a:pt x="1819663" y="257899"/>
                      <a:pt x="1837149" y="275398"/>
                      <a:pt x="1837149" y="296984"/>
                    </a:cubicBezTo>
                    <a:cubicBezTo>
                      <a:pt x="1837149" y="318571"/>
                      <a:pt x="1819663" y="336070"/>
                      <a:pt x="1798073" y="336070"/>
                    </a:cubicBezTo>
                    <a:cubicBezTo>
                      <a:pt x="1776483" y="336070"/>
                      <a:pt x="1758966" y="318571"/>
                      <a:pt x="1758966" y="296984"/>
                    </a:cubicBezTo>
                    <a:cubicBezTo>
                      <a:pt x="1758966" y="275398"/>
                      <a:pt x="1776483" y="257899"/>
                      <a:pt x="1798073" y="257899"/>
                    </a:cubicBezTo>
                    <a:close/>
                    <a:moveTo>
                      <a:pt x="1703435" y="257899"/>
                    </a:moveTo>
                    <a:cubicBezTo>
                      <a:pt x="1725015" y="257899"/>
                      <a:pt x="1742524" y="275398"/>
                      <a:pt x="1742524" y="296984"/>
                    </a:cubicBezTo>
                    <a:cubicBezTo>
                      <a:pt x="1742524" y="318571"/>
                      <a:pt x="1725015" y="336070"/>
                      <a:pt x="1703435" y="336070"/>
                    </a:cubicBezTo>
                    <a:cubicBezTo>
                      <a:pt x="1681841" y="336070"/>
                      <a:pt x="1664351" y="318571"/>
                      <a:pt x="1664351" y="296984"/>
                    </a:cubicBezTo>
                    <a:cubicBezTo>
                      <a:pt x="1664351" y="275398"/>
                      <a:pt x="1681841" y="257899"/>
                      <a:pt x="1703435" y="257899"/>
                    </a:cubicBezTo>
                    <a:close/>
                    <a:moveTo>
                      <a:pt x="1611151" y="257899"/>
                    </a:moveTo>
                    <a:cubicBezTo>
                      <a:pt x="1632741" y="257899"/>
                      <a:pt x="1650245" y="275398"/>
                      <a:pt x="1650245" y="296984"/>
                    </a:cubicBezTo>
                    <a:cubicBezTo>
                      <a:pt x="1650245" y="318571"/>
                      <a:pt x="1632741" y="336070"/>
                      <a:pt x="1611151" y="336070"/>
                    </a:cubicBezTo>
                    <a:cubicBezTo>
                      <a:pt x="1589655" y="336070"/>
                      <a:pt x="1572155" y="318571"/>
                      <a:pt x="1572155" y="296984"/>
                    </a:cubicBezTo>
                    <a:cubicBezTo>
                      <a:pt x="1572155" y="275398"/>
                      <a:pt x="1589655" y="257899"/>
                      <a:pt x="1611151" y="257899"/>
                    </a:cubicBezTo>
                    <a:close/>
                    <a:moveTo>
                      <a:pt x="1516605" y="257899"/>
                    </a:moveTo>
                    <a:cubicBezTo>
                      <a:pt x="1538188" y="257899"/>
                      <a:pt x="1555690" y="275398"/>
                      <a:pt x="1555690" y="296984"/>
                    </a:cubicBezTo>
                    <a:cubicBezTo>
                      <a:pt x="1555690" y="318571"/>
                      <a:pt x="1538188" y="336070"/>
                      <a:pt x="1516605" y="336070"/>
                    </a:cubicBezTo>
                    <a:cubicBezTo>
                      <a:pt x="1495013" y="336070"/>
                      <a:pt x="1477512" y="318571"/>
                      <a:pt x="1477512" y="296984"/>
                    </a:cubicBezTo>
                    <a:cubicBezTo>
                      <a:pt x="1477512" y="275398"/>
                      <a:pt x="1495013" y="257899"/>
                      <a:pt x="1516605" y="257899"/>
                    </a:cubicBezTo>
                    <a:close/>
                    <a:moveTo>
                      <a:pt x="1419597" y="257899"/>
                    </a:moveTo>
                    <a:cubicBezTo>
                      <a:pt x="1441183" y="257899"/>
                      <a:pt x="1458689" y="275398"/>
                      <a:pt x="1458689" y="296984"/>
                    </a:cubicBezTo>
                    <a:cubicBezTo>
                      <a:pt x="1458689" y="318571"/>
                      <a:pt x="1441183" y="336070"/>
                      <a:pt x="1419597" y="336070"/>
                    </a:cubicBezTo>
                    <a:cubicBezTo>
                      <a:pt x="1398003" y="336070"/>
                      <a:pt x="1380501" y="318571"/>
                      <a:pt x="1380501" y="296984"/>
                    </a:cubicBezTo>
                    <a:cubicBezTo>
                      <a:pt x="1380501" y="275398"/>
                      <a:pt x="1398003" y="257899"/>
                      <a:pt x="1419597" y="257899"/>
                    </a:cubicBezTo>
                    <a:close/>
                    <a:moveTo>
                      <a:pt x="1329683" y="257899"/>
                    </a:moveTo>
                    <a:cubicBezTo>
                      <a:pt x="1351272" y="257899"/>
                      <a:pt x="1368775" y="275398"/>
                      <a:pt x="1368775" y="296984"/>
                    </a:cubicBezTo>
                    <a:cubicBezTo>
                      <a:pt x="1368775" y="318571"/>
                      <a:pt x="1351272" y="336070"/>
                      <a:pt x="1329683" y="336070"/>
                    </a:cubicBezTo>
                    <a:cubicBezTo>
                      <a:pt x="1308100" y="336070"/>
                      <a:pt x="1290601" y="318571"/>
                      <a:pt x="1290601" y="296984"/>
                    </a:cubicBezTo>
                    <a:cubicBezTo>
                      <a:pt x="1290601" y="275398"/>
                      <a:pt x="1308100" y="257899"/>
                      <a:pt x="1329683" y="257899"/>
                    </a:cubicBezTo>
                    <a:close/>
                    <a:moveTo>
                      <a:pt x="1232690" y="257899"/>
                    </a:moveTo>
                    <a:cubicBezTo>
                      <a:pt x="1254278" y="257899"/>
                      <a:pt x="1271764" y="275398"/>
                      <a:pt x="1271764" y="296985"/>
                    </a:cubicBezTo>
                    <a:cubicBezTo>
                      <a:pt x="1271764" y="318571"/>
                      <a:pt x="1254278" y="336070"/>
                      <a:pt x="1232690" y="336070"/>
                    </a:cubicBezTo>
                    <a:cubicBezTo>
                      <a:pt x="1211099" y="336070"/>
                      <a:pt x="1193607" y="318571"/>
                      <a:pt x="1193607" y="296985"/>
                    </a:cubicBezTo>
                    <a:cubicBezTo>
                      <a:pt x="1193607" y="275398"/>
                      <a:pt x="1211099" y="257899"/>
                      <a:pt x="1232690" y="257899"/>
                    </a:cubicBezTo>
                    <a:close/>
                    <a:moveTo>
                      <a:pt x="1516605" y="175085"/>
                    </a:moveTo>
                    <a:cubicBezTo>
                      <a:pt x="1538188" y="175085"/>
                      <a:pt x="1555690" y="192585"/>
                      <a:pt x="1555690" y="214170"/>
                    </a:cubicBezTo>
                    <a:cubicBezTo>
                      <a:pt x="1555690" y="235758"/>
                      <a:pt x="1538188" y="253265"/>
                      <a:pt x="1516605" y="253265"/>
                    </a:cubicBezTo>
                    <a:cubicBezTo>
                      <a:pt x="1495013" y="253265"/>
                      <a:pt x="1477512" y="235758"/>
                      <a:pt x="1477512" y="214170"/>
                    </a:cubicBezTo>
                    <a:cubicBezTo>
                      <a:pt x="1477512" y="192585"/>
                      <a:pt x="1495013" y="175085"/>
                      <a:pt x="1516605" y="175085"/>
                    </a:cubicBezTo>
                    <a:close/>
                    <a:moveTo>
                      <a:pt x="1419600" y="175085"/>
                    </a:moveTo>
                    <a:cubicBezTo>
                      <a:pt x="1441183" y="175085"/>
                      <a:pt x="1458689" y="192585"/>
                      <a:pt x="1458689" y="214170"/>
                    </a:cubicBezTo>
                    <a:cubicBezTo>
                      <a:pt x="1458689" y="235758"/>
                      <a:pt x="1441183" y="253265"/>
                      <a:pt x="1419600" y="253265"/>
                    </a:cubicBezTo>
                    <a:cubicBezTo>
                      <a:pt x="1398003" y="253265"/>
                      <a:pt x="1380502" y="235758"/>
                      <a:pt x="1380502" y="214170"/>
                    </a:cubicBezTo>
                    <a:cubicBezTo>
                      <a:pt x="1380502" y="192585"/>
                      <a:pt x="1398003" y="175085"/>
                      <a:pt x="1419600" y="175085"/>
                    </a:cubicBezTo>
                    <a:close/>
                    <a:moveTo>
                      <a:pt x="1329683" y="175085"/>
                    </a:moveTo>
                    <a:cubicBezTo>
                      <a:pt x="1351272" y="175085"/>
                      <a:pt x="1368775" y="192585"/>
                      <a:pt x="1368775" y="214170"/>
                    </a:cubicBezTo>
                    <a:cubicBezTo>
                      <a:pt x="1368775" y="235758"/>
                      <a:pt x="1351272" y="253265"/>
                      <a:pt x="1329683" y="253265"/>
                    </a:cubicBezTo>
                    <a:cubicBezTo>
                      <a:pt x="1308100" y="253265"/>
                      <a:pt x="1290601" y="235758"/>
                      <a:pt x="1290601" y="214170"/>
                    </a:cubicBezTo>
                    <a:cubicBezTo>
                      <a:pt x="1290601" y="192585"/>
                      <a:pt x="1308100" y="175085"/>
                      <a:pt x="1329683" y="175085"/>
                    </a:cubicBezTo>
                    <a:close/>
                    <a:moveTo>
                      <a:pt x="1232690" y="175085"/>
                    </a:moveTo>
                    <a:cubicBezTo>
                      <a:pt x="1254278" y="175085"/>
                      <a:pt x="1271764" y="192585"/>
                      <a:pt x="1271764" y="214170"/>
                    </a:cubicBezTo>
                    <a:cubicBezTo>
                      <a:pt x="1271764" y="235758"/>
                      <a:pt x="1254278" y="253265"/>
                      <a:pt x="1232690" y="253265"/>
                    </a:cubicBezTo>
                    <a:cubicBezTo>
                      <a:pt x="1211099" y="253265"/>
                      <a:pt x="1193607" y="235758"/>
                      <a:pt x="1193607" y="214170"/>
                    </a:cubicBezTo>
                    <a:cubicBezTo>
                      <a:pt x="1193607" y="192585"/>
                      <a:pt x="1211099" y="175085"/>
                      <a:pt x="1232690" y="175085"/>
                    </a:cubicBezTo>
                    <a:close/>
                    <a:moveTo>
                      <a:pt x="1045751" y="175085"/>
                    </a:moveTo>
                    <a:cubicBezTo>
                      <a:pt x="1067337" y="175085"/>
                      <a:pt x="1084842" y="192585"/>
                      <a:pt x="1084842" y="214172"/>
                    </a:cubicBezTo>
                    <a:cubicBezTo>
                      <a:pt x="1084842" y="235758"/>
                      <a:pt x="1067337" y="253265"/>
                      <a:pt x="1045751" y="253265"/>
                    </a:cubicBezTo>
                    <a:cubicBezTo>
                      <a:pt x="1024168" y="253265"/>
                      <a:pt x="1006670" y="235758"/>
                      <a:pt x="1006670" y="214172"/>
                    </a:cubicBezTo>
                    <a:cubicBezTo>
                      <a:pt x="1006670" y="192585"/>
                      <a:pt x="1024168" y="175085"/>
                      <a:pt x="1045751" y="175085"/>
                    </a:cubicBezTo>
                    <a:close/>
                    <a:moveTo>
                      <a:pt x="951129" y="175085"/>
                    </a:moveTo>
                    <a:cubicBezTo>
                      <a:pt x="972708" y="175085"/>
                      <a:pt x="990205" y="192585"/>
                      <a:pt x="990205" y="214172"/>
                    </a:cubicBezTo>
                    <a:cubicBezTo>
                      <a:pt x="990205" y="235758"/>
                      <a:pt x="972708" y="253265"/>
                      <a:pt x="951129" y="253265"/>
                    </a:cubicBezTo>
                    <a:cubicBezTo>
                      <a:pt x="929543" y="253265"/>
                      <a:pt x="912045" y="235758"/>
                      <a:pt x="912045" y="214172"/>
                    </a:cubicBezTo>
                    <a:cubicBezTo>
                      <a:pt x="912045" y="192585"/>
                      <a:pt x="929543" y="175085"/>
                      <a:pt x="951129" y="175085"/>
                    </a:cubicBezTo>
                    <a:close/>
                    <a:moveTo>
                      <a:pt x="856503" y="175085"/>
                    </a:moveTo>
                    <a:cubicBezTo>
                      <a:pt x="878086" y="175085"/>
                      <a:pt x="895582" y="192585"/>
                      <a:pt x="895582" y="214172"/>
                    </a:cubicBezTo>
                    <a:cubicBezTo>
                      <a:pt x="895582" y="235758"/>
                      <a:pt x="878086" y="253265"/>
                      <a:pt x="856503" y="253265"/>
                    </a:cubicBezTo>
                    <a:cubicBezTo>
                      <a:pt x="834919" y="253265"/>
                      <a:pt x="817422" y="235758"/>
                      <a:pt x="817422" y="214172"/>
                    </a:cubicBezTo>
                    <a:cubicBezTo>
                      <a:pt x="817422" y="192585"/>
                      <a:pt x="834919" y="175085"/>
                      <a:pt x="856503" y="175085"/>
                    </a:cubicBezTo>
                    <a:close/>
                    <a:moveTo>
                      <a:pt x="764243" y="175085"/>
                    </a:moveTo>
                    <a:cubicBezTo>
                      <a:pt x="785830" y="175085"/>
                      <a:pt x="803326" y="192585"/>
                      <a:pt x="803326" y="214172"/>
                    </a:cubicBezTo>
                    <a:cubicBezTo>
                      <a:pt x="803326" y="235758"/>
                      <a:pt x="785830" y="253265"/>
                      <a:pt x="764243" y="253265"/>
                    </a:cubicBezTo>
                    <a:cubicBezTo>
                      <a:pt x="742651" y="253265"/>
                      <a:pt x="725161" y="235758"/>
                      <a:pt x="725161" y="214172"/>
                    </a:cubicBezTo>
                    <a:cubicBezTo>
                      <a:pt x="725161" y="192585"/>
                      <a:pt x="742651" y="175085"/>
                      <a:pt x="764243" y="175085"/>
                    </a:cubicBezTo>
                    <a:close/>
                    <a:moveTo>
                      <a:pt x="2831988" y="175085"/>
                    </a:moveTo>
                    <a:cubicBezTo>
                      <a:pt x="2853575" y="175085"/>
                      <a:pt x="2871075" y="192585"/>
                      <a:pt x="2871075" y="214170"/>
                    </a:cubicBezTo>
                    <a:cubicBezTo>
                      <a:pt x="2871075" y="235758"/>
                      <a:pt x="2853575" y="253265"/>
                      <a:pt x="2831988" y="253265"/>
                    </a:cubicBezTo>
                    <a:cubicBezTo>
                      <a:pt x="2810401" y="253265"/>
                      <a:pt x="2792901" y="235758"/>
                      <a:pt x="2792901" y="214170"/>
                    </a:cubicBezTo>
                    <a:cubicBezTo>
                      <a:pt x="2792901" y="192585"/>
                      <a:pt x="2810401" y="175085"/>
                      <a:pt x="2831988" y="175085"/>
                    </a:cubicBezTo>
                    <a:close/>
                    <a:moveTo>
                      <a:pt x="2079618" y="175085"/>
                    </a:moveTo>
                    <a:cubicBezTo>
                      <a:pt x="2101211" y="175085"/>
                      <a:pt x="2118703" y="192585"/>
                      <a:pt x="2118703" y="214170"/>
                    </a:cubicBezTo>
                    <a:cubicBezTo>
                      <a:pt x="2118703" y="235758"/>
                      <a:pt x="2101211" y="253265"/>
                      <a:pt x="2079618" y="253265"/>
                    </a:cubicBezTo>
                    <a:cubicBezTo>
                      <a:pt x="2058036" y="253265"/>
                      <a:pt x="2040537" y="235758"/>
                      <a:pt x="2040537" y="214170"/>
                    </a:cubicBezTo>
                    <a:cubicBezTo>
                      <a:pt x="2040537" y="192585"/>
                      <a:pt x="2058036" y="175085"/>
                      <a:pt x="2079618" y="175085"/>
                    </a:cubicBezTo>
                    <a:close/>
                    <a:moveTo>
                      <a:pt x="1984973" y="175085"/>
                    </a:moveTo>
                    <a:cubicBezTo>
                      <a:pt x="2006565" y="175085"/>
                      <a:pt x="2024073" y="192585"/>
                      <a:pt x="2024073" y="214170"/>
                    </a:cubicBezTo>
                    <a:cubicBezTo>
                      <a:pt x="2024073" y="235758"/>
                      <a:pt x="2006565" y="253265"/>
                      <a:pt x="1984973" y="253265"/>
                    </a:cubicBezTo>
                    <a:cubicBezTo>
                      <a:pt x="1963378" y="253265"/>
                      <a:pt x="1945875" y="235758"/>
                      <a:pt x="1945875" y="214170"/>
                    </a:cubicBezTo>
                    <a:cubicBezTo>
                      <a:pt x="1945875" y="192585"/>
                      <a:pt x="1963378" y="175085"/>
                      <a:pt x="1984973" y="175085"/>
                    </a:cubicBezTo>
                    <a:close/>
                    <a:moveTo>
                      <a:pt x="1890340" y="175085"/>
                    </a:moveTo>
                    <a:cubicBezTo>
                      <a:pt x="1911917" y="175085"/>
                      <a:pt x="1929413" y="192585"/>
                      <a:pt x="1929413" y="214170"/>
                    </a:cubicBezTo>
                    <a:cubicBezTo>
                      <a:pt x="1929413" y="235758"/>
                      <a:pt x="1911917" y="253265"/>
                      <a:pt x="1890340" y="253265"/>
                    </a:cubicBezTo>
                    <a:cubicBezTo>
                      <a:pt x="1868762" y="253265"/>
                      <a:pt x="1851255" y="235758"/>
                      <a:pt x="1851255" y="214170"/>
                    </a:cubicBezTo>
                    <a:cubicBezTo>
                      <a:pt x="1851255" y="192585"/>
                      <a:pt x="1868762" y="175085"/>
                      <a:pt x="1890340" y="175085"/>
                    </a:cubicBezTo>
                    <a:close/>
                    <a:moveTo>
                      <a:pt x="1798073" y="175085"/>
                    </a:moveTo>
                    <a:cubicBezTo>
                      <a:pt x="1819663" y="175085"/>
                      <a:pt x="1837149" y="192585"/>
                      <a:pt x="1837149" y="214170"/>
                    </a:cubicBezTo>
                    <a:cubicBezTo>
                      <a:pt x="1837149" y="235758"/>
                      <a:pt x="1819663" y="253265"/>
                      <a:pt x="1798073" y="253265"/>
                    </a:cubicBezTo>
                    <a:cubicBezTo>
                      <a:pt x="1776483" y="253265"/>
                      <a:pt x="1758966" y="235758"/>
                      <a:pt x="1758966" y="214170"/>
                    </a:cubicBezTo>
                    <a:cubicBezTo>
                      <a:pt x="1758966" y="192585"/>
                      <a:pt x="1776483" y="175085"/>
                      <a:pt x="1798073" y="175085"/>
                    </a:cubicBezTo>
                    <a:close/>
                    <a:moveTo>
                      <a:pt x="1703435" y="175085"/>
                    </a:moveTo>
                    <a:cubicBezTo>
                      <a:pt x="1725015" y="175085"/>
                      <a:pt x="1742524" y="192585"/>
                      <a:pt x="1742524" y="214170"/>
                    </a:cubicBezTo>
                    <a:cubicBezTo>
                      <a:pt x="1742524" y="235758"/>
                      <a:pt x="1725015" y="253265"/>
                      <a:pt x="1703435" y="253265"/>
                    </a:cubicBezTo>
                    <a:cubicBezTo>
                      <a:pt x="1681841" y="253265"/>
                      <a:pt x="1664351" y="235758"/>
                      <a:pt x="1664351" y="214170"/>
                    </a:cubicBezTo>
                    <a:cubicBezTo>
                      <a:pt x="1664351" y="192585"/>
                      <a:pt x="1681841" y="175085"/>
                      <a:pt x="1703435" y="175085"/>
                    </a:cubicBezTo>
                    <a:close/>
                    <a:moveTo>
                      <a:pt x="1611151" y="175085"/>
                    </a:moveTo>
                    <a:cubicBezTo>
                      <a:pt x="1632741" y="175085"/>
                      <a:pt x="1650245" y="192585"/>
                      <a:pt x="1650245" y="214170"/>
                    </a:cubicBezTo>
                    <a:cubicBezTo>
                      <a:pt x="1650245" y="235758"/>
                      <a:pt x="1632741" y="253265"/>
                      <a:pt x="1611151" y="253265"/>
                    </a:cubicBezTo>
                    <a:cubicBezTo>
                      <a:pt x="1589656" y="253265"/>
                      <a:pt x="1572158" y="235758"/>
                      <a:pt x="1572158" y="214170"/>
                    </a:cubicBezTo>
                    <a:cubicBezTo>
                      <a:pt x="1572158" y="192585"/>
                      <a:pt x="1589656" y="175085"/>
                      <a:pt x="1611151" y="175085"/>
                    </a:cubicBezTo>
                    <a:close/>
                    <a:moveTo>
                      <a:pt x="798955" y="113714"/>
                    </a:moveTo>
                    <a:lnTo>
                      <a:pt x="803326" y="124268"/>
                    </a:lnTo>
                    <a:cubicBezTo>
                      <a:pt x="803326" y="145855"/>
                      <a:pt x="785830" y="163353"/>
                      <a:pt x="764243" y="163353"/>
                    </a:cubicBezTo>
                    <a:lnTo>
                      <a:pt x="738461" y="152674"/>
                    </a:lnTo>
                    <a:lnTo>
                      <a:pt x="754212" y="140896"/>
                    </a:lnTo>
                    <a:close/>
                    <a:moveTo>
                      <a:pt x="2904918" y="93195"/>
                    </a:moveTo>
                    <a:lnTo>
                      <a:pt x="2961886" y="127804"/>
                    </a:lnTo>
                    <a:lnTo>
                      <a:pt x="2951903" y="151905"/>
                    </a:lnTo>
                    <a:cubicBezTo>
                      <a:pt x="2944829" y="158978"/>
                      <a:pt x="2935058" y="163353"/>
                      <a:pt x="2924264" y="163353"/>
                    </a:cubicBezTo>
                    <a:cubicBezTo>
                      <a:pt x="2902677" y="163353"/>
                      <a:pt x="2885177" y="145855"/>
                      <a:pt x="2885177" y="124267"/>
                    </a:cubicBezTo>
                    <a:cubicBezTo>
                      <a:pt x="2885177" y="113475"/>
                      <a:pt x="2889552" y="103703"/>
                      <a:pt x="2896625" y="96630"/>
                    </a:cubicBezTo>
                    <a:close/>
                    <a:moveTo>
                      <a:pt x="2831988" y="85181"/>
                    </a:moveTo>
                    <a:cubicBezTo>
                      <a:pt x="2853575" y="85181"/>
                      <a:pt x="2871075" y="102682"/>
                      <a:pt x="2871075" y="124267"/>
                    </a:cubicBezTo>
                    <a:cubicBezTo>
                      <a:pt x="2871075" y="145855"/>
                      <a:pt x="2853575" y="163353"/>
                      <a:pt x="2831988" y="163353"/>
                    </a:cubicBezTo>
                    <a:cubicBezTo>
                      <a:pt x="2810401" y="163353"/>
                      <a:pt x="2792901" y="145855"/>
                      <a:pt x="2792901" y="124267"/>
                    </a:cubicBezTo>
                    <a:cubicBezTo>
                      <a:pt x="2792901" y="102682"/>
                      <a:pt x="2810401" y="85181"/>
                      <a:pt x="2831988" y="85181"/>
                    </a:cubicBezTo>
                    <a:close/>
                    <a:moveTo>
                      <a:pt x="2171887" y="85181"/>
                    </a:moveTo>
                    <a:cubicBezTo>
                      <a:pt x="2193477" y="85181"/>
                      <a:pt x="2210981" y="102682"/>
                      <a:pt x="2210981" y="124267"/>
                    </a:cubicBezTo>
                    <a:cubicBezTo>
                      <a:pt x="2210981" y="145855"/>
                      <a:pt x="2193477" y="163353"/>
                      <a:pt x="2171887" y="163353"/>
                    </a:cubicBezTo>
                    <a:cubicBezTo>
                      <a:pt x="2150295" y="163353"/>
                      <a:pt x="2132800" y="145855"/>
                      <a:pt x="2132800" y="124267"/>
                    </a:cubicBezTo>
                    <a:cubicBezTo>
                      <a:pt x="2132800" y="102682"/>
                      <a:pt x="2150295" y="85181"/>
                      <a:pt x="2171887" y="85181"/>
                    </a:cubicBezTo>
                    <a:close/>
                    <a:moveTo>
                      <a:pt x="2079618" y="85181"/>
                    </a:moveTo>
                    <a:cubicBezTo>
                      <a:pt x="2101211" y="85181"/>
                      <a:pt x="2118703" y="102682"/>
                      <a:pt x="2118703" y="124267"/>
                    </a:cubicBezTo>
                    <a:cubicBezTo>
                      <a:pt x="2118703" y="145855"/>
                      <a:pt x="2101211" y="163353"/>
                      <a:pt x="2079618" y="163353"/>
                    </a:cubicBezTo>
                    <a:cubicBezTo>
                      <a:pt x="2058036" y="163353"/>
                      <a:pt x="2040537" y="145855"/>
                      <a:pt x="2040537" y="124267"/>
                    </a:cubicBezTo>
                    <a:cubicBezTo>
                      <a:pt x="2040537" y="102682"/>
                      <a:pt x="2058036" y="85181"/>
                      <a:pt x="2079618" y="85181"/>
                    </a:cubicBezTo>
                    <a:close/>
                    <a:moveTo>
                      <a:pt x="1984973" y="85181"/>
                    </a:moveTo>
                    <a:cubicBezTo>
                      <a:pt x="2006565" y="85181"/>
                      <a:pt x="2024073" y="102682"/>
                      <a:pt x="2024073" y="124268"/>
                    </a:cubicBezTo>
                    <a:cubicBezTo>
                      <a:pt x="2024073" y="145855"/>
                      <a:pt x="2006565" y="163353"/>
                      <a:pt x="1984973" y="163353"/>
                    </a:cubicBezTo>
                    <a:cubicBezTo>
                      <a:pt x="1963378" y="163353"/>
                      <a:pt x="1945875" y="145855"/>
                      <a:pt x="1945875" y="124268"/>
                    </a:cubicBezTo>
                    <a:cubicBezTo>
                      <a:pt x="1945875" y="102682"/>
                      <a:pt x="1963378" y="85181"/>
                      <a:pt x="1984973" y="85181"/>
                    </a:cubicBezTo>
                    <a:close/>
                    <a:moveTo>
                      <a:pt x="1890340" y="85181"/>
                    </a:moveTo>
                    <a:cubicBezTo>
                      <a:pt x="1911917" y="85181"/>
                      <a:pt x="1929413" y="102682"/>
                      <a:pt x="1929413" y="124268"/>
                    </a:cubicBezTo>
                    <a:cubicBezTo>
                      <a:pt x="1929413" y="145855"/>
                      <a:pt x="1911917" y="163353"/>
                      <a:pt x="1890340" y="163353"/>
                    </a:cubicBezTo>
                    <a:cubicBezTo>
                      <a:pt x="1868762" y="163353"/>
                      <a:pt x="1851255" y="145855"/>
                      <a:pt x="1851255" y="124268"/>
                    </a:cubicBezTo>
                    <a:cubicBezTo>
                      <a:pt x="1851255" y="102682"/>
                      <a:pt x="1868762" y="85181"/>
                      <a:pt x="1890340" y="85181"/>
                    </a:cubicBezTo>
                    <a:close/>
                    <a:moveTo>
                      <a:pt x="1798073" y="85181"/>
                    </a:moveTo>
                    <a:cubicBezTo>
                      <a:pt x="1819663" y="85181"/>
                      <a:pt x="1837149" y="102682"/>
                      <a:pt x="1837149" y="124268"/>
                    </a:cubicBezTo>
                    <a:cubicBezTo>
                      <a:pt x="1837149" y="145855"/>
                      <a:pt x="1819663" y="163353"/>
                      <a:pt x="1798073" y="163353"/>
                    </a:cubicBezTo>
                    <a:cubicBezTo>
                      <a:pt x="1776483" y="163353"/>
                      <a:pt x="1758966" y="145855"/>
                      <a:pt x="1758966" y="124268"/>
                    </a:cubicBezTo>
                    <a:cubicBezTo>
                      <a:pt x="1758966" y="102682"/>
                      <a:pt x="1776483" y="85181"/>
                      <a:pt x="1798073" y="85181"/>
                    </a:cubicBezTo>
                    <a:close/>
                    <a:moveTo>
                      <a:pt x="1703435" y="85181"/>
                    </a:moveTo>
                    <a:cubicBezTo>
                      <a:pt x="1725015" y="85181"/>
                      <a:pt x="1742524" y="102682"/>
                      <a:pt x="1742524" y="124268"/>
                    </a:cubicBezTo>
                    <a:cubicBezTo>
                      <a:pt x="1742524" y="145855"/>
                      <a:pt x="1725015" y="163353"/>
                      <a:pt x="1703435" y="163353"/>
                    </a:cubicBezTo>
                    <a:cubicBezTo>
                      <a:pt x="1681841" y="163353"/>
                      <a:pt x="1664351" y="145855"/>
                      <a:pt x="1664351" y="124268"/>
                    </a:cubicBezTo>
                    <a:cubicBezTo>
                      <a:pt x="1664351" y="102682"/>
                      <a:pt x="1681841" y="85181"/>
                      <a:pt x="1703435" y="85181"/>
                    </a:cubicBezTo>
                    <a:close/>
                    <a:moveTo>
                      <a:pt x="1611151" y="85181"/>
                    </a:moveTo>
                    <a:cubicBezTo>
                      <a:pt x="1632741" y="85181"/>
                      <a:pt x="1650245" y="102683"/>
                      <a:pt x="1650245" y="124268"/>
                    </a:cubicBezTo>
                    <a:cubicBezTo>
                      <a:pt x="1650245" y="145855"/>
                      <a:pt x="1632741" y="163353"/>
                      <a:pt x="1611151" y="163353"/>
                    </a:cubicBezTo>
                    <a:cubicBezTo>
                      <a:pt x="1589656" y="163353"/>
                      <a:pt x="1572160" y="145855"/>
                      <a:pt x="1572160" y="124268"/>
                    </a:cubicBezTo>
                    <a:cubicBezTo>
                      <a:pt x="1572160" y="102683"/>
                      <a:pt x="1589656" y="85181"/>
                      <a:pt x="1611151" y="85181"/>
                    </a:cubicBezTo>
                    <a:close/>
                    <a:moveTo>
                      <a:pt x="1516607" y="85181"/>
                    </a:moveTo>
                    <a:cubicBezTo>
                      <a:pt x="1538188" y="85181"/>
                      <a:pt x="1555693" y="102683"/>
                      <a:pt x="1555693" y="124268"/>
                    </a:cubicBezTo>
                    <a:cubicBezTo>
                      <a:pt x="1555693" y="145855"/>
                      <a:pt x="1538188" y="163353"/>
                      <a:pt x="1516607" y="163353"/>
                    </a:cubicBezTo>
                    <a:cubicBezTo>
                      <a:pt x="1495014" y="163353"/>
                      <a:pt x="1477512" y="145855"/>
                      <a:pt x="1477512" y="124268"/>
                    </a:cubicBezTo>
                    <a:cubicBezTo>
                      <a:pt x="1477512" y="102683"/>
                      <a:pt x="1495014" y="85181"/>
                      <a:pt x="1516607" y="85181"/>
                    </a:cubicBezTo>
                    <a:close/>
                    <a:moveTo>
                      <a:pt x="1419600" y="85181"/>
                    </a:moveTo>
                    <a:cubicBezTo>
                      <a:pt x="1441183" y="85181"/>
                      <a:pt x="1458689" y="102683"/>
                      <a:pt x="1458689" y="124268"/>
                    </a:cubicBezTo>
                    <a:cubicBezTo>
                      <a:pt x="1458689" y="145855"/>
                      <a:pt x="1441183" y="163353"/>
                      <a:pt x="1419600" y="163353"/>
                    </a:cubicBezTo>
                    <a:cubicBezTo>
                      <a:pt x="1398003" y="163353"/>
                      <a:pt x="1380504" y="145855"/>
                      <a:pt x="1380504" y="124268"/>
                    </a:cubicBezTo>
                    <a:cubicBezTo>
                      <a:pt x="1380504" y="102683"/>
                      <a:pt x="1398003" y="85181"/>
                      <a:pt x="1419600" y="85181"/>
                    </a:cubicBezTo>
                    <a:close/>
                    <a:moveTo>
                      <a:pt x="1329684" y="85181"/>
                    </a:moveTo>
                    <a:cubicBezTo>
                      <a:pt x="1351272" y="85181"/>
                      <a:pt x="1368775" y="102683"/>
                      <a:pt x="1368775" y="124268"/>
                    </a:cubicBezTo>
                    <a:cubicBezTo>
                      <a:pt x="1368775" y="145855"/>
                      <a:pt x="1351272" y="163353"/>
                      <a:pt x="1329684" y="163353"/>
                    </a:cubicBezTo>
                    <a:cubicBezTo>
                      <a:pt x="1308100" y="163353"/>
                      <a:pt x="1290604" y="145855"/>
                      <a:pt x="1290604" y="124268"/>
                    </a:cubicBezTo>
                    <a:cubicBezTo>
                      <a:pt x="1290604" y="102683"/>
                      <a:pt x="1308100" y="85181"/>
                      <a:pt x="1329684" y="85181"/>
                    </a:cubicBezTo>
                    <a:close/>
                    <a:moveTo>
                      <a:pt x="1142780" y="85181"/>
                    </a:moveTo>
                    <a:cubicBezTo>
                      <a:pt x="1164374" y="85181"/>
                      <a:pt x="1181872" y="102683"/>
                      <a:pt x="1181872" y="124268"/>
                    </a:cubicBezTo>
                    <a:cubicBezTo>
                      <a:pt x="1181872" y="145855"/>
                      <a:pt x="1164374" y="163353"/>
                      <a:pt x="1142780" y="163353"/>
                    </a:cubicBezTo>
                    <a:cubicBezTo>
                      <a:pt x="1121186" y="163353"/>
                      <a:pt x="1103680" y="145855"/>
                      <a:pt x="1103680" y="124268"/>
                    </a:cubicBezTo>
                    <a:cubicBezTo>
                      <a:pt x="1103680" y="102683"/>
                      <a:pt x="1121186" y="85181"/>
                      <a:pt x="1142780" y="85181"/>
                    </a:cubicBezTo>
                    <a:close/>
                    <a:moveTo>
                      <a:pt x="1045753" y="85181"/>
                    </a:moveTo>
                    <a:cubicBezTo>
                      <a:pt x="1067337" y="85181"/>
                      <a:pt x="1084842" y="102683"/>
                      <a:pt x="1084842" y="124268"/>
                    </a:cubicBezTo>
                    <a:cubicBezTo>
                      <a:pt x="1084842" y="145855"/>
                      <a:pt x="1067337" y="163353"/>
                      <a:pt x="1045753" y="163353"/>
                    </a:cubicBezTo>
                    <a:cubicBezTo>
                      <a:pt x="1024168" y="163353"/>
                      <a:pt x="1006670" y="145855"/>
                      <a:pt x="1006670" y="124268"/>
                    </a:cubicBezTo>
                    <a:cubicBezTo>
                      <a:pt x="1006670" y="102683"/>
                      <a:pt x="1024168" y="85181"/>
                      <a:pt x="1045753" y="85181"/>
                    </a:cubicBezTo>
                    <a:close/>
                    <a:moveTo>
                      <a:pt x="951129" y="85181"/>
                    </a:moveTo>
                    <a:cubicBezTo>
                      <a:pt x="972708" y="85181"/>
                      <a:pt x="990205" y="102683"/>
                      <a:pt x="990205" y="124268"/>
                    </a:cubicBezTo>
                    <a:cubicBezTo>
                      <a:pt x="990205" y="145855"/>
                      <a:pt x="972708" y="163353"/>
                      <a:pt x="951129" y="163353"/>
                    </a:cubicBezTo>
                    <a:cubicBezTo>
                      <a:pt x="929543" y="163353"/>
                      <a:pt x="912045" y="145855"/>
                      <a:pt x="912045" y="124268"/>
                    </a:cubicBezTo>
                    <a:cubicBezTo>
                      <a:pt x="912045" y="102683"/>
                      <a:pt x="929543" y="85181"/>
                      <a:pt x="951129" y="85181"/>
                    </a:cubicBezTo>
                    <a:close/>
                    <a:moveTo>
                      <a:pt x="856503" y="85181"/>
                    </a:moveTo>
                    <a:cubicBezTo>
                      <a:pt x="878086" y="85181"/>
                      <a:pt x="895582" y="102683"/>
                      <a:pt x="895582" y="124268"/>
                    </a:cubicBezTo>
                    <a:cubicBezTo>
                      <a:pt x="895582" y="145855"/>
                      <a:pt x="878086" y="163353"/>
                      <a:pt x="856503" y="163353"/>
                    </a:cubicBezTo>
                    <a:cubicBezTo>
                      <a:pt x="834921" y="163353"/>
                      <a:pt x="817424" y="145855"/>
                      <a:pt x="817424" y="124268"/>
                    </a:cubicBezTo>
                    <a:cubicBezTo>
                      <a:pt x="817424" y="102683"/>
                      <a:pt x="834921" y="85181"/>
                      <a:pt x="856503" y="85181"/>
                    </a:cubicBezTo>
                    <a:close/>
                    <a:moveTo>
                      <a:pt x="978967" y="11950"/>
                    </a:moveTo>
                    <a:lnTo>
                      <a:pt x="990205" y="39087"/>
                    </a:lnTo>
                    <a:cubicBezTo>
                      <a:pt x="990205" y="60674"/>
                      <a:pt x="972708" y="78173"/>
                      <a:pt x="951129" y="78173"/>
                    </a:cubicBezTo>
                    <a:cubicBezTo>
                      <a:pt x="940336" y="78173"/>
                      <a:pt x="930565" y="73798"/>
                      <a:pt x="923492" y="66725"/>
                    </a:cubicBezTo>
                    <a:lnTo>
                      <a:pt x="914005" y="43819"/>
                    </a:lnTo>
                    <a:lnTo>
                      <a:pt x="918580" y="41040"/>
                    </a:lnTo>
                    <a:close/>
                    <a:moveTo>
                      <a:pt x="2266537" y="0"/>
                    </a:moveTo>
                    <a:cubicBezTo>
                      <a:pt x="2288118" y="0"/>
                      <a:pt x="2305619" y="17499"/>
                      <a:pt x="2305619" y="39087"/>
                    </a:cubicBezTo>
                    <a:cubicBezTo>
                      <a:pt x="2305619" y="60673"/>
                      <a:pt x="2288118" y="78173"/>
                      <a:pt x="2266537" y="78173"/>
                    </a:cubicBezTo>
                    <a:cubicBezTo>
                      <a:pt x="2244936" y="78173"/>
                      <a:pt x="2227443" y="60673"/>
                      <a:pt x="2227443" y="39087"/>
                    </a:cubicBezTo>
                    <a:cubicBezTo>
                      <a:pt x="2227443" y="17499"/>
                      <a:pt x="2244936" y="0"/>
                      <a:pt x="2266537" y="0"/>
                    </a:cubicBezTo>
                    <a:close/>
                    <a:moveTo>
                      <a:pt x="2171887" y="0"/>
                    </a:moveTo>
                    <a:cubicBezTo>
                      <a:pt x="2193477" y="0"/>
                      <a:pt x="2210981" y="17499"/>
                      <a:pt x="2210981" y="39087"/>
                    </a:cubicBezTo>
                    <a:cubicBezTo>
                      <a:pt x="2210981" y="60673"/>
                      <a:pt x="2193477" y="78173"/>
                      <a:pt x="2171887" y="78173"/>
                    </a:cubicBezTo>
                    <a:cubicBezTo>
                      <a:pt x="2150295" y="78173"/>
                      <a:pt x="2132800" y="60673"/>
                      <a:pt x="2132800" y="39087"/>
                    </a:cubicBezTo>
                    <a:cubicBezTo>
                      <a:pt x="2132800" y="17499"/>
                      <a:pt x="2150295" y="0"/>
                      <a:pt x="2171887" y="0"/>
                    </a:cubicBezTo>
                    <a:close/>
                    <a:moveTo>
                      <a:pt x="2079618" y="0"/>
                    </a:moveTo>
                    <a:cubicBezTo>
                      <a:pt x="2101211" y="0"/>
                      <a:pt x="2118703" y="17499"/>
                      <a:pt x="2118703" y="39087"/>
                    </a:cubicBezTo>
                    <a:cubicBezTo>
                      <a:pt x="2118703" y="60673"/>
                      <a:pt x="2101211" y="78173"/>
                      <a:pt x="2079618" y="78173"/>
                    </a:cubicBezTo>
                    <a:cubicBezTo>
                      <a:pt x="2058036" y="78173"/>
                      <a:pt x="2040537" y="60673"/>
                      <a:pt x="2040537" y="39087"/>
                    </a:cubicBezTo>
                    <a:cubicBezTo>
                      <a:pt x="2040537" y="17499"/>
                      <a:pt x="2058036" y="0"/>
                      <a:pt x="2079618" y="0"/>
                    </a:cubicBezTo>
                    <a:close/>
                    <a:moveTo>
                      <a:pt x="1984973" y="0"/>
                    </a:moveTo>
                    <a:cubicBezTo>
                      <a:pt x="2006565" y="0"/>
                      <a:pt x="2024073" y="17499"/>
                      <a:pt x="2024073" y="39087"/>
                    </a:cubicBezTo>
                    <a:cubicBezTo>
                      <a:pt x="2024073" y="60673"/>
                      <a:pt x="2006565" y="78173"/>
                      <a:pt x="1984973" y="78173"/>
                    </a:cubicBezTo>
                    <a:cubicBezTo>
                      <a:pt x="1963378" y="78173"/>
                      <a:pt x="1945875" y="60673"/>
                      <a:pt x="1945875" y="39087"/>
                    </a:cubicBezTo>
                    <a:cubicBezTo>
                      <a:pt x="1945875" y="17499"/>
                      <a:pt x="1963378" y="0"/>
                      <a:pt x="1984973" y="0"/>
                    </a:cubicBezTo>
                    <a:close/>
                    <a:moveTo>
                      <a:pt x="1890340" y="0"/>
                    </a:moveTo>
                    <a:cubicBezTo>
                      <a:pt x="1911917" y="0"/>
                      <a:pt x="1929413" y="17499"/>
                      <a:pt x="1929413" y="39087"/>
                    </a:cubicBezTo>
                    <a:cubicBezTo>
                      <a:pt x="1929413" y="60673"/>
                      <a:pt x="1911917" y="78173"/>
                      <a:pt x="1890340" y="78173"/>
                    </a:cubicBezTo>
                    <a:cubicBezTo>
                      <a:pt x="1868762" y="78173"/>
                      <a:pt x="1851255" y="60673"/>
                      <a:pt x="1851255" y="39087"/>
                    </a:cubicBezTo>
                    <a:cubicBezTo>
                      <a:pt x="1851255" y="17499"/>
                      <a:pt x="1868762" y="0"/>
                      <a:pt x="1890340" y="0"/>
                    </a:cubicBezTo>
                    <a:close/>
                    <a:moveTo>
                      <a:pt x="1798073" y="0"/>
                    </a:moveTo>
                    <a:cubicBezTo>
                      <a:pt x="1819663" y="0"/>
                      <a:pt x="1837149" y="17499"/>
                      <a:pt x="1837149" y="39087"/>
                    </a:cubicBezTo>
                    <a:cubicBezTo>
                      <a:pt x="1837149" y="60673"/>
                      <a:pt x="1819663" y="78173"/>
                      <a:pt x="1798073" y="78173"/>
                    </a:cubicBezTo>
                    <a:cubicBezTo>
                      <a:pt x="1776483" y="78173"/>
                      <a:pt x="1758966" y="60673"/>
                      <a:pt x="1758966" y="39087"/>
                    </a:cubicBezTo>
                    <a:cubicBezTo>
                      <a:pt x="1758966" y="17499"/>
                      <a:pt x="1776483" y="0"/>
                      <a:pt x="1798073" y="0"/>
                    </a:cubicBezTo>
                    <a:close/>
                    <a:moveTo>
                      <a:pt x="1703435" y="0"/>
                    </a:moveTo>
                    <a:cubicBezTo>
                      <a:pt x="1725015" y="0"/>
                      <a:pt x="1742524" y="17499"/>
                      <a:pt x="1742524" y="39087"/>
                    </a:cubicBezTo>
                    <a:cubicBezTo>
                      <a:pt x="1742524" y="60673"/>
                      <a:pt x="1725015" y="78173"/>
                      <a:pt x="1703435" y="78173"/>
                    </a:cubicBezTo>
                    <a:cubicBezTo>
                      <a:pt x="1681841" y="78173"/>
                      <a:pt x="1664351" y="60673"/>
                      <a:pt x="1664351" y="39087"/>
                    </a:cubicBezTo>
                    <a:cubicBezTo>
                      <a:pt x="1664351" y="17499"/>
                      <a:pt x="1681841" y="0"/>
                      <a:pt x="1703435" y="0"/>
                    </a:cubicBezTo>
                    <a:close/>
                    <a:moveTo>
                      <a:pt x="1611151" y="0"/>
                    </a:moveTo>
                    <a:cubicBezTo>
                      <a:pt x="1632741" y="0"/>
                      <a:pt x="1650245" y="17499"/>
                      <a:pt x="1650245" y="39087"/>
                    </a:cubicBezTo>
                    <a:cubicBezTo>
                      <a:pt x="1650245" y="60673"/>
                      <a:pt x="1632741" y="78173"/>
                      <a:pt x="1611151" y="78173"/>
                    </a:cubicBezTo>
                    <a:cubicBezTo>
                      <a:pt x="1589656" y="78173"/>
                      <a:pt x="1572160" y="60673"/>
                      <a:pt x="1572160" y="39087"/>
                    </a:cubicBezTo>
                    <a:cubicBezTo>
                      <a:pt x="1572160" y="17499"/>
                      <a:pt x="1589656" y="0"/>
                      <a:pt x="1611151" y="0"/>
                    </a:cubicBezTo>
                    <a:close/>
                    <a:moveTo>
                      <a:pt x="1516607" y="0"/>
                    </a:moveTo>
                    <a:cubicBezTo>
                      <a:pt x="1538188" y="0"/>
                      <a:pt x="1555693" y="17499"/>
                      <a:pt x="1555693" y="39087"/>
                    </a:cubicBezTo>
                    <a:cubicBezTo>
                      <a:pt x="1555693" y="60673"/>
                      <a:pt x="1538188" y="78173"/>
                      <a:pt x="1516607" y="78173"/>
                    </a:cubicBezTo>
                    <a:cubicBezTo>
                      <a:pt x="1495014" y="78173"/>
                      <a:pt x="1477512" y="60673"/>
                      <a:pt x="1477512" y="39087"/>
                    </a:cubicBezTo>
                    <a:cubicBezTo>
                      <a:pt x="1477512" y="17499"/>
                      <a:pt x="1495014" y="0"/>
                      <a:pt x="1516607" y="0"/>
                    </a:cubicBezTo>
                    <a:close/>
                    <a:moveTo>
                      <a:pt x="1232692" y="0"/>
                    </a:moveTo>
                    <a:cubicBezTo>
                      <a:pt x="1254278" y="0"/>
                      <a:pt x="1271765" y="17499"/>
                      <a:pt x="1271765" y="39087"/>
                    </a:cubicBezTo>
                    <a:cubicBezTo>
                      <a:pt x="1271765" y="60673"/>
                      <a:pt x="1254278" y="78173"/>
                      <a:pt x="1232692" y="78173"/>
                    </a:cubicBezTo>
                    <a:cubicBezTo>
                      <a:pt x="1211099" y="78173"/>
                      <a:pt x="1193607" y="60673"/>
                      <a:pt x="1193607" y="39087"/>
                    </a:cubicBezTo>
                    <a:cubicBezTo>
                      <a:pt x="1193607" y="17499"/>
                      <a:pt x="1211099" y="0"/>
                      <a:pt x="1232692" y="0"/>
                    </a:cubicBezTo>
                    <a:close/>
                    <a:moveTo>
                      <a:pt x="1142780" y="0"/>
                    </a:moveTo>
                    <a:cubicBezTo>
                      <a:pt x="1164374" y="0"/>
                      <a:pt x="1181872" y="17499"/>
                      <a:pt x="1181872" y="39087"/>
                    </a:cubicBezTo>
                    <a:cubicBezTo>
                      <a:pt x="1181872" y="60674"/>
                      <a:pt x="1164374" y="78173"/>
                      <a:pt x="1142780" y="78173"/>
                    </a:cubicBezTo>
                    <a:cubicBezTo>
                      <a:pt x="1121186" y="78173"/>
                      <a:pt x="1103680" y="60674"/>
                      <a:pt x="1103680" y="39087"/>
                    </a:cubicBezTo>
                    <a:cubicBezTo>
                      <a:pt x="1103680" y="17499"/>
                      <a:pt x="1121186" y="0"/>
                      <a:pt x="1142780" y="0"/>
                    </a:cubicBezTo>
                    <a:close/>
                    <a:moveTo>
                      <a:pt x="1045753" y="0"/>
                    </a:moveTo>
                    <a:cubicBezTo>
                      <a:pt x="1067337" y="0"/>
                      <a:pt x="1084842" y="17500"/>
                      <a:pt x="1084842" y="39087"/>
                    </a:cubicBezTo>
                    <a:cubicBezTo>
                      <a:pt x="1084842" y="60674"/>
                      <a:pt x="1067337" y="78173"/>
                      <a:pt x="1045753" y="78173"/>
                    </a:cubicBezTo>
                    <a:cubicBezTo>
                      <a:pt x="1024168" y="78173"/>
                      <a:pt x="1006670" y="60674"/>
                      <a:pt x="1006670" y="39087"/>
                    </a:cubicBezTo>
                    <a:cubicBezTo>
                      <a:pt x="1006670" y="17500"/>
                      <a:pt x="1024168" y="0"/>
                      <a:pt x="1045753" y="0"/>
                    </a:cubicBezTo>
                    <a:close/>
                  </a:path>
                </a:pathLst>
              </a:custGeom>
              <a:solidFill>
                <a:schemeClr val="tx1">
                  <a:lumMod val="60000"/>
                  <a:lumOff val="40000"/>
                  <a:alpha val="53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dirty="0"/>
              </a:p>
            </p:txBody>
          </p:sp>
        </p:grpSp>
        <p:sp>
          <p:nvSpPr>
            <p:cNvPr id="55" name="Freeform: Shape 111"/>
            <p:cNvSpPr/>
            <p:nvPr/>
          </p:nvSpPr>
          <p:spPr>
            <a:xfrm rot="1800000">
              <a:off x="9269359" y="2728776"/>
              <a:ext cx="558816" cy="545677"/>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 name="connsiteX0" fmla="*/ 0 w 551125"/>
                <a:gd name="connsiteY0" fmla="*/ 585449 h 612224"/>
                <a:gd name="connsiteX1" fmla="*/ 404305 w 551125"/>
                <a:gd name="connsiteY1" fmla="*/ 194063 h 612224"/>
                <a:gd name="connsiteX2" fmla="*/ 12734 w 551125"/>
                <a:gd name="connsiteY2" fmla="*/ 609590 h 612224"/>
                <a:gd name="connsiteX0" fmla="*/ 0 w 551125"/>
                <a:gd name="connsiteY0" fmla="*/ 585449 h 612225"/>
                <a:gd name="connsiteX1" fmla="*/ 404305 w 551125"/>
                <a:gd name="connsiteY1" fmla="*/ 194063 h 612225"/>
                <a:gd name="connsiteX2" fmla="*/ 12734 w 551125"/>
                <a:gd name="connsiteY2" fmla="*/ 609590 h 612225"/>
                <a:gd name="connsiteX0" fmla="*/ 0 w 551125"/>
                <a:gd name="connsiteY0" fmla="*/ 585449 h 612225"/>
                <a:gd name="connsiteX1" fmla="*/ 404305 w 551125"/>
                <a:gd name="connsiteY1" fmla="*/ 194063 h 612225"/>
                <a:gd name="connsiteX2" fmla="*/ 12734 w 551125"/>
                <a:gd name="connsiteY2" fmla="*/ 609590 h 612225"/>
                <a:gd name="connsiteX0" fmla="*/ 0 w 694780"/>
                <a:gd name="connsiteY0" fmla="*/ 407255 h 438564"/>
                <a:gd name="connsiteX1" fmla="*/ 404305 w 694780"/>
                <a:gd name="connsiteY1" fmla="*/ 15869 h 438564"/>
                <a:gd name="connsiteX2" fmla="*/ 12734 w 694780"/>
                <a:gd name="connsiteY2" fmla="*/ 431396 h 438564"/>
                <a:gd name="connsiteX0" fmla="*/ 12236 w 707016"/>
                <a:gd name="connsiteY0" fmla="*/ 411310 h 442618"/>
                <a:gd name="connsiteX1" fmla="*/ 416541 w 707016"/>
                <a:gd name="connsiteY1" fmla="*/ 19924 h 442618"/>
                <a:gd name="connsiteX2" fmla="*/ 24970 w 707016"/>
                <a:gd name="connsiteY2" fmla="*/ 435451 h 442618"/>
                <a:gd name="connsiteX0" fmla="*/ 13604 w 690482"/>
                <a:gd name="connsiteY0" fmla="*/ 429657 h 460654"/>
                <a:gd name="connsiteX1" fmla="*/ 375972 w 690482"/>
                <a:gd name="connsiteY1" fmla="*/ 19037 h 460654"/>
                <a:gd name="connsiteX2" fmla="*/ 26338 w 690482"/>
                <a:gd name="connsiteY2" fmla="*/ 453798 h 460654"/>
                <a:gd name="connsiteX0" fmla="*/ 13604 w 447604"/>
                <a:gd name="connsiteY0" fmla="*/ 429657 h 453798"/>
                <a:gd name="connsiteX1" fmla="*/ 375972 w 447604"/>
                <a:gd name="connsiteY1" fmla="*/ 19037 h 453798"/>
                <a:gd name="connsiteX2" fmla="*/ 26338 w 447604"/>
                <a:gd name="connsiteY2" fmla="*/ 453798 h 453798"/>
                <a:gd name="connsiteX0" fmla="*/ 68391 w 502391"/>
                <a:gd name="connsiteY0" fmla="*/ 432765 h 456906"/>
                <a:gd name="connsiteX1" fmla="*/ 430759 w 502391"/>
                <a:gd name="connsiteY1" fmla="*/ 22145 h 456906"/>
                <a:gd name="connsiteX2" fmla="*/ 81125 w 502391"/>
                <a:gd name="connsiteY2" fmla="*/ 456906 h 456906"/>
                <a:gd name="connsiteX0" fmla="*/ 74438 w 534544"/>
                <a:gd name="connsiteY0" fmla="*/ 424568 h 448709"/>
                <a:gd name="connsiteX1" fmla="*/ 436806 w 534544"/>
                <a:gd name="connsiteY1" fmla="*/ 13948 h 448709"/>
                <a:gd name="connsiteX2" fmla="*/ 87172 w 534544"/>
                <a:gd name="connsiteY2" fmla="*/ 448709 h 448709"/>
                <a:gd name="connsiteX0" fmla="*/ 86491 w 485847"/>
                <a:gd name="connsiteY0" fmla="*/ 417000 h 441141"/>
                <a:gd name="connsiteX1" fmla="*/ 362328 w 485847"/>
                <a:gd name="connsiteY1" fmla="*/ 14292 h 441141"/>
                <a:gd name="connsiteX2" fmla="*/ 99225 w 485847"/>
                <a:gd name="connsiteY2" fmla="*/ 441141 h 441141"/>
                <a:gd name="connsiteX0" fmla="*/ 93701 w 466715"/>
                <a:gd name="connsiteY0" fmla="*/ 432821 h 456962"/>
                <a:gd name="connsiteX1" fmla="*/ 327762 w 466715"/>
                <a:gd name="connsiteY1" fmla="*/ 13589 h 456962"/>
                <a:gd name="connsiteX2" fmla="*/ 106435 w 466715"/>
                <a:gd name="connsiteY2" fmla="*/ 456962 h 456962"/>
                <a:gd name="connsiteX0" fmla="*/ 66595 w 390947"/>
                <a:gd name="connsiteY0" fmla="*/ 448558 h 448559"/>
                <a:gd name="connsiteX1" fmla="*/ 327173 w 390947"/>
                <a:gd name="connsiteY1" fmla="*/ 2 h 448559"/>
                <a:gd name="connsiteX2" fmla="*/ 105846 w 390947"/>
                <a:gd name="connsiteY2" fmla="*/ 443375 h 448559"/>
                <a:gd name="connsiteX0" fmla="*/ 59386 w 383738"/>
                <a:gd name="connsiteY0" fmla="*/ 448558 h 448558"/>
                <a:gd name="connsiteX1" fmla="*/ 319964 w 383738"/>
                <a:gd name="connsiteY1" fmla="*/ 2 h 448558"/>
                <a:gd name="connsiteX2" fmla="*/ 98637 w 383738"/>
                <a:gd name="connsiteY2" fmla="*/ 443375 h 448558"/>
                <a:gd name="connsiteX0" fmla="*/ 73777 w 451843"/>
                <a:gd name="connsiteY0" fmla="*/ 460313 h 460313"/>
                <a:gd name="connsiteX1" fmla="*/ 334355 w 451843"/>
                <a:gd name="connsiteY1" fmla="*/ 11757 h 460313"/>
                <a:gd name="connsiteX2" fmla="*/ 113028 w 451843"/>
                <a:gd name="connsiteY2" fmla="*/ 455130 h 460313"/>
                <a:gd name="connsiteX0" fmla="*/ 80858 w 480446"/>
                <a:gd name="connsiteY0" fmla="*/ 469536 h 469536"/>
                <a:gd name="connsiteX1" fmla="*/ 341436 w 480446"/>
                <a:gd name="connsiteY1" fmla="*/ 20980 h 469536"/>
                <a:gd name="connsiteX2" fmla="*/ 120109 w 480446"/>
                <a:gd name="connsiteY2" fmla="*/ 464353 h 469536"/>
                <a:gd name="connsiteX0" fmla="*/ 79070 w 473476"/>
                <a:gd name="connsiteY0" fmla="*/ 467248 h 467248"/>
                <a:gd name="connsiteX1" fmla="*/ 339648 w 473476"/>
                <a:gd name="connsiteY1" fmla="*/ 18692 h 467248"/>
                <a:gd name="connsiteX2" fmla="*/ 118321 w 473476"/>
                <a:gd name="connsiteY2" fmla="*/ 462065 h 467248"/>
                <a:gd name="connsiteX0" fmla="*/ 59680 w 395762"/>
                <a:gd name="connsiteY0" fmla="*/ 448641 h 471068"/>
                <a:gd name="connsiteX1" fmla="*/ 320258 w 395762"/>
                <a:gd name="connsiteY1" fmla="*/ 85 h 471068"/>
                <a:gd name="connsiteX2" fmla="*/ 119076 w 395762"/>
                <a:gd name="connsiteY2" fmla="*/ 471068 h 471068"/>
                <a:gd name="connsiteX0" fmla="*/ 81234 w 490050"/>
                <a:gd name="connsiteY0" fmla="*/ 466567 h 488994"/>
                <a:gd name="connsiteX1" fmla="*/ 341812 w 490050"/>
                <a:gd name="connsiteY1" fmla="*/ 18011 h 488994"/>
                <a:gd name="connsiteX2" fmla="*/ 140630 w 490050"/>
                <a:gd name="connsiteY2" fmla="*/ 488994 h 488994"/>
                <a:gd name="connsiteX0" fmla="*/ 89642 w 498458"/>
                <a:gd name="connsiteY0" fmla="*/ 464311 h 486738"/>
                <a:gd name="connsiteX1" fmla="*/ 350220 w 498458"/>
                <a:gd name="connsiteY1" fmla="*/ 15755 h 486738"/>
                <a:gd name="connsiteX2" fmla="*/ 149038 w 498458"/>
                <a:gd name="connsiteY2" fmla="*/ 486738 h 486738"/>
              </a:gdLst>
              <a:ahLst/>
              <a:cxnLst>
                <a:cxn ang="0">
                  <a:pos x="connsiteX0" y="connsiteY0"/>
                </a:cxn>
                <a:cxn ang="0">
                  <a:pos x="connsiteX1" y="connsiteY1"/>
                </a:cxn>
                <a:cxn ang="0">
                  <a:pos x="connsiteX2" y="connsiteY2"/>
                </a:cxn>
              </a:cxnLst>
              <a:rect l="l" t="t" r="r" b="b"/>
              <a:pathLst>
                <a:path w="498458" h="486738">
                  <a:moveTo>
                    <a:pt x="89642" y="464311"/>
                  </a:moveTo>
                  <a:cubicBezTo>
                    <a:pt x="-153198" y="175717"/>
                    <a:pt x="152999" y="-64832"/>
                    <a:pt x="350220" y="15755"/>
                  </a:cubicBezTo>
                  <a:cubicBezTo>
                    <a:pt x="547441" y="96342"/>
                    <a:pt x="607618" y="484590"/>
                    <a:pt x="149038" y="486738"/>
                  </a:cubicBezTo>
                </a:path>
              </a:pathLst>
            </a:custGeom>
            <a:noFill/>
            <a:ln w="19050" cap="sq">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Freeform: Shape 111">
              <a:extLst>
                <a:ext uri="{FF2B5EF4-FFF2-40B4-BE49-F238E27FC236}">
                  <a16:creationId xmlns:a16="http://schemas.microsoft.com/office/drawing/2014/main" id="{198F52E7-F741-4F69-8365-D1ABA9A4C309}"/>
                </a:ext>
              </a:extLst>
            </p:cNvPr>
            <p:cNvSpPr/>
            <p:nvPr/>
          </p:nvSpPr>
          <p:spPr>
            <a:xfrm rot="8100000">
              <a:off x="8827541" y="5004366"/>
              <a:ext cx="530809" cy="523826"/>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 name="connsiteX0" fmla="*/ 0 w 551125"/>
                <a:gd name="connsiteY0" fmla="*/ 585449 h 612224"/>
                <a:gd name="connsiteX1" fmla="*/ 404305 w 551125"/>
                <a:gd name="connsiteY1" fmla="*/ 194063 h 612224"/>
                <a:gd name="connsiteX2" fmla="*/ 12734 w 551125"/>
                <a:gd name="connsiteY2" fmla="*/ 609590 h 612224"/>
                <a:gd name="connsiteX0" fmla="*/ 0 w 551125"/>
                <a:gd name="connsiteY0" fmla="*/ 585449 h 612225"/>
                <a:gd name="connsiteX1" fmla="*/ 404305 w 551125"/>
                <a:gd name="connsiteY1" fmla="*/ 194063 h 612225"/>
                <a:gd name="connsiteX2" fmla="*/ 12734 w 551125"/>
                <a:gd name="connsiteY2" fmla="*/ 609590 h 612225"/>
                <a:gd name="connsiteX0" fmla="*/ 0 w 551125"/>
                <a:gd name="connsiteY0" fmla="*/ 585449 h 612225"/>
                <a:gd name="connsiteX1" fmla="*/ 404305 w 551125"/>
                <a:gd name="connsiteY1" fmla="*/ 194063 h 612225"/>
                <a:gd name="connsiteX2" fmla="*/ 12734 w 551125"/>
                <a:gd name="connsiteY2" fmla="*/ 609590 h 612225"/>
                <a:gd name="connsiteX0" fmla="*/ 0 w 694780"/>
                <a:gd name="connsiteY0" fmla="*/ 407255 h 438564"/>
                <a:gd name="connsiteX1" fmla="*/ 404305 w 694780"/>
                <a:gd name="connsiteY1" fmla="*/ 15869 h 438564"/>
                <a:gd name="connsiteX2" fmla="*/ 12734 w 694780"/>
                <a:gd name="connsiteY2" fmla="*/ 431396 h 438564"/>
                <a:gd name="connsiteX0" fmla="*/ 12236 w 707016"/>
                <a:gd name="connsiteY0" fmla="*/ 411310 h 442618"/>
                <a:gd name="connsiteX1" fmla="*/ 416541 w 707016"/>
                <a:gd name="connsiteY1" fmla="*/ 19924 h 442618"/>
                <a:gd name="connsiteX2" fmla="*/ 24970 w 707016"/>
                <a:gd name="connsiteY2" fmla="*/ 435451 h 442618"/>
                <a:gd name="connsiteX0" fmla="*/ 13604 w 690482"/>
                <a:gd name="connsiteY0" fmla="*/ 429657 h 460654"/>
                <a:gd name="connsiteX1" fmla="*/ 375972 w 690482"/>
                <a:gd name="connsiteY1" fmla="*/ 19037 h 460654"/>
                <a:gd name="connsiteX2" fmla="*/ 26338 w 690482"/>
                <a:gd name="connsiteY2" fmla="*/ 453798 h 460654"/>
                <a:gd name="connsiteX0" fmla="*/ 13604 w 447604"/>
                <a:gd name="connsiteY0" fmla="*/ 429657 h 453798"/>
                <a:gd name="connsiteX1" fmla="*/ 375972 w 447604"/>
                <a:gd name="connsiteY1" fmla="*/ 19037 h 453798"/>
                <a:gd name="connsiteX2" fmla="*/ 26338 w 447604"/>
                <a:gd name="connsiteY2" fmla="*/ 453798 h 453798"/>
                <a:gd name="connsiteX0" fmla="*/ 68391 w 502391"/>
                <a:gd name="connsiteY0" fmla="*/ 432765 h 456906"/>
                <a:gd name="connsiteX1" fmla="*/ 430759 w 502391"/>
                <a:gd name="connsiteY1" fmla="*/ 22145 h 456906"/>
                <a:gd name="connsiteX2" fmla="*/ 81125 w 502391"/>
                <a:gd name="connsiteY2" fmla="*/ 456906 h 456906"/>
                <a:gd name="connsiteX0" fmla="*/ 74438 w 534544"/>
                <a:gd name="connsiteY0" fmla="*/ 424568 h 448709"/>
                <a:gd name="connsiteX1" fmla="*/ 436806 w 534544"/>
                <a:gd name="connsiteY1" fmla="*/ 13948 h 448709"/>
                <a:gd name="connsiteX2" fmla="*/ 87172 w 534544"/>
                <a:gd name="connsiteY2" fmla="*/ 448709 h 448709"/>
                <a:gd name="connsiteX0" fmla="*/ 86491 w 485847"/>
                <a:gd name="connsiteY0" fmla="*/ 417000 h 441141"/>
                <a:gd name="connsiteX1" fmla="*/ 362328 w 485847"/>
                <a:gd name="connsiteY1" fmla="*/ 14292 h 441141"/>
                <a:gd name="connsiteX2" fmla="*/ 99225 w 485847"/>
                <a:gd name="connsiteY2" fmla="*/ 441141 h 441141"/>
                <a:gd name="connsiteX0" fmla="*/ 93701 w 466715"/>
                <a:gd name="connsiteY0" fmla="*/ 432821 h 456962"/>
                <a:gd name="connsiteX1" fmla="*/ 327762 w 466715"/>
                <a:gd name="connsiteY1" fmla="*/ 13589 h 456962"/>
                <a:gd name="connsiteX2" fmla="*/ 106435 w 466715"/>
                <a:gd name="connsiteY2" fmla="*/ 456962 h 456962"/>
                <a:gd name="connsiteX0" fmla="*/ 66595 w 390947"/>
                <a:gd name="connsiteY0" fmla="*/ 448558 h 448559"/>
                <a:gd name="connsiteX1" fmla="*/ 327173 w 390947"/>
                <a:gd name="connsiteY1" fmla="*/ 2 h 448559"/>
                <a:gd name="connsiteX2" fmla="*/ 105846 w 390947"/>
                <a:gd name="connsiteY2" fmla="*/ 443375 h 448559"/>
                <a:gd name="connsiteX0" fmla="*/ 59386 w 383738"/>
                <a:gd name="connsiteY0" fmla="*/ 448558 h 448558"/>
                <a:gd name="connsiteX1" fmla="*/ 319964 w 383738"/>
                <a:gd name="connsiteY1" fmla="*/ 2 h 448558"/>
                <a:gd name="connsiteX2" fmla="*/ 98637 w 383738"/>
                <a:gd name="connsiteY2" fmla="*/ 443375 h 448558"/>
                <a:gd name="connsiteX0" fmla="*/ 73777 w 451843"/>
                <a:gd name="connsiteY0" fmla="*/ 460313 h 460313"/>
                <a:gd name="connsiteX1" fmla="*/ 334355 w 451843"/>
                <a:gd name="connsiteY1" fmla="*/ 11757 h 460313"/>
                <a:gd name="connsiteX2" fmla="*/ 113028 w 451843"/>
                <a:gd name="connsiteY2" fmla="*/ 455130 h 460313"/>
                <a:gd name="connsiteX0" fmla="*/ 80858 w 480446"/>
                <a:gd name="connsiteY0" fmla="*/ 469536 h 469536"/>
                <a:gd name="connsiteX1" fmla="*/ 341436 w 480446"/>
                <a:gd name="connsiteY1" fmla="*/ 20980 h 469536"/>
                <a:gd name="connsiteX2" fmla="*/ 120109 w 480446"/>
                <a:gd name="connsiteY2" fmla="*/ 464353 h 469536"/>
                <a:gd name="connsiteX0" fmla="*/ 79070 w 473476"/>
                <a:gd name="connsiteY0" fmla="*/ 467248 h 467248"/>
                <a:gd name="connsiteX1" fmla="*/ 339648 w 473476"/>
                <a:gd name="connsiteY1" fmla="*/ 18692 h 467248"/>
                <a:gd name="connsiteX2" fmla="*/ 118321 w 473476"/>
                <a:gd name="connsiteY2" fmla="*/ 462065 h 467248"/>
              </a:gdLst>
              <a:ahLst/>
              <a:cxnLst>
                <a:cxn ang="0">
                  <a:pos x="connsiteX0" y="connsiteY0"/>
                </a:cxn>
                <a:cxn ang="0">
                  <a:pos x="connsiteX1" y="connsiteY1"/>
                </a:cxn>
                <a:cxn ang="0">
                  <a:pos x="connsiteX2" y="connsiteY2"/>
                </a:cxn>
              </a:cxnLst>
              <a:rect l="l" t="t" r="r" b="b"/>
              <a:pathLst>
                <a:path w="473476" h="467248">
                  <a:moveTo>
                    <a:pt x="79070" y="467248"/>
                  </a:moveTo>
                  <a:cubicBezTo>
                    <a:pt x="-144091" y="135059"/>
                    <a:pt x="157347" y="-63970"/>
                    <a:pt x="339648" y="18692"/>
                  </a:cubicBezTo>
                  <a:cubicBezTo>
                    <a:pt x="521949" y="101354"/>
                    <a:pt x="576901" y="459917"/>
                    <a:pt x="118321" y="462065"/>
                  </a:cubicBezTo>
                </a:path>
              </a:pathLst>
            </a:custGeom>
            <a:noFill/>
            <a:ln w="19050" cap="sq">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Shape 111">
              <a:extLst>
                <a:ext uri="{FF2B5EF4-FFF2-40B4-BE49-F238E27FC236}">
                  <a16:creationId xmlns:a16="http://schemas.microsoft.com/office/drawing/2014/main" id="{388E5035-487E-49AA-B04E-23DEA5F7E278}"/>
                </a:ext>
              </a:extLst>
            </p:cNvPr>
            <p:cNvSpPr/>
            <p:nvPr/>
          </p:nvSpPr>
          <p:spPr>
            <a:xfrm rot="14182638">
              <a:off x="6451950" y="3862645"/>
              <a:ext cx="537898" cy="549371"/>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 name="connsiteX0" fmla="*/ 0 w 551125"/>
                <a:gd name="connsiteY0" fmla="*/ 585449 h 612224"/>
                <a:gd name="connsiteX1" fmla="*/ 404305 w 551125"/>
                <a:gd name="connsiteY1" fmla="*/ 194063 h 612224"/>
                <a:gd name="connsiteX2" fmla="*/ 12734 w 551125"/>
                <a:gd name="connsiteY2" fmla="*/ 609590 h 612224"/>
                <a:gd name="connsiteX0" fmla="*/ 0 w 551125"/>
                <a:gd name="connsiteY0" fmla="*/ 585449 h 612225"/>
                <a:gd name="connsiteX1" fmla="*/ 404305 w 551125"/>
                <a:gd name="connsiteY1" fmla="*/ 194063 h 612225"/>
                <a:gd name="connsiteX2" fmla="*/ 12734 w 551125"/>
                <a:gd name="connsiteY2" fmla="*/ 609590 h 612225"/>
                <a:gd name="connsiteX0" fmla="*/ 0 w 551125"/>
                <a:gd name="connsiteY0" fmla="*/ 585449 h 612225"/>
                <a:gd name="connsiteX1" fmla="*/ 404305 w 551125"/>
                <a:gd name="connsiteY1" fmla="*/ 194063 h 612225"/>
                <a:gd name="connsiteX2" fmla="*/ 12734 w 551125"/>
                <a:gd name="connsiteY2" fmla="*/ 609590 h 612225"/>
                <a:gd name="connsiteX0" fmla="*/ 0 w 694780"/>
                <a:gd name="connsiteY0" fmla="*/ 407255 h 438564"/>
                <a:gd name="connsiteX1" fmla="*/ 404305 w 694780"/>
                <a:gd name="connsiteY1" fmla="*/ 15869 h 438564"/>
                <a:gd name="connsiteX2" fmla="*/ 12734 w 694780"/>
                <a:gd name="connsiteY2" fmla="*/ 431396 h 438564"/>
                <a:gd name="connsiteX0" fmla="*/ 12236 w 707016"/>
                <a:gd name="connsiteY0" fmla="*/ 411310 h 442618"/>
                <a:gd name="connsiteX1" fmla="*/ 416541 w 707016"/>
                <a:gd name="connsiteY1" fmla="*/ 19924 h 442618"/>
                <a:gd name="connsiteX2" fmla="*/ 24970 w 707016"/>
                <a:gd name="connsiteY2" fmla="*/ 435451 h 442618"/>
                <a:gd name="connsiteX0" fmla="*/ 13604 w 690482"/>
                <a:gd name="connsiteY0" fmla="*/ 429657 h 460654"/>
                <a:gd name="connsiteX1" fmla="*/ 375972 w 690482"/>
                <a:gd name="connsiteY1" fmla="*/ 19037 h 460654"/>
                <a:gd name="connsiteX2" fmla="*/ 26338 w 690482"/>
                <a:gd name="connsiteY2" fmla="*/ 453798 h 460654"/>
                <a:gd name="connsiteX0" fmla="*/ 13604 w 447604"/>
                <a:gd name="connsiteY0" fmla="*/ 429657 h 453798"/>
                <a:gd name="connsiteX1" fmla="*/ 375972 w 447604"/>
                <a:gd name="connsiteY1" fmla="*/ 19037 h 453798"/>
                <a:gd name="connsiteX2" fmla="*/ 26338 w 447604"/>
                <a:gd name="connsiteY2" fmla="*/ 453798 h 453798"/>
                <a:gd name="connsiteX0" fmla="*/ 68391 w 502391"/>
                <a:gd name="connsiteY0" fmla="*/ 432765 h 456906"/>
                <a:gd name="connsiteX1" fmla="*/ 430759 w 502391"/>
                <a:gd name="connsiteY1" fmla="*/ 22145 h 456906"/>
                <a:gd name="connsiteX2" fmla="*/ 81125 w 502391"/>
                <a:gd name="connsiteY2" fmla="*/ 456906 h 456906"/>
                <a:gd name="connsiteX0" fmla="*/ 74438 w 534544"/>
                <a:gd name="connsiteY0" fmla="*/ 424568 h 448709"/>
                <a:gd name="connsiteX1" fmla="*/ 436806 w 534544"/>
                <a:gd name="connsiteY1" fmla="*/ 13948 h 448709"/>
                <a:gd name="connsiteX2" fmla="*/ 87172 w 534544"/>
                <a:gd name="connsiteY2" fmla="*/ 448709 h 448709"/>
                <a:gd name="connsiteX0" fmla="*/ 86491 w 485847"/>
                <a:gd name="connsiteY0" fmla="*/ 417000 h 441141"/>
                <a:gd name="connsiteX1" fmla="*/ 362328 w 485847"/>
                <a:gd name="connsiteY1" fmla="*/ 14292 h 441141"/>
                <a:gd name="connsiteX2" fmla="*/ 99225 w 485847"/>
                <a:gd name="connsiteY2" fmla="*/ 441141 h 441141"/>
                <a:gd name="connsiteX0" fmla="*/ 93701 w 466715"/>
                <a:gd name="connsiteY0" fmla="*/ 432821 h 456962"/>
                <a:gd name="connsiteX1" fmla="*/ 327762 w 466715"/>
                <a:gd name="connsiteY1" fmla="*/ 13589 h 456962"/>
                <a:gd name="connsiteX2" fmla="*/ 106435 w 466715"/>
                <a:gd name="connsiteY2" fmla="*/ 456962 h 456962"/>
                <a:gd name="connsiteX0" fmla="*/ 66595 w 390947"/>
                <a:gd name="connsiteY0" fmla="*/ 448558 h 448559"/>
                <a:gd name="connsiteX1" fmla="*/ 327173 w 390947"/>
                <a:gd name="connsiteY1" fmla="*/ 2 h 448559"/>
                <a:gd name="connsiteX2" fmla="*/ 105846 w 390947"/>
                <a:gd name="connsiteY2" fmla="*/ 443375 h 448559"/>
                <a:gd name="connsiteX0" fmla="*/ 59386 w 383738"/>
                <a:gd name="connsiteY0" fmla="*/ 448558 h 448558"/>
                <a:gd name="connsiteX1" fmla="*/ 319964 w 383738"/>
                <a:gd name="connsiteY1" fmla="*/ 2 h 448558"/>
                <a:gd name="connsiteX2" fmla="*/ 98637 w 383738"/>
                <a:gd name="connsiteY2" fmla="*/ 443375 h 448558"/>
                <a:gd name="connsiteX0" fmla="*/ 73777 w 451843"/>
                <a:gd name="connsiteY0" fmla="*/ 460313 h 460313"/>
                <a:gd name="connsiteX1" fmla="*/ 334355 w 451843"/>
                <a:gd name="connsiteY1" fmla="*/ 11757 h 460313"/>
                <a:gd name="connsiteX2" fmla="*/ 113028 w 451843"/>
                <a:gd name="connsiteY2" fmla="*/ 455130 h 460313"/>
                <a:gd name="connsiteX0" fmla="*/ 80858 w 480446"/>
                <a:gd name="connsiteY0" fmla="*/ 469536 h 469536"/>
                <a:gd name="connsiteX1" fmla="*/ 341436 w 480446"/>
                <a:gd name="connsiteY1" fmla="*/ 20980 h 469536"/>
                <a:gd name="connsiteX2" fmla="*/ 120109 w 480446"/>
                <a:gd name="connsiteY2" fmla="*/ 464353 h 469536"/>
                <a:gd name="connsiteX0" fmla="*/ 79070 w 473476"/>
                <a:gd name="connsiteY0" fmla="*/ 467248 h 467248"/>
                <a:gd name="connsiteX1" fmla="*/ 339648 w 473476"/>
                <a:gd name="connsiteY1" fmla="*/ 18692 h 467248"/>
                <a:gd name="connsiteX2" fmla="*/ 118321 w 473476"/>
                <a:gd name="connsiteY2" fmla="*/ 462065 h 467248"/>
                <a:gd name="connsiteX0" fmla="*/ 59674 w 395492"/>
                <a:gd name="connsiteY0" fmla="*/ 448653 h 472739"/>
                <a:gd name="connsiteX1" fmla="*/ 320252 w 395492"/>
                <a:gd name="connsiteY1" fmla="*/ 97 h 472739"/>
                <a:gd name="connsiteX2" fmla="*/ 118626 w 395492"/>
                <a:gd name="connsiteY2" fmla="*/ 472739 h 472739"/>
                <a:gd name="connsiteX0" fmla="*/ 76373 w 470933"/>
                <a:gd name="connsiteY0" fmla="*/ 475330 h 499416"/>
                <a:gd name="connsiteX1" fmla="*/ 336951 w 470933"/>
                <a:gd name="connsiteY1" fmla="*/ 26774 h 499416"/>
                <a:gd name="connsiteX2" fmla="*/ 135325 w 470933"/>
                <a:gd name="connsiteY2" fmla="*/ 499416 h 499416"/>
                <a:gd name="connsiteX0" fmla="*/ 74394 w 462877"/>
                <a:gd name="connsiteY0" fmla="*/ 464114 h 488200"/>
                <a:gd name="connsiteX1" fmla="*/ 334972 w 462877"/>
                <a:gd name="connsiteY1" fmla="*/ 15558 h 488200"/>
                <a:gd name="connsiteX2" fmla="*/ 133346 w 462877"/>
                <a:gd name="connsiteY2" fmla="*/ 488200 h 488200"/>
                <a:gd name="connsiteX0" fmla="*/ 75234 w 466324"/>
                <a:gd name="connsiteY0" fmla="*/ 463820 h 487906"/>
                <a:gd name="connsiteX1" fmla="*/ 335812 w 466324"/>
                <a:gd name="connsiteY1" fmla="*/ 15264 h 487906"/>
                <a:gd name="connsiteX2" fmla="*/ 134186 w 466324"/>
                <a:gd name="connsiteY2" fmla="*/ 487906 h 487906"/>
                <a:gd name="connsiteX0" fmla="*/ 78612 w 479800"/>
                <a:gd name="connsiteY0" fmla="*/ 465948 h 490034"/>
                <a:gd name="connsiteX1" fmla="*/ 339190 w 479800"/>
                <a:gd name="connsiteY1" fmla="*/ 17392 h 490034"/>
                <a:gd name="connsiteX2" fmla="*/ 137564 w 479800"/>
                <a:gd name="connsiteY2" fmla="*/ 490034 h 490034"/>
              </a:gdLst>
              <a:ahLst/>
              <a:cxnLst>
                <a:cxn ang="0">
                  <a:pos x="connsiteX0" y="connsiteY0"/>
                </a:cxn>
                <a:cxn ang="0">
                  <a:pos x="connsiteX1" y="connsiteY1"/>
                </a:cxn>
                <a:cxn ang="0">
                  <a:pos x="connsiteX2" y="connsiteY2"/>
                </a:cxn>
              </a:cxnLst>
              <a:rect l="l" t="t" r="r" b="b"/>
              <a:pathLst>
                <a:path w="479800" h="490034">
                  <a:moveTo>
                    <a:pt x="78612" y="465948"/>
                  </a:moveTo>
                  <a:cubicBezTo>
                    <a:pt x="-144549" y="133759"/>
                    <a:pt x="160117" y="-61294"/>
                    <a:pt x="339190" y="17392"/>
                  </a:cubicBezTo>
                  <a:cubicBezTo>
                    <a:pt x="518263" y="96078"/>
                    <a:pt x="596144" y="487886"/>
                    <a:pt x="137564" y="490034"/>
                  </a:cubicBezTo>
                </a:path>
              </a:pathLst>
            </a:custGeom>
            <a:noFill/>
            <a:ln w="19050" cap="sq">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Freeform: Shape 111">
              <a:extLst>
                <a:ext uri="{FF2B5EF4-FFF2-40B4-BE49-F238E27FC236}">
                  <a16:creationId xmlns:a16="http://schemas.microsoft.com/office/drawing/2014/main" id="{8955AE68-D13E-4A2F-A772-8FB480191F09}"/>
                </a:ext>
              </a:extLst>
            </p:cNvPr>
            <p:cNvSpPr/>
            <p:nvPr/>
          </p:nvSpPr>
          <p:spPr>
            <a:xfrm rot="17825032">
              <a:off x="6592408" y="2422475"/>
              <a:ext cx="565092" cy="543560"/>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 name="connsiteX0" fmla="*/ 0 w 551125"/>
                <a:gd name="connsiteY0" fmla="*/ 585449 h 612224"/>
                <a:gd name="connsiteX1" fmla="*/ 404305 w 551125"/>
                <a:gd name="connsiteY1" fmla="*/ 194063 h 612224"/>
                <a:gd name="connsiteX2" fmla="*/ 12734 w 551125"/>
                <a:gd name="connsiteY2" fmla="*/ 609590 h 612224"/>
                <a:gd name="connsiteX0" fmla="*/ 0 w 551125"/>
                <a:gd name="connsiteY0" fmla="*/ 585449 h 612225"/>
                <a:gd name="connsiteX1" fmla="*/ 404305 w 551125"/>
                <a:gd name="connsiteY1" fmla="*/ 194063 h 612225"/>
                <a:gd name="connsiteX2" fmla="*/ 12734 w 551125"/>
                <a:gd name="connsiteY2" fmla="*/ 609590 h 612225"/>
                <a:gd name="connsiteX0" fmla="*/ 0 w 551125"/>
                <a:gd name="connsiteY0" fmla="*/ 585449 h 612225"/>
                <a:gd name="connsiteX1" fmla="*/ 404305 w 551125"/>
                <a:gd name="connsiteY1" fmla="*/ 194063 h 612225"/>
                <a:gd name="connsiteX2" fmla="*/ 12734 w 551125"/>
                <a:gd name="connsiteY2" fmla="*/ 609590 h 612225"/>
                <a:gd name="connsiteX0" fmla="*/ 0 w 694780"/>
                <a:gd name="connsiteY0" fmla="*/ 407255 h 438564"/>
                <a:gd name="connsiteX1" fmla="*/ 404305 w 694780"/>
                <a:gd name="connsiteY1" fmla="*/ 15869 h 438564"/>
                <a:gd name="connsiteX2" fmla="*/ 12734 w 694780"/>
                <a:gd name="connsiteY2" fmla="*/ 431396 h 438564"/>
                <a:gd name="connsiteX0" fmla="*/ 12236 w 707016"/>
                <a:gd name="connsiteY0" fmla="*/ 411310 h 442618"/>
                <a:gd name="connsiteX1" fmla="*/ 416541 w 707016"/>
                <a:gd name="connsiteY1" fmla="*/ 19924 h 442618"/>
                <a:gd name="connsiteX2" fmla="*/ 24970 w 707016"/>
                <a:gd name="connsiteY2" fmla="*/ 435451 h 442618"/>
                <a:gd name="connsiteX0" fmla="*/ 13604 w 690482"/>
                <a:gd name="connsiteY0" fmla="*/ 429657 h 460654"/>
                <a:gd name="connsiteX1" fmla="*/ 375972 w 690482"/>
                <a:gd name="connsiteY1" fmla="*/ 19037 h 460654"/>
                <a:gd name="connsiteX2" fmla="*/ 26338 w 690482"/>
                <a:gd name="connsiteY2" fmla="*/ 453798 h 460654"/>
                <a:gd name="connsiteX0" fmla="*/ 13604 w 447604"/>
                <a:gd name="connsiteY0" fmla="*/ 429657 h 453798"/>
                <a:gd name="connsiteX1" fmla="*/ 375972 w 447604"/>
                <a:gd name="connsiteY1" fmla="*/ 19037 h 453798"/>
                <a:gd name="connsiteX2" fmla="*/ 26338 w 447604"/>
                <a:gd name="connsiteY2" fmla="*/ 453798 h 453798"/>
                <a:gd name="connsiteX0" fmla="*/ 68391 w 502391"/>
                <a:gd name="connsiteY0" fmla="*/ 432765 h 456906"/>
                <a:gd name="connsiteX1" fmla="*/ 430759 w 502391"/>
                <a:gd name="connsiteY1" fmla="*/ 22145 h 456906"/>
                <a:gd name="connsiteX2" fmla="*/ 81125 w 502391"/>
                <a:gd name="connsiteY2" fmla="*/ 456906 h 456906"/>
                <a:gd name="connsiteX0" fmla="*/ 74438 w 534544"/>
                <a:gd name="connsiteY0" fmla="*/ 424568 h 448709"/>
                <a:gd name="connsiteX1" fmla="*/ 436806 w 534544"/>
                <a:gd name="connsiteY1" fmla="*/ 13948 h 448709"/>
                <a:gd name="connsiteX2" fmla="*/ 87172 w 534544"/>
                <a:gd name="connsiteY2" fmla="*/ 448709 h 448709"/>
                <a:gd name="connsiteX0" fmla="*/ 86491 w 485847"/>
                <a:gd name="connsiteY0" fmla="*/ 417000 h 441141"/>
                <a:gd name="connsiteX1" fmla="*/ 362328 w 485847"/>
                <a:gd name="connsiteY1" fmla="*/ 14292 h 441141"/>
                <a:gd name="connsiteX2" fmla="*/ 99225 w 485847"/>
                <a:gd name="connsiteY2" fmla="*/ 441141 h 441141"/>
                <a:gd name="connsiteX0" fmla="*/ 93701 w 466715"/>
                <a:gd name="connsiteY0" fmla="*/ 432821 h 456962"/>
                <a:gd name="connsiteX1" fmla="*/ 327762 w 466715"/>
                <a:gd name="connsiteY1" fmla="*/ 13589 h 456962"/>
                <a:gd name="connsiteX2" fmla="*/ 106435 w 466715"/>
                <a:gd name="connsiteY2" fmla="*/ 456962 h 456962"/>
                <a:gd name="connsiteX0" fmla="*/ 66595 w 390947"/>
                <a:gd name="connsiteY0" fmla="*/ 448558 h 448559"/>
                <a:gd name="connsiteX1" fmla="*/ 327173 w 390947"/>
                <a:gd name="connsiteY1" fmla="*/ 2 h 448559"/>
                <a:gd name="connsiteX2" fmla="*/ 105846 w 390947"/>
                <a:gd name="connsiteY2" fmla="*/ 443375 h 448559"/>
                <a:gd name="connsiteX0" fmla="*/ 59386 w 383738"/>
                <a:gd name="connsiteY0" fmla="*/ 448558 h 448558"/>
                <a:gd name="connsiteX1" fmla="*/ 319964 w 383738"/>
                <a:gd name="connsiteY1" fmla="*/ 2 h 448558"/>
                <a:gd name="connsiteX2" fmla="*/ 98637 w 383738"/>
                <a:gd name="connsiteY2" fmla="*/ 443375 h 448558"/>
                <a:gd name="connsiteX0" fmla="*/ 73777 w 451843"/>
                <a:gd name="connsiteY0" fmla="*/ 460313 h 460313"/>
                <a:gd name="connsiteX1" fmla="*/ 334355 w 451843"/>
                <a:gd name="connsiteY1" fmla="*/ 11757 h 460313"/>
                <a:gd name="connsiteX2" fmla="*/ 113028 w 451843"/>
                <a:gd name="connsiteY2" fmla="*/ 455130 h 460313"/>
                <a:gd name="connsiteX0" fmla="*/ 80858 w 480446"/>
                <a:gd name="connsiteY0" fmla="*/ 469536 h 469536"/>
                <a:gd name="connsiteX1" fmla="*/ 341436 w 480446"/>
                <a:gd name="connsiteY1" fmla="*/ 20980 h 469536"/>
                <a:gd name="connsiteX2" fmla="*/ 120109 w 480446"/>
                <a:gd name="connsiteY2" fmla="*/ 464353 h 469536"/>
                <a:gd name="connsiteX0" fmla="*/ 79070 w 473476"/>
                <a:gd name="connsiteY0" fmla="*/ 467248 h 467248"/>
                <a:gd name="connsiteX1" fmla="*/ 339648 w 473476"/>
                <a:gd name="connsiteY1" fmla="*/ 18692 h 467248"/>
                <a:gd name="connsiteX2" fmla="*/ 118321 w 473476"/>
                <a:gd name="connsiteY2" fmla="*/ 462065 h 467248"/>
                <a:gd name="connsiteX0" fmla="*/ 59947 w 406999"/>
                <a:gd name="connsiteY0" fmla="*/ 448655 h 472982"/>
                <a:gd name="connsiteX1" fmla="*/ 320525 w 406999"/>
                <a:gd name="connsiteY1" fmla="*/ 99 h 472982"/>
                <a:gd name="connsiteX2" fmla="*/ 137463 w 406999"/>
                <a:gd name="connsiteY2" fmla="*/ 472981 h 472982"/>
                <a:gd name="connsiteX0" fmla="*/ 75758 w 476757"/>
                <a:gd name="connsiteY0" fmla="*/ 454736 h 479062"/>
                <a:gd name="connsiteX1" fmla="*/ 336336 w 476757"/>
                <a:gd name="connsiteY1" fmla="*/ 6180 h 479062"/>
                <a:gd name="connsiteX2" fmla="*/ 153274 w 476757"/>
                <a:gd name="connsiteY2" fmla="*/ 479062 h 479062"/>
                <a:gd name="connsiteX0" fmla="*/ 80536 w 495195"/>
                <a:gd name="connsiteY0" fmla="*/ 457654 h 481980"/>
                <a:gd name="connsiteX1" fmla="*/ 341114 w 495195"/>
                <a:gd name="connsiteY1" fmla="*/ 9098 h 481980"/>
                <a:gd name="connsiteX2" fmla="*/ 158052 w 495195"/>
                <a:gd name="connsiteY2" fmla="*/ 481980 h 481980"/>
                <a:gd name="connsiteX0" fmla="*/ 82932 w 504056"/>
                <a:gd name="connsiteY0" fmla="*/ 460525 h 484851"/>
                <a:gd name="connsiteX1" fmla="*/ 343510 w 504056"/>
                <a:gd name="connsiteY1" fmla="*/ 11969 h 484851"/>
                <a:gd name="connsiteX2" fmla="*/ 160448 w 504056"/>
                <a:gd name="connsiteY2" fmla="*/ 484851 h 484851"/>
              </a:gdLst>
              <a:ahLst/>
              <a:cxnLst>
                <a:cxn ang="0">
                  <a:pos x="connsiteX0" y="connsiteY0"/>
                </a:cxn>
                <a:cxn ang="0">
                  <a:pos x="connsiteX1" y="connsiteY1"/>
                </a:cxn>
                <a:cxn ang="0">
                  <a:pos x="connsiteX2" y="connsiteY2"/>
                </a:cxn>
              </a:cxnLst>
              <a:rect l="l" t="t" r="r" b="b"/>
              <a:pathLst>
                <a:path w="504056" h="484851">
                  <a:moveTo>
                    <a:pt x="82932" y="460525"/>
                  </a:moveTo>
                  <a:cubicBezTo>
                    <a:pt x="-140229" y="128336"/>
                    <a:pt x="135018" y="-49301"/>
                    <a:pt x="343510" y="11969"/>
                  </a:cubicBezTo>
                  <a:cubicBezTo>
                    <a:pt x="552002" y="73239"/>
                    <a:pt x="619028" y="482703"/>
                    <a:pt x="160448" y="484851"/>
                  </a:cubicBezTo>
                </a:path>
              </a:pathLst>
            </a:custGeom>
            <a:noFill/>
            <a:ln w="19050" cap="sq">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9218237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000">
                                          <p:cBhvr additive="base">
                                            <p:cTn id="7"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19164" y="4353648"/>
            <a:ext cx="3212259" cy="1080483"/>
            <a:chOff x="1719164" y="4408240"/>
            <a:chExt cx="3212259" cy="1080483"/>
          </a:xfrm>
        </p:grpSpPr>
        <p:sp>
          <p:nvSpPr>
            <p:cNvPr id="32" name="Rectangle 31"/>
            <p:cNvSpPr/>
            <p:nvPr/>
          </p:nvSpPr>
          <p:spPr>
            <a:xfrm>
              <a:off x="1719403" y="4408240"/>
              <a:ext cx="618860" cy="618860"/>
            </a:xfrm>
            <a:prstGeom prst="rect">
              <a:avLst/>
            </a:prstGeom>
            <a:solidFill>
              <a:srgbClr val="F3F3F3"/>
            </a:solidFill>
            <a:ln w="19050" cap="flat" cmpd="sng" algn="ctr">
              <a:solidFill>
                <a:schemeClr val="tx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37" name="TextBox 36"/>
            <p:cNvSpPr txBox="1"/>
            <p:nvPr/>
          </p:nvSpPr>
          <p:spPr>
            <a:xfrm>
              <a:off x="1719164" y="5150169"/>
              <a:ext cx="619337" cy="338554"/>
            </a:xfrm>
            <a:prstGeom prst="rect">
              <a:avLst/>
            </a:prstGeom>
            <a:noFill/>
          </p:spPr>
          <p:txBody>
            <a:bodyPr wrap="none" lIns="0" rIns="0" rtlCol="0">
              <a:spAutoFit/>
            </a:bodyPr>
            <a:lstStyle/>
            <a:p>
              <a:pPr algn="ctr"/>
              <a:r>
                <a:rPr lang="en-US" sz="1600" b="1" dirty="0">
                  <a:solidFill>
                    <a:srgbClr val="0078D7"/>
                  </a:solidFill>
                  <a:latin typeface="Segoe UI Semibold" charset="0"/>
                  <a:ea typeface="Segoe UI Semibold" charset="0"/>
                  <a:cs typeface="Segoe UI Semibold" charset="0"/>
                </a:rPr>
                <a:t>Strong</a:t>
              </a:r>
            </a:p>
          </p:txBody>
        </p:sp>
        <p:sp>
          <p:nvSpPr>
            <p:cNvPr id="33" name="Rectangle: Rounded Corners 94"/>
            <p:cNvSpPr/>
            <p:nvPr/>
          </p:nvSpPr>
          <p:spPr>
            <a:xfrm>
              <a:off x="3765700" y="4408240"/>
              <a:ext cx="618860" cy="618860"/>
            </a:xfrm>
            <a:prstGeom prst="roundRect">
              <a:avLst/>
            </a:prstGeom>
            <a:solidFill>
              <a:srgbClr val="F3F3F3"/>
            </a:solidFill>
            <a:ln w="19050" cap="flat" cmpd="sng" algn="ctr">
              <a:solidFill>
                <a:schemeClr val="tx2">
                  <a:alpha val="8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38" name="TextBox 37"/>
            <p:cNvSpPr txBox="1"/>
            <p:nvPr/>
          </p:nvSpPr>
          <p:spPr>
            <a:xfrm>
              <a:off x="3218838" y="5150169"/>
              <a:ext cx="1712585" cy="338554"/>
            </a:xfrm>
            <a:prstGeom prst="rect">
              <a:avLst/>
            </a:prstGeom>
            <a:noFill/>
          </p:spPr>
          <p:txBody>
            <a:bodyPr wrap="none" lIns="0" rIns="0" rtlCol="0">
              <a:spAutoFit/>
            </a:bodyPr>
            <a:lstStyle/>
            <a:p>
              <a:pPr algn="ctr"/>
              <a:r>
                <a:rPr lang="en-US" sz="1600" b="1" dirty="0">
                  <a:solidFill>
                    <a:srgbClr val="0078D7"/>
                  </a:solidFill>
                  <a:latin typeface="Segoe UI Semibold" charset="0"/>
                  <a:ea typeface="Segoe UI Semibold" charset="0"/>
                  <a:cs typeface="Segoe UI Semibold" charset="0"/>
                </a:rPr>
                <a:t>Bounded-stateless</a:t>
              </a:r>
            </a:p>
          </p:txBody>
        </p:sp>
      </p:grpSp>
      <p:sp>
        <p:nvSpPr>
          <p:cNvPr id="34" name="Rectangle: Rounded Corners 95"/>
          <p:cNvSpPr/>
          <p:nvPr/>
        </p:nvSpPr>
        <p:spPr>
          <a:xfrm>
            <a:off x="5811997" y="4353648"/>
            <a:ext cx="618860" cy="618860"/>
          </a:xfrm>
          <a:prstGeom prst="roundRect">
            <a:avLst>
              <a:gd name="adj" fmla="val 32189"/>
            </a:avLst>
          </a:prstGeom>
          <a:solidFill>
            <a:srgbClr val="F3F3F3"/>
          </a:solidFill>
          <a:ln w="19050" cap="flat" cmpd="sng" algn="ctr">
            <a:solidFill>
              <a:schemeClr val="tx2">
                <a:alpha val="7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39" name="TextBox 38"/>
          <p:cNvSpPr txBox="1"/>
          <p:nvPr/>
        </p:nvSpPr>
        <p:spPr>
          <a:xfrm>
            <a:off x="5775179" y="5095577"/>
            <a:ext cx="692497" cy="338554"/>
          </a:xfrm>
          <a:prstGeom prst="rect">
            <a:avLst/>
          </a:prstGeom>
          <a:noFill/>
        </p:spPr>
        <p:txBody>
          <a:bodyPr wrap="none" lIns="0" rIns="0" rtlCol="0">
            <a:spAutoFit/>
          </a:bodyPr>
          <a:lstStyle/>
          <a:p>
            <a:pPr algn="ctr"/>
            <a:r>
              <a:rPr lang="en-US" sz="1600" b="1" dirty="0">
                <a:solidFill>
                  <a:srgbClr val="0078D7"/>
                </a:solidFill>
                <a:latin typeface="Segoe UI Semibold" charset="0"/>
                <a:ea typeface="Segoe UI Semibold" charset="0"/>
                <a:cs typeface="Segoe UI Semibold" charset="0"/>
              </a:rPr>
              <a:t>Session</a:t>
            </a:r>
          </a:p>
        </p:txBody>
      </p:sp>
      <p:grpSp>
        <p:nvGrpSpPr>
          <p:cNvPr id="7" name="Group 6"/>
          <p:cNvGrpSpPr/>
          <p:nvPr/>
        </p:nvGrpSpPr>
        <p:grpSpPr>
          <a:xfrm>
            <a:off x="7386004" y="4353745"/>
            <a:ext cx="3234135" cy="1080386"/>
            <a:chOff x="7386004" y="4408240"/>
            <a:chExt cx="3234135" cy="1080386"/>
          </a:xfrm>
        </p:grpSpPr>
        <p:sp>
          <p:nvSpPr>
            <p:cNvPr id="35" name="Rectangle: Rounded Corners 96"/>
            <p:cNvSpPr/>
            <p:nvPr/>
          </p:nvSpPr>
          <p:spPr>
            <a:xfrm>
              <a:off x="7858295" y="4408240"/>
              <a:ext cx="618860" cy="618860"/>
            </a:xfrm>
            <a:prstGeom prst="roundRect">
              <a:avLst>
                <a:gd name="adj" fmla="val 42704"/>
              </a:avLst>
            </a:prstGeom>
            <a:solidFill>
              <a:srgbClr val="F3F3F3"/>
            </a:solidFill>
            <a:ln w="19050" cap="flat" cmpd="sng" algn="ctr">
              <a:solidFill>
                <a:schemeClr val="tx2">
                  <a:alpha val="5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40" name="TextBox 39"/>
            <p:cNvSpPr txBox="1"/>
            <p:nvPr/>
          </p:nvSpPr>
          <p:spPr>
            <a:xfrm>
              <a:off x="7386004" y="5150072"/>
              <a:ext cx="1563441" cy="338554"/>
            </a:xfrm>
            <a:prstGeom prst="rect">
              <a:avLst/>
            </a:prstGeom>
            <a:noFill/>
          </p:spPr>
          <p:txBody>
            <a:bodyPr wrap="none" lIns="0" rIns="0" rtlCol="0">
              <a:spAutoFit/>
            </a:bodyPr>
            <a:lstStyle/>
            <a:p>
              <a:pPr algn="ctr"/>
              <a:r>
                <a:rPr lang="en-US" sz="1600" b="1" dirty="0">
                  <a:solidFill>
                    <a:srgbClr val="0078D7"/>
                  </a:solidFill>
                  <a:latin typeface="Segoe UI Semibold" charset="0"/>
                  <a:ea typeface="Segoe UI Semibold" charset="0"/>
                  <a:cs typeface="Segoe UI Semibold" charset="0"/>
                </a:rPr>
                <a:t>Consistent prefix</a:t>
              </a:r>
            </a:p>
          </p:txBody>
        </p:sp>
        <p:sp>
          <p:nvSpPr>
            <p:cNvPr id="36" name="Oval 35"/>
            <p:cNvSpPr/>
            <p:nvPr/>
          </p:nvSpPr>
          <p:spPr>
            <a:xfrm>
              <a:off x="9914671" y="4408240"/>
              <a:ext cx="618860" cy="61886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41" name="TextBox 40"/>
            <p:cNvSpPr txBox="1"/>
            <p:nvPr/>
          </p:nvSpPr>
          <p:spPr>
            <a:xfrm>
              <a:off x="9828063" y="5150072"/>
              <a:ext cx="792076" cy="338554"/>
            </a:xfrm>
            <a:prstGeom prst="rect">
              <a:avLst/>
            </a:prstGeom>
            <a:noFill/>
          </p:spPr>
          <p:txBody>
            <a:bodyPr wrap="none" lIns="0" rIns="0" rtlCol="0">
              <a:spAutoFit/>
            </a:bodyPr>
            <a:lstStyle/>
            <a:p>
              <a:pPr algn="ctr"/>
              <a:r>
                <a:rPr lang="en-US" sz="1600" b="1" dirty="0">
                  <a:solidFill>
                    <a:srgbClr val="0078D7"/>
                  </a:solidFill>
                  <a:latin typeface="Segoe UI Semibold" charset="0"/>
                  <a:ea typeface="Segoe UI Semibold" charset="0"/>
                  <a:cs typeface="Segoe UI Semibold" charset="0"/>
                </a:rPr>
                <a:t>Eventual</a:t>
              </a:r>
            </a:p>
          </p:txBody>
        </p:sp>
      </p:grpSp>
      <p:grpSp>
        <p:nvGrpSpPr>
          <p:cNvPr id="8" name="Group 7"/>
          <p:cNvGrpSpPr/>
          <p:nvPr/>
        </p:nvGrpSpPr>
        <p:grpSpPr>
          <a:xfrm>
            <a:off x="1820911" y="5539981"/>
            <a:ext cx="8540098" cy="266068"/>
            <a:chOff x="1820911" y="5539981"/>
            <a:chExt cx="8540098" cy="266068"/>
          </a:xfrm>
        </p:grpSpPr>
        <p:cxnSp>
          <p:nvCxnSpPr>
            <p:cNvPr id="6" name="Straight Connector 5">
              <a:extLst>
                <a:ext uri="{FF2B5EF4-FFF2-40B4-BE49-F238E27FC236}">
                  <a16:creationId xmlns:a16="http://schemas.microsoft.com/office/drawing/2014/main" id="{B9D8F60A-7D4F-4F2D-AB03-5DC3F09AA207}"/>
                </a:ext>
              </a:extLst>
            </p:cNvPr>
            <p:cNvCxnSpPr>
              <a:cxnSpLocks/>
            </p:cNvCxnSpPr>
            <p:nvPr/>
          </p:nvCxnSpPr>
          <p:spPr>
            <a:xfrm>
              <a:off x="1820911" y="5673015"/>
              <a:ext cx="8540098" cy="0"/>
            </a:xfrm>
            <a:prstGeom prst="line">
              <a:avLst/>
            </a:prstGeom>
            <a:noFill/>
            <a:ln w="19050" cap="sq">
              <a:solidFill>
                <a:schemeClr val="bg1">
                  <a:lumMod val="50000"/>
                </a:schemeClr>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2" name="Rectangle: Rounded Corners 95"/>
            <p:cNvSpPr/>
            <p:nvPr/>
          </p:nvSpPr>
          <p:spPr>
            <a:xfrm>
              <a:off x="6040081" y="5539981"/>
              <a:ext cx="101758" cy="266068"/>
            </a:xfrm>
            <a:prstGeom prst="rect">
              <a:avLst/>
            </a:prstGeom>
            <a:solidFill>
              <a:schemeClr val="tx2"/>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grpSp>
      <p:sp>
        <p:nvSpPr>
          <p:cNvPr id="43" name="Title 10">
            <a:extLst>
              <a:ext uri="{FF2B5EF4-FFF2-40B4-BE49-F238E27FC236}">
                <a16:creationId xmlns:a16="http://schemas.microsoft.com/office/drawing/2014/main" id="{10DE7935-25A8-4290-A5B3-0BD64254F524}"/>
              </a:ext>
            </a:extLst>
          </p:cNvPr>
          <p:cNvSpPr>
            <a:spLocks noGrp="1"/>
          </p:cNvSpPr>
          <p:nvPr>
            <p:ph type="title"/>
          </p:nvPr>
        </p:nvSpPr>
        <p:spPr>
          <a:xfrm>
            <a:off x="268080" y="335608"/>
            <a:ext cx="11655840" cy="899665"/>
          </a:xfrm>
        </p:spPr>
        <p:txBody>
          <a:bodyPr/>
          <a:lstStyle/>
          <a:p>
            <a:pPr lvl="0"/>
            <a:r>
              <a:rPr lang="en-US" dirty="0"/>
              <a:t>FIVE WELL-DEFINED CONSISTENCY MODELS</a:t>
            </a:r>
          </a:p>
        </p:txBody>
      </p:sp>
      <p:sp>
        <p:nvSpPr>
          <p:cNvPr id="3" name="Text Placeholder 2">
            <a:extLst>
              <a:ext uri="{FF2B5EF4-FFF2-40B4-BE49-F238E27FC236}">
                <a16:creationId xmlns:a16="http://schemas.microsoft.com/office/drawing/2014/main" id="{E538B19A-62E5-4F4D-A05B-C1482CAF1746}"/>
              </a:ext>
            </a:extLst>
          </p:cNvPr>
          <p:cNvSpPr>
            <a:spLocks noGrp="1"/>
          </p:cNvSpPr>
          <p:nvPr>
            <p:ph type="body" sz="quarter" idx="10"/>
          </p:nvPr>
        </p:nvSpPr>
        <p:spPr>
          <a:xfrm>
            <a:off x="328508" y="1581051"/>
            <a:ext cx="11655839" cy="550920"/>
          </a:xfrm>
        </p:spPr>
        <p:txBody>
          <a:bodyPr/>
          <a:lstStyle/>
          <a:p>
            <a:r>
              <a:rPr lang="en-US" sz="1600" dirty="0"/>
              <a:t>CHOOSE THE BEST CONSISTENCY MODEL FOR YOUR APP</a:t>
            </a:r>
          </a:p>
          <a:p>
            <a:endParaRPr lang="en-US" dirty="0"/>
          </a:p>
        </p:txBody>
      </p:sp>
      <p:sp>
        <p:nvSpPr>
          <p:cNvPr id="2" name="Rectangle 1"/>
          <p:cNvSpPr/>
          <p:nvPr/>
        </p:nvSpPr>
        <p:spPr>
          <a:xfrm>
            <a:off x="326756" y="2057417"/>
            <a:ext cx="5622631" cy="2139047"/>
          </a:xfrm>
          <a:prstGeom prst="rect">
            <a:avLst/>
          </a:prstGeom>
        </p:spPr>
        <p:txBody>
          <a:bodyPr wrap="square">
            <a:spAutoFit/>
          </a:bodyPr>
          <a:lstStyle/>
          <a:p>
            <a:pPr>
              <a:spcBef>
                <a:spcPts val="1400"/>
              </a:spcBef>
              <a:buClr>
                <a:srgbClr val="0177D7"/>
              </a:buClr>
            </a:pPr>
            <a:r>
              <a:rPr lang="en-US" sz="1600" dirty="0">
                <a:latin typeface="Segoe UI Semilight" charset="0"/>
                <a:ea typeface="Segoe UI Semilight" charset="0"/>
                <a:cs typeface="Segoe UI Semilight" charset="0"/>
              </a:rPr>
              <a:t>Offers five consistency models</a:t>
            </a:r>
          </a:p>
          <a:p>
            <a:pPr>
              <a:spcBef>
                <a:spcPts val="1400"/>
              </a:spcBef>
              <a:buClr>
                <a:srgbClr val="0177D7"/>
              </a:buClr>
            </a:pPr>
            <a:r>
              <a:rPr lang="en-US" sz="1600" dirty="0">
                <a:latin typeface="Segoe UI Semilight" charset="0"/>
                <a:ea typeface="Segoe UI Semilight" charset="0"/>
                <a:cs typeface="Segoe UI Semilight" charset="0"/>
              </a:rPr>
              <a:t>Provides control over performance-consistency tradeoffs, backed by comprehensive SLAs.</a:t>
            </a:r>
          </a:p>
          <a:p>
            <a:pPr>
              <a:spcBef>
                <a:spcPts val="1400"/>
              </a:spcBef>
              <a:buClr>
                <a:srgbClr val="0177D7"/>
              </a:buClr>
            </a:pPr>
            <a:r>
              <a:rPr lang="en-US" sz="1600" dirty="0">
                <a:latin typeface="Segoe UI Semilight" charset="0"/>
                <a:ea typeface="Segoe UI Semilight" charset="0"/>
                <a:cs typeface="Segoe UI Semilight" charset="0"/>
              </a:rPr>
              <a:t>An intuitive programming model offering low latency and high availability for your planet-scale app.</a:t>
            </a:r>
          </a:p>
          <a:p>
            <a:pPr>
              <a:spcBef>
                <a:spcPts val="1400"/>
              </a:spcBef>
            </a:pPr>
            <a:endParaRPr lang="en-US" dirty="0">
              <a:solidFill>
                <a:schemeClr val="dk1"/>
              </a:solidFill>
              <a:latin typeface="Segoe UI Semilight" charset="0"/>
              <a:ea typeface="Segoe UI Semilight" charset="0"/>
              <a:cs typeface="Segoe UI Semilight" charset="0"/>
            </a:endParaRPr>
          </a:p>
        </p:txBody>
      </p:sp>
    </p:spTree>
    <p:extLst>
      <p:ext uri="{BB962C8B-B14F-4D97-AF65-F5344CB8AC3E}">
        <p14:creationId xmlns:p14="http://schemas.microsoft.com/office/powerpoint/2010/main" val="19055677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300" fill="hold"/>
                                        <p:tgtEl>
                                          <p:spTgt spid="7"/>
                                        </p:tgtEl>
                                        <p:attrNameLst>
                                          <p:attrName>ppt_x</p:attrName>
                                        </p:attrNameLst>
                                      </p:cBhvr>
                                      <p:tavLst>
                                        <p:tav tm="0">
                                          <p:val>
                                            <p:strVal val="1+#ppt_w/2"/>
                                          </p:val>
                                        </p:tav>
                                        <p:tav tm="100000">
                                          <p:val>
                                            <p:strVal val="#ppt_x"/>
                                          </p:val>
                                        </p:tav>
                                      </p:tavLst>
                                    </p:anim>
                                    <p:anim calcmode="lin" valueType="num">
                                      <p:cBhvr additive="base">
                                        <p:cTn id="12" dur="300" fill="hold"/>
                                        <p:tgtEl>
                                          <p:spTgt spid="7"/>
                                        </p:tgtEl>
                                        <p:attrNameLst>
                                          <p:attrName>ppt_y</p:attrName>
                                        </p:attrNameLst>
                                      </p:cBhvr>
                                      <p:tavLst>
                                        <p:tav tm="0">
                                          <p:val>
                                            <p:strVal val="#ppt_y"/>
                                          </p:val>
                                        </p:tav>
                                        <p:tav tm="100000">
                                          <p:val>
                                            <p:strVal val="#ppt_y"/>
                                          </p:val>
                                        </p:tav>
                                      </p:tavLst>
                                    </p:anim>
                                  </p:childTnLst>
                                </p:cTn>
                              </p:par>
                              <p:par>
                                <p:cTn id="13" presetID="9"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300"/>
                                        <p:tgtEl>
                                          <p:spTgt spid="3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dissolve">
                                      <p:cBhvr>
                                        <p:cTn id="18" dur="300"/>
                                        <p:tgtEl>
                                          <p:spTgt spid="39"/>
                                        </p:tgtEl>
                                      </p:cBhvr>
                                    </p:animEffect>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300" fill="hold"/>
                                        <p:tgtEl>
                                          <p:spTgt spid="8"/>
                                        </p:tgtEl>
                                        <p:attrNameLst>
                                          <p:attrName>ppt_x</p:attrName>
                                        </p:attrNameLst>
                                      </p:cBhvr>
                                      <p:tavLst>
                                        <p:tav tm="0">
                                          <p:val>
                                            <p:strVal val="#ppt_x"/>
                                          </p:val>
                                        </p:tav>
                                        <p:tav tm="100000">
                                          <p:val>
                                            <p:strVal val="#ppt_x"/>
                                          </p:val>
                                        </p:tav>
                                      </p:tavLst>
                                    </p:anim>
                                    <p:anim calcmode="lin" valueType="num">
                                      <p:cBhvr additive="base">
                                        <p:cTn id="22" dur="3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Freeform: Shape 99"/>
          <p:cNvSpPr/>
          <p:nvPr/>
        </p:nvSpPr>
        <p:spPr>
          <a:xfrm>
            <a:off x="-435801" y="5377954"/>
            <a:ext cx="13056343"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59" name="Title 10">
            <a:extLst>
              <a:ext uri="{FF2B5EF4-FFF2-40B4-BE49-F238E27FC236}">
                <a16:creationId xmlns:a16="http://schemas.microsoft.com/office/drawing/2014/main" id="{71F4463B-41C7-46A5-A111-F4B1D6348B4E}"/>
              </a:ext>
            </a:extLst>
          </p:cNvPr>
          <p:cNvSpPr>
            <a:spLocks noGrp="1"/>
          </p:cNvSpPr>
          <p:nvPr>
            <p:ph type="title"/>
          </p:nvPr>
        </p:nvSpPr>
        <p:spPr>
          <a:xfrm>
            <a:off x="268080" y="335608"/>
            <a:ext cx="11655840" cy="899665"/>
          </a:xfrm>
        </p:spPr>
        <p:txBody>
          <a:bodyPr/>
          <a:lstStyle/>
          <a:p>
            <a:r>
              <a:rPr lang="en-US" dirty="0"/>
              <a:t>Multiple data models and </a:t>
            </a:r>
            <a:r>
              <a:rPr lang="en-US" dirty="0" err="1"/>
              <a:t>api</a:t>
            </a:r>
            <a:r>
              <a:rPr lang="en-US" cap="none" dirty="0" err="1"/>
              <a:t>s</a:t>
            </a:r>
            <a:endParaRPr lang="en-US" dirty="0"/>
          </a:p>
        </p:txBody>
      </p:sp>
      <p:sp>
        <p:nvSpPr>
          <p:cNvPr id="5" name="Text Placeholder 4">
            <a:extLst>
              <a:ext uri="{FF2B5EF4-FFF2-40B4-BE49-F238E27FC236}">
                <a16:creationId xmlns:a16="http://schemas.microsoft.com/office/drawing/2014/main" id="{634A8EAA-99DF-49EE-AC31-E2262E397488}"/>
              </a:ext>
            </a:extLst>
          </p:cNvPr>
          <p:cNvSpPr>
            <a:spLocks noGrp="1"/>
          </p:cNvSpPr>
          <p:nvPr>
            <p:ph type="body" sz="quarter" idx="10"/>
          </p:nvPr>
        </p:nvSpPr>
        <p:spPr>
          <a:xfrm>
            <a:off x="320042" y="1584155"/>
            <a:ext cx="5721943" cy="584775"/>
          </a:xfrm>
        </p:spPr>
        <p:txBody>
          <a:bodyPr/>
          <a:lstStyle/>
          <a:p>
            <a:pPr>
              <a:lnSpc>
                <a:spcPct val="100000"/>
              </a:lnSpc>
              <a:spcBef>
                <a:spcPts val="0"/>
              </a:spcBef>
            </a:pPr>
            <a:r>
              <a:rPr lang="en-US" sz="1600" dirty="0"/>
              <a:t>USE THE MODEL THAT FITS YOUR REQUIREMENTS, AND THE APIS, TOOLS, AND FRAMEWORKS YOU PREFER</a:t>
            </a:r>
          </a:p>
        </p:txBody>
      </p:sp>
      <p:grpSp>
        <p:nvGrpSpPr>
          <p:cNvPr id="115" name="Group 114"/>
          <p:cNvGrpSpPr/>
          <p:nvPr/>
        </p:nvGrpSpPr>
        <p:grpSpPr>
          <a:xfrm>
            <a:off x="8434741" y="5935661"/>
            <a:ext cx="586303" cy="377163"/>
            <a:chOff x="7117181" y="5146654"/>
            <a:chExt cx="663064" cy="426544"/>
          </a:xfrm>
          <a:solidFill>
            <a:schemeClr val="tx2"/>
          </a:solidFill>
        </p:grpSpPr>
        <p:sp>
          <p:nvSpPr>
            <p:cNvPr id="116" name="Oval 115"/>
            <p:cNvSpPr/>
            <p:nvPr/>
          </p:nvSpPr>
          <p:spPr bwMode="auto">
            <a:xfrm rot="715722">
              <a:off x="7117181" y="5146654"/>
              <a:ext cx="124646" cy="124646"/>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17" name="Oval 116"/>
            <p:cNvSpPr/>
            <p:nvPr/>
          </p:nvSpPr>
          <p:spPr bwMode="auto">
            <a:xfrm>
              <a:off x="7476127" y="5224668"/>
              <a:ext cx="124646" cy="124646"/>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18" name="Oval 117"/>
            <p:cNvSpPr/>
            <p:nvPr/>
          </p:nvSpPr>
          <p:spPr bwMode="auto">
            <a:xfrm>
              <a:off x="7296654" y="5448552"/>
              <a:ext cx="124646" cy="124646"/>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19" name="Oval 118"/>
            <p:cNvSpPr/>
            <p:nvPr/>
          </p:nvSpPr>
          <p:spPr bwMode="auto">
            <a:xfrm>
              <a:off x="7655599" y="5448552"/>
              <a:ext cx="124646" cy="124646"/>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20" name="Straight Connector 119"/>
            <p:cNvCxnSpPr>
              <a:cxnSpLocks/>
            </p:cNvCxnSpPr>
            <p:nvPr/>
          </p:nvCxnSpPr>
          <p:spPr>
            <a:xfrm>
              <a:off x="7240481" y="5221859"/>
              <a:ext cx="235646" cy="65132"/>
            </a:xfrm>
            <a:prstGeom prst="line">
              <a:avLst/>
            </a:prstGeom>
            <a:grpFill/>
            <a:ln w="12700" cap="flat" cmpd="sng" algn="ctr">
              <a:solidFill>
                <a:schemeClr val="tx1"/>
              </a:solidFill>
              <a:prstDash val="sysDot"/>
              <a:miter lim="800000"/>
              <a:headEnd type="none"/>
              <a:tailEnd type="none"/>
            </a:ln>
            <a:effectLst/>
          </p:spPr>
        </p:cxnSp>
        <p:cxnSp>
          <p:nvCxnSpPr>
            <p:cNvPr id="121" name="Straight Connector 120"/>
            <p:cNvCxnSpPr>
              <a:cxnSpLocks/>
            </p:cNvCxnSpPr>
            <p:nvPr/>
          </p:nvCxnSpPr>
          <p:spPr>
            <a:xfrm>
              <a:off x="7421300" y="5510875"/>
              <a:ext cx="234299" cy="0"/>
            </a:xfrm>
            <a:prstGeom prst="line">
              <a:avLst/>
            </a:prstGeom>
            <a:grpFill/>
            <a:ln w="12700" cap="flat" cmpd="sng" algn="ctr">
              <a:solidFill>
                <a:schemeClr val="tx1"/>
              </a:solidFill>
              <a:prstDash val="sysDot"/>
              <a:miter lim="800000"/>
              <a:headEnd type="none"/>
              <a:tailEnd type="none"/>
            </a:ln>
            <a:effectLst/>
          </p:spPr>
        </p:cxnSp>
        <p:cxnSp>
          <p:nvCxnSpPr>
            <p:cNvPr id="122" name="Straight Connector 121"/>
            <p:cNvCxnSpPr>
              <a:cxnSpLocks/>
            </p:cNvCxnSpPr>
            <p:nvPr/>
          </p:nvCxnSpPr>
          <p:spPr>
            <a:xfrm>
              <a:off x="7582519" y="5331060"/>
              <a:ext cx="91334" cy="135746"/>
            </a:xfrm>
            <a:prstGeom prst="line">
              <a:avLst/>
            </a:prstGeom>
            <a:grpFill/>
            <a:ln w="12700" cap="flat" cmpd="sng" algn="ctr">
              <a:solidFill>
                <a:schemeClr val="tx1"/>
              </a:solidFill>
              <a:prstDash val="sysDot"/>
              <a:miter lim="800000"/>
              <a:headEnd type="none"/>
              <a:tailEnd type="none"/>
            </a:ln>
            <a:effectLst/>
          </p:spPr>
        </p:cxnSp>
        <p:cxnSp>
          <p:nvCxnSpPr>
            <p:cNvPr id="123" name="Straight Connector 122"/>
            <p:cNvCxnSpPr>
              <a:cxnSpLocks/>
            </p:cNvCxnSpPr>
            <p:nvPr/>
          </p:nvCxnSpPr>
          <p:spPr>
            <a:xfrm flipV="1">
              <a:off x="7403046" y="5331060"/>
              <a:ext cx="91335" cy="135746"/>
            </a:xfrm>
            <a:prstGeom prst="line">
              <a:avLst/>
            </a:prstGeom>
            <a:grpFill/>
            <a:ln w="12700" cap="flat" cmpd="sng" algn="ctr">
              <a:solidFill>
                <a:schemeClr val="tx1"/>
              </a:solidFill>
              <a:prstDash val="sysDot"/>
              <a:miter lim="800000"/>
              <a:headEnd type="none"/>
              <a:tailEnd type="none"/>
            </a:ln>
            <a:effectLst/>
          </p:spPr>
        </p:cxnSp>
      </p:grpSp>
      <p:grpSp>
        <p:nvGrpSpPr>
          <p:cNvPr id="124" name="Group 123"/>
          <p:cNvGrpSpPr/>
          <p:nvPr/>
        </p:nvGrpSpPr>
        <p:grpSpPr>
          <a:xfrm>
            <a:off x="6860274" y="5610669"/>
            <a:ext cx="499208" cy="473323"/>
            <a:chOff x="7128988" y="4166153"/>
            <a:chExt cx="604908" cy="573541"/>
          </a:xfrm>
          <a:solidFill>
            <a:schemeClr val="tx2"/>
          </a:solidFill>
        </p:grpSpPr>
        <p:cxnSp>
          <p:nvCxnSpPr>
            <p:cNvPr id="125" name="Straight Connector 124"/>
            <p:cNvCxnSpPr>
              <a:cxnSpLocks/>
            </p:cNvCxnSpPr>
            <p:nvPr/>
          </p:nvCxnSpPr>
          <p:spPr>
            <a:xfrm>
              <a:off x="7128988" y="4451736"/>
              <a:ext cx="238107" cy="72556"/>
            </a:xfrm>
            <a:prstGeom prst="line">
              <a:avLst/>
            </a:prstGeom>
            <a:grpFill/>
            <a:ln w="12700" cap="flat" cmpd="sng" algn="ctr">
              <a:solidFill>
                <a:schemeClr val="tx1"/>
              </a:solidFill>
              <a:prstDash val="sysDot"/>
              <a:miter lim="800000"/>
              <a:headEnd type="none"/>
              <a:tailEnd type="none"/>
            </a:ln>
            <a:effectLst/>
          </p:spPr>
        </p:cxnSp>
        <p:cxnSp>
          <p:nvCxnSpPr>
            <p:cNvPr id="126" name="Straight Connector 125"/>
            <p:cNvCxnSpPr>
              <a:cxnSpLocks/>
            </p:cNvCxnSpPr>
            <p:nvPr/>
          </p:nvCxnSpPr>
          <p:spPr>
            <a:xfrm flipV="1">
              <a:off x="7128988" y="4379180"/>
              <a:ext cx="233873" cy="72556"/>
            </a:xfrm>
            <a:prstGeom prst="line">
              <a:avLst/>
            </a:prstGeom>
            <a:grpFill/>
            <a:ln w="12700" cap="flat" cmpd="sng" algn="ctr">
              <a:solidFill>
                <a:schemeClr val="tx1"/>
              </a:solidFill>
              <a:prstDash val="sysDot"/>
              <a:miter lim="800000"/>
              <a:headEnd type="none"/>
              <a:tailEnd type="none"/>
            </a:ln>
            <a:effectLst/>
          </p:spPr>
        </p:cxnSp>
        <p:sp>
          <p:nvSpPr>
            <p:cNvPr id="127" name="Oval 126"/>
            <p:cNvSpPr/>
            <p:nvPr/>
          </p:nvSpPr>
          <p:spPr bwMode="auto">
            <a:xfrm>
              <a:off x="7128988" y="4383154"/>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28" name="Straight Connector 127"/>
            <p:cNvCxnSpPr>
              <a:cxnSpLocks/>
            </p:cNvCxnSpPr>
            <p:nvPr/>
          </p:nvCxnSpPr>
          <p:spPr>
            <a:xfrm>
              <a:off x="7367095" y="4524292"/>
              <a:ext cx="241432" cy="108368"/>
            </a:xfrm>
            <a:prstGeom prst="line">
              <a:avLst/>
            </a:prstGeom>
            <a:grpFill/>
            <a:ln w="12700" cap="flat" cmpd="sng" algn="ctr">
              <a:solidFill>
                <a:schemeClr val="tx1"/>
              </a:solidFill>
              <a:prstDash val="sysDot"/>
              <a:miter lim="800000"/>
              <a:headEnd type="none"/>
              <a:tailEnd type="none"/>
            </a:ln>
            <a:effectLst/>
          </p:spPr>
        </p:cxnSp>
        <p:cxnSp>
          <p:nvCxnSpPr>
            <p:cNvPr id="129" name="Straight Connector 128"/>
            <p:cNvCxnSpPr>
              <a:cxnSpLocks/>
            </p:cNvCxnSpPr>
            <p:nvPr/>
          </p:nvCxnSpPr>
          <p:spPr>
            <a:xfrm>
              <a:off x="7367095" y="4524292"/>
              <a:ext cx="229638" cy="1361"/>
            </a:xfrm>
            <a:prstGeom prst="line">
              <a:avLst/>
            </a:prstGeom>
            <a:grpFill/>
            <a:ln w="12700" cap="flat" cmpd="sng" algn="ctr">
              <a:solidFill>
                <a:schemeClr val="tx1"/>
              </a:solidFill>
              <a:prstDash val="sysDot"/>
              <a:miter lim="800000"/>
              <a:headEnd type="none"/>
              <a:tailEnd type="none"/>
            </a:ln>
            <a:effectLst/>
          </p:spPr>
        </p:cxnSp>
        <p:sp>
          <p:nvSpPr>
            <p:cNvPr id="130" name="Oval 129"/>
            <p:cNvSpPr/>
            <p:nvPr/>
          </p:nvSpPr>
          <p:spPr bwMode="auto">
            <a:xfrm rot="20946206">
              <a:off x="7596733" y="4602531"/>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31" name="Oval 130"/>
            <p:cNvSpPr/>
            <p:nvPr/>
          </p:nvSpPr>
          <p:spPr bwMode="auto">
            <a:xfrm>
              <a:off x="7596733" y="4457071"/>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32" name="Straight Connector 131"/>
            <p:cNvCxnSpPr>
              <a:cxnSpLocks/>
            </p:cNvCxnSpPr>
            <p:nvPr/>
          </p:nvCxnSpPr>
          <p:spPr>
            <a:xfrm>
              <a:off x="7362861" y="4379181"/>
              <a:ext cx="233872" cy="1013"/>
            </a:xfrm>
            <a:prstGeom prst="line">
              <a:avLst/>
            </a:prstGeom>
            <a:grpFill/>
            <a:ln w="12700" cap="flat" cmpd="sng" algn="ctr">
              <a:solidFill>
                <a:schemeClr val="tx1"/>
              </a:solidFill>
              <a:prstDash val="sysDot"/>
              <a:miter lim="800000"/>
              <a:headEnd type="none"/>
              <a:tailEnd type="none"/>
            </a:ln>
            <a:effectLst/>
          </p:spPr>
        </p:cxnSp>
        <p:sp>
          <p:nvSpPr>
            <p:cNvPr id="133" name="Oval 132"/>
            <p:cNvSpPr/>
            <p:nvPr/>
          </p:nvSpPr>
          <p:spPr bwMode="auto">
            <a:xfrm>
              <a:off x="7367095" y="4455710"/>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34" name="Straight Connector 133"/>
            <p:cNvCxnSpPr>
              <a:cxnSpLocks/>
            </p:cNvCxnSpPr>
            <p:nvPr/>
          </p:nvCxnSpPr>
          <p:spPr>
            <a:xfrm flipV="1">
              <a:off x="7362861" y="4277619"/>
              <a:ext cx="248934" cy="101562"/>
            </a:xfrm>
            <a:prstGeom prst="line">
              <a:avLst/>
            </a:prstGeom>
            <a:grpFill/>
            <a:ln w="12700" cap="flat" cmpd="sng" algn="ctr">
              <a:solidFill>
                <a:schemeClr val="tx1"/>
              </a:solidFill>
              <a:prstDash val="sysDot"/>
              <a:miter lim="800000"/>
              <a:headEnd type="none"/>
              <a:tailEnd type="none"/>
            </a:ln>
            <a:effectLst/>
          </p:spPr>
        </p:cxnSp>
        <p:sp>
          <p:nvSpPr>
            <p:cNvPr id="135" name="Oval 134"/>
            <p:cNvSpPr/>
            <p:nvPr/>
          </p:nvSpPr>
          <p:spPr bwMode="auto">
            <a:xfrm>
              <a:off x="7362861" y="4310599"/>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36" name="Oval 135"/>
            <p:cNvSpPr/>
            <p:nvPr/>
          </p:nvSpPr>
          <p:spPr bwMode="auto">
            <a:xfrm>
              <a:off x="7596733" y="4311612"/>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37" name="Oval 136"/>
            <p:cNvSpPr/>
            <p:nvPr/>
          </p:nvSpPr>
          <p:spPr bwMode="auto">
            <a:xfrm rot="377738">
              <a:off x="7596733" y="4166153"/>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grpSp>
      <p:sp>
        <p:nvSpPr>
          <p:cNvPr id="138" name="TextBox 137"/>
          <p:cNvSpPr txBox="1"/>
          <p:nvPr/>
        </p:nvSpPr>
        <p:spPr>
          <a:xfrm>
            <a:off x="4717906" y="6096437"/>
            <a:ext cx="1154482" cy="276999"/>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solidFill>
                  <a:srgbClr val="0078D7"/>
                </a:solidFill>
                <a:effectLst/>
                <a:uLnTx/>
                <a:uFillTx/>
                <a:latin typeface="Segoe UI Semilight" charset="0"/>
                <a:ea typeface="Segoe UI Semilight" charset="0"/>
                <a:cs typeface="Segoe UI Semilight" charset="0"/>
              </a:rPr>
              <a:t>Column-family</a:t>
            </a:r>
          </a:p>
        </p:txBody>
      </p:sp>
      <p:sp>
        <p:nvSpPr>
          <p:cNvPr id="139" name="TextBox 138"/>
          <p:cNvSpPr txBox="1"/>
          <p:nvPr/>
        </p:nvSpPr>
        <p:spPr>
          <a:xfrm>
            <a:off x="6742329" y="6092790"/>
            <a:ext cx="875561" cy="276999"/>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rgbClr val="0078D7"/>
                </a:solidFill>
                <a:effectLst/>
                <a:uLnTx/>
                <a:uFillTx/>
                <a:latin typeface="Segoe UI Semilight" charset="0"/>
                <a:ea typeface="Segoe UI Semilight" charset="0"/>
                <a:cs typeface="Segoe UI Semilight" charset="0"/>
              </a:rPr>
              <a:t>Document</a:t>
            </a:r>
          </a:p>
        </p:txBody>
      </p:sp>
      <p:grpSp>
        <p:nvGrpSpPr>
          <p:cNvPr id="142" name="Group 141">
            <a:extLst>
              <a:ext uri="{FF2B5EF4-FFF2-40B4-BE49-F238E27FC236}">
                <a16:creationId xmlns:a16="http://schemas.microsoft.com/office/drawing/2014/main" id="{6694D492-873A-4422-AF4B-BB463C0EB820}"/>
              </a:ext>
            </a:extLst>
          </p:cNvPr>
          <p:cNvGrpSpPr/>
          <p:nvPr/>
        </p:nvGrpSpPr>
        <p:grpSpPr>
          <a:xfrm>
            <a:off x="4873833" y="5818030"/>
            <a:ext cx="726921" cy="124646"/>
            <a:chOff x="4444077" y="3159364"/>
            <a:chExt cx="726921" cy="124646"/>
          </a:xfrm>
        </p:grpSpPr>
        <p:cxnSp>
          <p:nvCxnSpPr>
            <p:cNvPr id="143" name="Straight Connector 142"/>
            <p:cNvCxnSpPr>
              <a:cxnSpLocks/>
            </p:cNvCxnSpPr>
            <p:nvPr/>
          </p:nvCxnSpPr>
          <p:spPr>
            <a:xfrm>
              <a:off x="4567537" y="3221687"/>
              <a:ext cx="185331" cy="0"/>
            </a:xfrm>
            <a:prstGeom prst="line">
              <a:avLst/>
            </a:prstGeom>
            <a:noFill/>
            <a:ln w="12700" cap="flat" cmpd="sng" algn="ctr">
              <a:solidFill>
                <a:schemeClr val="tx1"/>
              </a:solidFill>
              <a:prstDash val="sysDot"/>
              <a:miter lim="800000"/>
              <a:headEnd type="none"/>
              <a:tailEnd type="none"/>
            </a:ln>
            <a:effectLst/>
          </p:spPr>
        </p:cxnSp>
        <p:sp>
          <p:nvSpPr>
            <p:cNvPr id="144" name="Oval 143"/>
            <p:cNvSpPr/>
            <p:nvPr/>
          </p:nvSpPr>
          <p:spPr bwMode="auto">
            <a:xfrm>
              <a:off x="4444077" y="3159364"/>
              <a:ext cx="123457" cy="124646"/>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5" name="Oval 144"/>
            <p:cNvSpPr/>
            <p:nvPr/>
          </p:nvSpPr>
          <p:spPr bwMode="auto">
            <a:xfrm>
              <a:off x="4752871" y="3165016"/>
              <a:ext cx="112260" cy="113342"/>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6" name="Oval 145"/>
            <p:cNvSpPr/>
            <p:nvPr/>
          </p:nvSpPr>
          <p:spPr bwMode="auto">
            <a:xfrm>
              <a:off x="4905809" y="3165016"/>
              <a:ext cx="112260" cy="113342"/>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7" name="Oval 146"/>
            <p:cNvSpPr/>
            <p:nvPr/>
          </p:nvSpPr>
          <p:spPr bwMode="auto">
            <a:xfrm>
              <a:off x="5058738" y="3165016"/>
              <a:ext cx="112260" cy="113342"/>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grpSp>
        <p:nvGrpSpPr>
          <p:cNvPr id="148" name="Group 147">
            <a:extLst>
              <a:ext uri="{FF2B5EF4-FFF2-40B4-BE49-F238E27FC236}">
                <a16:creationId xmlns:a16="http://schemas.microsoft.com/office/drawing/2014/main" id="{DDD7D695-2830-48F0-B20A-C8EBCE02355F}"/>
              </a:ext>
            </a:extLst>
          </p:cNvPr>
          <p:cNvGrpSpPr/>
          <p:nvPr/>
        </p:nvGrpSpPr>
        <p:grpSpPr>
          <a:xfrm>
            <a:off x="3086625" y="5834090"/>
            <a:ext cx="643737" cy="429517"/>
            <a:chOff x="2573581" y="3248112"/>
            <a:chExt cx="643737" cy="429517"/>
          </a:xfrm>
        </p:grpSpPr>
        <p:cxnSp>
          <p:nvCxnSpPr>
            <p:cNvPr id="149" name="Straight Connector 148"/>
            <p:cNvCxnSpPr>
              <a:cxnSpLocks/>
            </p:cNvCxnSpPr>
            <p:nvPr/>
          </p:nvCxnSpPr>
          <p:spPr>
            <a:xfrm>
              <a:off x="2688446" y="3306383"/>
              <a:ext cx="424425" cy="0"/>
            </a:xfrm>
            <a:prstGeom prst="line">
              <a:avLst/>
            </a:prstGeom>
            <a:noFill/>
            <a:ln w="12700" cap="flat" cmpd="sng" algn="ctr">
              <a:solidFill>
                <a:schemeClr val="tx1"/>
              </a:solidFill>
              <a:prstDash val="sysDot"/>
              <a:miter lim="800000"/>
              <a:headEnd type="none"/>
              <a:tailEnd type="none"/>
            </a:ln>
            <a:effectLst/>
          </p:spPr>
        </p:cxnSp>
        <p:sp>
          <p:nvSpPr>
            <p:cNvPr id="150" name="Oval 149"/>
            <p:cNvSpPr/>
            <p:nvPr/>
          </p:nvSpPr>
          <p:spPr bwMode="auto">
            <a:xfrm>
              <a:off x="2573581" y="3248112"/>
              <a:ext cx="114865" cy="116544"/>
            </a:xfrm>
            <a:prstGeom prst="ellipse">
              <a:avLst/>
            </a:prstGeom>
            <a:solidFill>
              <a:srgbClr val="F3F3F3"/>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51" name="Oval 150"/>
            <p:cNvSpPr/>
            <p:nvPr/>
          </p:nvSpPr>
          <p:spPr bwMode="auto">
            <a:xfrm>
              <a:off x="3112870" y="3253396"/>
              <a:ext cx="104448" cy="105974"/>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cxnSp>
          <p:nvCxnSpPr>
            <p:cNvPr id="152" name="Straight Connector 151"/>
            <p:cNvCxnSpPr>
              <a:cxnSpLocks/>
            </p:cNvCxnSpPr>
            <p:nvPr/>
          </p:nvCxnSpPr>
          <p:spPr>
            <a:xfrm>
              <a:off x="2688446" y="3460548"/>
              <a:ext cx="424425" cy="0"/>
            </a:xfrm>
            <a:prstGeom prst="line">
              <a:avLst/>
            </a:prstGeom>
            <a:noFill/>
            <a:ln w="12700" cap="flat" cmpd="sng" algn="ctr">
              <a:solidFill>
                <a:schemeClr val="tx1"/>
              </a:solidFill>
              <a:prstDash val="sysDot"/>
              <a:miter lim="800000"/>
              <a:headEnd type="none"/>
              <a:tailEnd type="none"/>
            </a:ln>
            <a:effectLst/>
          </p:spPr>
        </p:cxnSp>
        <p:sp>
          <p:nvSpPr>
            <p:cNvPr id="153" name="Oval 152"/>
            <p:cNvSpPr/>
            <p:nvPr/>
          </p:nvSpPr>
          <p:spPr bwMode="auto">
            <a:xfrm>
              <a:off x="2573581" y="3402277"/>
              <a:ext cx="114865" cy="116544"/>
            </a:xfrm>
            <a:prstGeom prst="ellipse">
              <a:avLst/>
            </a:prstGeom>
            <a:solidFill>
              <a:srgbClr val="F3F3F3"/>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54" name="Oval 153"/>
            <p:cNvSpPr/>
            <p:nvPr/>
          </p:nvSpPr>
          <p:spPr bwMode="auto">
            <a:xfrm>
              <a:off x="3112870" y="3407561"/>
              <a:ext cx="104448" cy="105974"/>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cxnSp>
          <p:nvCxnSpPr>
            <p:cNvPr id="155" name="Straight Connector 154"/>
            <p:cNvCxnSpPr>
              <a:cxnSpLocks/>
            </p:cNvCxnSpPr>
            <p:nvPr/>
          </p:nvCxnSpPr>
          <p:spPr>
            <a:xfrm>
              <a:off x="2688446" y="3619357"/>
              <a:ext cx="424425" cy="0"/>
            </a:xfrm>
            <a:prstGeom prst="line">
              <a:avLst/>
            </a:prstGeom>
            <a:noFill/>
            <a:ln w="12700" cap="flat" cmpd="sng" algn="ctr">
              <a:solidFill>
                <a:schemeClr val="tx1"/>
              </a:solidFill>
              <a:prstDash val="sysDot"/>
              <a:miter lim="800000"/>
              <a:headEnd type="none"/>
              <a:tailEnd type="none"/>
            </a:ln>
            <a:effectLst/>
          </p:spPr>
        </p:cxnSp>
        <p:sp>
          <p:nvSpPr>
            <p:cNvPr id="156" name="Oval 155"/>
            <p:cNvSpPr/>
            <p:nvPr/>
          </p:nvSpPr>
          <p:spPr bwMode="auto">
            <a:xfrm>
              <a:off x="2573581" y="3561085"/>
              <a:ext cx="114865" cy="116544"/>
            </a:xfrm>
            <a:prstGeom prst="ellipse">
              <a:avLst/>
            </a:prstGeom>
            <a:solidFill>
              <a:srgbClr val="F3F3F3"/>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57" name="Oval 156"/>
            <p:cNvSpPr/>
            <p:nvPr/>
          </p:nvSpPr>
          <p:spPr bwMode="auto">
            <a:xfrm>
              <a:off x="3112870" y="3566370"/>
              <a:ext cx="104448" cy="105974"/>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grpSp>
      <p:sp>
        <p:nvSpPr>
          <p:cNvPr id="158" name="TextBox 157"/>
          <p:cNvSpPr txBox="1"/>
          <p:nvPr/>
        </p:nvSpPr>
        <p:spPr>
          <a:xfrm>
            <a:off x="3000173" y="6354845"/>
            <a:ext cx="822726" cy="276999"/>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rgbClr val="0078D7"/>
                </a:solidFill>
                <a:effectLst/>
                <a:uLnTx/>
                <a:uFillTx/>
                <a:latin typeface="Segoe UI Semilight" charset="0"/>
                <a:ea typeface="Segoe UI Semilight" charset="0"/>
                <a:cs typeface="Segoe UI Semilight" charset="0"/>
              </a:rPr>
              <a:t>Key-value</a:t>
            </a:r>
          </a:p>
        </p:txBody>
      </p:sp>
      <p:sp>
        <p:nvSpPr>
          <p:cNvPr id="175" name="TextBox 174"/>
          <p:cNvSpPr txBox="1"/>
          <p:nvPr/>
        </p:nvSpPr>
        <p:spPr>
          <a:xfrm>
            <a:off x="8502220" y="6334979"/>
            <a:ext cx="612668" cy="276999"/>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rgbClr val="0078D7"/>
                </a:solidFill>
                <a:effectLst/>
                <a:uLnTx/>
                <a:uFillTx/>
                <a:latin typeface="Segoe UI Semilight" charset="0"/>
                <a:ea typeface="Segoe UI Semilight" charset="0"/>
                <a:cs typeface="Segoe UI Semilight" charset="0"/>
              </a:rPr>
              <a:t>Graph</a:t>
            </a:r>
          </a:p>
        </p:txBody>
      </p:sp>
      <p:sp>
        <p:nvSpPr>
          <p:cNvPr id="2" name="Rectangle 1"/>
          <p:cNvSpPr/>
          <p:nvPr/>
        </p:nvSpPr>
        <p:spPr>
          <a:xfrm>
            <a:off x="320042" y="2278262"/>
            <a:ext cx="5721943" cy="1682512"/>
          </a:xfrm>
          <a:prstGeom prst="rect">
            <a:avLst/>
          </a:prstGeom>
        </p:spPr>
        <p:txBody>
          <a:bodyPr wrap="square">
            <a:spAutoFit/>
          </a:bodyPr>
          <a:lstStyle/>
          <a:p>
            <a:pPr>
              <a:spcBef>
                <a:spcPts val="1400"/>
              </a:spcBef>
              <a:buClr>
                <a:srgbClr val="0177D7"/>
              </a:buClr>
            </a:pPr>
            <a:r>
              <a:rPr lang="en-US" sz="1600" dirty="0">
                <a:latin typeface="Segoe UI Semilight" charset="0"/>
                <a:ea typeface="Segoe UI Semilight" charset="0"/>
                <a:cs typeface="Segoe UI Semilight" charset="0"/>
              </a:rPr>
              <a:t>Choose from multiple APIs to access and query data, including SQL, MongoDB, Cassandra, Gremlin, Table, </a:t>
            </a:r>
            <a:r>
              <a:rPr lang="en-US" sz="1600" dirty="0" err="1">
                <a:latin typeface="Segoe UI Semilight" charset="0"/>
                <a:ea typeface="Segoe UI Semilight" charset="0"/>
                <a:cs typeface="Segoe UI Semilight" charset="0"/>
              </a:rPr>
              <a:t>etcd</a:t>
            </a:r>
            <a:r>
              <a:rPr lang="en-US" sz="1600" dirty="0">
                <a:latin typeface="Segoe UI Semilight" charset="0"/>
                <a:ea typeface="Segoe UI Semilight" charset="0"/>
                <a:cs typeface="Segoe UI Semilight" charset="0"/>
              </a:rPr>
              <a:t>, and Spark.</a:t>
            </a:r>
          </a:p>
          <a:p>
            <a:pPr>
              <a:spcBef>
                <a:spcPts val="1400"/>
              </a:spcBef>
              <a:buClr>
                <a:srgbClr val="0177D7"/>
              </a:buClr>
            </a:pPr>
            <a:r>
              <a:rPr lang="en-US" sz="1600" dirty="0">
                <a:latin typeface="Segoe UI Semilight" charset="0"/>
                <a:ea typeface="Segoe UI Semilight" charset="0"/>
                <a:cs typeface="Segoe UI Semilight" charset="0"/>
              </a:rPr>
              <a:t>Use key-value, tabular, graph, and document data</a:t>
            </a:r>
          </a:p>
          <a:p>
            <a:pPr>
              <a:spcBef>
                <a:spcPts val="1400"/>
              </a:spcBef>
              <a:buClr>
                <a:srgbClr val="0177D7"/>
              </a:buClr>
            </a:pPr>
            <a:r>
              <a:rPr lang="en-US" sz="1600" dirty="0">
                <a:latin typeface="Segoe UI Semilight" charset="0"/>
                <a:ea typeface="Segoe UI Semilight" charset="0"/>
                <a:cs typeface="Segoe UI Semilight" charset="0"/>
              </a:rPr>
              <a:t>Data is automatically indexed, with no schema or secondary indexes required.</a:t>
            </a:r>
          </a:p>
        </p:txBody>
      </p:sp>
      <p:sp>
        <p:nvSpPr>
          <p:cNvPr id="87" name="TextBox 86">
            <a:extLst>
              <a:ext uri="{FF2B5EF4-FFF2-40B4-BE49-F238E27FC236}">
                <a16:creationId xmlns:a16="http://schemas.microsoft.com/office/drawing/2014/main" id="{BC0209BC-FEF3-4F14-865D-733C61005BDA}"/>
              </a:ext>
            </a:extLst>
          </p:cNvPr>
          <p:cNvSpPr txBox="1"/>
          <p:nvPr/>
        </p:nvSpPr>
        <p:spPr>
          <a:xfrm>
            <a:off x="8947073" y="5110980"/>
            <a:ext cx="1141366" cy="30777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Segoe UI Semilight"/>
                <a:ea typeface="+mn-ea"/>
                <a:cs typeface="+mn-cs"/>
              </a:rPr>
              <a:t>MongoDB</a:t>
            </a:r>
          </a:p>
        </p:txBody>
      </p:sp>
      <p:grpSp>
        <p:nvGrpSpPr>
          <p:cNvPr id="88" name="Group 87">
            <a:extLst>
              <a:ext uri="{FF2B5EF4-FFF2-40B4-BE49-F238E27FC236}">
                <a16:creationId xmlns:a16="http://schemas.microsoft.com/office/drawing/2014/main" id="{AE9C56CC-DBF1-49BA-A2F0-81F91D4ACEBD}"/>
              </a:ext>
            </a:extLst>
          </p:cNvPr>
          <p:cNvGrpSpPr/>
          <p:nvPr/>
        </p:nvGrpSpPr>
        <p:grpSpPr>
          <a:xfrm>
            <a:off x="2360496" y="5047352"/>
            <a:ext cx="1294027" cy="440630"/>
            <a:chOff x="1880903" y="2175418"/>
            <a:chExt cx="1294027" cy="440630"/>
          </a:xfrm>
        </p:grpSpPr>
        <p:sp>
          <p:nvSpPr>
            <p:cNvPr id="89" name="TextBox 88">
              <a:extLst>
                <a:ext uri="{FF2B5EF4-FFF2-40B4-BE49-F238E27FC236}">
                  <a16:creationId xmlns:a16="http://schemas.microsoft.com/office/drawing/2014/main" id="{C82A4D4E-7C9A-4738-97C7-620615524E1A}"/>
                </a:ext>
              </a:extLst>
            </p:cNvPr>
            <p:cNvSpPr txBox="1"/>
            <p:nvPr/>
          </p:nvSpPr>
          <p:spPr>
            <a:xfrm>
              <a:off x="2371761" y="2257234"/>
              <a:ext cx="803169" cy="276999"/>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8D7"/>
                  </a:solidFill>
                  <a:effectLst/>
                  <a:uLnTx/>
                  <a:uFillTx/>
                  <a:latin typeface="Segoe UI Semilight"/>
                  <a:ea typeface="+mn-ea"/>
                  <a:cs typeface="+mn-cs"/>
                </a:rPr>
                <a:t>Table API</a:t>
              </a:r>
            </a:p>
          </p:txBody>
        </p:sp>
        <p:grpSp>
          <p:nvGrpSpPr>
            <p:cNvPr id="90" name="Group 89">
              <a:extLst>
                <a:ext uri="{FF2B5EF4-FFF2-40B4-BE49-F238E27FC236}">
                  <a16:creationId xmlns:a16="http://schemas.microsoft.com/office/drawing/2014/main" id="{FC0975FE-BF84-443F-8145-B3E29CE12591}"/>
                </a:ext>
              </a:extLst>
            </p:cNvPr>
            <p:cNvGrpSpPr/>
            <p:nvPr/>
          </p:nvGrpSpPr>
          <p:grpSpPr>
            <a:xfrm>
              <a:off x="1880903" y="2175418"/>
              <a:ext cx="494130" cy="440630"/>
              <a:chOff x="8276702" y="3303923"/>
              <a:chExt cx="657427" cy="586247"/>
            </a:xfrm>
          </p:grpSpPr>
          <p:sp>
            <p:nvSpPr>
              <p:cNvPr id="91" name="Hexagon 90">
                <a:extLst>
                  <a:ext uri="{FF2B5EF4-FFF2-40B4-BE49-F238E27FC236}">
                    <a16:creationId xmlns:a16="http://schemas.microsoft.com/office/drawing/2014/main" id="{14D37D9B-68E6-462F-B961-D0317ECC06F2}"/>
                  </a:ext>
                </a:extLst>
              </p:cNvPr>
              <p:cNvSpPr/>
              <p:nvPr/>
            </p:nvSpPr>
            <p:spPr bwMode="auto">
              <a:xfrm>
                <a:off x="8276702" y="3303923"/>
                <a:ext cx="657427" cy="586247"/>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92" name="Group 91">
                <a:extLst>
                  <a:ext uri="{FF2B5EF4-FFF2-40B4-BE49-F238E27FC236}">
                    <a16:creationId xmlns:a16="http://schemas.microsoft.com/office/drawing/2014/main" id="{39B33D96-2165-4DDA-8D6E-AE8EE87D5CFF}"/>
                  </a:ext>
                </a:extLst>
              </p:cNvPr>
              <p:cNvGrpSpPr/>
              <p:nvPr/>
            </p:nvGrpSpPr>
            <p:grpSpPr>
              <a:xfrm>
                <a:off x="8435042" y="3437010"/>
                <a:ext cx="340743" cy="339628"/>
                <a:chOff x="9378226" y="3437014"/>
                <a:chExt cx="340743" cy="339628"/>
              </a:xfrm>
            </p:grpSpPr>
            <p:sp>
              <p:nvSpPr>
                <p:cNvPr id="93" name="Freeform: Shape 92">
                  <a:extLst>
                    <a:ext uri="{FF2B5EF4-FFF2-40B4-BE49-F238E27FC236}">
                      <a16:creationId xmlns:a16="http://schemas.microsoft.com/office/drawing/2014/main" id="{165841EA-B522-43C1-8155-AC4CA07176E1}"/>
                    </a:ext>
                  </a:extLst>
                </p:cNvPr>
                <p:cNvSpPr/>
                <p:nvPr/>
              </p:nvSpPr>
              <p:spPr bwMode="auto">
                <a:xfrm>
                  <a:off x="9378226" y="3437014"/>
                  <a:ext cx="340743" cy="339628"/>
                </a:xfrm>
                <a:custGeom>
                  <a:avLst/>
                  <a:gdLst>
                    <a:gd name="connsiteX0" fmla="*/ 0 w 340743"/>
                    <a:gd name="connsiteY0" fmla="*/ 0 h 339628"/>
                    <a:gd name="connsiteX1" fmla="*/ 22958 w 340743"/>
                    <a:gd name="connsiteY1" fmla="*/ 0 h 339628"/>
                    <a:gd name="connsiteX2" fmla="*/ 22958 w 340743"/>
                    <a:gd name="connsiteY2" fmla="*/ 316670 h 339628"/>
                    <a:gd name="connsiteX3" fmla="*/ 340743 w 340743"/>
                    <a:gd name="connsiteY3" fmla="*/ 316670 h 339628"/>
                    <a:gd name="connsiteX4" fmla="*/ 340743 w 340743"/>
                    <a:gd name="connsiteY4" fmla="*/ 339628 h 339628"/>
                    <a:gd name="connsiteX5" fmla="*/ 0 w 340743"/>
                    <a:gd name="connsiteY5" fmla="*/ 339628 h 339628"/>
                    <a:gd name="connsiteX6" fmla="*/ 0 w 340743"/>
                    <a:gd name="connsiteY6" fmla="*/ 0 h 339628"/>
                    <a:gd name="connsiteX0" fmla="*/ 0 w 340743"/>
                    <a:gd name="connsiteY0" fmla="*/ 0 h 339628"/>
                    <a:gd name="connsiteX1" fmla="*/ 22958 w 340743"/>
                    <a:gd name="connsiteY1" fmla="*/ 0 h 339628"/>
                    <a:gd name="connsiteX2" fmla="*/ 340743 w 340743"/>
                    <a:gd name="connsiteY2" fmla="*/ 316670 h 339628"/>
                    <a:gd name="connsiteX3" fmla="*/ 340743 w 340743"/>
                    <a:gd name="connsiteY3" fmla="*/ 339628 h 339628"/>
                    <a:gd name="connsiteX4" fmla="*/ 0 w 340743"/>
                    <a:gd name="connsiteY4" fmla="*/ 339628 h 339628"/>
                    <a:gd name="connsiteX5" fmla="*/ 0 w 340743"/>
                    <a:gd name="connsiteY5" fmla="*/ 0 h 339628"/>
                    <a:gd name="connsiteX0" fmla="*/ 22958 w 340743"/>
                    <a:gd name="connsiteY0" fmla="*/ 0 h 339628"/>
                    <a:gd name="connsiteX1" fmla="*/ 340743 w 340743"/>
                    <a:gd name="connsiteY1" fmla="*/ 316670 h 339628"/>
                    <a:gd name="connsiteX2" fmla="*/ 340743 w 340743"/>
                    <a:gd name="connsiteY2" fmla="*/ 339628 h 339628"/>
                    <a:gd name="connsiteX3" fmla="*/ 0 w 340743"/>
                    <a:gd name="connsiteY3" fmla="*/ 339628 h 339628"/>
                    <a:gd name="connsiteX4" fmla="*/ 0 w 340743"/>
                    <a:gd name="connsiteY4" fmla="*/ 0 h 339628"/>
                    <a:gd name="connsiteX5" fmla="*/ 114398 w 340743"/>
                    <a:gd name="connsiteY5"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4" fmla="*/ 114398 w 340743"/>
                    <a:gd name="connsiteY4"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0" fmla="*/ 340743 w 340743"/>
                    <a:gd name="connsiteY0" fmla="*/ 339628 h 339628"/>
                    <a:gd name="connsiteX1" fmla="*/ 0 w 340743"/>
                    <a:gd name="connsiteY1" fmla="*/ 339628 h 339628"/>
                    <a:gd name="connsiteX2" fmla="*/ 0 w 340743"/>
                    <a:gd name="connsiteY2" fmla="*/ 0 h 339628"/>
                  </a:gdLst>
                  <a:ahLst/>
                  <a:cxnLst>
                    <a:cxn ang="0">
                      <a:pos x="connsiteX0" y="connsiteY0"/>
                    </a:cxn>
                    <a:cxn ang="0">
                      <a:pos x="connsiteX1" y="connsiteY1"/>
                    </a:cxn>
                    <a:cxn ang="0">
                      <a:pos x="connsiteX2" y="connsiteY2"/>
                    </a:cxn>
                  </a:cxnLst>
                  <a:rect l="l" t="t" r="r" b="b"/>
                  <a:pathLst>
                    <a:path w="340743" h="339628">
                      <a:moveTo>
                        <a:pt x="340743" y="339628"/>
                      </a:moveTo>
                      <a:lnTo>
                        <a:pt x="0" y="339628"/>
                      </a:lnTo>
                      <a:lnTo>
                        <a:pt x="0" y="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94" name="Freeform: Shape 93">
                  <a:extLst>
                    <a:ext uri="{FF2B5EF4-FFF2-40B4-BE49-F238E27FC236}">
                      <a16:creationId xmlns:a16="http://schemas.microsoft.com/office/drawing/2014/main" id="{AA23BEBA-1117-4DFD-A7F0-4C1656D5AF86}"/>
                    </a:ext>
                  </a:extLst>
                </p:cNvPr>
                <p:cNvSpPr/>
                <p:nvPr/>
              </p:nvSpPr>
              <p:spPr bwMode="auto">
                <a:xfrm>
                  <a:off x="9426825"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95" name="Freeform: Shape 94">
                  <a:extLst>
                    <a:ext uri="{FF2B5EF4-FFF2-40B4-BE49-F238E27FC236}">
                      <a16:creationId xmlns:a16="http://schemas.microsoft.com/office/drawing/2014/main" id="{31F641DB-5C59-45EB-AA25-544C8A420F01}"/>
                    </a:ext>
                  </a:extLst>
                </p:cNvPr>
                <p:cNvSpPr/>
                <p:nvPr/>
              </p:nvSpPr>
              <p:spPr bwMode="auto">
                <a:xfrm>
                  <a:off x="9531227"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96" name="Freeform: Shape 95">
                  <a:extLst>
                    <a:ext uri="{FF2B5EF4-FFF2-40B4-BE49-F238E27FC236}">
                      <a16:creationId xmlns:a16="http://schemas.microsoft.com/office/drawing/2014/main" id="{3A859507-B51F-4192-BA6E-520A3931F898}"/>
                    </a:ext>
                  </a:extLst>
                </p:cNvPr>
                <p:cNvSpPr/>
                <p:nvPr/>
              </p:nvSpPr>
              <p:spPr bwMode="auto">
                <a:xfrm>
                  <a:off x="9635629"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97" name="Freeform: Shape 96">
                  <a:extLst>
                    <a:ext uri="{FF2B5EF4-FFF2-40B4-BE49-F238E27FC236}">
                      <a16:creationId xmlns:a16="http://schemas.microsoft.com/office/drawing/2014/main" id="{479EB798-5D62-4C2F-B951-6EBB408D01EC}"/>
                    </a:ext>
                  </a:extLst>
                </p:cNvPr>
                <p:cNvSpPr/>
                <p:nvPr/>
              </p:nvSpPr>
              <p:spPr bwMode="auto">
                <a:xfrm>
                  <a:off x="9426825"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98" name="Freeform: Shape 97">
                  <a:extLst>
                    <a:ext uri="{FF2B5EF4-FFF2-40B4-BE49-F238E27FC236}">
                      <a16:creationId xmlns:a16="http://schemas.microsoft.com/office/drawing/2014/main" id="{6524A3B0-A614-4556-AFA2-C39F0554163F}"/>
                    </a:ext>
                  </a:extLst>
                </p:cNvPr>
                <p:cNvSpPr/>
                <p:nvPr/>
              </p:nvSpPr>
              <p:spPr bwMode="auto">
                <a:xfrm>
                  <a:off x="9531227"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99" name="Freeform: Shape 98">
                  <a:extLst>
                    <a:ext uri="{FF2B5EF4-FFF2-40B4-BE49-F238E27FC236}">
                      <a16:creationId xmlns:a16="http://schemas.microsoft.com/office/drawing/2014/main" id="{DADFD780-0CC6-4416-A908-91394732B746}"/>
                    </a:ext>
                  </a:extLst>
                </p:cNvPr>
                <p:cNvSpPr/>
                <p:nvPr/>
              </p:nvSpPr>
              <p:spPr bwMode="auto">
                <a:xfrm>
                  <a:off x="9635629"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00" name="Freeform: Shape 99">
                  <a:extLst>
                    <a:ext uri="{FF2B5EF4-FFF2-40B4-BE49-F238E27FC236}">
                      <a16:creationId xmlns:a16="http://schemas.microsoft.com/office/drawing/2014/main" id="{9563BFEB-6D47-40E9-8744-1387D5468300}"/>
                    </a:ext>
                  </a:extLst>
                </p:cNvPr>
                <p:cNvSpPr/>
                <p:nvPr/>
              </p:nvSpPr>
              <p:spPr bwMode="auto">
                <a:xfrm>
                  <a:off x="9426825"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01" name="Freeform: Shape 100">
                  <a:extLst>
                    <a:ext uri="{FF2B5EF4-FFF2-40B4-BE49-F238E27FC236}">
                      <a16:creationId xmlns:a16="http://schemas.microsoft.com/office/drawing/2014/main" id="{4340CDF6-5A39-437D-A71F-650CC4969781}"/>
                    </a:ext>
                  </a:extLst>
                </p:cNvPr>
                <p:cNvSpPr/>
                <p:nvPr/>
              </p:nvSpPr>
              <p:spPr bwMode="auto">
                <a:xfrm>
                  <a:off x="9531227"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02" name="Freeform: Shape 101">
                  <a:extLst>
                    <a:ext uri="{FF2B5EF4-FFF2-40B4-BE49-F238E27FC236}">
                      <a16:creationId xmlns:a16="http://schemas.microsoft.com/office/drawing/2014/main" id="{8E8FC794-ACEC-41B0-A771-95DF51F75F5D}"/>
                    </a:ext>
                  </a:extLst>
                </p:cNvPr>
                <p:cNvSpPr/>
                <p:nvPr/>
              </p:nvSpPr>
              <p:spPr bwMode="auto">
                <a:xfrm>
                  <a:off x="9635629"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pic>
        <p:nvPicPr>
          <p:cNvPr id="103" name="Picture 102">
            <a:extLst>
              <a:ext uri="{FF2B5EF4-FFF2-40B4-BE49-F238E27FC236}">
                <a16:creationId xmlns:a16="http://schemas.microsoft.com/office/drawing/2014/main" id="{F8EA08A6-1425-459B-8A70-D5BA28AEA48E}"/>
              </a:ext>
            </a:extLst>
          </p:cNvPr>
          <p:cNvPicPr>
            <a:picLocks noChangeAspect="1"/>
          </p:cNvPicPr>
          <p:nvPr/>
        </p:nvPicPr>
        <p:blipFill>
          <a:blip r:embed="rId3"/>
          <a:stretch>
            <a:fillRect/>
          </a:stretch>
        </p:blipFill>
        <p:spPr>
          <a:xfrm>
            <a:off x="4376736" y="4653574"/>
            <a:ext cx="631133" cy="418575"/>
          </a:xfrm>
          <a:prstGeom prst="rect">
            <a:avLst/>
          </a:prstGeom>
        </p:spPr>
      </p:pic>
      <p:pic>
        <p:nvPicPr>
          <p:cNvPr id="104" name="Picture 103">
            <a:extLst>
              <a:ext uri="{FF2B5EF4-FFF2-40B4-BE49-F238E27FC236}">
                <a16:creationId xmlns:a16="http://schemas.microsoft.com/office/drawing/2014/main" id="{1B44DB73-DF0A-46E0-8EFE-65BD6177347E}"/>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tretch>
            <a:fillRect/>
          </a:stretch>
        </p:blipFill>
        <p:spPr bwMode="auto">
          <a:xfrm>
            <a:off x="10392937" y="5536222"/>
            <a:ext cx="1101486" cy="431956"/>
          </a:xfrm>
          <a:prstGeom prst="rect">
            <a:avLst/>
          </a:prstGeom>
          <a:extLst>
            <a:ext uri="{909E8E84-426E-40DD-AFC4-6F175D3DCCD1}">
              <a14:hiddenFill xmlns:a14="http://schemas.microsoft.com/office/drawing/2010/main">
                <a:solidFill>
                  <a:srgbClr val="FFFFFF"/>
                </a:solidFill>
              </a14:hiddenFill>
            </a:ext>
          </a:extLst>
        </p:spPr>
      </p:pic>
      <p:pic>
        <p:nvPicPr>
          <p:cNvPr id="105" name="Graphic 104">
            <a:extLst>
              <a:ext uri="{FF2B5EF4-FFF2-40B4-BE49-F238E27FC236}">
                <a16:creationId xmlns:a16="http://schemas.microsoft.com/office/drawing/2014/main" id="{842EFB6D-9BDD-4B36-80B4-2801B06CE5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7450" y="5560943"/>
            <a:ext cx="1120046" cy="396644"/>
          </a:xfrm>
          <a:prstGeom prst="rect">
            <a:avLst/>
          </a:prstGeom>
        </p:spPr>
      </p:pic>
      <p:sp>
        <p:nvSpPr>
          <p:cNvPr id="106" name="TextBox 105">
            <a:extLst>
              <a:ext uri="{FF2B5EF4-FFF2-40B4-BE49-F238E27FC236}">
                <a16:creationId xmlns:a16="http://schemas.microsoft.com/office/drawing/2014/main" id="{03212010-D4A4-46E1-A2C4-E7A7086B690A}"/>
              </a:ext>
            </a:extLst>
          </p:cNvPr>
          <p:cNvSpPr txBox="1"/>
          <p:nvPr/>
        </p:nvSpPr>
        <p:spPr>
          <a:xfrm>
            <a:off x="5628091" y="4605682"/>
            <a:ext cx="1352887" cy="30777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Segoe UI Semilight" panose="020B0402040204020203" pitchFamily="34" charset="0"/>
                <a:ea typeface="+mn-ea"/>
                <a:cs typeface="Segoe UI Semilight" panose="020B0402040204020203" pitchFamily="34" charset="0"/>
              </a:rPr>
              <a:t>Core (SQL) API</a:t>
            </a:r>
          </a:p>
        </p:txBody>
      </p:sp>
      <p:pic>
        <p:nvPicPr>
          <p:cNvPr id="107" name="Graphic 106">
            <a:extLst>
              <a:ext uri="{FF2B5EF4-FFF2-40B4-BE49-F238E27FC236}">
                <a16:creationId xmlns:a16="http://schemas.microsoft.com/office/drawing/2014/main" id="{3C969F5D-DE0E-4067-9862-EEC6D929169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30942" y="4597184"/>
            <a:ext cx="849161" cy="440630"/>
          </a:xfrm>
          <a:prstGeom prst="rect">
            <a:avLst/>
          </a:prstGeom>
        </p:spPr>
      </p:pic>
    </p:spTree>
    <p:extLst>
      <p:ext uri="{BB962C8B-B14F-4D97-AF65-F5344CB8AC3E}">
        <p14:creationId xmlns:p14="http://schemas.microsoft.com/office/powerpoint/2010/main" val="810927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wipe(left)">
                                      <p:cBhvr>
                                        <p:cTn id="7" dur="500"/>
                                        <p:tgtEl>
                                          <p:spTgt spid="176"/>
                                        </p:tgtEl>
                                      </p:cBhvr>
                                    </p:animEffect>
                                  </p:childTnLst>
                                </p:cTn>
                              </p:par>
                              <p:par>
                                <p:cTn id="8" presetID="10" presetClass="entr" presetSubtype="0" fill="hold" nodeType="withEffect">
                                  <p:stCondLst>
                                    <p:cond delay="200"/>
                                  </p:stCondLst>
                                  <p:childTnLst>
                                    <p:set>
                                      <p:cBhvr>
                                        <p:cTn id="9" dur="1" fill="hold">
                                          <p:stCondLst>
                                            <p:cond delay="0"/>
                                          </p:stCondLst>
                                        </p:cTn>
                                        <p:tgtEl>
                                          <p:spTgt spid="115"/>
                                        </p:tgtEl>
                                        <p:attrNameLst>
                                          <p:attrName>style.visibility</p:attrName>
                                        </p:attrNameLst>
                                      </p:cBhvr>
                                      <p:to>
                                        <p:strVal val="visible"/>
                                      </p:to>
                                    </p:set>
                                    <p:animEffect transition="in" filter="fade">
                                      <p:cBhvr>
                                        <p:cTn id="10" dur="500"/>
                                        <p:tgtEl>
                                          <p:spTgt spid="115"/>
                                        </p:tgtEl>
                                      </p:cBhvr>
                                    </p:animEffect>
                                  </p:childTnLst>
                                </p:cTn>
                              </p:par>
                              <p:par>
                                <p:cTn id="11" presetID="10" presetClass="entr" presetSubtype="0" fill="hold" nodeType="withEffect">
                                  <p:stCondLst>
                                    <p:cond delay="200"/>
                                  </p:stCondLst>
                                  <p:childTnLst>
                                    <p:set>
                                      <p:cBhvr>
                                        <p:cTn id="12" dur="1" fill="hold">
                                          <p:stCondLst>
                                            <p:cond delay="0"/>
                                          </p:stCondLst>
                                        </p:cTn>
                                        <p:tgtEl>
                                          <p:spTgt spid="124"/>
                                        </p:tgtEl>
                                        <p:attrNameLst>
                                          <p:attrName>style.visibility</p:attrName>
                                        </p:attrNameLst>
                                      </p:cBhvr>
                                      <p:to>
                                        <p:strVal val="visible"/>
                                      </p:to>
                                    </p:set>
                                    <p:animEffect transition="in" filter="fade">
                                      <p:cBhvr>
                                        <p:cTn id="13" dur="500"/>
                                        <p:tgtEl>
                                          <p:spTgt spid="12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138"/>
                                        </p:tgtEl>
                                        <p:attrNameLst>
                                          <p:attrName>style.visibility</p:attrName>
                                        </p:attrNameLst>
                                      </p:cBhvr>
                                      <p:to>
                                        <p:strVal val="visible"/>
                                      </p:to>
                                    </p:set>
                                    <p:animEffect transition="in" filter="fade">
                                      <p:cBhvr>
                                        <p:cTn id="16" dur="500"/>
                                        <p:tgtEl>
                                          <p:spTgt spid="138"/>
                                        </p:tgtEl>
                                      </p:cBhvr>
                                    </p:animEffect>
                                  </p:childTnLst>
                                </p:cTn>
                              </p:par>
                              <p:par>
                                <p:cTn id="17" presetID="10" presetClass="entr" presetSubtype="0" fill="hold" grpId="0" nodeType="withEffect">
                                  <p:stCondLst>
                                    <p:cond delay="200"/>
                                  </p:stCondLst>
                                  <p:childTnLst>
                                    <p:set>
                                      <p:cBhvr>
                                        <p:cTn id="18" dur="1" fill="hold">
                                          <p:stCondLst>
                                            <p:cond delay="0"/>
                                          </p:stCondLst>
                                        </p:cTn>
                                        <p:tgtEl>
                                          <p:spTgt spid="139"/>
                                        </p:tgtEl>
                                        <p:attrNameLst>
                                          <p:attrName>style.visibility</p:attrName>
                                        </p:attrNameLst>
                                      </p:cBhvr>
                                      <p:to>
                                        <p:strVal val="visible"/>
                                      </p:to>
                                    </p:set>
                                    <p:animEffect transition="in" filter="fade">
                                      <p:cBhvr>
                                        <p:cTn id="19" dur="500"/>
                                        <p:tgtEl>
                                          <p:spTgt spid="139"/>
                                        </p:tgtEl>
                                      </p:cBhvr>
                                    </p:animEffect>
                                  </p:childTnLst>
                                </p:cTn>
                              </p:par>
                              <p:par>
                                <p:cTn id="20" presetID="10" presetClass="entr" presetSubtype="0" fill="hold" nodeType="withEffect">
                                  <p:stCondLst>
                                    <p:cond delay="200"/>
                                  </p:stCondLst>
                                  <p:childTnLst>
                                    <p:set>
                                      <p:cBhvr>
                                        <p:cTn id="21" dur="1" fill="hold">
                                          <p:stCondLst>
                                            <p:cond delay="0"/>
                                          </p:stCondLst>
                                        </p:cTn>
                                        <p:tgtEl>
                                          <p:spTgt spid="142"/>
                                        </p:tgtEl>
                                        <p:attrNameLst>
                                          <p:attrName>style.visibility</p:attrName>
                                        </p:attrNameLst>
                                      </p:cBhvr>
                                      <p:to>
                                        <p:strVal val="visible"/>
                                      </p:to>
                                    </p:set>
                                    <p:animEffect transition="in" filter="fade">
                                      <p:cBhvr>
                                        <p:cTn id="22" dur="500"/>
                                        <p:tgtEl>
                                          <p:spTgt spid="142"/>
                                        </p:tgtEl>
                                      </p:cBhvr>
                                    </p:animEffect>
                                  </p:childTnLst>
                                </p:cTn>
                              </p:par>
                              <p:par>
                                <p:cTn id="23" presetID="10" presetClass="entr" presetSubtype="0" fill="hold" nodeType="withEffect">
                                  <p:stCondLst>
                                    <p:cond delay="200"/>
                                  </p:stCondLst>
                                  <p:childTnLst>
                                    <p:set>
                                      <p:cBhvr>
                                        <p:cTn id="24" dur="1" fill="hold">
                                          <p:stCondLst>
                                            <p:cond delay="0"/>
                                          </p:stCondLst>
                                        </p:cTn>
                                        <p:tgtEl>
                                          <p:spTgt spid="148"/>
                                        </p:tgtEl>
                                        <p:attrNameLst>
                                          <p:attrName>style.visibility</p:attrName>
                                        </p:attrNameLst>
                                      </p:cBhvr>
                                      <p:to>
                                        <p:strVal val="visible"/>
                                      </p:to>
                                    </p:set>
                                    <p:animEffect transition="in" filter="fade">
                                      <p:cBhvr>
                                        <p:cTn id="25" dur="500"/>
                                        <p:tgtEl>
                                          <p:spTgt spid="148"/>
                                        </p:tgtEl>
                                      </p:cBhvr>
                                    </p:animEffect>
                                  </p:childTnLst>
                                </p:cTn>
                              </p:par>
                              <p:par>
                                <p:cTn id="26" presetID="10" presetClass="entr" presetSubtype="0" fill="hold" grpId="0" nodeType="withEffect">
                                  <p:stCondLst>
                                    <p:cond delay="200"/>
                                  </p:stCondLst>
                                  <p:childTnLst>
                                    <p:set>
                                      <p:cBhvr>
                                        <p:cTn id="27" dur="1" fill="hold">
                                          <p:stCondLst>
                                            <p:cond delay="0"/>
                                          </p:stCondLst>
                                        </p:cTn>
                                        <p:tgtEl>
                                          <p:spTgt spid="158"/>
                                        </p:tgtEl>
                                        <p:attrNameLst>
                                          <p:attrName>style.visibility</p:attrName>
                                        </p:attrNameLst>
                                      </p:cBhvr>
                                      <p:to>
                                        <p:strVal val="visible"/>
                                      </p:to>
                                    </p:set>
                                    <p:animEffect transition="in" filter="fade">
                                      <p:cBhvr>
                                        <p:cTn id="28" dur="500"/>
                                        <p:tgtEl>
                                          <p:spTgt spid="158"/>
                                        </p:tgtEl>
                                      </p:cBhvr>
                                    </p:animEffect>
                                  </p:childTnLst>
                                </p:cTn>
                              </p:par>
                              <p:par>
                                <p:cTn id="29" presetID="10" presetClass="entr" presetSubtype="0" fill="hold" grpId="0" nodeType="withEffect">
                                  <p:stCondLst>
                                    <p:cond delay="200"/>
                                  </p:stCondLst>
                                  <p:childTnLst>
                                    <p:set>
                                      <p:cBhvr>
                                        <p:cTn id="30" dur="1" fill="hold">
                                          <p:stCondLst>
                                            <p:cond delay="0"/>
                                          </p:stCondLst>
                                        </p:cTn>
                                        <p:tgtEl>
                                          <p:spTgt spid="175"/>
                                        </p:tgtEl>
                                        <p:attrNameLst>
                                          <p:attrName>style.visibility</p:attrName>
                                        </p:attrNameLst>
                                      </p:cBhvr>
                                      <p:to>
                                        <p:strVal val="visible"/>
                                      </p:to>
                                    </p:set>
                                    <p:animEffect transition="in" filter="fade">
                                      <p:cBhvr>
                                        <p:cTn id="31" dur="500"/>
                                        <p:tgtEl>
                                          <p:spTgt spid="175"/>
                                        </p:tgtEl>
                                      </p:cBhvr>
                                    </p:animEffect>
                                  </p:childTnLst>
                                </p:cTn>
                              </p:par>
                              <p:par>
                                <p:cTn id="32" presetID="9" presetClass="entr" presetSubtype="0" fill="hold" nodeType="withEffect">
                                  <p:stCondLst>
                                    <p:cond delay="600"/>
                                  </p:stCondLst>
                                  <p:childTnLst>
                                    <p:set>
                                      <p:cBhvr>
                                        <p:cTn id="33" dur="1" fill="hold">
                                          <p:stCondLst>
                                            <p:cond delay="0"/>
                                          </p:stCondLst>
                                        </p:cTn>
                                        <p:tgtEl>
                                          <p:spTgt spid="103"/>
                                        </p:tgtEl>
                                        <p:attrNameLst>
                                          <p:attrName>style.visibility</p:attrName>
                                        </p:attrNameLst>
                                      </p:cBhvr>
                                      <p:to>
                                        <p:strVal val="visible"/>
                                      </p:to>
                                    </p:set>
                                    <p:animEffect transition="in" filter="dissolve">
                                      <p:cBhvr>
                                        <p:cTn id="34" dur="500"/>
                                        <p:tgtEl>
                                          <p:spTgt spid="103"/>
                                        </p:tgtEl>
                                      </p:cBhvr>
                                    </p:animEffect>
                                  </p:childTnLst>
                                </p:cTn>
                              </p:par>
                              <p:par>
                                <p:cTn id="35" presetID="9" presetClass="entr" presetSubtype="0" fill="hold" grpId="0" nodeType="withEffect">
                                  <p:stCondLst>
                                    <p:cond delay="600"/>
                                  </p:stCondLst>
                                  <p:childTnLst>
                                    <p:set>
                                      <p:cBhvr>
                                        <p:cTn id="36" dur="1" fill="hold">
                                          <p:stCondLst>
                                            <p:cond delay="0"/>
                                          </p:stCondLst>
                                        </p:cTn>
                                        <p:tgtEl>
                                          <p:spTgt spid="87"/>
                                        </p:tgtEl>
                                        <p:attrNameLst>
                                          <p:attrName>style.visibility</p:attrName>
                                        </p:attrNameLst>
                                      </p:cBhvr>
                                      <p:to>
                                        <p:strVal val="visible"/>
                                      </p:to>
                                    </p:set>
                                    <p:animEffect transition="in" filter="dissolve">
                                      <p:cBhvr>
                                        <p:cTn id="37" dur="500"/>
                                        <p:tgtEl>
                                          <p:spTgt spid="87"/>
                                        </p:tgtEl>
                                      </p:cBhvr>
                                    </p:animEffect>
                                  </p:childTnLst>
                                </p:cTn>
                              </p:par>
                              <p:par>
                                <p:cTn id="38" presetID="9" presetClass="entr" presetSubtype="0" fill="hold" nodeType="withEffect">
                                  <p:stCondLst>
                                    <p:cond delay="600"/>
                                  </p:stCondLst>
                                  <p:childTnLst>
                                    <p:set>
                                      <p:cBhvr>
                                        <p:cTn id="39" dur="1" fill="hold">
                                          <p:stCondLst>
                                            <p:cond delay="0"/>
                                          </p:stCondLst>
                                        </p:cTn>
                                        <p:tgtEl>
                                          <p:spTgt spid="104"/>
                                        </p:tgtEl>
                                        <p:attrNameLst>
                                          <p:attrName>style.visibility</p:attrName>
                                        </p:attrNameLst>
                                      </p:cBhvr>
                                      <p:to>
                                        <p:strVal val="visible"/>
                                      </p:to>
                                    </p:set>
                                    <p:animEffect transition="in" filter="dissolve">
                                      <p:cBhvr>
                                        <p:cTn id="40" dur="500"/>
                                        <p:tgtEl>
                                          <p:spTgt spid="104"/>
                                        </p:tgtEl>
                                      </p:cBhvr>
                                    </p:animEffect>
                                  </p:childTnLst>
                                </p:cTn>
                              </p:par>
                              <p:par>
                                <p:cTn id="41" presetID="9" presetClass="entr" presetSubtype="0" fill="hold" nodeType="withEffect">
                                  <p:stCondLst>
                                    <p:cond delay="600"/>
                                  </p:stCondLst>
                                  <p:childTnLst>
                                    <p:set>
                                      <p:cBhvr>
                                        <p:cTn id="42" dur="1" fill="hold">
                                          <p:stCondLst>
                                            <p:cond delay="0"/>
                                          </p:stCondLst>
                                        </p:cTn>
                                        <p:tgtEl>
                                          <p:spTgt spid="88"/>
                                        </p:tgtEl>
                                        <p:attrNameLst>
                                          <p:attrName>style.visibility</p:attrName>
                                        </p:attrNameLst>
                                      </p:cBhvr>
                                      <p:to>
                                        <p:strVal val="visible"/>
                                      </p:to>
                                    </p:set>
                                    <p:animEffect transition="in" filter="dissolve">
                                      <p:cBhvr>
                                        <p:cTn id="43" dur="500"/>
                                        <p:tgtEl>
                                          <p:spTgt spid="88"/>
                                        </p:tgtEl>
                                      </p:cBhvr>
                                    </p:animEffect>
                                  </p:childTnLst>
                                </p:cTn>
                              </p:par>
                              <p:par>
                                <p:cTn id="44" presetID="9" presetClass="entr" presetSubtype="0" fill="hold" grpId="0" nodeType="withEffect">
                                  <p:stCondLst>
                                    <p:cond delay="600"/>
                                  </p:stCondLst>
                                  <p:childTnLst>
                                    <p:set>
                                      <p:cBhvr>
                                        <p:cTn id="45" dur="1" fill="hold">
                                          <p:stCondLst>
                                            <p:cond delay="0"/>
                                          </p:stCondLst>
                                        </p:cTn>
                                        <p:tgtEl>
                                          <p:spTgt spid="106"/>
                                        </p:tgtEl>
                                        <p:attrNameLst>
                                          <p:attrName>style.visibility</p:attrName>
                                        </p:attrNameLst>
                                      </p:cBhvr>
                                      <p:to>
                                        <p:strVal val="visible"/>
                                      </p:to>
                                    </p:set>
                                    <p:animEffect transition="in" filter="dissolve">
                                      <p:cBhvr>
                                        <p:cTn id="46"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animBg="1"/>
      <p:bldP spid="138" grpId="0"/>
      <p:bldP spid="139" grpId="0"/>
      <p:bldP spid="158" grpId="0"/>
      <p:bldP spid="175" grpId="0"/>
      <p:bldP spid="87" grpId="0"/>
      <p:bldP spid="106" grpId="0"/>
    </p:bldLst>
  </p:timing>
</p:sld>
</file>

<file path=ppt/theme/theme1.xml><?xml version="1.0" encoding="utf-8"?>
<a:theme xmlns:a="http://schemas.openxmlformats.org/drawingml/2006/main" name="WHITE TEMPLATE">
  <a:themeElements>
    <a:clrScheme name="Windows blue">
      <a:dk1>
        <a:srgbClr val="505050"/>
      </a:dk1>
      <a:lt1>
        <a:srgbClr val="FFFFFF"/>
      </a:lt1>
      <a:dk2>
        <a:srgbClr val="0078D7"/>
      </a:dk2>
      <a:lt2>
        <a:srgbClr val="00BCF2"/>
      </a:lt2>
      <a:accent1>
        <a:srgbClr val="002050"/>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Segoe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9050">
          <a:solidFill>
            <a:schemeClr val="bg1">
              <a:lumMod val="50000"/>
            </a:schemeClr>
          </a:solidFill>
          <a:miter lim="800000"/>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2.xml><?xml version="1.0" encoding="utf-8"?>
<a:theme xmlns:a="http://schemas.openxmlformats.org/drawingml/2006/main" name="1_WHITE TEMPLATE">
  <a:themeElements>
    <a:clrScheme name="Windows blue">
      <a:dk1>
        <a:srgbClr val="505050"/>
      </a:dk1>
      <a:lt1>
        <a:srgbClr val="FFFFFF"/>
      </a:lt1>
      <a:dk2>
        <a:srgbClr val="0078D7"/>
      </a:dk2>
      <a:lt2>
        <a:srgbClr val="00BCF2"/>
      </a:lt2>
      <a:accent1>
        <a:srgbClr val="002050"/>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Segoe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t:contentTypeSchema xmlns:ct="http://schemas.microsoft.com/office/2006/metadata/contentType" xmlns:ma="http://schemas.microsoft.com/office/2006/metadata/properties/metaAttributes" ct:_="" ma:_="" ma:contentTypeName="SMSG KM Open Document" ma:contentTypeID="0x0101000E4CB7077FEE4FF7AE86D4A500EEC780030016C849C62B10EB41ACA8C7EEDEF40BB20099ECF64382448D48A56095091C66B1A9" ma:contentTypeVersion="44" ma:contentTypeDescription="" ma:contentTypeScope="" ma:versionID="9e189ebee5e4172a11395060ad983007">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671bfb0d0766fb2398015e85ffed677d"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2:DocumentDescription"/>
                <xsd:element ref="ns2:Owner" minOccurs="0"/>
                <xsd:element ref="ns2:OwnersManager"/>
                <xsd:element ref="ns3:PublishDate" minOccurs="0"/>
                <xsd:element ref="ns2:Expire_x0020_Review"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Coowner" minOccurs="0"/>
                <xsd:element ref="ns2:ParentID1" minOccurs="0"/>
                <xsd:element ref="ns4:dkll" minOccurs="0"/>
                <xsd:element ref="ns4:Update_x0020_Expiration_x0020_Date_x0020_For_x0020_Docset" minOccurs="0"/>
                <xsd:element ref="ns4:lbla" minOccurs="0"/>
                <xsd:element ref="ns4:MediaServiceKeyPoints" minOccurs="0"/>
                <xsd:element ref="ns2:GenericHTML1" minOccurs="0"/>
                <xsd:element ref="ns2:GenericText2" minOccurs="0"/>
                <xsd:element ref="ns2:FolderExtensions" minOccurs="0"/>
                <xsd:element ref="ns2:i0d941ee1e744ffea7aeee9924c91cbb" minOccurs="0"/>
                <xsd:element ref="ns2:m6d26e40ac264097a006193f92232ece" minOccurs="0"/>
                <xsd:element ref="ns2:kf34bcdc8fc34e479d3f94c6210e8e27" minOccurs="0"/>
                <xsd:element ref="ns2:mb88723863e1404388ba3733387d48df" minOccurs="0"/>
                <xsd:element ref="ns2:TaxCatchAll" minOccurs="0"/>
                <xsd:element ref="ns2:k20e0dfa74bf4e44818db03027b0ccd8" minOccurs="0"/>
                <xsd:element ref="ns2:l3c3ea61849e4288a8acc49bb5388e8c" minOccurs="0"/>
                <xsd:element ref="ns2:ec5b2ad5c27b45fb8a00a1f27c7ce1ae" minOccurs="0"/>
                <xsd:element ref="ns2:TaxCatchAllLabel" minOccurs="0"/>
                <xsd:element ref="ns2:b60f8d2dbb984f349d80d8196897f4d3" minOccurs="0"/>
                <xsd:element ref="ns2:TaxKeywordTaxHTField" minOccurs="0"/>
                <xsd:element ref="ns2:m6c7b4717b6346e6a075a59dd47eac69" minOccurs="0"/>
                <xsd:element ref="ns2:ConfidentialityTaxHTField0" minOccurs="0"/>
                <xsd:element ref="ns2:b4224c12c78d42ea9b214de0badf8358" minOccurs="0"/>
                <xsd:element ref="ns2:_dlc_DocId" minOccurs="0"/>
                <xsd:element ref="ns2:bf80e81150e248c48aa8cffdf0021a1f" minOccurs="0"/>
                <xsd:element ref="ns1:ReportOwner" minOccurs="0"/>
                <xsd:element ref="ns2:_dlc_DocIdUrl" minOccurs="0"/>
                <xsd:element ref="ns2:_dlc_DocIdPersistId" minOccurs="0"/>
                <xsd:element ref="ns2:eb54ac91059940029a3cc8a4ff5af673" minOccurs="0"/>
                <xsd:element ref="ns4:MediaServiceDateTaken" minOccurs="0"/>
                <xsd:element ref="ns4:MediaServiceAutoTags" minOccurs="0"/>
                <xsd:element ref="ns2:od9986d31974458fb3007746ec0bce5f" minOccurs="0"/>
                <xsd:element ref="ns2:k21a64daf20d4502b2796a1c6b8ce6c8" minOccurs="0"/>
                <xsd:element ref="ns1:_dlc_Exempt" minOccurs="0"/>
                <xsd:element ref="ns1:_dlc_ExpireDateSaved" minOccurs="0"/>
                <xsd:element ref="ns1:_dlc_ExpireDate" minOccurs="0"/>
                <xsd:element ref="ns2:ef109fd36bcf4bcd9dd945731030600b" minOccurs="0"/>
                <xsd:element ref="ns4:MediaServiceOCR" minOccurs="0"/>
                <xsd:element ref="ns4:MediaServiceEventHashCode" minOccurs="0"/>
                <xsd:element ref="ns4:MediaServiceGenerationTime" minOccurs="0"/>
                <xsd:element ref="ns4:MediaServiceAutoKeyPoints" minOccurs="0"/>
                <xsd:element ref="ns2:hd9637eefc984b85b6097c6374e15725" minOccurs="0"/>
                <xsd:element ref="ns2:k8073fd852084ec1ba6e2c8d5ade6bf8" minOccurs="0"/>
                <xsd:element ref="ns2:ga0c0bf70a6644469c61b3efa7025301" minOccurs="0"/>
                <xsd:element ref="ns2:mafbf0bb15774bf782b6f7937f17c8ce" minOccurs="0"/>
                <xsd:element ref="ns2:i7ea4c13ddfd467b9bb281d44c777b52" minOccurs="0"/>
                <xsd:element ref="ns2:i1b478372f814787abd313030b81fcb2" minOccurs="0"/>
                <xsd:element ref="ns1:RoutingRule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PageContent" ma:index="15" nillable="true" ma:displayName="Page Content" ma:description="Page Content is a site column created by the Publishing feature. It is used on the Article Page Content Type as the content of the page." ma:internalName="PublishingPageContent">
      <xsd:simpleType>
        <xsd:restriction base="dms:Unknown"/>
      </xsd:simpleType>
    </xsd:element>
    <xsd:element name="AverageRating" ma:index="18" nillable="true" ma:displayName="Rating (0-5)" ma:decimals="2" ma:description="Average value of all the ratings that have been submitted" ma:internalName="AverageRating" ma:readOnly="true">
      <xsd:simpleType>
        <xsd:restriction base="dms:Number"/>
      </xsd:simpleType>
    </xsd:element>
    <xsd:element name="RatingCount" ma:index="19" nillable="true" ma:displayName="Number of Ratings" ma:decimals="0" ma:description="Number of ratings submitted" ma:internalName="RatingCount" ma:readOnly="true">
      <xsd:simpleType>
        <xsd:restriction base="dms:Number"/>
      </xsd:simpleType>
    </xsd:element>
    <xsd:element name="PublishingExpirationDate" ma:index="22"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ReportOwner" ma:index="68"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Exempt" ma:index="77" nillable="true" ma:displayName="Exempt from Policy" ma:description="" ma:hidden="true" ma:internalName="_dlc_Exempt" ma:readOnly="true">
      <xsd:simpleType>
        <xsd:restriction base="dms:Unknown"/>
      </xsd:simpleType>
    </xsd:element>
    <xsd:element name="_dlc_ExpireDateSaved" ma:index="78" nillable="true" ma:displayName="Original Expiration Date" ma:description="" ma:hidden="true" ma:internalName="_dlc_ExpireDateSaved" ma:readOnly="true">
      <xsd:simpleType>
        <xsd:restriction base="dms:DateTime"/>
      </xsd:simpleType>
    </xsd:element>
    <xsd:element name="_dlc_ExpireDate" ma:index="79" nillable="true" ma:displayName="Expiration Date" ma:description="" ma:hidden="true" ma:indexed="true" ma:internalName="_dlc_ExpireDate" ma:readOnly="true">
      <xsd:simpleType>
        <xsd:restriction base="dms:DateTime"/>
      </xsd:simpleType>
    </xsd:element>
    <xsd:element name="RoutingRuleDescription" ma:index="92" nillable="true" ma:displayName="Description" ma:description="" ma:hidden="true"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2" ma:displayName="Document Description" ma:description="Alternate description for documents that can be used for display." ma:internalName="DocumentDescription" ma:readOnly="false">
      <xsd:simpleType>
        <xsd:restriction base="dms:Note"/>
      </xsd:simpleType>
    </xsd:element>
    <xsd:element name="Owner" ma:index="3" nillable="true"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wnersManager" ma:index="4" ma:displayName="Owner's Manager" ma:description="Manager of the owner of the content." ma:list="UserInfo" ma:SearchPeopleOnly="false" ma:SharePointGroup="0" ma:internalName="OwnersManager"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Expire_x0020_Review" ma:index="11" nillable="true" ma:displayName="Expiration" ma:format="DateOnly" ma:internalName="Expire_x0020_Review" ma:readOnly="false">
      <xsd:simpleType>
        <xsd:restriction base="dms:DateTime"/>
      </xsd:simpleType>
    </xsd:element>
    <xsd:element name="Thumbnail1" ma:index="16"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24" nillable="true" ma:displayName="ContentID" ma:indexed="true" ma:internalName="ContentID" ma:readOnly="false">
      <xsd:simpleType>
        <xsd:restriction base="dms:Text">
          <xsd:maxLength value="255"/>
        </xsd:restriction>
      </xsd:simpleType>
    </xsd:element>
    <xsd:element name="Blog_x0020_Name" ma:index="25" nillable="true" ma:displayName="Blog Name" ma:description="Title of an Infopedia Blog" ma:internalName="Blog_x0020_Name">
      <xsd:simpleType>
        <xsd:restriction base="dms:Text">
          <xsd:maxLength value="255"/>
        </xsd:restriction>
      </xsd:simpleType>
    </xsd:element>
    <xsd:element name="Coowner" ma:index="3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arentID1" ma:index="40" nillable="true" ma:displayName="ParentID" ma:description="Used to maintain the parent-child relationship within Document Set and Documents" ma:indexed="true" ma:internalName="ParentID1">
      <xsd:simpleType>
        <xsd:restriction base="dms:Text">
          <xsd:maxLength value="255"/>
        </xsd:restriction>
      </xsd:simpleType>
    </xsd:element>
    <xsd:element name="GenericHTML1" ma:index="45" nillable="true" ma:displayName="GenericHTML1" ma:description="Generic field for future features in implementation" ma:internalName="GenericHTML1">
      <xsd:simpleType>
        <xsd:restriction base="dms:Unknown"/>
      </xsd:simpleType>
    </xsd:element>
    <xsd:element name="GenericText2" ma:index="46" nillable="true" ma:displayName="GenericText2" ma:description="Generic field for future features in implementation" ma:indexed="true" ma:internalName="GenericText2">
      <xsd:simpleType>
        <xsd:restriction base="dms:Text">
          <xsd:maxLength value="255"/>
        </xsd:restriction>
      </xsd:simpleType>
    </xsd:element>
    <xsd:element name="FolderExtensions" ma:index="47" nillable="true" ma:displayName="Folder Extensions" ma:description="On-DocSet sub folder to support inactive documents views." ma:internalName="FolderExtensions">
      <xsd:simpleType>
        <xsd:restriction base="dms:Unknown"/>
      </xsd:simpleType>
    </xsd:element>
    <xsd:element name="i0d941ee1e744ffea7aeee9924c91cbb" ma:index="49"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m6d26e40ac264097a006193f92232ece" ma:index="50" nillable="true" ma:taxonomy="true" ma:internalName="m6d26e40ac264097a006193f92232ece" ma:taxonomyFieldName="TechnicalLevel" ma:displayName="Technical Level" ma:default="" ma:fieldId="{66d26e40-ac26-4097-a006-193f92232ece}" ma:sspId="e385fb40-52d4-4fae-9c5b-3e8ff8a5878e" ma:termSetId="b3c4a436-adac-4141-8add-ff9b56e1c976" ma:anchorId="3c636e1e-6390-429f-a144-68438d32bffe" ma:open="false" ma:isKeyword="false">
      <xsd:complexType>
        <xsd:sequence>
          <xsd:element ref="pc:Terms" minOccurs="0" maxOccurs="1"/>
        </xsd:sequence>
      </xsd:complexType>
    </xsd:element>
    <xsd:element name="kf34bcdc8fc34e479d3f94c6210e8e27" ma:index="51"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mb88723863e1404388ba3733387d48df" ma:index="53"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TaxCatchAll" ma:index="5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k20e0dfa74bf4e44818db03027b0ccd8" ma:index="55"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l3c3ea61849e4288a8acc49bb5388e8c" ma:index="57"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ec5b2ad5c27b45fb8a00a1f27c7ce1ae" ma:index="59"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TaxCatchAllLabel" ma:index="60"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60f8d2dbb984f349d80d8196897f4d3" ma:index="61"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TaxKeywordTaxHTField" ma:index="62" nillable="true" ma:taxonomy="true" ma:internalName="TaxKeywordTaxHTField" ma:taxonomyFieldName="TaxKeyword" ma:displayName="Enterprise Keywords" ma:readOnly="fals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m6c7b4717b6346e6a075a59dd47eac69" ma:index="63"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ConfidentialityTaxHTField0" ma:index="64" ma:taxonomy="true" ma:internalName="ConfidentialityTaxHTField0" ma:taxonomyFieldName="Confidentiality" ma:displayName="Maximum Reach" ma:default="5;#internal users|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b4224c12c78d42ea9b214de0badf8358" ma:index="65"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66" nillable="true" ma:displayName="Document ID Value" ma:description="The value of the document ID assigned to this item." ma:indexed="true" ma:internalName="_dlc_DocId" ma:readOnly="true">
      <xsd:simpleType>
        <xsd:restriction base="dms:Text"/>
      </xsd:simpleType>
    </xsd:element>
    <xsd:element name="bf80e81150e248c48aa8cffdf0021a1f" ma:index="67"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_dlc_DocIdUrl" ma:index="6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0" nillable="true" ma:displayName="Persist ID" ma:description="Keep ID on add." ma:hidden="true" ma:internalName="_dlc_DocIdPersistId" ma:readOnly="true">
      <xsd:simpleType>
        <xsd:restriction base="dms:Boolean"/>
      </xsd:simpleType>
    </xsd:element>
    <xsd:element name="eb54ac91059940029a3cc8a4ff5af673" ma:index="71"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od9986d31974458fb3007746ec0bce5f" ma:index="74"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k21a64daf20d4502b2796a1c6b8ce6c8" ma:index="75"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ef109fd36bcf4bcd9dd945731030600b" ma:index="8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hd9637eefc984b85b6097c6374e15725" ma:index="85"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k8073fd852084ec1ba6e2c8d5ade6bf8" ma:index="86" ma:taxonomy="true" ma:internalName="k8073fd852084ec1ba6e2c8d5ade6bf8" ma:taxonomyFieldName="Solution_x0020_Areas" ma:displayName="Solution Areas" ma:default="" ma:fieldId="{48073fd8-5208-4ec1-ba6e-2c8d5ade6bf8}" ma:taxonomyMulti="true" ma:sspId="e385fb40-52d4-4fae-9c5b-3e8ff8a5878e" ma:termSetId="b3c4a436-adac-4141-8add-ff9b56e1c976" ma:anchorId="c469a396-9286-43a4-a826-6e5559b48bb4" ma:open="false" ma:isKeyword="false">
      <xsd:complexType>
        <xsd:sequence>
          <xsd:element ref="pc:Terms" minOccurs="0" maxOccurs="1"/>
        </xsd:sequence>
      </xsd:complexType>
    </xsd:element>
    <xsd:element name="ga0c0bf70a6644469c61b3efa7025301" ma:index="87" nillable="true" ma:taxonomy="true" ma:internalName="ga0c0bf70a6644469c61b3efa7025301" ma:taxonomyFieldName="ExperienceContentType" ma:displayName="Experience Content Type" ma:default="" ma:fieldId="{0a0c0bf7-0a66-4446-9c61-b3efa7025301}" ma:sspId="e385fb40-52d4-4fae-9c5b-3e8ff8a5878e" ma:termSetId="5ebd4bde-7300-4f6f-8671-0d8e806c9260" ma:anchorId="f79c226e-0a27-41a1-99b5-91ff9ea65615" ma:open="false" ma:isKeyword="false">
      <xsd:complexType>
        <xsd:sequence>
          <xsd:element ref="pc:Terms" minOccurs="0" maxOccurs="1"/>
        </xsd:sequence>
      </xsd:complexType>
    </xsd:element>
    <xsd:element name="mafbf0bb15774bf782b6f7937f17c8ce" ma:index="88" nillable="true" ma:taxonomy="true" ma:internalName="mafbf0bb15774bf782b6f7937f17c8ce" ma:taxonomyFieldName="MSProfessions" ma:displayName="MS Professions" ma:readOnly="false" ma:default="" ma:fieldId="{6afbf0bb-1577-4bf7-82b6-f7937f17c8ce}" ma:taxonomyMulti="true" ma:sspId="e385fb40-52d4-4fae-9c5b-3e8ff8a5878e" ma:termSetId="270e6016-5c27-496c-a5c0-1503b0a4f45c" ma:anchorId="8870fa9b-5abd-4403-b641-6cc4a026dfde" ma:open="false" ma:isKeyword="false">
      <xsd:complexType>
        <xsd:sequence>
          <xsd:element ref="pc:Terms" minOccurs="0" maxOccurs="1"/>
        </xsd:sequence>
      </xsd:complexType>
    </xsd:element>
    <xsd:element name="i7ea4c13ddfd467b9bb281d44c777b52" ma:index="90" nillable="true" ma:taxonomy="true" ma:internalName="i7ea4c13ddfd467b9bb281d44c777b52" ma:taxonomyFieldName="SMSG_x0020_Items" ma:displayName="SMSG Items" ma:default="" ma:fieldId="{27ea4c13-ddfd-467b-9bb2-81d44c777b52}" ma:sspId="e385fb40-52d4-4fae-9c5b-3e8ff8a5878e" ma:termSetId="f8967457-31aa-473d-be88-d724930b3d1e" ma:anchorId="12c654ad-e9ff-4734-91a8-0b47fd9d3f07" ma:open="false" ma:isKeyword="false">
      <xsd:complexType>
        <xsd:sequence>
          <xsd:element ref="pc:Terms" minOccurs="0" maxOccurs="1"/>
        </xsd:sequence>
      </xsd:complexType>
    </xsd:element>
    <xsd:element name="i1b478372f814787abd313030b81fcb2" ma:index="91"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10" nillable="true" ma:displayName="PublishDate" ma:description="Used in Blog Posts, this date is used to specify the Blog Article Date." ma:format="DateOnly" ma:internalName="PublishDate">
      <xsd:simpleType>
        <xsd:restriction base="dms:DateTime"/>
      </xsd:simpleType>
    </xsd:element>
    <xsd:element name="ApplyWorkflowRules" ma:index="23"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dkll" ma:index="41" nillable="true" ma:displayName="SMSG Topics" ma:internalName="dkll">
      <xsd:simpleType>
        <xsd:restriction base="dms:Text"/>
      </xsd:simpleType>
    </xsd:element>
    <xsd:element name="Update_x0020_Expiration_x0020_Date_x0020_For_x0020_Docset" ma:index="42" nillable="true" ma:displayName="Update Expiration Date For Docset" ma:internalName="Update_x0020_Expiration_x0020_Date_x0020_For_x0020_Docset">
      <xsd:complexType>
        <xsd:complexContent>
          <xsd:extension base="dms:URL">
            <xsd:sequence>
              <xsd:element name="Url" type="dms:ValidUrl" minOccurs="0" nillable="true"/>
              <xsd:element name="Description" type="xsd:string" nillable="true"/>
            </xsd:sequence>
          </xsd:extension>
        </xsd:complexContent>
      </xsd:complexType>
    </xsd:element>
    <xsd:element name="lbla" ma:index="43" nillable="true" ma:displayName="Person or Group" ma:list="UserInfo" ma:internalName="lbla">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KeyPoints" ma:index="44" nillable="true" ma:displayName="KeyPoints" ma:internalName="MediaServiceKeyPoints" ma:readOnly="false">
      <xsd:simpleType>
        <xsd:restriction base="dms:Note">
          <xsd:maxLength value="255"/>
        </xsd:restriction>
      </xsd:simpleType>
    </xsd:element>
    <xsd:element name="MediaServiceDateTaken" ma:index="72" nillable="true" ma:displayName="MediaServiceDateTaken" ma:description="" ma:hidden="true" ma:internalName="MediaServiceDateTaken" ma:readOnly="true">
      <xsd:simpleType>
        <xsd:restriction base="dms:Text"/>
      </xsd:simpleType>
    </xsd:element>
    <xsd:element name="MediaServiceAutoTags" ma:index="73" nillable="true" ma:displayName="MediaServiceAutoTags" ma:description="" ma:internalName="MediaServiceAutoTags" ma:readOnly="true">
      <xsd:simpleType>
        <xsd:restriction base="dms:Text"/>
      </xsd:simpleType>
    </xsd:element>
    <xsd:element name="MediaServiceOCR" ma:index="81" nillable="true" ma:displayName="MediaServiceOCR" ma:internalName="MediaServiceOCR" ma:readOnly="true">
      <xsd:simpleType>
        <xsd:restriction base="dms:Note">
          <xsd:maxLength value="255"/>
        </xsd:restriction>
      </xsd:simpleType>
    </xsd:element>
    <xsd:element name="MediaServiceEventHashCode" ma:index="82" nillable="true" ma:displayName="MediaServiceEventHashCode" ma:hidden="true" ma:internalName="MediaServiceEventHashCode" ma:readOnly="true">
      <xsd:simpleType>
        <xsd:restriction base="dms:Text"/>
      </xsd:simpleType>
    </xsd:element>
    <xsd:element name="MediaServiceGenerationTime" ma:index="83" nillable="true" ma:displayName="MediaServiceGenerationTime" ma:hidden="true" ma:internalName="MediaServiceGenerationTime" ma:readOnly="true">
      <xsd:simpleType>
        <xsd:restriction base="dms:Text"/>
      </xsd:simpleType>
    </xsd:element>
    <xsd:element name="MediaServiceAutoKeyPoints" ma:index="84" nillable="true" ma:displayName="MediaServiceAutoKeyPoints" ma:hidden="true" ma:internalName="MediaServiceAutoKeyPoint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2" ma:displayName="Content Type"/>
        <xsd:element ref="dc:title"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SharedContentType xmlns="Microsoft.SharePoint.Taxonomy.ContentTypeSync" SourceId="e385fb40-52d4-4fae-9c5b-3e8ff8a5878e" ContentTypeId="0x0101000E4CB7077FEE4FF7AE86D4A500EEC780030016C849C62B10EB41ACA8C7EEDEF40BB2" PreviousValue="false"/>
</file>

<file path=customXml/item4.xml><?xml version="1.0" encoding="utf-8"?>
<?mso-contentType ?>
<p:Policy xmlns:p="office.server.policy" id="" local="true">
  <p:Name>SMSG KM Open Document</p:Name>
  <p:Description/>
  <p:Statement/>
  <p:PolicyItems>
    <p:PolicyItem featureId="Microsoft.Office.RecordsManagement.PolicyFeatures.Expiration" staticId="0x0101000E4CB7077FEE4FF7AE86D4A500EEC780030016C849C62B10EB41ACA8C7EEDEF40BB20099ECF64382448D48A56095091C66B1A9|-661092312" UniqueId="59640036-e5ce-4b14-a5d1-6b72c22d6e25">
      <p:Name>Retention</p:Name>
      <p:Description>Automatic scheduling of content for processing, and performing a retention action on content that has reached its due date.</p:Description>
      <p:CustomData>
        <Schedules nextStageId="2">
          <Schedule type="Default">
            <stages>
              <data stageId="1">
                <formula id="Microsoft.Office.RecordsManagement.PolicyFeatures.Expiration.Formula.BuiltIn">
                  <number>0</number>
                  <property>Expire_x0020_Review</property>
                  <propertyId>4efb7b69-53dd-4711-a372-96a7c80c7a38</propertyId>
                  <period>days</period>
                </formula>
                <action type="action" id="Microsoft.Office.RecordsManagement.PolicyFeatures.Expiration.Action.MoveToRecycleBin"/>
              </data>
            </stages>
          </Schedule>
        </Schedules>
      </p:CustomData>
    </p:PolicyItem>
  </p:PolicyItems>
</p:Policy>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This customer-facing technical overview provides detailed information about Azure Cosmos DB and core concepts including: data modeling, partitioning, resource models, querying, and troubleshooting.</DocumentDescription>
    <ef109fd36bcf4bcd9dd945731030600b xmlns="230e9df3-be65-4c73-a93b-d1236ebd677e">
      <Terms xmlns="http://schemas.microsoft.com/office/infopath/2007/PartnerControls"/>
    </ef109fd36bcf4bcd9dd945731030600b>
    <i1b478372f814787abd313030b81fcb2 xmlns="230e9df3-be65-4c73-a93b-d1236ebd677e">
      <Terms xmlns="http://schemas.microsoft.com/office/infopath/2007/PartnerControls"/>
    </i1b478372f814787abd313030b81fcb2>
    <ReportOwner xmlns="http://schemas.microsoft.com/sharepoint/v3">
      <UserInfo>
        <DisplayName/>
        <AccountId xsi:nil="true"/>
        <AccountType/>
      </UserInfo>
    </ReportOwner>
    <Coowner xmlns="230e9df3-be65-4c73-a93b-d1236ebd677e">
      <UserInfo>
        <DisplayName>i:0#.f|membership|nrg@microsoft.com</DisplayName>
        <AccountId>171557</AccountId>
        <AccountType/>
      </UserInfo>
      <UserInfo>
        <DisplayName>i:0#.f|membership|jupongra@microsoft.com</DisplayName>
        <AccountId>89218</AccountId>
        <AccountType/>
      </UserInfo>
    </Coowner>
    <k21a64daf20d4502b2796a1c6b8ce6c8 xmlns="230e9df3-be65-4c73-a93b-d1236ebd677e">
      <Terms xmlns="http://schemas.microsoft.com/office/infopath/2007/PartnerControls"/>
    </k21a64daf20d4502b2796a1c6b8ce6c8>
    <Expire_x0020_Review xmlns="230e9df3-be65-4c73-a93b-d1236ebd677e">2020-06-30T07:00:00+00:00</Expire_x0020_Review>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technical presentations</TermName>
          <TermId xmlns="http://schemas.microsoft.com/office/infopath/2007/PartnerControls">83a894cf-702b-47fc-aba5-41bd10dc1e75</TermId>
        </TermInfo>
      </Terms>
    </hd9637eefc984b85b6097c6374e15725>
    <_dlc_DocId xmlns="230e9df3-be65-4c73-a93b-d1236ebd677e">G01KC-99682991-36529</_dlc_DocId>
    <FolderExtensions xmlns="230e9df3-be65-4c73-a93b-d1236ebd677e" xsi:nil="true"/>
    <Thumbnail1 xmlns="230e9df3-be65-4c73-a93b-d1236ebd677e">
      <Url>https://microsoft.sharepoint.com/sites/Infopedia_G01KC/Style%20Library/Thumbnails/G01KC-1-36529/Azure%20Cosmos%20DB%20L400.PNG</Url>
      <Description>/sites/Infopedia_G01KC/Style Library/Thumbnails/G01KC-1-36529/Azure Cosmos DB L400.PNG</Description>
    </Thumbnail1>
    <ga0c0bf70a6644469c61b3efa7025301 xmlns="230e9df3-be65-4c73-a93b-d1236ebd677e">
      <Terms xmlns="http://schemas.microsoft.com/office/infopath/2007/PartnerControls"/>
    </ga0c0bf70a6644469c61b3efa7025301>
    <_dlc_ExpireDateSaved xmlns="http://schemas.microsoft.com/sharepoint/v3" xsi:nil="true"/>
    <dkll xmlns="b3bc04a5-d503-43b1-b98c-a8cf663329d9" xsi:nil="true"/>
    <TaxKeywordTaxHTField xmlns="230e9df3-be65-4c73-a93b-d1236ebd677e">
      <Terms xmlns="http://schemas.microsoft.com/office/infopath/2007/PartnerControls"/>
    </TaxKeywordTaxHTField>
    <PublishDate xmlns="230E9DF3-BE65-4C73-A93B-D1236EBD677E">2019-05-07T07:00:00+00:00</PublishDate>
    <ContentID xmlns="230e9df3-be65-4c73-a93b-d1236ebd677e" xsi:nil="true"/>
    <b4224c12c78d42ea9b214de0badf8358 xmlns="230e9df3-be65-4c73-a93b-d1236ebd677e">
      <Terms xmlns="http://schemas.microsoft.com/office/infopath/2007/PartnerControls"/>
    </b4224c12c78d42ea9b214de0badf8358>
    <RoutingRuleDescription xmlns="http://schemas.microsoft.com/sharepoint/v3" xsi:nil="true"/>
    <GenericText2 xmlns="230e9df3-be65-4c73-a93b-d1236ebd677e" xsi:nil="true"/>
    <Owner xmlns="230e9df3-be65-4c73-a93b-d1236ebd677e">
      <UserInfo>
        <DisplayName>Nikisha Reyes-Grange</DisplayName>
        <AccountId>171557</AccountId>
        <AccountType/>
      </UserInfo>
    </Owner>
    <k20e0dfa74bf4e44818db03027b0ccd8 xmlns="230e9df3-be65-4c73-a93b-d1236ebd677e">
      <Terms xmlns="http://schemas.microsoft.com/office/infopath/2007/PartnerControls"/>
    </k20e0dfa74bf4e44818db03027b0ccd8>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Intelligent Cloud</TermName>
          <TermId xmlns="http://schemas.microsoft.com/office/infopath/2007/PartnerControls">adc2fe87-c79a-4ded-a449-3f86b954069d</TermId>
        </TermInfo>
        <TermInfo xmlns="http://schemas.microsoft.com/office/infopath/2007/PartnerControls">
          <TermName xmlns="http://schemas.microsoft.com/office/infopath/2007/PartnerControls">Microsoft Azure Domain</TermName>
          <TermId xmlns="http://schemas.microsoft.com/office/infopath/2007/PartnerControls">d600a391-d529-4311-892b-2c05c1ab2538</TermId>
        </TermInfo>
      </Terms>
    </eb54ac91059940029a3cc8a4ff5af673>
    <PublishingPageContent xmlns="http://schemas.microsoft.com/sharepoint/v3" xsi:nil="true"/>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Azure Marketing</TermName>
          <TermId xmlns="http://schemas.microsoft.com/office/infopath/2007/PartnerControls">0958c357-5252-473f-8b4e-42f27525a99d</TermId>
        </TermInfo>
        <TermInfo xmlns="http://schemas.microsoft.com/office/infopath/2007/PartnerControls">
          <TermName xmlns="http://schemas.microsoft.com/office/infopath/2007/PartnerControls"> Cloud + AI Marketing</TermName>
          <TermId xmlns="http://schemas.microsoft.com/office/infopath/2007/PartnerControls">4f75e184-e5aa-4234-a07f-b032d60df254</TermId>
        </TermInfo>
      </Terms>
    </l3c3ea61849e4288a8acc49bb5388e8c>
    <GenericHTML1 xmlns="230e9df3-be65-4c73-a93b-d1236ebd677e" xsi:nil="true"/>
    <ParentID1 xmlns="230e9df3-be65-4c73-a93b-d1236ebd677e">G01KC-1-28072</ParentID1>
    <Update_x0020_Expiration_x0020_Date_x0020_For_x0020_Docset xmlns="b3bc04a5-d503-43b1-b98c-a8cf663329d9">
      <Url xsi:nil="true"/>
      <Description xsi:nil="true"/>
    </Update_x0020_Expiration_x0020_Date_x0020_For_x0020_Docset>
    <mb88723863e1404388ba3733387d48df xmlns="230e9df3-be65-4c73-a93b-d1236ebd677e">
      <Terms xmlns="http://schemas.microsoft.com/office/infopath/2007/PartnerControls"/>
    </mb88723863e1404388ba3733387d48df>
    <od9986d31974458fb3007746ec0bce5f xmlns="230e9df3-be65-4c73-a93b-d1236ebd677e">
      <Terms xmlns="http://schemas.microsoft.com/office/infopath/2007/PartnerControls"/>
    </od9986d31974458fb3007746ec0bce5f>
    <ApplyWorkflowRules xmlns="230E9DF3-BE65-4C73-A93B-D1236EBD677E">Yes</ApplyWorkflowRules>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Azure Cosmos DB</TermName>
          <TermId xmlns="http://schemas.microsoft.com/office/infopath/2007/PartnerControls">8dac6ac4-f531-4a37-861f-2c36a218359b</TermId>
        </TermInfo>
      </Terms>
    </bf80e81150e248c48aa8cffdf0021a1f>
    <kf34bcdc8fc34e479d3f94c6210e8e27 xmlns="230e9df3-be65-4c73-a93b-d1236ebd677e">
      <Terms xmlns="http://schemas.microsoft.com/office/infopath/2007/PartnerControls"/>
    </kf34bcdc8fc34e479d3f94c6210e8e27>
    <TaxCatchAll xmlns="230e9df3-be65-4c73-a93b-d1236ebd677e">
      <Value>3070</Value>
      <Value>3476</Value>
      <Value>2660</Value>
      <Value>957</Value>
      <Value>31</Value>
      <Value>29</Value>
      <Value>435</Value>
      <Value>656</Value>
      <Value>2325</Value>
      <Value>319</Value>
      <Value>21</Value>
      <Value>20</Value>
      <Value>3091</Value>
      <Value>1941</Value>
      <Value>14</Value>
      <Value>3100</Value>
      <Value>42</Value>
      <Value>3094</Value>
      <Value>3478</Value>
    </TaxCatchAll>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features</TermName>
          <TermId xmlns="http://schemas.microsoft.com/office/infopath/2007/PartnerControls">94b87768-f145-4764-adbd-fec700e47348</TermId>
        </TermInfo>
      </Terms>
    </m6c7b4717b6346e6a075a59dd47eac69>
    <_dlc_ExpireDate xmlns="http://schemas.microsoft.com/sharepoint/v3">2020-06-30T07:00:00+00:00</_dlc_ExpireDate>
    <Blog_x0020_Name xmlns="230e9df3-be65-4c73-a93b-d1236ebd677e" xsi:nil="true"/>
    <m6d26e40ac264097a006193f92232ece xmlns="230e9df3-be65-4c73-a93b-d1236ebd677e">
      <Terms xmlns="http://schemas.microsoft.com/office/infopath/2007/PartnerControls">
        <TermInfo xmlns="http://schemas.microsoft.com/office/infopath/2007/PartnerControls">
          <TermName xmlns="http://schemas.microsoft.com/office/infopath/2007/PartnerControls">400 (expert)</TermName>
          <TermId xmlns="http://schemas.microsoft.com/office/infopath/2007/PartnerControls">2567cb63-078a-4bdd-8de4-729c467a8e2b</TermId>
        </TermInfo>
      </Terms>
    </m6d26e40ac264097a006193f92232ece>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Data and AI</TermName>
          <TermId xmlns="http://schemas.microsoft.com/office/infopath/2007/PartnerControls">60d86926-9fc6-4873-ad19-e15bf82160d7</TermId>
        </TermInfo>
      </Terms>
    </i0d941ee1e744ffea7aeee9924c91cbb>
    <lbla xmlns="b3bc04a5-d503-43b1-b98c-a8cf663329d9">
      <UserInfo>
        <DisplayName/>
        <AccountId xsi:nil="true"/>
        <AccountType/>
      </UserInfo>
    </lbla>
    <ec5b2ad5c27b45fb8a00a1f27c7ce1ae xmlns="230e9df3-be65-4c73-a93b-d1236ebd677e">
      <Terms xmlns="http://schemas.microsoft.com/office/infopath/2007/PartnerControls"/>
    </ec5b2ad5c27b45fb8a00a1f27c7ce1ae>
    <PublishingExpirationDate xmlns="http://schemas.microsoft.com/sharepoint/v3"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b60f8d2dbb984f349d80d8196897f4d3 xmlns="230e9df3-be65-4c73-a93b-d1236ebd677e">
      <Terms xmlns="http://schemas.microsoft.com/office/infopath/2007/PartnerControls">
        <TermInfo xmlns="http://schemas.microsoft.com/office/infopath/2007/PartnerControls">
          <TermName xmlns="http://schemas.microsoft.com/office/infopath/2007/PartnerControls">All Standard Titles</TermName>
          <TermId xmlns="http://schemas.microsoft.com/office/infopath/2007/PartnerControls">ef7f2c35-3932-45cd-837a-94fa96ae23cb</TermId>
        </TermInfo>
        <TermInfo xmlns="http://schemas.microsoft.com/office/infopath/2007/PartnerControls">
          <TermName xmlns="http://schemas.microsoft.com/office/infopath/2007/PartnerControls">Sales</TermName>
          <TermId xmlns="http://schemas.microsoft.com/office/infopath/2007/PartnerControls">72627068-acd7-4c1a-8b95-a0256be5dc9f</TermId>
        </TermInfo>
        <TermInfo xmlns="http://schemas.microsoft.com/office/infopath/2007/PartnerControls">
          <TermName xmlns="http://schemas.microsoft.com/office/infopath/2007/PartnerControls">Technical Account Manager</TermName>
          <TermId xmlns="http://schemas.microsoft.com/office/infopath/2007/PartnerControls">39921d71-4b32-e111-927a-acdc9d396bdb</TermId>
        </TermInfo>
        <TermInfo xmlns="http://schemas.microsoft.com/office/infopath/2007/PartnerControls">
          <TermName xmlns="http://schemas.microsoft.com/office/infopath/2007/PartnerControls">Marketing</TermName>
          <TermId xmlns="http://schemas.microsoft.com/office/infopath/2007/PartnerControls">6bac43fe-835f-4207-8dba-9b6899aa3139</TermId>
        </TermInfo>
      </Terms>
    </b60f8d2dbb984f349d80d8196897f4d3>
    <_dlc_DocIdUrl xmlns="230e9df3-be65-4c73-a93b-d1236ebd677e">
      <Url>https://microsoft.sharepoint.com/sites/Infopedia_G01KC/_layouts/15/DocIdRedir.aspx?ID=G01KC-99682991-36529</Url>
      <Description>G01KC-99682991-36529</Description>
    </_dlc_DocIdUrl>
    <MediaServiceKeyPoints xmlns="b3bc04a5-d503-43b1-b98c-a8cf663329d9" xsi:nil="true"/>
    <OwnersManager xmlns="230e9df3-be65-4c73-a93b-d1236ebd677e">
      <UserInfo>
        <DisplayName>Wisam Hirzalla</DisplayName>
        <AccountId>17115</AccountId>
        <AccountType/>
      </UserInfo>
    </OwnersManager>
    <i7ea4c13ddfd467b9bb281d44c777b52 xmlns="230e9df3-be65-4c73-a93b-d1236ebd677e">
      <Terms xmlns="http://schemas.microsoft.com/office/infopath/2007/PartnerControls">
        <TermInfo xmlns="http://schemas.microsoft.com/office/infopath/2007/PartnerControls">
          <TermName xmlns="http://schemas.microsoft.com/office/infopath/2007/PartnerControls">documents</TermName>
          <TermId xmlns="http://schemas.microsoft.com/office/infopath/2007/PartnerControls">e037ed84-7d8e-4cbb-9c8f-61e80301a44f</TermId>
        </TermInfo>
      </Terms>
    </i7ea4c13ddfd467b9bb281d44c777b52>
    <mafbf0bb15774bf782b6f7937f17c8ce xmlns="230e9df3-be65-4c73-a93b-d1236ebd677e">
      <Terms xmlns="http://schemas.microsoft.com/office/infopath/2007/PartnerControls">
        <TermInfo xmlns="http://schemas.microsoft.com/office/infopath/2007/PartnerControls">
          <TermName xmlns="http://schemas.microsoft.com/office/infopath/2007/PartnerControls">Sales</TermName>
          <TermId xmlns="http://schemas.microsoft.com/office/infopath/2007/PartnerControls">72627068-acd7-4c1a-8b95-a0256be5dc9f</TermId>
        </TermInfo>
        <TermInfo xmlns="http://schemas.microsoft.com/office/infopath/2007/PartnerControls">
          <TermName xmlns="http://schemas.microsoft.com/office/infopath/2007/PartnerControls">Marketing</TermName>
          <TermId xmlns="http://schemas.microsoft.com/office/infopath/2007/PartnerControls">6bac43fe-835f-4207-8dba-9b6899aa3139</TermId>
        </TermInfo>
      </Terms>
    </mafbf0bb15774bf782b6f7937f17c8ce>
    <k8073fd852084ec1ba6e2c8d5ade6bf8 xmlns="230e9df3-be65-4c73-a93b-d1236ebd677e">
      <Terms xmlns="http://schemas.microsoft.com/office/infopath/2007/PartnerControls">
        <TermInfo xmlns="http://schemas.microsoft.com/office/infopath/2007/PartnerControls">
          <TermName xmlns="http://schemas.microsoft.com/office/infopath/2007/PartnerControls">Data and AI</TermName>
          <TermId xmlns="http://schemas.microsoft.com/office/infopath/2007/PartnerControls">60d86926-9fc6-4873-ad19-e15bf82160d7</TermId>
        </TermInfo>
        <TermInfo xmlns="http://schemas.microsoft.com/office/infopath/2007/PartnerControls">
          <TermName xmlns="http://schemas.microsoft.com/office/infopath/2007/PartnerControls">Applications and Infrastructure</TermName>
          <TermId xmlns="http://schemas.microsoft.com/office/infopath/2007/PartnerControls">f69679d5-ce87-4413-9040-82ea79c5c527</TermId>
        </TermInfo>
      </Terms>
    </k8073fd852084ec1ba6e2c8d5ade6bf8>
  </documentManagement>
</p:properties>
</file>

<file path=customXml/itemProps1.xml><?xml version="1.0" encoding="utf-8"?>
<ds:datastoreItem xmlns:ds="http://schemas.openxmlformats.org/officeDocument/2006/customXml" ds:itemID="{7CA95F80-5854-4825-A056-C4DD8BB0A4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DCEF34-A269-456E-B37E-6245BEB7FE77}">
  <ds:schemaRefs>
    <ds:schemaRef ds:uri="http://schemas.microsoft.com/sharepoint/events"/>
  </ds:schemaRefs>
</ds:datastoreItem>
</file>

<file path=customXml/itemProps3.xml><?xml version="1.0" encoding="utf-8"?>
<ds:datastoreItem xmlns:ds="http://schemas.openxmlformats.org/officeDocument/2006/customXml" ds:itemID="{E2A72A1F-8722-4875-8099-4CACFB990EEE}">
  <ds:schemaRefs>
    <ds:schemaRef ds:uri="Microsoft.SharePoint.Taxonomy.ContentTypeSync"/>
  </ds:schemaRefs>
</ds:datastoreItem>
</file>

<file path=customXml/itemProps4.xml><?xml version="1.0" encoding="utf-8"?>
<ds:datastoreItem xmlns:ds="http://schemas.openxmlformats.org/officeDocument/2006/customXml" ds:itemID="{E8FA4AF3-4BC6-4124-B697-E4565C049A40}">
  <ds:schemaRefs>
    <ds:schemaRef ds:uri="office.server.policy"/>
  </ds:schemaRefs>
</ds:datastoreItem>
</file>

<file path=customXml/itemProps5.xml><?xml version="1.0" encoding="utf-8"?>
<ds:datastoreItem xmlns:ds="http://schemas.openxmlformats.org/officeDocument/2006/customXml" ds:itemID="{A5029839-3D9E-4CE5-8829-FA82805ED996}">
  <ds:schemaRefs>
    <ds:schemaRef ds:uri="http://schemas.microsoft.com/sharepoint/v3/contenttype/forms"/>
  </ds:schemaRefs>
</ds:datastoreItem>
</file>

<file path=customXml/itemProps6.xml><?xml version="1.0" encoding="utf-8"?>
<ds:datastoreItem xmlns:ds="http://schemas.openxmlformats.org/officeDocument/2006/customXml" ds:itemID="{0B4169EE-FBE9-4B06-B60E-E35441C30B22}">
  <ds:schemaRefs>
    <ds:schemaRef ds:uri="http://schemas.microsoft.com/office/2006/metadata/properties"/>
    <ds:schemaRef ds:uri="http://schemas.microsoft.com/office/infopath/2007/PartnerControls"/>
    <ds:schemaRef ds:uri="230e9df3-be65-4c73-a93b-d1236ebd677e"/>
    <ds:schemaRef ds:uri="http://schemas.microsoft.com/sharepoint/v3"/>
    <ds:schemaRef ds:uri="b3bc04a5-d503-43b1-b98c-a8cf663329d9"/>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otalTime>0</TotalTime>
  <Words>2018</Words>
  <Application>Microsoft Office PowerPoint</Application>
  <PresentationFormat>Widescreen</PresentationFormat>
  <Paragraphs>402</Paragraphs>
  <Slides>30</Slides>
  <Notes>30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30</vt:i4>
      </vt:variant>
    </vt:vector>
  </HeadingPairs>
  <TitlesOfParts>
    <vt:vector size="41" baseType="lpstr">
      <vt:lpstr>Arial</vt:lpstr>
      <vt:lpstr>Calibri</vt:lpstr>
      <vt:lpstr>Calibri Light</vt:lpstr>
      <vt:lpstr>Consolas</vt:lpstr>
      <vt:lpstr>Segoe UI</vt:lpstr>
      <vt:lpstr>Segoe UI Light</vt:lpstr>
      <vt:lpstr>Segoe UI Semibold</vt:lpstr>
      <vt:lpstr>Segoe UI Semilight</vt:lpstr>
      <vt:lpstr>Wingdings</vt:lpstr>
      <vt:lpstr>WHITE TEMPLATE</vt:lpstr>
      <vt:lpstr>1_WHITE TEMPLATE</vt:lpstr>
      <vt:lpstr>Azure Cosmos DB Technical Deep Dive</vt:lpstr>
      <vt:lpstr>Modern apps face new challenges</vt:lpstr>
      <vt:lpstr>Azure Cosmos DB </vt:lpstr>
      <vt:lpstr>Azure Cosmos DB     </vt:lpstr>
      <vt:lpstr>Turnkey global distribution</vt:lpstr>
      <vt:lpstr>ELASTIC SCALE OUT OF STORAGE AND THROUGHPUT</vt:lpstr>
      <vt:lpstr>GUARANTEED LOW LATENCY</vt:lpstr>
      <vt:lpstr>FIVE WELL-DEFINED CONSISTENCY MODELS</vt:lpstr>
      <vt:lpstr>Multiple data models and apis</vt:lpstr>
      <vt:lpstr>COMPREHENSIVE SLAs</vt:lpstr>
      <vt:lpstr>Handle any data with no schema or indexing required</vt:lpstr>
      <vt:lpstr>Trust your data to industry-leading Security &amp; Compliance</vt:lpstr>
      <vt:lpstr>Top 10 reasons why customers use Azure Cosmos DB</vt:lpstr>
      <vt:lpstr>Powering global solutions</vt:lpstr>
      <vt:lpstr>Data distributed and available globally</vt:lpstr>
      <vt:lpstr>Build Real-Time Customer experiences</vt:lpstr>
      <vt:lpstr>Ideal for gaming, IoT and ecommerce</vt:lpstr>
      <vt:lpstr>Massive Scale Telemetry Stores for IOT</vt:lpstr>
      <vt:lpstr>simplified development with serverless architecture</vt:lpstr>
      <vt:lpstr>Run spark over operational data</vt:lpstr>
      <vt:lpstr>Lift and shift  nosql apps</vt:lpstr>
      <vt:lpstr>Azure cosmos db</vt:lpstr>
      <vt:lpstr>Resource Model</vt:lpstr>
      <vt:lpstr>Account URI and Credentials</vt:lpstr>
      <vt:lpstr>Creating Account</vt:lpstr>
      <vt:lpstr>Database Representations</vt:lpstr>
      <vt:lpstr>Container Representations</vt:lpstr>
      <vt:lpstr>Creating Collections – SQL API</vt:lpstr>
      <vt:lpstr>Container-Level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Cosmos DB L400 Technical Deck</dc:title>
  <dc:creator/>
  <cp:keywords/>
  <cp:lastModifiedBy/>
  <cp:revision>26</cp:revision>
  <dcterms:modified xsi:type="dcterms:W3CDTF">2020-02-04T13:17:36Z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andrl@microsoft.com</vt:lpwstr>
  </property>
  <property fmtid="{D5CDD505-2E9C-101B-9397-08002B2CF9AE}" pid="5" name="MSIP_Label_f42aa342-8706-4288-bd11-ebb85995028c_SetDate">
    <vt:lpwstr>2018-03-31T02:49:07.4096078Z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of67e5d4b76f4a9db8769983fda9cec0">
    <vt:lpwstr/>
  </property>
  <property fmtid="{D5CDD505-2E9C-101B-9397-08002B2CF9AE}" pid="11" name="NewsType">
    <vt:lpwstr/>
  </property>
  <property fmtid="{D5CDD505-2E9C-101B-9397-08002B2CF9AE}" pid="12" name="TaxKeyword">
    <vt:lpwstr/>
  </property>
  <property fmtid="{D5CDD505-2E9C-101B-9397-08002B2CF9AE}" pid="13" name="_dlc_policyId">
    <vt:lpwstr>0x0101000E4CB7077FEE4FF7AE86D4A500EEC780030016C849C62B10EB41ACA8C7EEDEF40BB20099ECF64382448D48A56095091C66B1A9|-661092312</vt:lpwstr>
  </property>
  <property fmtid="{D5CDD505-2E9C-101B-9397-08002B2CF9AE}" pid="14" name="Region">
    <vt:lpwstr/>
  </property>
  <property fmtid="{D5CDD505-2E9C-101B-9397-08002B2CF9AE}" pid="15" name="Confidentiality">
    <vt:lpwstr>14;#customer ready|8986c41d-21c5-4f8f-8a12-ea4625b46858</vt:lpwstr>
  </property>
  <property fmtid="{D5CDD505-2E9C-101B-9397-08002B2CF9AE}" pid="16" name="ItemType">
    <vt:lpwstr>435;#technical presentations|83a894cf-702b-47fc-aba5-41bd10dc1e75</vt:lpwstr>
  </property>
  <property fmtid="{D5CDD505-2E9C-101B-9397-08002B2CF9AE}" pid="17" name="ContentTypeId">
    <vt:lpwstr>0x0101000E4CB7077FEE4FF7AE86D4A500EEC780030016C849C62B10EB41ACA8C7EEDEF40BB20099ECF64382448D48A56095091C66B1A9</vt:lpwstr>
  </property>
  <property fmtid="{D5CDD505-2E9C-101B-9397-08002B2CF9AE}" pid="18" name="MSProducts">
    <vt:lpwstr/>
  </property>
  <property fmtid="{D5CDD505-2E9C-101B-9397-08002B2CF9AE}" pid="19" name="Industries">
    <vt:lpwstr/>
  </property>
  <property fmtid="{D5CDD505-2E9C-101B-9397-08002B2CF9AE}" pid="20" name="Competitors">
    <vt:lpwstr/>
  </property>
  <property fmtid="{D5CDD505-2E9C-101B-9397-08002B2CF9AE}" pid="21" name="SMSGDomain">
    <vt:lpwstr>21;#Intelligent Cloud|adc2fe87-c79a-4ded-a449-3f86b954069d;#20;#Microsoft Azure Domain|d600a391-d529-4311-892b-2c05c1ab2538</vt:lpwstr>
  </property>
  <property fmtid="{D5CDD505-2E9C-101B-9397-08002B2CF9AE}" pid="22" name="ExperienceContentType">
    <vt:lpwstr/>
  </property>
  <property fmtid="{D5CDD505-2E9C-101B-9397-08002B2CF9AE}" pid="23" name="BusinessArchitecture">
    <vt:lpwstr>2325;#Data and AI|60d86926-9fc6-4873-ad19-e15bf82160d7</vt:lpwstr>
  </property>
  <property fmtid="{D5CDD505-2E9C-101B-9397-08002B2CF9AE}" pid="24" name="Products">
    <vt:lpwstr>2660;#Azure Cosmos DB|8dac6ac4-f531-4a37-861f-2c36a218359b</vt:lpwstr>
  </property>
  <property fmtid="{D5CDD505-2E9C-101B-9397-08002B2CF9AE}" pid="25" name="l6f004f21209409da86a713c0f24627d">
    <vt:lpwstr/>
  </property>
  <property fmtid="{D5CDD505-2E9C-101B-9397-08002B2CF9AE}" pid="26" name="MSProductsTaxHTField0">
    <vt:lpwstr/>
  </property>
  <property fmtid="{D5CDD505-2E9C-101B-9397-08002B2CF9AE}" pid="27" name="e8080b0481964c759b2c36ae49591b31">
    <vt:lpwstr/>
  </property>
  <property fmtid="{D5CDD505-2E9C-101B-9397-08002B2CF9AE}" pid="28" name="_docset_NoMedatataSyncRequired">
    <vt:lpwstr>False</vt:lpwstr>
  </property>
  <property fmtid="{D5CDD505-2E9C-101B-9397-08002B2CF9AE}" pid="29" name="TechnicalLevel">
    <vt:lpwstr>3070;#400 (expert)|2567cb63-078a-4bdd-8de4-729c467a8e2b</vt:lpwstr>
  </property>
  <property fmtid="{D5CDD505-2E9C-101B-9397-08002B2CF9AE}" pid="30" name="Audiences">
    <vt:lpwstr/>
  </property>
  <property fmtid="{D5CDD505-2E9C-101B-9397-08002B2CF9AE}" pid="31" name="ldac8aee9d1f469e8cd8c3f8d6a615f2">
    <vt:lpwstr/>
  </property>
  <property fmtid="{D5CDD505-2E9C-101B-9397-08002B2CF9AE}" pid="32" name="EmployeeRole">
    <vt:lpwstr/>
  </property>
  <property fmtid="{D5CDD505-2E9C-101B-9397-08002B2CF9AE}" pid="33" name="NewsTopic">
    <vt:lpwstr/>
  </property>
  <property fmtid="{D5CDD505-2E9C-101B-9397-08002B2CF9AE}" pid="34" name="Roles">
    <vt:lpwstr>1941;#All Standard Titles|ef7f2c35-3932-45cd-837a-94fa96ae23cb;#656;#Sales|72627068-acd7-4c1a-8b95-a0256be5dc9f;#319;#Technical Account Manager|39921d71-4b32-e111-927a-acdc9d396bdb;#957;#Marketing|6bac43fe-835f-4207-8dba-9b6899aa3139</vt:lpwstr>
  </property>
  <property fmtid="{D5CDD505-2E9C-101B-9397-08002B2CF9AE}" pid="35" name="ItemRetentionFormula">
    <vt:lpwstr>&lt;formula id="Microsoft.Office.RecordsManagement.PolicyFeatures.Expiration.Formula.BuiltIn"&gt;&lt;number&gt;0&lt;/number&gt;&lt;property&gt;Expire_x005f_x0020_Review&lt;/property&gt;&lt;propertyId&gt;4efb7b69-53dd-4711-a372-96a7c80c7a38&lt;/propertyId&gt;&lt;period&gt;days&lt;/period&gt;&lt;/formula&gt;</vt:lpwstr>
  </property>
  <property fmtid="{D5CDD505-2E9C-101B-9397-08002B2CF9AE}" pid="36" name="NewsSource">
    <vt:lpwstr/>
  </property>
  <property fmtid="{D5CDD505-2E9C-101B-9397-08002B2CF9AE}" pid="37" name="SMSGTags">
    <vt:lpwstr/>
  </property>
  <property fmtid="{D5CDD505-2E9C-101B-9397-08002B2CF9AE}" pid="38" name="_dlc_DocIdItemGuid">
    <vt:lpwstr>91f76beb-1123-4d81-8259-475247bd4696</vt:lpwstr>
  </property>
  <property fmtid="{D5CDD505-2E9C-101B-9397-08002B2CF9AE}" pid="39" name="MSPhysicalGeography">
    <vt:lpwstr/>
  </property>
  <property fmtid="{D5CDD505-2E9C-101B-9397-08002B2CF9AE}" pid="40" name="j3562c58ee414e028925bc902cfc01a1">
    <vt:lpwstr/>
  </property>
  <property fmtid="{D5CDD505-2E9C-101B-9397-08002B2CF9AE}" pid="41" name="EnterpriseDomainTags">
    <vt:lpwstr/>
  </property>
  <property fmtid="{D5CDD505-2E9C-101B-9397-08002B2CF9AE}" pid="42" name="la4444b61d19467597d63190b69ac227">
    <vt:lpwstr/>
  </property>
  <property fmtid="{D5CDD505-2E9C-101B-9397-08002B2CF9AE}" pid="43" name="ActivitiesAndPrograms">
    <vt:lpwstr/>
  </property>
  <property fmtid="{D5CDD505-2E9C-101B-9397-08002B2CF9AE}" pid="44" name="Segments">
    <vt:lpwstr/>
  </property>
  <property fmtid="{D5CDD505-2E9C-101B-9397-08002B2CF9AE}" pid="45" name="Partners">
    <vt:lpwstr/>
  </property>
  <property fmtid="{D5CDD505-2E9C-101B-9397-08002B2CF9AE}" pid="46" name="Groups">
    <vt:lpwstr>31;#Azure Marketing|0958c357-5252-473f-8b4e-42f27525a99d;#42;# Cloud + AI Marketing|4f75e184-e5aa-4234-a07f-b032d60df254</vt:lpwstr>
  </property>
  <property fmtid="{D5CDD505-2E9C-101B-9397-08002B2CF9AE}" pid="47" name="Topics">
    <vt:lpwstr>29;#features|94b87768-f145-4764-adbd-fec700e47348</vt:lpwstr>
  </property>
  <property fmtid="{D5CDD505-2E9C-101B-9397-08002B2CF9AE}" pid="48" name="Languages">
    <vt:lpwstr/>
  </property>
  <property fmtid="{D5CDD505-2E9C-101B-9397-08002B2CF9AE}" pid="49" name="LastSharedByUser">
    <vt:lpwstr>alojain@microsoft.com</vt:lpwstr>
  </property>
  <property fmtid="{D5CDD505-2E9C-101B-9397-08002B2CF9AE}" pid="50" name="LastSharedByTime">
    <vt:filetime>2018-08-07T17:33:19Z</vt:filetime>
  </property>
  <property fmtid="{D5CDD505-2E9C-101B-9397-08002B2CF9AE}" pid="51" name="SharedWithUsers">
    <vt:lpwstr>880;#Guru Charan Bulusu;#4448;#Donovan White;#152390;#Jonathan Scholtes</vt:lpwstr>
  </property>
  <property fmtid="{D5CDD505-2E9C-101B-9397-08002B2CF9AE}" pid="52" name="SMSG Items">
    <vt:lpwstr>3091;#documents|e037ed84-7d8e-4cbb-9c8f-61e80301a44f</vt:lpwstr>
  </property>
  <property fmtid="{D5CDD505-2E9C-101B-9397-08002B2CF9AE}" pid="53" name="Solution Areas">
    <vt:lpwstr>3478;#Data and AI|60d86926-9fc6-4873-ad19-e15bf82160d7;#3476;#Applications and Infrastructure|f69679d5-ce87-4413-9040-82ea79c5c527</vt:lpwstr>
  </property>
  <property fmtid="{D5CDD505-2E9C-101B-9397-08002B2CF9AE}" pid="54" name="MSProfessions">
    <vt:lpwstr>3094;#Sales|72627068-acd7-4c1a-8b95-a0256be5dc9f;#3100;#Marketing|6bac43fe-835f-4207-8dba-9b6899aa3139</vt:lpwstr>
  </property>
</Properties>
</file>