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3" r:id="rId8"/>
    <p:sldId id="262" r:id="rId9"/>
    <p:sldId id="264" r:id="rId10"/>
    <p:sldId id="265" r:id="rId11"/>
    <p:sldId id="267" r:id="rId12"/>
    <p:sldId id="266" r:id="rId13"/>
    <p:sldId id="268" r:id="rId14"/>
    <p:sldId id="271" r:id="rId15"/>
    <p:sldId id="270" r:id="rId16"/>
    <p:sldId id="269" r:id="rId17"/>
    <p:sldId id="272" r:id="rId18"/>
    <p:sldId id="273"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n NYAMBAL" userId="ab1197cc928146b1" providerId="LiveId" clId="{490FD46A-52F3-4544-81F1-87314DA46647}"/>
    <pc:docChg chg="custSel delSld modSld">
      <pc:chgData name="Julien NYAMBAL" userId="ab1197cc928146b1" providerId="LiveId" clId="{490FD46A-52F3-4544-81F1-87314DA46647}" dt="2019-08-17T22:52:27.429" v="4" actId="313"/>
      <pc:docMkLst>
        <pc:docMk/>
      </pc:docMkLst>
      <pc:sldChg chg="del">
        <pc:chgData name="Julien NYAMBAL" userId="ab1197cc928146b1" providerId="LiveId" clId="{490FD46A-52F3-4544-81F1-87314DA46647}" dt="2019-08-17T22:52:22.937" v="3" actId="2696"/>
        <pc:sldMkLst>
          <pc:docMk/>
          <pc:sldMk cId="4141564529" sldId="274"/>
        </pc:sldMkLst>
      </pc:sldChg>
      <pc:sldChg chg="del">
        <pc:chgData name="Julien NYAMBAL" userId="ab1197cc928146b1" providerId="LiveId" clId="{490FD46A-52F3-4544-81F1-87314DA46647}" dt="2019-08-17T22:52:22.929" v="2" actId="2696"/>
        <pc:sldMkLst>
          <pc:docMk/>
          <pc:sldMk cId="3533134330" sldId="275"/>
        </pc:sldMkLst>
      </pc:sldChg>
      <pc:sldChg chg="del">
        <pc:chgData name="Julien NYAMBAL" userId="ab1197cc928146b1" providerId="LiveId" clId="{490FD46A-52F3-4544-81F1-87314DA46647}" dt="2019-08-17T22:52:22.921" v="1" actId="2696"/>
        <pc:sldMkLst>
          <pc:docMk/>
          <pc:sldMk cId="3907301845" sldId="276"/>
        </pc:sldMkLst>
      </pc:sldChg>
      <pc:sldChg chg="del">
        <pc:chgData name="Julien NYAMBAL" userId="ab1197cc928146b1" providerId="LiveId" clId="{490FD46A-52F3-4544-81F1-87314DA46647}" dt="2019-08-17T22:52:22.915" v="0" actId="2696"/>
        <pc:sldMkLst>
          <pc:docMk/>
          <pc:sldMk cId="808109357" sldId="277"/>
        </pc:sldMkLst>
      </pc:sldChg>
      <pc:sldChg chg="modSp">
        <pc:chgData name="Julien NYAMBAL" userId="ab1197cc928146b1" providerId="LiveId" clId="{490FD46A-52F3-4544-81F1-87314DA46647}" dt="2019-08-17T22:52:27.429" v="4" actId="313"/>
        <pc:sldMkLst>
          <pc:docMk/>
          <pc:sldMk cId="1893556725" sldId="278"/>
        </pc:sldMkLst>
        <pc:spChg chg="mod">
          <ac:chgData name="Julien NYAMBAL" userId="ab1197cc928146b1" providerId="LiveId" clId="{490FD46A-52F3-4544-81F1-87314DA46647}" dt="2019-08-17T22:52:27.429" v="4" actId="313"/>
          <ac:spMkLst>
            <pc:docMk/>
            <pc:sldMk cId="1893556725" sldId="278"/>
            <ac:spMk id="2" creationId="{37F05D90-6F87-4AC6-88C6-2BB2FF61A123}"/>
          </ac:spMkLst>
        </pc:spChg>
      </pc:sldChg>
    </pc:docChg>
  </pc:docChgLst>
  <pc:docChgLst>
    <pc:chgData name="Julien NYAMBAL" userId="ab1197cc928146b1" providerId="LiveId" clId="{6502E760-37F0-4329-A005-734CC1FAE9BB}"/>
    <pc:docChg chg="undo custSel addSld modSld sldOrd">
      <pc:chgData name="Julien NYAMBAL" userId="ab1197cc928146b1" providerId="LiveId" clId="{6502E760-37F0-4329-A005-734CC1FAE9BB}" dt="2019-08-14T05:04:59.940" v="2082" actId="20577"/>
      <pc:docMkLst>
        <pc:docMk/>
      </pc:docMkLst>
      <pc:sldChg chg="modSp">
        <pc:chgData name="Julien NYAMBAL" userId="ab1197cc928146b1" providerId="LiveId" clId="{6502E760-37F0-4329-A005-734CC1FAE9BB}" dt="2019-08-13T21:49:23.196" v="49" actId="27636"/>
        <pc:sldMkLst>
          <pc:docMk/>
          <pc:sldMk cId="206732189" sldId="266"/>
        </pc:sldMkLst>
        <pc:spChg chg="mod">
          <ac:chgData name="Julien NYAMBAL" userId="ab1197cc928146b1" providerId="LiveId" clId="{6502E760-37F0-4329-A005-734CC1FAE9BB}" dt="2019-08-13T21:49:23.196" v="49" actId="27636"/>
          <ac:spMkLst>
            <pc:docMk/>
            <pc:sldMk cId="206732189" sldId="266"/>
            <ac:spMk id="3" creationId="{7544E79E-2158-45A3-94D9-1C8DF516C63C}"/>
          </ac:spMkLst>
        </pc:spChg>
      </pc:sldChg>
      <pc:sldChg chg="addSp delSp modSp add">
        <pc:chgData name="Julien NYAMBAL" userId="ab1197cc928146b1" providerId="LiveId" clId="{6502E760-37F0-4329-A005-734CC1FAE9BB}" dt="2019-08-13T22:50:46.404" v="1038" actId="207"/>
        <pc:sldMkLst>
          <pc:docMk/>
          <pc:sldMk cId="1136556751" sldId="268"/>
        </pc:sldMkLst>
        <pc:spChg chg="del">
          <ac:chgData name="Julien NYAMBAL" userId="ab1197cc928146b1" providerId="LiveId" clId="{6502E760-37F0-4329-A005-734CC1FAE9BB}" dt="2019-08-13T21:48:34.097" v="9" actId="478"/>
          <ac:spMkLst>
            <pc:docMk/>
            <pc:sldMk cId="1136556751" sldId="268"/>
            <ac:spMk id="3" creationId="{7544E79E-2158-45A3-94D9-1C8DF516C63C}"/>
          </ac:spMkLst>
        </pc:spChg>
        <pc:spChg chg="del">
          <ac:chgData name="Julien NYAMBAL" userId="ab1197cc928146b1" providerId="LiveId" clId="{6502E760-37F0-4329-A005-734CC1FAE9BB}" dt="2019-08-13T21:48:39.809" v="11" actId="478"/>
          <ac:spMkLst>
            <pc:docMk/>
            <pc:sldMk cId="1136556751" sldId="268"/>
            <ac:spMk id="8" creationId="{713EACFE-7D01-428C-AB11-6EF1B479038E}"/>
          </ac:spMkLst>
        </pc:spChg>
        <pc:spChg chg="del">
          <ac:chgData name="Julien NYAMBAL" userId="ab1197cc928146b1" providerId="LiveId" clId="{6502E760-37F0-4329-A005-734CC1FAE9BB}" dt="2019-08-13T21:48:42.060" v="12" actId="478"/>
          <ac:spMkLst>
            <pc:docMk/>
            <pc:sldMk cId="1136556751" sldId="268"/>
            <ac:spMk id="9" creationId="{4118A915-77CC-490B-9084-182C26DB6377}"/>
          </ac:spMkLst>
        </pc:spChg>
        <pc:spChg chg="add del mod">
          <ac:chgData name="Julien NYAMBAL" userId="ab1197cc928146b1" providerId="LiveId" clId="{6502E760-37F0-4329-A005-734CC1FAE9BB}" dt="2019-08-13T21:48:36.570" v="10" actId="478"/>
          <ac:spMkLst>
            <pc:docMk/>
            <pc:sldMk cId="1136556751" sldId="268"/>
            <ac:spMk id="11" creationId="{D1BFDACA-B63C-42AD-911D-02604C4CBCA0}"/>
          </ac:spMkLst>
        </pc:spChg>
        <pc:spChg chg="add del mod">
          <ac:chgData name="Julien NYAMBAL" userId="ab1197cc928146b1" providerId="LiveId" clId="{6502E760-37F0-4329-A005-734CC1FAE9BB}" dt="2019-08-13T21:51:46.309" v="57"/>
          <ac:spMkLst>
            <pc:docMk/>
            <pc:sldMk cId="1136556751" sldId="268"/>
            <ac:spMk id="12" creationId="{74502CAF-F8F4-44C3-8D08-904FC7BF6FCB}"/>
          </ac:spMkLst>
        </pc:spChg>
        <pc:spChg chg="add del">
          <ac:chgData name="Julien NYAMBAL" userId="ab1197cc928146b1" providerId="LiveId" clId="{6502E760-37F0-4329-A005-734CC1FAE9BB}" dt="2019-08-13T21:51:36.755" v="53"/>
          <ac:spMkLst>
            <pc:docMk/>
            <pc:sldMk cId="1136556751" sldId="268"/>
            <ac:spMk id="13" creationId="{2C043A3C-6BCD-46EB-920D-7A32E2F03925}"/>
          </ac:spMkLst>
        </pc:spChg>
        <pc:spChg chg="add del">
          <ac:chgData name="Julien NYAMBAL" userId="ab1197cc928146b1" providerId="LiveId" clId="{6502E760-37F0-4329-A005-734CC1FAE9BB}" dt="2019-08-13T21:51:42.722" v="55"/>
          <ac:spMkLst>
            <pc:docMk/>
            <pc:sldMk cId="1136556751" sldId="268"/>
            <ac:spMk id="14" creationId="{F0B18733-CD46-4566-96F1-810A34A546EC}"/>
          </ac:spMkLst>
        </pc:spChg>
        <pc:spChg chg="add mod">
          <ac:chgData name="Julien NYAMBAL" userId="ab1197cc928146b1" providerId="LiveId" clId="{6502E760-37F0-4329-A005-734CC1FAE9BB}" dt="2019-08-13T22:47:15.997" v="981" actId="20577"/>
          <ac:spMkLst>
            <pc:docMk/>
            <pc:sldMk cId="1136556751" sldId="268"/>
            <ac:spMk id="15" creationId="{42E86C25-93E3-487A-AE5C-C20715CF9684}"/>
          </ac:spMkLst>
        </pc:spChg>
        <pc:spChg chg="add mod">
          <ac:chgData name="Julien NYAMBAL" userId="ab1197cc928146b1" providerId="LiveId" clId="{6502E760-37F0-4329-A005-734CC1FAE9BB}" dt="2019-08-13T22:50:35.531" v="1036" actId="1076"/>
          <ac:spMkLst>
            <pc:docMk/>
            <pc:sldMk cId="1136556751" sldId="268"/>
            <ac:spMk id="17" creationId="{5E6C2D41-71CF-4658-9D73-347A2A8B3A55}"/>
          </ac:spMkLst>
        </pc:spChg>
        <pc:spChg chg="add mod">
          <ac:chgData name="Julien NYAMBAL" userId="ab1197cc928146b1" providerId="LiveId" clId="{6502E760-37F0-4329-A005-734CC1FAE9BB}" dt="2019-08-13T22:50:46.404" v="1038" actId="207"/>
          <ac:spMkLst>
            <pc:docMk/>
            <pc:sldMk cId="1136556751" sldId="268"/>
            <ac:spMk id="18" creationId="{23D56C48-7D1D-47CB-AF5F-7768F4E00684}"/>
          </ac:spMkLst>
        </pc:spChg>
        <pc:graphicFrameChg chg="add del mod modGraphic">
          <ac:chgData name="Julien NYAMBAL" userId="ab1197cc928146b1" providerId="LiveId" clId="{6502E760-37F0-4329-A005-734CC1FAE9BB}" dt="2019-08-13T22:02:53.406" v="224"/>
          <ac:graphicFrameMkLst>
            <pc:docMk/>
            <pc:sldMk cId="1136556751" sldId="268"/>
            <ac:graphicFrameMk id="16" creationId="{5163D320-C8CF-46A2-B27D-4B92A502D01E}"/>
          </ac:graphicFrameMkLst>
        </pc:graphicFrameChg>
      </pc:sldChg>
      <pc:sldChg chg="addSp delSp modSp add ord">
        <pc:chgData name="Julien NYAMBAL" userId="ab1197cc928146b1" providerId="LiveId" clId="{6502E760-37F0-4329-A005-734CC1FAE9BB}" dt="2019-08-13T22:46:27.923" v="975"/>
        <pc:sldMkLst>
          <pc:docMk/>
          <pc:sldMk cId="1848003365" sldId="269"/>
        </pc:sldMkLst>
        <pc:spChg chg="add del mod">
          <ac:chgData name="Julien NYAMBAL" userId="ab1197cc928146b1" providerId="LiveId" clId="{6502E760-37F0-4329-A005-734CC1FAE9BB}" dt="2019-08-13T22:35:47.102" v="454" actId="478"/>
          <ac:spMkLst>
            <pc:docMk/>
            <pc:sldMk cId="1848003365" sldId="269"/>
            <ac:spMk id="3" creationId="{2EBCBCDF-E5B8-4CCB-A096-56F75A8ED0A2}"/>
          </ac:spMkLst>
        </pc:spChg>
        <pc:spChg chg="add del mod">
          <ac:chgData name="Julien NYAMBAL" userId="ab1197cc928146b1" providerId="LiveId" clId="{6502E760-37F0-4329-A005-734CC1FAE9BB}" dt="2019-08-13T22:35:47.102" v="454" actId="478"/>
          <ac:spMkLst>
            <pc:docMk/>
            <pc:sldMk cId="1848003365" sldId="269"/>
            <ac:spMk id="11" creationId="{B70D8109-4D79-461C-B45A-511107C0002D}"/>
          </ac:spMkLst>
        </pc:spChg>
        <pc:spChg chg="add del mod">
          <ac:chgData name="Julien NYAMBAL" userId="ab1197cc928146b1" providerId="LiveId" clId="{6502E760-37F0-4329-A005-734CC1FAE9BB}" dt="2019-08-13T22:35:47.102" v="454" actId="478"/>
          <ac:spMkLst>
            <pc:docMk/>
            <pc:sldMk cId="1848003365" sldId="269"/>
            <ac:spMk id="13" creationId="{CF4329A9-C5D2-4D14-820D-09C0716A25B8}"/>
          </ac:spMkLst>
        </pc:spChg>
        <pc:spChg chg="del">
          <ac:chgData name="Julien NYAMBAL" userId="ab1197cc928146b1" providerId="LiveId" clId="{6502E760-37F0-4329-A005-734CC1FAE9BB}" dt="2019-08-13T22:03:02.550" v="226" actId="478"/>
          <ac:spMkLst>
            <pc:docMk/>
            <pc:sldMk cId="1848003365" sldId="269"/>
            <ac:spMk id="15" creationId="{42E86C25-93E3-487A-AE5C-C20715CF9684}"/>
          </ac:spMkLst>
        </pc:spChg>
        <pc:spChg chg="add del mod">
          <ac:chgData name="Julien NYAMBAL" userId="ab1197cc928146b1" providerId="LiveId" clId="{6502E760-37F0-4329-A005-734CC1FAE9BB}" dt="2019-08-13T22:19:37.192" v="430" actId="478"/>
          <ac:spMkLst>
            <pc:docMk/>
            <pc:sldMk cId="1848003365" sldId="269"/>
            <ac:spMk id="16" creationId="{BCA005B8-B4AA-43EC-814D-317AD75ABBC6}"/>
          </ac:spMkLst>
        </pc:spChg>
        <pc:spChg chg="add del mod">
          <ac:chgData name="Julien NYAMBAL" userId="ab1197cc928146b1" providerId="LiveId" clId="{6502E760-37F0-4329-A005-734CC1FAE9BB}" dt="2019-08-13T22:35:47.102" v="454" actId="478"/>
          <ac:spMkLst>
            <pc:docMk/>
            <pc:sldMk cId="1848003365" sldId="269"/>
            <ac:spMk id="19" creationId="{1D641A4E-BB3C-4530-B4C8-A0B57731FEF8}"/>
          </ac:spMkLst>
        </pc:spChg>
        <pc:spChg chg="add del mod">
          <ac:chgData name="Julien NYAMBAL" userId="ab1197cc928146b1" providerId="LiveId" clId="{6502E760-37F0-4329-A005-734CC1FAE9BB}" dt="2019-08-13T22:08:09.948" v="303" actId="478"/>
          <ac:spMkLst>
            <pc:docMk/>
            <pc:sldMk cId="1848003365" sldId="269"/>
            <ac:spMk id="20" creationId="{B680D3AF-B635-4388-8785-5B1D0A2871FE}"/>
          </ac:spMkLst>
        </pc:spChg>
        <pc:spChg chg="add del mod">
          <ac:chgData name="Julien NYAMBAL" userId="ab1197cc928146b1" providerId="LiveId" clId="{6502E760-37F0-4329-A005-734CC1FAE9BB}" dt="2019-08-13T22:08:30.169" v="305" actId="478"/>
          <ac:spMkLst>
            <pc:docMk/>
            <pc:sldMk cId="1848003365" sldId="269"/>
            <ac:spMk id="21" creationId="{F4FDAAC6-9AF9-42DE-B52E-C06DC5A0CD3E}"/>
          </ac:spMkLst>
        </pc:spChg>
        <pc:spChg chg="add del mod">
          <ac:chgData name="Julien NYAMBAL" userId="ab1197cc928146b1" providerId="LiveId" clId="{6502E760-37F0-4329-A005-734CC1FAE9BB}" dt="2019-08-13T22:10:36.140" v="327" actId="478"/>
          <ac:spMkLst>
            <pc:docMk/>
            <pc:sldMk cId="1848003365" sldId="269"/>
            <ac:spMk id="22" creationId="{DFDBA9C8-4DA7-4407-A193-A3A13EE1B238}"/>
          </ac:spMkLst>
        </pc:spChg>
        <pc:spChg chg="add del mod">
          <ac:chgData name="Julien NYAMBAL" userId="ab1197cc928146b1" providerId="LiveId" clId="{6502E760-37F0-4329-A005-734CC1FAE9BB}" dt="2019-08-13T22:35:47.102" v="454" actId="478"/>
          <ac:spMkLst>
            <pc:docMk/>
            <pc:sldMk cId="1848003365" sldId="269"/>
            <ac:spMk id="23" creationId="{456EF2DD-BB45-4E71-B7AB-F1246099B2D6}"/>
          </ac:spMkLst>
        </pc:spChg>
        <pc:spChg chg="add del mod">
          <ac:chgData name="Julien NYAMBAL" userId="ab1197cc928146b1" providerId="LiveId" clId="{6502E760-37F0-4329-A005-734CC1FAE9BB}" dt="2019-08-13T22:18:15.613" v="419" actId="478"/>
          <ac:spMkLst>
            <pc:docMk/>
            <pc:sldMk cId="1848003365" sldId="269"/>
            <ac:spMk id="25" creationId="{F6605362-A93D-4BBB-B6EA-69C75ECB51FB}"/>
          </ac:spMkLst>
        </pc:spChg>
        <pc:spChg chg="add del mod">
          <ac:chgData name="Julien NYAMBAL" userId="ab1197cc928146b1" providerId="LiveId" clId="{6502E760-37F0-4329-A005-734CC1FAE9BB}" dt="2019-08-13T22:35:47.102" v="454" actId="478"/>
          <ac:spMkLst>
            <pc:docMk/>
            <pc:sldMk cId="1848003365" sldId="269"/>
            <ac:spMk id="26" creationId="{D790D5C4-5D83-4F07-A854-9A969A3B0442}"/>
          </ac:spMkLst>
        </pc:spChg>
        <pc:spChg chg="add del mod">
          <ac:chgData name="Julien NYAMBAL" userId="ab1197cc928146b1" providerId="LiveId" clId="{6502E760-37F0-4329-A005-734CC1FAE9BB}" dt="2019-08-13T22:18:31.785" v="424" actId="478"/>
          <ac:spMkLst>
            <pc:docMk/>
            <pc:sldMk cId="1848003365" sldId="269"/>
            <ac:spMk id="28" creationId="{E0D7C272-582E-4653-8A53-8DB4C6A84B4B}"/>
          </ac:spMkLst>
        </pc:spChg>
        <pc:spChg chg="add del">
          <ac:chgData name="Julien NYAMBAL" userId="ab1197cc928146b1" providerId="LiveId" clId="{6502E760-37F0-4329-A005-734CC1FAE9BB}" dt="2019-08-13T22:18:07.204" v="418"/>
          <ac:spMkLst>
            <pc:docMk/>
            <pc:sldMk cId="1848003365" sldId="269"/>
            <ac:spMk id="33" creationId="{8EC08015-5670-4F98-BEA3-A993AE22E4CE}"/>
          </ac:spMkLst>
        </pc:spChg>
        <pc:spChg chg="add del mod">
          <ac:chgData name="Julien NYAMBAL" userId="ab1197cc928146b1" providerId="LiveId" clId="{6502E760-37F0-4329-A005-734CC1FAE9BB}" dt="2019-08-13T22:35:47.102" v="454" actId="478"/>
          <ac:spMkLst>
            <pc:docMk/>
            <pc:sldMk cId="1848003365" sldId="269"/>
            <ac:spMk id="35" creationId="{02A592D8-28F7-4C4D-9458-96B40A1C4BAE}"/>
          </ac:spMkLst>
        </pc:spChg>
        <pc:spChg chg="add del mod">
          <ac:chgData name="Julien NYAMBAL" userId="ab1197cc928146b1" providerId="LiveId" clId="{6502E760-37F0-4329-A005-734CC1FAE9BB}" dt="2019-08-13T22:35:47.102" v="454" actId="478"/>
          <ac:spMkLst>
            <pc:docMk/>
            <pc:sldMk cId="1848003365" sldId="269"/>
            <ac:spMk id="37" creationId="{BB1355E7-53C7-40FD-B4A9-4B34BB127A9E}"/>
          </ac:spMkLst>
        </pc:spChg>
        <pc:spChg chg="add del mod">
          <ac:chgData name="Julien NYAMBAL" userId="ab1197cc928146b1" providerId="LiveId" clId="{6502E760-37F0-4329-A005-734CC1FAE9BB}" dt="2019-08-13T22:35:47.102" v="454" actId="478"/>
          <ac:spMkLst>
            <pc:docMk/>
            <pc:sldMk cId="1848003365" sldId="269"/>
            <ac:spMk id="39" creationId="{9874E437-47CD-4134-ADF7-555825458D6A}"/>
          </ac:spMkLst>
        </pc:spChg>
        <pc:spChg chg="add del mod">
          <ac:chgData name="Julien NYAMBAL" userId="ab1197cc928146b1" providerId="LiveId" clId="{6502E760-37F0-4329-A005-734CC1FAE9BB}" dt="2019-08-13T22:35:47.102" v="454" actId="478"/>
          <ac:spMkLst>
            <pc:docMk/>
            <pc:sldMk cId="1848003365" sldId="269"/>
            <ac:spMk id="41" creationId="{AE047FA3-C3B4-4728-A52F-07BE072BF6A8}"/>
          </ac:spMkLst>
        </pc:spChg>
        <pc:spChg chg="add del mod">
          <ac:chgData name="Julien NYAMBAL" userId="ab1197cc928146b1" providerId="LiveId" clId="{6502E760-37F0-4329-A005-734CC1FAE9BB}" dt="2019-08-13T22:35:47.102" v="454" actId="478"/>
          <ac:spMkLst>
            <pc:docMk/>
            <pc:sldMk cId="1848003365" sldId="269"/>
            <ac:spMk id="44" creationId="{BA22E65F-0B01-4BE0-8FCD-99966CCD4010}"/>
          </ac:spMkLst>
        </pc:spChg>
        <pc:spChg chg="add del mod">
          <ac:chgData name="Julien NYAMBAL" userId="ab1197cc928146b1" providerId="LiveId" clId="{6502E760-37F0-4329-A005-734CC1FAE9BB}" dt="2019-08-13T22:41:07.753" v="497" actId="478"/>
          <ac:spMkLst>
            <pc:docMk/>
            <pc:sldMk cId="1848003365" sldId="269"/>
            <ac:spMk id="45" creationId="{BEC5F887-0AA0-46C4-800B-E8C83BDBAD83}"/>
          </ac:spMkLst>
        </pc:spChg>
        <pc:spChg chg="add mod">
          <ac:chgData name="Julien NYAMBAL" userId="ab1197cc928146b1" providerId="LiveId" clId="{6502E760-37F0-4329-A005-734CC1FAE9BB}" dt="2019-08-13T22:46:18.861" v="974" actId="2710"/>
          <ac:spMkLst>
            <pc:docMk/>
            <pc:sldMk cId="1848003365" sldId="269"/>
            <ac:spMk id="46" creationId="{77F4A1E5-C0A1-4793-B464-6F252159635A}"/>
          </ac:spMkLst>
        </pc:spChg>
        <pc:spChg chg="add mod">
          <ac:chgData name="Julien NYAMBAL" userId="ab1197cc928146b1" providerId="LiveId" clId="{6502E760-37F0-4329-A005-734CC1FAE9BB}" dt="2019-08-13T22:46:09.962" v="973" actId="1076"/>
          <ac:spMkLst>
            <pc:docMk/>
            <pc:sldMk cId="1848003365" sldId="269"/>
            <ac:spMk id="47" creationId="{7B0B90B4-D04F-4D3A-9EFF-48A695A7D354}"/>
          </ac:spMkLst>
        </pc:spChg>
        <pc:graphicFrameChg chg="add del mod modGraphic">
          <ac:chgData name="Julien NYAMBAL" userId="ab1197cc928146b1" providerId="LiveId" clId="{6502E760-37F0-4329-A005-734CC1FAE9BB}" dt="2019-08-13T22:35:47.102" v="454" actId="478"/>
          <ac:graphicFrameMkLst>
            <pc:docMk/>
            <pc:sldMk cId="1848003365" sldId="269"/>
            <ac:graphicFrameMk id="8" creationId="{D10BEC04-A850-4BAA-BDAA-50B074E49158}"/>
          </ac:graphicFrameMkLst>
        </pc:graphicFrameChg>
        <pc:graphicFrameChg chg="add del mod modGraphic">
          <ac:chgData name="Julien NYAMBAL" userId="ab1197cc928146b1" providerId="LiveId" clId="{6502E760-37F0-4329-A005-734CC1FAE9BB}" dt="2019-08-13T22:35:47.102" v="454" actId="478"/>
          <ac:graphicFrameMkLst>
            <pc:docMk/>
            <pc:sldMk cId="1848003365" sldId="269"/>
            <ac:graphicFrameMk id="10" creationId="{E597C3EF-5EF9-4CB3-90AE-20A46344B5E5}"/>
          </ac:graphicFrameMkLst>
        </pc:graphicFrameChg>
        <pc:graphicFrameChg chg="add del mod modGraphic">
          <ac:chgData name="Julien NYAMBAL" userId="ab1197cc928146b1" providerId="LiveId" clId="{6502E760-37F0-4329-A005-734CC1FAE9BB}" dt="2019-08-13T22:35:47.102" v="454" actId="478"/>
          <ac:graphicFrameMkLst>
            <pc:docMk/>
            <pc:sldMk cId="1848003365" sldId="269"/>
            <ac:graphicFrameMk id="12" creationId="{7042DDE5-CE5E-4B47-ADBF-AB3B86B52F11}"/>
          </ac:graphicFrameMkLst>
        </pc:graphicFrameChg>
        <pc:graphicFrameChg chg="add del mod">
          <ac:chgData name="Julien NYAMBAL" userId="ab1197cc928146b1" providerId="LiveId" clId="{6502E760-37F0-4329-A005-734CC1FAE9BB}" dt="2019-08-13T22:19:37.192" v="430" actId="478"/>
          <ac:graphicFrameMkLst>
            <pc:docMk/>
            <pc:sldMk cId="1848003365" sldId="269"/>
            <ac:graphicFrameMk id="14" creationId="{F47C6C96-23E7-43D8-817A-CB867E12685F}"/>
          </ac:graphicFrameMkLst>
        </pc:graphicFrameChg>
        <pc:graphicFrameChg chg="add del mod modGraphic">
          <ac:chgData name="Julien NYAMBAL" userId="ab1197cc928146b1" providerId="LiveId" clId="{6502E760-37F0-4329-A005-734CC1FAE9BB}" dt="2019-08-13T22:35:47.102" v="454" actId="478"/>
          <ac:graphicFrameMkLst>
            <pc:docMk/>
            <pc:sldMk cId="1848003365" sldId="269"/>
            <ac:graphicFrameMk id="38" creationId="{8E0E9528-DEC3-474E-8565-0D409B520647}"/>
          </ac:graphicFrameMkLst>
        </pc:graphicFrameChg>
        <pc:cxnChg chg="add del mod">
          <ac:chgData name="Julien NYAMBAL" userId="ab1197cc928146b1" providerId="LiveId" clId="{6502E760-37F0-4329-A005-734CC1FAE9BB}" dt="2019-08-13T22:35:47.102" v="454" actId="478"/>
          <ac:cxnSpMkLst>
            <pc:docMk/>
            <pc:sldMk cId="1848003365" sldId="269"/>
            <ac:cxnSpMk id="17" creationId="{8177E823-6CCF-4586-B651-F9FB2A3FA414}"/>
          </ac:cxnSpMkLst>
        </pc:cxnChg>
        <pc:cxnChg chg="add del mod">
          <ac:chgData name="Julien NYAMBAL" userId="ab1197cc928146b1" providerId="LiveId" clId="{6502E760-37F0-4329-A005-734CC1FAE9BB}" dt="2019-08-13T22:18:15.613" v="419" actId="478"/>
          <ac:cxnSpMkLst>
            <pc:docMk/>
            <pc:sldMk cId="1848003365" sldId="269"/>
            <ac:cxnSpMk id="24" creationId="{40A77371-DE94-4F43-BBB4-8E230138E066}"/>
          </ac:cxnSpMkLst>
        </pc:cxnChg>
        <pc:cxnChg chg="add del mod">
          <ac:chgData name="Julien NYAMBAL" userId="ab1197cc928146b1" providerId="LiveId" clId="{6502E760-37F0-4329-A005-734CC1FAE9BB}" dt="2019-08-13T22:18:31.785" v="424" actId="478"/>
          <ac:cxnSpMkLst>
            <pc:docMk/>
            <pc:sldMk cId="1848003365" sldId="269"/>
            <ac:cxnSpMk id="27" creationId="{85F89E62-BC76-4804-9124-EEFD1609C822}"/>
          </ac:cxnSpMkLst>
        </pc:cxnChg>
        <pc:cxnChg chg="add del">
          <ac:chgData name="Julien NYAMBAL" userId="ab1197cc928146b1" providerId="LiveId" clId="{6502E760-37F0-4329-A005-734CC1FAE9BB}" dt="2019-08-13T22:18:07.204" v="418"/>
          <ac:cxnSpMkLst>
            <pc:docMk/>
            <pc:sldMk cId="1848003365" sldId="269"/>
            <ac:cxnSpMk id="32" creationId="{CF585115-3861-4833-8C73-DB04CF53677B}"/>
          </ac:cxnSpMkLst>
        </pc:cxnChg>
        <pc:cxnChg chg="add del mod">
          <ac:chgData name="Julien NYAMBAL" userId="ab1197cc928146b1" providerId="LiveId" clId="{6502E760-37F0-4329-A005-734CC1FAE9BB}" dt="2019-08-13T22:35:47.102" v="454" actId="478"/>
          <ac:cxnSpMkLst>
            <pc:docMk/>
            <pc:sldMk cId="1848003365" sldId="269"/>
            <ac:cxnSpMk id="34" creationId="{5C3DC6F8-E44B-49B3-86B5-ED427548DF4D}"/>
          </ac:cxnSpMkLst>
        </pc:cxnChg>
        <pc:cxnChg chg="add del mod">
          <ac:chgData name="Julien NYAMBAL" userId="ab1197cc928146b1" providerId="LiveId" clId="{6502E760-37F0-4329-A005-734CC1FAE9BB}" dt="2019-08-13T22:35:47.102" v="454" actId="478"/>
          <ac:cxnSpMkLst>
            <pc:docMk/>
            <pc:sldMk cId="1848003365" sldId="269"/>
            <ac:cxnSpMk id="36" creationId="{2D977A9F-DB78-4A65-A2D8-5EFD59E1860D}"/>
          </ac:cxnSpMkLst>
        </pc:cxnChg>
        <pc:cxnChg chg="add del mod">
          <ac:chgData name="Julien NYAMBAL" userId="ab1197cc928146b1" providerId="LiveId" clId="{6502E760-37F0-4329-A005-734CC1FAE9BB}" dt="2019-08-13T22:35:47.102" v="454" actId="478"/>
          <ac:cxnSpMkLst>
            <pc:docMk/>
            <pc:sldMk cId="1848003365" sldId="269"/>
            <ac:cxnSpMk id="40" creationId="{6CA50828-ECB4-4CB0-A86C-EE0733E56A6F}"/>
          </ac:cxnSpMkLst>
        </pc:cxnChg>
      </pc:sldChg>
      <pc:sldChg chg="modSp add">
        <pc:chgData name="Julien NYAMBAL" userId="ab1197cc928146b1" providerId="LiveId" clId="{6502E760-37F0-4329-A005-734CC1FAE9BB}" dt="2019-08-13T22:48:45.733" v="1014" actId="14100"/>
        <pc:sldMkLst>
          <pc:docMk/>
          <pc:sldMk cId="1831600755" sldId="270"/>
        </pc:sldMkLst>
        <pc:spChg chg="mod">
          <ac:chgData name="Julien NYAMBAL" userId="ab1197cc928146b1" providerId="LiveId" clId="{6502E760-37F0-4329-A005-734CC1FAE9BB}" dt="2019-08-13T22:48:39.992" v="1013" actId="1035"/>
          <ac:spMkLst>
            <pc:docMk/>
            <pc:sldMk cId="1831600755" sldId="270"/>
            <ac:spMk id="41" creationId="{AE047FA3-C3B4-4728-A52F-07BE072BF6A8}"/>
          </ac:spMkLst>
        </pc:spChg>
        <pc:cxnChg chg="mod">
          <ac:chgData name="Julien NYAMBAL" userId="ab1197cc928146b1" providerId="LiveId" clId="{6502E760-37F0-4329-A005-734CC1FAE9BB}" dt="2019-08-13T22:48:45.733" v="1014" actId="14100"/>
          <ac:cxnSpMkLst>
            <pc:docMk/>
            <pc:sldMk cId="1831600755" sldId="270"/>
            <ac:cxnSpMk id="40" creationId="{6CA50828-ECB4-4CB0-A86C-EE0733E56A6F}"/>
          </ac:cxnSpMkLst>
        </pc:cxnChg>
      </pc:sldChg>
      <pc:sldChg chg="addSp delSp modSp add">
        <pc:chgData name="Julien NYAMBAL" userId="ab1197cc928146b1" providerId="LiveId" clId="{6502E760-37F0-4329-A005-734CC1FAE9BB}" dt="2019-08-13T22:56:17.891" v="1051" actId="15"/>
        <pc:sldMkLst>
          <pc:docMk/>
          <pc:sldMk cId="844901512" sldId="271"/>
        </pc:sldMkLst>
        <pc:spChg chg="add del mod">
          <ac:chgData name="Julien NYAMBAL" userId="ab1197cc928146b1" providerId="LiveId" clId="{6502E760-37F0-4329-A005-734CC1FAE9BB}" dt="2019-08-13T22:52:07.319" v="1044"/>
          <ac:spMkLst>
            <pc:docMk/>
            <pc:sldMk cId="844901512" sldId="271"/>
            <ac:spMk id="3" creationId="{D3D4DA47-242A-4B9B-9229-FD92DD56AB1E}"/>
          </ac:spMkLst>
        </pc:spChg>
        <pc:spChg chg="add mod">
          <ac:chgData name="Julien NYAMBAL" userId="ab1197cc928146b1" providerId="LiveId" clId="{6502E760-37F0-4329-A005-734CC1FAE9BB}" dt="2019-08-13T22:56:17.891" v="1051" actId="15"/>
          <ac:spMkLst>
            <pc:docMk/>
            <pc:sldMk cId="844901512" sldId="271"/>
            <ac:spMk id="8" creationId="{E03FBB85-FFFA-4BFA-8B41-87908418BAA7}"/>
          </ac:spMkLst>
        </pc:spChg>
        <pc:spChg chg="mod">
          <ac:chgData name="Julien NYAMBAL" userId="ab1197cc928146b1" providerId="LiveId" clId="{6502E760-37F0-4329-A005-734CC1FAE9BB}" dt="2019-08-13T22:56:10.671" v="1050" actId="1076"/>
          <ac:spMkLst>
            <pc:docMk/>
            <pc:sldMk cId="844901512" sldId="271"/>
            <ac:spMk id="15" creationId="{42E86C25-93E3-487A-AE5C-C20715CF9684}"/>
          </ac:spMkLst>
        </pc:spChg>
        <pc:spChg chg="del">
          <ac:chgData name="Julien NYAMBAL" userId="ab1197cc928146b1" providerId="LiveId" clId="{6502E760-37F0-4329-A005-734CC1FAE9BB}" dt="2019-08-13T22:52:00.656" v="1040" actId="478"/>
          <ac:spMkLst>
            <pc:docMk/>
            <pc:sldMk cId="844901512" sldId="271"/>
            <ac:spMk id="17" creationId="{5E6C2D41-71CF-4658-9D73-347A2A8B3A55}"/>
          </ac:spMkLst>
        </pc:spChg>
        <pc:spChg chg="del">
          <ac:chgData name="Julien NYAMBAL" userId="ab1197cc928146b1" providerId="LiveId" clId="{6502E760-37F0-4329-A005-734CC1FAE9BB}" dt="2019-08-13T22:52:00.656" v="1040" actId="478"/>
          <ac:spMkLst>
            <pc:docMk/>
            <pc:sldMk cId="844901512" sldId="271"/>
            <ac:spMk id="18" creationId="{23D56C48-7D1D-47CB-AF5F-7768F4E00684}"/>
          </ac:spMkLst>
        </pc:spChg>
      </pc:sldChg>
      <pc:sldChg chg="addSp delSp modSp add">
        <pc:chgData name="Julien NYAMBAL" userId="ab1197cc928146b1" providerId="LiveId" clId="{6502E760-37F0-4329-A005-734CC1FAE9BB}" dt="2019-08-13T23:13:26.543" v="1153" actId="1076"/>
        <pc:sldMkLst>
          <pc:docMk/>
          <pc:sldMk cId="394608922" sldId="272"/>
        </pc:sldMkLst>
        <pc:spChg chg="mod">
          <ac:chgData name="Julien NYAMBAL" userId="ab1197cc928146b1" providerId="LiveId" clId="{6502E760-37F0-4329-A005-734CC1FAE9BB}" dt="2019-08-13T23:08:06.499" v="1083" actId="14100"/>
          <ac:spMkLst>
            <pc:docMk/>
            <pc:sldMk cId="394608922" sldId="272"/>
            <ac:spMk id="2" creationId="{D5ADB741-E60D-422D-8B8C-3C91984C06A5}"/>
          </ac:spMkLst>
        </pc:spChg>
        <pc:spChg chg="add mod">
          <ac:chgData name="Julien NYAMBAL" userId="ab1197cc928146b1" providerId="LiveId" clId="{6502E760-37F0-4329-A005-734CC1FAE9BB}" dt="2019-08-13T23:10:51.946" v="1090" actId="1076"/>
          <ac:spMkLst>
            <pc:docMk/>
            <pc:sldMk cId="394608922" sldId="272"/>
            <ac:spMk id="3" creationId="{1B063AEC-6380-4543-A6F1-E1BB08407671}"/>
          </ac:spMkLst>
        </pc:spChg>
        <pc:spChg chg="del">
          <ac:chgData name="Julien NYAMBAL" userId="ab1197cc928146b1" providerId="LiveId" clId="{6502E760-37F0-4329-A005-734CC1FAE9BB}" dt="2019-08-13T23:00:50.889" v="1053" actId="478"/>
          <ac:spMkLst>
            <pc:docMk/>
            <pc:sldMk cId="394608922" sldId="272"/>
            <ac:spMk id="46" creationId="{77F4A1E5-C0A1-4793-B464-6F252159635A}"/>
          </ac:spMkLst>
        </pc:spChg>
        <pc:spChg chg="del">
          <ac:chgData name="Julien NYAMBAL" userId="ab1197cc928146b1" providerId="LiveId" clId="{6502E760-37F0-4329-A005-734CC1FAE9BB}" dt="2019-08-13T23:00:53.323" v="1054" actId="478"/>
          <ac:spMkLst>
            <pc:docMk/>
            <pc:sldMk cId="394608922" sldId="272"/>
            <ac:spMk id="47" creationId="{7B0B90B4-D04F-4D3A-9EFF-48A695A7D354}"/>
          </ac:spMkLst>
        </pc:spChg>
        <pc:graphicFrameChg chg="del mod modGraphic">
          <ac:chgData name="Julien NYAMBAL" userId="ab1197cc928146b1" providerId="LiveId" clId="{6502E760-37F0-4329-A005-734CC1FAE9BB}" dt="2019-08-13T23:08:21.187" v="1084" actId="478"/>
          <ac:graphicFrameMkLst>
            <pc:docMk/>
            <pc:sldMk cId="394608922" sldId="272"/>
            <ac:graphicFrameMk id="4" creationId="{994A58CA-3D76-4425-94C2-475E6B04C21E}"/>
          </ac:graphicFrameMkLst>
        </pc:graphicFrameChg>
        <pc:graphicFrameChg chg="del mod modGraphic">
          <ac:chgData name="Julien NYAMBAL" userId="ab1197cc928146b1" providerId="LiveId" clId="{6502E760-37F0-4329-A005-734CC1FAE9BB}" dt="2019-08-13T23:08:21.187" v="1084" actId="478"/>
          <ac:graphicFrameMkLst>
            <pc:docMk/>
            <pc:sldMk cId="394608922" sldId="272"/>
            <ac:graphicFrameMk id="5" creationId="{6498EF5F-38CE-4036-B7C4-63D5550FAF58}"/>
          </ac:graphicFrameMkLst>
        </pc:graphicFrameChg>
        <pc:graphicFrameChg chg="del mod modGraphic">
          <ac:chgData name="Julien NYAMBAL" userId="ab1197cc928146b1" providerId="LiveId" clId="{6502E760-37F0-4329-A005-734CC1FAE9BB}" dt="2019-08-13T23:08:21.187" v="1084" actId="478"/>
          <ac:graphicFrameMkLst>
            <pc:docMk/>
            <pc:sldMk cId="394608922" sldId="272"/>
            <ac:graphicFrameMk id="6" creationId="{E0C2AA83-4BA3-4AAD-B113-9A8D20DF1FBB}"/>
          </ac:graphicFrameMkLst>
        </pc:graphicFrameChg>
        <pc:graphicFrameChg chg="del mod modGraphic">
          <ac:chgData name="Julien NYAMBAL" userId="ab1197cc928146b1" providerId="LiveId" clId="{6502E760-37F0-4329-A005-734CC1FAE9BB}" dt="2019-08-13T23:08:21.187" v="1084" actId="478"/>
          <ac:graphicFrameMkLst>
            <pc:docMk/>
            <pc:sldMk cId="394608922" sldId="272"/>
            <ac:graphicFrameMk id="7" creationId="{6419E500-1FB4-4F32-BAD1-E29C5F9630D1}"/>
          </ac:graphicFrameMkLst>
        </pc:graphicFrameChg>
        <pc:graphicFrameChg chg="add mod modGraphic">
          <ac:chgData name="Julien NYAMBAL" userId="ab1197cc928146b1" providerId="LiveId" clId="{6502E760-37F0-4329-A005-734CC1FAE9BB}" dt="2019-08-13T23:13:26.543" v="1153" actId="1076"/>
          <ac:graphicFrameMkLst>
            <pc:docMk/>
            <pc:sldMk cId="394608922" sldId="272"/>
            <ac:graphicFrameMk id="8" creationId="{98D75332-9862-465D-AF74-55F7CBFB85E5}"/>
          </ac:graphicFrameMkLst>
        </pc:graphicFrameChg>
      </pc:sldChg>
      <pc:sldChg chg="modSp add">
        <pc:chgData name="Julien NYAMBAL" userId="ab1197cc928146b1" providerId="LiveId" clId="{6502E760-37F0-4329-A005-734CC1FAE9BB}" dt="2019-08-13T23:20:59.303" v="1418" actId="2710"/>
        <pc:sldMkLst>
          <pc:docMk/>
          <pc:sldMk cId="4038939913" sldId="273"/>
        </pc:sldMkLst>
        <pc:spChg chg="mod">
          <ac:chgData name="Julien NYAMBAL" userId="ab1197cc928146b1" providerId="LiveId" clId="{6502E760-37F0-4329-A005-734CC1FAE9BB}" dt="2019-08-13T23:13:54.183" v="1160" actId="20577"/>
          <ac:spMkLst>
            <pc:docMk/>
            <pc:sldMk cId="4038939913" sldId="273"/>
            <ac:spMk id="2" creationId="{D28D3F81-A47D-4DFE-A3B3-CED811DADB77}"/>
          </ac:spMkLst>
        </pc:spChg>
        <pc:spChg chg="mod">
          <ac:chgData name="Julien NYAMBAL" userId="ab1197cc928146b1" providerId="LiveId" clId="{6502E760-37F0-4329-A005-734CC1FAE9BB}" dt="2019-08-13T23:20:59.303" v="1418" actId="2710"/>
          <ac:spMkLst>
            <pc:docMk/>
            <pc:sldMk cId="4038939913" sldId="273"/>
            <ac:spMk id="3" creationId="{7BF123DB-6467-48BB-9E76-EB652B5ACEDE}"/>
          </ac:spMkLst>
        </pc:spChg>
      </pc:sldChg>
      <pc:sldChg chg="modSp add">
        <pc:chgData name="Julien NYAMBAL" userId="ab1197cc928146b1" providerId="LiveId" clId="{6502E760-37F0-4329-A005-734CC1FAE9BB}" dt="2019-08-14T05:04:59.940" v="2082" actId="20577"/>
        <pc:sldMkLst>
          <pc:docMk/>
          <pc:sldMk cId="1893556725" sldId="278"/>
        </pc:sldMkLst>
        <pc:spChg chg="mod">
          <ac:chgData name="Julien NYAMBAL" userId="ab1197cc928146b1" providerId="LiveId" clId="{6502E760-37F0-4329-A005-734CC1FAE9BB}" dt="2019-08-14T05:03:56.808" v="2033" actId="20577"/>
          <ac:spMkLst>
            <pc:docMk/>
            <pc:sldMk cId="1893556725" sldId="278"/>
            <ac:spMk id="2" creationId="{37F05D90-6F87-4AC6-88C6-2BB2FF61A123}"/>
          </ac:spMkLst>
        </pc:spChg>
        <pc:spChg chg="mod">
          <ac:chgData name="Julien NYAMBAL" userId="ab1197cc928146b1" providerId="LiveId" clId="{6502E760-37F0-4329-A005-734CC1FAE9BB}" dt="2019-08-14T05:04:59.940" v="2082" actId="20577"/>
          <ac:spMkLst>
            <pc:docMk/>
            <pc:sldMk cId="1893556725" sldId="278"/>
            <ac:spMk id="3" creationId="{8C3B3377-4A0C-4069-A798-966E081ED8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3E54D-7FF0-4E4F-BDBF-4B5F99B686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84C2F9AA-83C7-4D4E-90A7-07101C1322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750A79EF-F623-4A6C-A77B-D4388E81CC36}"/>
              </a:ext>
            </a:extLst>
          </p:cNvPr>
          <p:cNvSpPr>
            <a:spLocks noGrp="1"/>
          </p:cNvSpPr>
          <p:nvPr>
            <p:ph type="dt" sz="half" idx="10"/>
          </p:nvPr>
        </p:nvSpPr>
        <p:spPr/>
        <p:txBody>
          <a:bodyPr/>
          <a:lstStyle/>
          <a:p>
            <a:fld id="{EAE48BEC-4E3B-4FE1-892F-DE3002781673}" type="datetimeFigureOut">
              <a:rPr lang="en-ZA" smtClean="0"/>
              <a:t>2019/08/18</a:t>
            </a:fld>
            <a:endParaRPr lang="en-ZA"/>
          </a:p>
        </p:txBody>
      </p:sp>
      <p:sp>
        <p:nvSpPr>
          <p:cNvPr id="5" name="Footer Placeholder 4">
            <a:extLst>
              <a:ext uri="{FF2B5EF4-FFF2-40B4-BE49-F238E27FC236}">
                <a16:creationId xmlns:a16="http://schemas.microsoft.com/office/drawing/2014/main" id="{71556030-2CC7-4209-8D37-068E699D959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B20D943-4AF4-4B91-AD6E-49EE8D9FC3B3}"/>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195428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B76F-FD05-4B40-B0B7-16E3223276D6}"/>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FE3B9C36-A755-4992-8814-D1EA4C5F72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A568557-5CED-4BFE-9DAB-1DE2A799B033}"/>
              </a:ext>
            </a:extLst>
          </p:cNvPr>
          <p:cNvSpPr>
            <a:spLocks noGrp="1"/>
          </p:cNvSpPr>
          <p:nvPr>
            <p:ph type="dt" sz="half" idx="10"/>
          </p:nvPr>
        </p:nvSpPr>
        <p:spPr/>
        <p:txBody>
          <a:bodyPr/>
          <a:lstStyle/>
          <a:p>
            <a:fld id="{EAE48BEC-4E3B-4FE1-892F-DE3002781673}" type="datetimeFigureOut">
              <a:rPr lang="en-ZA" smtClean="0"/>
              <a:t>2019/08/18</a:t>
            </a:fld>
            <a:endParaRPr lang="en-ZA"/>
          </a:p>
        </p:txBody>
      </p:sp>
      <p:sp>
        <p:nvSpPr>
          <p:cNvPr id="5" name="Footer Placeholder 4">
            <a:extLst>
              <a:ext uri="{FF2B5EF4-FFF2-40B4-BE49-F238E27FC236}">
                <a16:creationId xmlns:a16="http://schemas.microsoft.com/office/drawing/2014/main" id="{770FC036-9CC9-4B3A-AB5B-8DE1749B87A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2810BD7-5A4A-4A3A-9E0F-1C79F4C0D1AC}"/>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395512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DA60E3-3DA6-4284-914A-BF57869EA2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70E70E2C-6308-4F7E-ADCA-E869B45941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6CD439B-8E50-481A-931B-BFCA88F14C2B}"/>
              </a:ext>
            </a:extLst>
          </p:cNvPr>
          <p:cNvSpPr>
            <a:spLocks noGrp="1"/>
          </p:cNvSpPr>
          <p:nvPr>
            <p:ph type="dt" sz="half" idx="10"/>
          </p:nvPr>
        </p:nvSpPr>
        <p:spPr/>
        <p:txBody>
          <a:bodyPr/>
          <a:lstStyle/>
          <a:p>
            <a:fld id="{EAE48BEC-4E3B-4FE1-892F-DE3002781673}" type="datetimeFigureOut">
              <a:rPr lang="en-ZA" smtClean="0"/>
              <a:t>2019/08/18</a:t>
            </a:fld>
            <a:endParaRPr lang="en-ZA"/>
          </a:p>
        </p:txBody>
      </p:sp>
      <p:sp>
        <p:nvSpPr>
          <p:cNvPr id="5" name="Footer Placeholder 4">
            <a:extLst>
              <a:ext uri="{FF2B5EF4-FFF2-40B4-BE49-F238E27FC236}">
                <a16:creationId xmlns:a16="http://schemas.microsoft.com/office/drawing/2014/main" id="{252F5943-349F-4594-B7AA-7FFD723E5A2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C461B98-2BB1-44D6-9A91-ADBF10CF35F7}"/>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270655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2E82-26B7-4A3F-B656-062B7748741C}"/>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6DD0E48-BBAA-4389-92E8-950C42752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D00ED5F-6B27-47CF-9564-580AFE70FB32}"/>
              </a:ext>
            </a:extLst>
          </p:cNvPr>
          <p:cNvSpPr>
            <a:spLocks noGrp="1"/>
          </p:cNvSpPr>
          <p:nvPr>
            <p:ph type="dt" sz="half" idx="10"/>
          </p:nvPr>
        </p:nvSpPr>
        <p:spPr/>
        <p:txBody>
          <a:bodyPr/>
          <a:lstStyle/>
          <a:p>
            <a:fld id="{EAE48BEC-4E3B-4FE1-892F-DE3002781673}" type="datetimeFigureOut">
              <a:rPr lang="en-ZA" smtClean="0"/>
              <a:t>2019/08/18</a:t>
            </a:fld>
            <a:endParaRPr lang="en-ZA"/>
          </a:p>
        </p:txBody>
      </p:sp>
      <p:sp>
        <p:nvSpPr>
          <p:cNvPr id="5" name="Footer Placeholder 4">
            <a:extLst>
              <a:ext uri="{FF2B5EF4-FFF2-40B4-BE49-F238E27FC236}">
                <a16:creationId xmlns:a16="http://schemas.microsoft.com/office/drawing/2014/main" id="{E00F0013-4E28-4DCD-80D1-2A5F5D99B8F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60015DF-F57E-4992-9D60-CC03DCEAAD8E}"/>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1535722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4EE6-46FA-4861-B93E-0D48ABDA79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EC8727F4-3FF2-4EFF-B247-C5B7C595A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EEA19C-C272-4C1B-9270-F7DCB521B3FA}"/>
              </a:ext>
            </a:extLst>
          </p:cNvPr>
          <p:cNvSpPr>
            <a:spLocks noGrp="1"/>
          </p:cNvSpPr>
          <p:nvPr>
            <p:ph type="dt" sz="half" idx="10"/>
          </p:nvPr>
        </p:nvSpPr>
        <p:spPr/>
        <p:txBody>
          <a:bodyPr/>
          <a:lstStyle/>
          <a:p>
            <a:fld id="{EAE48BEC-4E3B-4FE1-892F-DE3002781673}" type="datetimeFigureOut">
              <a:rPr lang="en-ZA" smtClean="0"/>
              <a:t>2019/08/18</a:t>
            </a:fld>
            <a:endParaRPr lang="en-ZA"/>
          </a:p>
        </p:txBody>
      </p:sp>
      <p:sp>
        <p:nvSpPr>
          <p:cNvPr id="5" name="Footer Placeholder 4">
            <a:extLst>
              <a:ext uri="{FF2B5EF4-FFF2-40B4-BE49-F238E27FC236}">
                <a16:creationId xmlns:a16="http://schemas.microsoft.com/office/drawing/2014/main" id="{473CA750-641F-464C-AEA8-1BE89837AFE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A869419-0CAB-4675-ABAE-B0D2825ED3D6}"/>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109754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79BE-9F60-40B5-985F-759B6890BB8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F611526-C715-4B24-9004-2FD3FBD1D7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EA816A44-33A6-425D-851E-A6022E724B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89015BAA-C02A-4060-AD5B-0FEA66DD079A}"/>
              </a:ext>
            </a:extLst>
          </p:cNvPr>
          <p:cNvSpPr>
            <a:spLocks noGrp="1"/>
          </p:cNvSpPr>
          <p:nvPr>
            <p:ph type="dt" sz="half" idx="10"/>
          </p:nvPr>
        </p:nvSpPr>
        <p:spPr/>
        <p:txBody>
          <a:bodyPr/>
          <a:lstStyle/>
          <a:p>
            <a:fld id="{EAE48BEC-4E3B-4FE1-892F-DE3002781673}" type="datetimeFigureOut">
              <a:rPr lang="en-ZA" smtClean="0"/>
              <a:t>2019/08/18</a:t>
            </a:fld>
            <a:endParaRPr lang="en-ZA"/>
          </a:p>
        </p:txBody>
      </p:sp>
      <p:sp>
        <p:nvSpPr>
          <p:cNvPr id="6" name="Footer Placeholder 5">
            <a:extLst>
              <a:ext uri="{FF2B5EF4-FFF2-40B4-BE49-F238E27FC236}">
                <a16:creationId xmlns:a16="http://schemas.microsoft.com/office/drawing/2014/main" id="{A1803825-E2FF-43D3-ACFB-E33E81940356}"/>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4A936F13-49C1-4E8E-8C9F-DC92F71EED02}"/>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9616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D503-AECE-4F72-BAF0-29928E080113}"/>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6207EEE-2302-4B6E-9856-F3BE6C121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EE27A-9C75-4C4F-9669-ED2793739E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F85A42B3-F371-4F17-8681-0EEDC353B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FB6587-3F92-4248-9CFD-1B4416A78B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B45C79B9-6EC4-464E-BD39-22FEEE8FE6BB}"/>
              </a:ext>
            </a:extLst>
          </p:cNvPr>
          <p:cNvSpPr>
            <a:spLocks noGrp="1"/>
          </p:cNvSpPr>
          <p:nvPr>
            <p:ph type="dt" sz="half" idx="10"/>
          </p:nvPr>
        </p:nvSpPr>
        <p:spPr/>
        <p:txBody>
          <a:bodyPr/>
          <a:lstStyle/>
          <a:p>
            <a:fld id="{EAE48BEC-4E3B-4FE1-892F-DE3002781673}" type="datetimeFigureOut">
              <a:rPr lang="en-ZA" smtClean="0"/>
              <a:t>2019/08/18</a:t>
            </a:fld>
            <a:endParaRPr lang="en-ZA"/>
          </a:p>
        </p:txBody>
      </p:sp>
      <p:sp>
        <p:nvSpPr>
          <p:cNvPr id="8" name="Footer Placeholder 7">
            <a:extLst>
              <a:ext uri="{FF2B5EF4-FFF2-40B4-BE49-F238E27FC236}">
                <a16:creationId xmlns:a16="http://schemas.microsoft.com/office/drawing/2014/main" id="{AF78DEA0-E945-4FB4-A9A4-C6ADB09EA97A}"/>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5C20E1A1-1A87-4D51-9393-7BC6AFC2D970}"/>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259006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9C024-AA56-45B4-AFFB-65E37C72D7FB}"/>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40B2D45A-91A5-41D5-A150-9CB2178140AB}"/>
              </a:ext>
            </a:extLst>
          </p:cNvPr>
          <p:cNvSpPr>
            <a:spLocks noGrp="1"/>
          </p:cNvSpPr>
          <p:nvPr>
            <p:ph type="dt" sz="half" idx="10"/>
          </p:nvPr>
        </p:nvSpPr>
        <p:spPr/>
        <p:txBody>
          <a:bodyPr/>
          <a:lstStyle/>
          <a:p>
            <a:fld id="{EAE48BEC-4E3B-4FE1-892F-DE3002781673}" type="datetimeFigureOut">
              <a:rPr lang="en-ZA" smtClean="0"/>
              <a:t>2019/08/18</a:t>
            </a:fld>
            <a:endParaRPr lang="en-ZA"/>
          </a:p>
        </p:txBody>
      </p:sp>
      <p:sp>
        <p:nvSpPr>
          <p:cNvPr id="4" name="Footer Placeholder 3">
            <a:extLst>
              <a:ext uri="{FF2B5EF4-FFF2-40B4-BE49-F238E27FC236}">
                <a16:creationId xmlns:a16="http://schemas.microsoft.com/office/drawing/2014/main" id="{0AB82688-240B-4FB2-BBA9-20A7731331F7}"/>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2B5933C8-1BA7-45AE-9886-079D586BEBDE}"/>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218706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B701B1-A5BE-49EF-8312-EBC9A149E1F5}"/>
              </a:ext>
            </a:extLst>
          </p:cNvPr>
          <p:cNvSpPr>
            <a:spLocks noGrp="1"/>
          </p:cNvSpPr>
          <p:nvPr>
            <p:ph type="dt" sz="half" idx="10"/>
          </p:nvPr>
        </p:nvSpPr>
        <p:spPr/>
        <p:txBody>
          <a:bodyPr/>
          <a:lstStyle/>
          <a:p>
            <a:fld id="{EAE48BEC-4E3B-4FE1-892F-DE3002781673}" type="datetimeFigureOut">
              <a:rPr lang="en-ZA" smtClean="0"/>
              <a:t>2019/08/18</a:t>
            </a:fld>
            <a:endParaRPr lang="en-ZA"/>
          </a:p>
        </p:txBody>
      </p:sp>
      <p:sp>
        <p:nvSpPr>
          <p:cNvPr id="3" name="Footer Placeholder 2">
            <a:extLst>
              <a:ext uri="{FF2B5EF4-FFF2-40B4-BE49-F238E27FC236}">
                <a16:creationId xmlns:a16="http://schemas.microsoft.com/office/drawing/2014/main" id="{D79C4004-143E-4371-BFD3-45AF7863E717}"/>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E3ECA7B-4517-40DE-B3FB-B93DE34E3AEE}"/>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250631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BDE8-6088-45F1-AF16-6B462BBABD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055F4A8C-64E6-42DD-B82E-F3BBEA230C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056E267D-C76B-4F78-BF74-35DA90928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4F316-CDA6-4D8F-B0CC-0ADD2087AAD1}"/>
              </a:ext>
            </a:extLst>
          </p:cNvPr>
          <p:cNvSpPr>
            <a:spLocks noGrp="1"/>
          </p:cNvSpPr>
          <p:nvPr>
            <p:ph type="dt" sz="half" idx="10"/>
          </p:nvPr>
        </p:nvSpPr>
        <p:spPr/>
        <p:txBody>
          <a:bodyPr/>
          <a:lstStyle/>
          <a:p>
            <a:fld id="{EAE48BEC-4E3B-4FE1-892F-DE3002781673}" type="datetimeFigureOut">
              <a:rPr lang="en-ZA" smtClean="0"/>
              <a:t>2019/08/18</a:t>
            </a:fld>
            <a:endParaRPr lang="en-ZA"/>
          </a:p>
        </p:txBody>
      </p:sp>
      <p:sp>
        <p:nvSpPr>
          <p:cNvPr id="6" name="Footer Placeholder 5">
            <a:extLst>
              <a:ext uri="{FF2B5EF4-FFF2-40B4-BE49-F238E27FC236}">
                <a16:creationId xmlns:a16="http://schemas.microsoft.com/office/drawing/2014/main" id="{CA587C60-3E13-4EF4-BF5B-3B6D7044534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352E936-BBD2-4A16-BE8B-86BBFA66F179}"/>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62532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915E-F97E-41BA-973E-0F2CC05FE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B6430F49-797B-4B70-B10A-A11509D6C4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74468235-D927-4B2C-9C70-2F7EF68D5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643C4-C020-4476-A189-1FDC1180057E}"/>
              </a:ext>
            </a:extLst>
          </p:cNvPr>
          <p:cNvSpPr>
            <a:spLocks noGrp="1"/>
          </p:cNvSpPr>
          <p:nvPr>
            <p:ph type="dt" sz="half" idx="10"/>
          </p:nvPr>
        </p:nvSpPr>
        <p:spPr/>
        <p:txBody>
          <a:bodyPr/>
          <a:lstStyle/>
          <a:p>
            <a:fld id="{EAE48BEC-4E3B-4FE1-892F-DE3002781673}" type="datetimeFigureOut">
              <a:rPr lang="en-ZA" smtClean="0"/>
              <a:t>2019/08/18</a:t>
            </a:fld>
            <a:endParaRPr lang="en-ZA"/>
          </a:p>
        </p:txBody>
      </p:sp>
      <p:sp>
        <p:nvSpPr>
          <p:cNvPr id="6" name="Footer Placeholder 5">
            <a:extLst>
              <a:ext uri="{FF2B5EF4-FFF2-40B4-BE49-F238E27FC236}">
                <a16:creationId xmlns:a16="http://schemas.microsoft.com/office/drawing/2014/main" id="{CD565F23-0727-4818-8FFD-898A7834F6B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4D0F639-B6EC-4205-82C1-6FC38A7E2F43}"/>
              </a:ext>
            </a:extLst>
          </p:cNvPr>
          <p:cNvSpPr>
            <a:spLocks noGrp="1"/>
          </p:cNvSpPr>
          <p:nvPr>
            <p:ph type="sldNum" sz="quarter" idx="12"/>
          </p:nvPr>
        </p:nvSpPr>
        <p:spPr/>
        <p:txBody>
          <a:bodyPr/>
          <a:lstStyle/>
          <a:p>
            <a:fld id="{8B33A98B-E014-4C60-B5B5-562764ACF7B8}" type="slidenum">
              <a:rPr lang="en-ZA" smtClean="0"/>
              <a:t>‹#›</a:t>
            </a:fld>
            <a:endParaRPr lang="en-ZA"/>
          </a:p>
        </p:txBody>
      </p:sp>
    </p:spTree>
    <p:extLst>
      <p:ext uri="{BB962C8B-B14F-4D97-AF65-F5344CB8AC3E}">
        <p14:creationId xmlns:p14="http://schemas.microsoft.com/office/powerpoint/2010/main" val="1688854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624165-59EC-4F6E-B3DE-3DF42D6BD1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8C41955-6E85-4AD8-B45E-1FA353350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223076C-1C11-47BF-923C-5EC575E3DF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48BEC-4E3B-4FE1-892F-DE3002781673}" type="datetimeFigureOut">
              <a:rPr lang="en-ZA" smtClean="0"/>
              <a:t>2019/08/18</a:t>
            </a:fld>
            <a:endParaRPr lang="en-ZA"/>
          </a:p>
        </p:txBody>
      </p:sp>
      <p:sp>
        <p:nvSpPr>
          <p:cNvPr id="5" name="Footer Placeholder 4">
            <a:extLst>
              <a:ext uri="{FF2B5EF4-FFF2-40B4-BE49-F238E27FC236}">
                <a16:creationId xmlns:a16="http://schemas.microsoft.com/office/drawing/2014/main" id="{4F63B5F0-A824-45B3-B088-07693CA13D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EE1F4248-B655-4D17-AE75-0D0484D622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33A98B-E014-4C60-B5B5-562764ACF7B8}" type="slidenum">
              <a:rPr lang="en-ZA" smtClean="0"/>
              <a:t>‹#›</a:t>
            </a:fld>
            <a:endParaRPr lang="en-ZA"/>
          </a:p>
        </p:txBody>
      </p:sp>
    </p:spTree>
    <p:extLst>
      <p:ext uri="{BB962C8B-B14F-4D97-AF65-F5344CB8AC3E}">
        <p14:creationId xmlns:p14="http://schemas.microsoft.com/office/powerpoint/2010/main" val="2861829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61F1-8869-4510-9393-F6A7325D2A7A}"/>
              </a:ext>
            </a:extLst>
          </p:cNvPr>
          <p:cNvSpPr>
            <a:spLocks noGrp="1"/>
          </p:cNvSpPr>
          <p:nvPr>
            <p:ph type="ctrTitle"/>
          </p:nvPr>
        </p:nvSpPr>
        <p:spPr/>
        <p:txBody>
          <a:bodyPr/>
          <a:lstStyle/>
          <a:p>
            <a:r>
              <a:rPr lang="en-ZA" dirty="0"/>
              <a:t>Stacks and Queues</a:t>
            </a:r>
          </a:p>
        </p:txBody>
      </p:sp>
      <p:sp>
        <p:nvSpPr>
          <p:cNvPr id="3" name="Subtitle 2">
            <a:extLst>
              <a:ext uri="{FF2B5EF4-FFF2-40B4-BE49-F238E27FC236}">
                <a16:creationId xmlns:a16="http://schemas.microsoft.com/office/drawing/2014/main" id="{2544257B-7D3E-4BB1-9FCA-E17793F8293D}"/>
              </a:ext>
            </a:extLst>
          </p:cNvPr>
          <p:cNvSpPr>
            <a:spLocks noGrp="1"/>
          </p:cNvSpPr>
          <p:nvPr>
            <p:ph type="subTitle" idx="1"/>
          </p:nvPr>
        </p:nvSpPr>
        <p:spPr>
          <a:xfrm>
            <a:off x="1524000" y="6407092"/>
            <a:ext cx="9144000" cy="450908"/>
          </a:xfrm>
        </p:spPr>
        <p:txBody>
          <a:bodyPr/>
          <a:lstStyle/>
          <a:p>
            <a:r>
              <a:rPr lang="en-ZA" dirty="0"/>
              <a:t>Julien Nyambal</a:t>
            </a:r>
          </a:p>
        </p:txBody>
      </p:sp>
    </p:spTree>
    <p:extLst>
      <p:ext uri="{BB962C8B-B14F-4D97-AF65-F5344CB8AC3E}">
        <p14:creationId xmlns:p14="http://schemas.microsoft.com/office/powerpoint/2010/main" val="1508618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646-CF5A-492B-A615-29394374F6D5}"/>
              </a:ext>
            </a:extLst>
          </p:cNvPr>
          <p:cNvSpPr>
            <a:spLocks noGrp="1"/>
          </p:cNvSpPr>
          <p:nvPr>
            <p:ph type="title"/>
          </p:nvPr>
        </p:nvSpPr>
        <p:spPr>
          <a:xfrm>
            <a:off x="838200" y="365125"/>
            <a:ext cx="10515600" cy="1325563"/>
          </a:xfrm>
        </p:spPr>
        <p:txBody>
          <a:bodyPr/>
          <a:lstStyle/>
          <a:p>
            <a:r>
              <a:rPr lang="en-ZA" dirty="0"/>
              <a:t>Complexity (Again …)</a:t>
            </a:r>
          </a:p>
        </p:txBody>
      </p:sp>
      <p:sp>
        <p:nvSpPr>
          <p:cNvPr id="3" name="Content Placeholder 2">
            <a:extLst>
              <a:ext uri="{FF2B5EF4-FFF2-40B4-BE49-F238E27FC236}">
                <a16:creationId xmlns:a16="http://schemas.microsoft.com/office/drawing/2014/main" id="{F7ACC5BB-7E62-482F-8C65-594A4D746492}"/>
              </a:ext>
            </a:extLst>
          </p:cNvPr>
          <p:cNvSpPr>
            <a:spLocks noGrp="1"/>
          </p:cNvSpPr>
          <p:nvPr>
            <p:ph idx="1"/>
          </p:nvPr>
        </p:nvSpPr>
        <p:spPr>
          <a:xfrm>
            <a:off x="838200" y="1825625"/>
            <a:ext cx="10515600" cy="4351338"/>
          </a:xfrm>
        </p:spPr>
        <p:txBody>
          <a:bodyPr/>
          <a:lstStyle/>
          <a:p>
            <a:r>
              <a:rPr lang="en-ZA" dirty="0"/>
              <a:t>Let’s assume out array A</a:t>
            </a:r>
          </a:p>
          <a:p>
            <a:endParaRPr lang="en-ZA" dirty="0"/>
          </a:p>
          <a:p>
            <a:endParaRPr lang="en-ZA" dirty="0"/>
          </a:p>
          <a:p>
            <a:endParaRPr lang="en-ZA" dirty="0"/>
          </a:p>
          <a:p>
            <a:endParaRPr lang="en-ZA" dirty="0"/>
          </a:p>
          <a:p>
            <a:pPr marL="0" indent="0">
              <a:buNone/>
            </a:pPr>
            <a:endParaRPr lang="en-ZA" dirty="0"/>
          </a:p>
          <a:p>
            <a:pPr marL="0" indent="0">
              <a:buNone/>
            </a:pPr>
            <a:endParaRPr lang="en-ZA" dirty="0"/>
          </a:p>
        </p:txBody>
      </p:sp>
      <p:graphicFrame>
        <p:nvGraphicFramePr>
          <p:cNvPr id="4" name="Table 3">
            <a:extLst>
              <a:ext uri="{FF2B5EF4-FFF2-40B4-BE49-F238E27FC236}">
                <a16:creationId xmlns:a16="http://schemas.microsoft.com/office/drawing/2014/main" id="{A7A31705-7887-4B57-922C-4A34BE2B0797}"/>
              </a:ext>
            </a:extLst>
          </p:cNvPr>
          <p:cNvGraphicFramePr>
            <a:graphicFrameLocks noGrp="1"/>
          </p:cNvGraphicFramePr>
          <p:nvPr/>
        </p:nvGraphicFramePr>
        <p:xfrm>
          <a:off x="2032000" y="2355519"/>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ZA" dirty="0"/>
                    </a:p>
                  </a:txBody>
                  <a:tcPr>
                    <a:solidFill>
                      <a:schemeClr val="accent5">
                        <a:lumMod val="75000"/>
                      </a:schemeClr>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6" name="Connector: Elbow 5">
            <a:extLst>
              <a:ext uri="{FF2B5EF4-FFF2-40B4-BE49-F238E27FC236}">
                <a16:creationId xmlns:a16="http://schemas.microsoft.com/office/drawing/2014/main" id="{FECE62DD-0557-4393-ACC5-DA0F20E4E902}"/>
              </a:ext>
            </a:extLst>
          </p:cNvPr>
          <p:cNvCxnSpPr>
            <a:cxnSpLocks/>
          </p:cNvCxnSpPr>
          <p:nvPr/>
        </p:nvCxnSpPr>
        <p:spPr>
          <a:xfrm>
            <a:off x="4823670" y="2063692"/>
            <a:ext cx="1272330" cy="2918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FCE04E3-7986-48C8-97BF-F323F8BA8957}"/>
              </a:ext>
            </a:extLst>
          </p:cNvPr>
          <p:cNvCxnSpPr>
            <a:cxnSpLocks/>
            <a:endCxn id="4" idx="1"/>
          </p:cNvCxnSpPr>
          <p:nvPr/>
        </p:nvCxnSpPr>
        <p:spPr>
          <a:xfrm>
            <a:off x="1597891" y="2540939"/>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C32DCC-DEFF-452C-9671-F3DFEB5B73B5}"/>
              </a:ext>
            </a:extLst>
          </p:cNvPr>
          <p:cNvSpPr txBox="1"/>
          <p:nvPr/>
        </p:nvSpPr>
        <p:spPr>
          <a:xfrm>
            <a:off x="966775" y="2339109"/>
            <a:ext cx="685380" cy="369332"/>
          </a:xfrm>
          <a:prstGeom prst="rect">
            <a:avLst/>
          </a:prstGeom>
          <a:noFill/>
        </p:spPr>
        <p:txBody>
          <a:bodyPr wrap="none" rtlCol="0">
            <a:spAutoFit/>
          </a:bodyPr>
          <a:lstStyle/>
          <a:p>
            <a:r>
              <a:rPr lang="en-ZA" dirty="0"/>
              <a:t>Front</a:t>
            </a:r>
          </a:p>
        </p:txBody>
      </p:sp>
      <p:cxnSp>
        <p:nvCxnSpPr>
          <p:cNvPr id="21" name="Straight Arrow Connector 20">
            <a:extLst>
              <a:ext uri="{FF2B5EF4-FFF2-40B4-BE49-F238E27FC236}">
                <a16:creationId xmlns:a16="http://schemas.microsoft.com/office/drawing/2014/main" id="{AAEFFFDD-AC28-4BB0-816C-72F7E5D2153E}"/>
              </a:ext>
            </a:extLst>
          </p:cNvPr>
          <p:cNvCxnSpPr>
            <a:cxnSpLocks/>
            <a:endCxn id="4" idx="3"/>
          </p:cNvCxnSpPr>
          <p:nvPr/>
        </p:nvCxnSpPr>
        <p:spPr>
          <a:xfrm flipH="1">
            <a:off x="10160000" y="2540939"/>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0AA078-42E9-4046-8A58-0FD9566C84E7}"/>
              </a:ext>
            </a:extLst>
          </p:cNvPr>
          <p:cNvSpPr txBox="1"/>
          <p:nvPr/>
        </p:nvSpPr>
        <p:spPr>
          <a:xfrm>
            <a:off x="10592125" y="2339109"/>
            <a:ext cx="622286" cy="369332"/>
          </a:xfrm>
          <a:prstGeom prst="rect">
            <a:avLst/>
          </a:prstGeom>
          <a:noFill/>
        </p:spPr>
        <p:txBody>
          <a:bodyPr wrap="none" rtlCol="0">
            <a:spAutoFit/>
          </a:bodyPr>
          <a:lstStyle/>
          <a:p>
            <a:r>
              <a:rPr lang="en-ZA" dirty="0"/>
              <a:t>Back</a:t>
            </a:r>
          </a:p>
        </p:txBody>
      </p:sp>
      <p:graphicFrame>
        <p:nvGraphicFramePr>
          <p:cNvPr id="11" name="Table 10">
            <a:extLst>
              <a:ext uri="{FF2B5EF4-FFF2-40B4-BE49-F238E27FC236}">
                <a16:creationId xmlns:a16="http://schemas.microsoft.com/office/drawing/2014/main" id="{99969C68-5EE0-4DF6-AFD8-49000C5CB805}"/>
              </a:ext>
            </a:extLst>
          </p:cNvPr>
          <p:cNvGraphicFramePr>
            <a:graphicFrameLocks noGrp="1"/>
          </p:cNvGraphicFramePr>
          <p:nvPr/>
        </p:nvGraphicFramePr>
        <p:xfrm>
          <a:off x="7805872" y="602152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3" name="Table 12">
            <a:extLst>
              <a:ext uri="{FF2B5EF4-FFF2-40B4-BE49-F238E27FC236}">
                <a16:creationId xmlns:a16="http://schemas.microsoft.com/office/drawing/2014/main" id="{0DC046C9-7EE4-4A52-A59D-751D8E5D79A8}"/>
              </a:ext>
            </a:extLst>
          </p:cNvPr>
          <p:cNvGraphicFramePr>
            <a:graphicFrameLocks noGrp="1"/>
          </p:cNvGraphicFramePr>
          <p:nvPr/>
        </p:nvGraphicFramePr>
        <p:xfrm>
          <a:off x="3569272" y="4670834"/>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4" name="Table 13">
            <a:extLst>
              <a:ext uri="{FF2B5EF4-FFF2-40B4-BE49-F238E27FC236}">
                <a16:creationId xmlns:a16="http://schemas.microsoft.com/office/drawing/2014/main" id="{E00C0199-C580-47FD-A4A2-DB0136BED939}"/>
              </a:ext>
            </a:extLst>
          </p:cNvPr>
          <p:cNvGraphicFramePr>
            <a:graphicFrameLocks noGrp="1"/>
          </p:cNvGraphicFramePr>
          <p:nvPr/>
        </p:nvGraphicFramePr>
        <p:xfrm>
          <a:off x="9919855" y="4095601"/>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5" name="Table 14">
            <a:extLst>
              <a:ext uri="{FF2B5EF4-FFF2-40B4-BE49-F238E27FC236}">
                <a16:creationId xmlns:a16="http://schemas.microsoft.com/office/drawing/2014/main" id="{091C0975-D5E7-47F1-9A86-8F0A921D07EF}"/>
              </a:ext>
            </a:extLst>
          </p:cNvPr>
          <p:cNvGraphicFramePr>
            <a:graphicFrameLocks noGrp="1"/>
          </p:cNvGraphicFramePr>
          <p:nvPr/>
        </p:nvGraphicFramePr>
        <p:xfrm>
          <a:off x="2032000" y="3070833"/>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10</a:t>
                      </a:r>
                    </a:p>
                  </a:txBody>
                  <a:tcPr>
                    <a:solidFill>
                      <a:srgbClr val="00B050"/>
                    </a:solidFill>
                  </a:tcPr>
                </a:tc>
                <a:tc>
                  <a:txBody>
                    <a:bodyPr/>
                    <a:lstStyle/>
                    <a:p>
                      <a:pPr algn="ctr"/>
                      <a:r>
                        <a:rPr lang="en-ZA" dirty="0"/>
                        <a:t>5</a:t>
                      </a:r>
                    </a:p>
                  </a:txBody>
                  <a:tcPr>
                    <a:solidFill>
                      <a:srgbClr val="FF0000"/>
                    </a:solidFill>
                  </a:tcPr>
                </a:tc>
                <a:tc>
                  <a:txBody>
                    <a:bodyPr/>
                    <a:lstStyle/>
                    <a:p>
                      <a:pPr algn="ctr"/>
                      <a:r>
                        <a:rPr lang="en-ZA" dirty="0"/>
                        <a:t>3</a:t>
                      </a:r>
                    </a:p>
                  </a:txBody>
                  <a:tcPr>
                    <a:solidFill>
                      <a:srgbClr val="FF0000"/>
                    </a:solidFill>
                  </a:tcPr>
                </a:tc>
                <a:tc>
                  <a:txBody>
                    <a:bodyPr/>
                    <a:lstStyle/>
                    <a:p>
                      <a:pPr algn="ctr"/>
                      <a:r>
                        <a:rPr lang="en-ZA" dirty="0"/>
                        <a:t>6</a:t>
                      </a:r>
                    </a:p>
                  </a:txBody>
                  <a:tcPr>
                    <a:solidFill>
                      <a:srgbClr val="FF0000"/>
                    </a:solidFill>
                  </a:tcPr>
                </a:tc>
                <a:tc>
                  <a:txBody>
                    <a:bodyPr/>
                    <a:lstStyle/>
                    <a:p>
                      <a:pPr algn="ctr"/>
                      <a:r>
                        <a:rPr lang="en-ZA" dirty="0"/>
                        <a:t>0</a:t>
                      </a:r>
                    </a:p>
                  </a:txBody>
                  <a:tcPr>
                    <a:solidFill>
                      <a:srgbClr val="FF0000"/>
                    </a:solidFill>
                  </a:tcPr>
                </a:tc>
                <a:tc>
                  <a:txBody>
                    <a:bodyPr/>
                    <a:lstStyle/>
                    <a:p>
                      <a:pPr algn="ctr"/>
                      <a:r>
                        <a:rPr lang="en-ZA" dirty="0"/>
                        <a:t>8</a:t>
                      </a:r>
                    </a:p>
                  </a:txBody>
                  <a:tcPr>
                    <a:solidFill>
                      <a:srgbClr val="FF0000"/>
                    </a:solidFill>
                  </a:tcPr>
                </a:tc>
                <a:tc>
                  <a:txBody>
                    <a:bodyPr/>
                    <a:lstStyle/>
                    <a:p>
                      <a:pPr algn="ctr"/>
                      <a:r>
                        <a:rPr lang="en-ZA" dirty="0"/>
                        <a:t>7</a:t>
                      </a:r>
                    </a:p>
                  </a:txBody>
                  <a:tcP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1</a:t>
                      </a:r>
                    </a:p>
                  </a:txBody>
                  <a:tcPr>
                    <a:solidFill>
                      <a:srgbClr val="FF0000"/>
                    </a:solidFill>
                  </a:tcPr>
                </a:tc>
                <a:tc>
                  <a:txBody>
                    <a:bodyPr/>
                    <a:lstStyle/>
                    <a:p>
                      <a:pPr algn="ctr"/>
                      <a:endParaRPr lang="en-ZA" dirty="0"/>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16" name="Straight Arrow Connector 15">
            <a:extLst>
              <a:ext uri="{FF2B5EF4-FFF2-40B4-BE49-F238E27FC236}">
                <a16:creationId xmlns:a16="http://schemas.microsoft.com/office/drawing/2014/main" id="{3B176B9B-6DF2-477D-BD50-B9113408AC74}"/>
              </a:ext>
            </a:extLst>
          </p:cNvPr>
          <p:cNvCxnSpPr>
            <a:cxnSpLocks/>
            <a:endCxn id="15" idx="1"/>
          </p:cNvCxnSpPr>
          <p:nvPr/>
        </p:nvCxnSpPr>
        <p:spPr>
          <a:xfrm>
            <a:off x="1597891" y="3256253"/>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F51C1D-6631-4589-936B-0654AE41E0B6}"/>
              </a:ext>
            </a:extLst>
          </p:cNvPr>
          <p:cNvSpPr txBox="1"/>
          <p:nvPr/>
        </p:nvSpPr>
        <p:spPr>
          <a:xfrm>
            <a:off x="966775" y="3054423"/>
            <a:ext cx="685380" cy="369332"/>
          </a:xfrm>
          <a:prstGeom prst="rect">
            <a:avLst/>
          </a:prstGeom>
          <a:noFill/>
        </p:spPr>
        <p:txBody>
          <a:bodyPr wrap="none" rtlCol="0">
            <a:spAutoFit/>
          </a:bodyPr>
          <a:lstStyle/>
          <a:p>
            <a:r>
              <a:rPr lang="en-ZA" dirty="0"/>
              <a:t>Front</a:t>
            </a:r>
          </a:p>
        </p:txBody>
      </p:sp>
      <p:cxnSp>
        <p:nvCxnSpPr>
          <p:cNvPr id="20" name="Straight Arrow Connector 19">
            <a:extLst>
              <a:ext uri="{FF2B5EF4-FFF2-40B4-BE49-F238E27FC236}">
                <a16:creationId xmlns:a16="http://schemas.microsoft.com/office/drawing/2014/main" id="{3C5CA0B0-3E4E-47FD-80F5-976F94FC9DA5}"/>
              </a:ext>
            </a:extLst>
          </p:cNvPr>
          <p:cNvCxnSpPr>
            <a:cxnSpLocks/>
            <a:endCxn id="15" idx="3"/>
          </p:cNvCxnSpPr>
          <p:nvPr/>
        </p:nvCxnSpPr>
        <p:spPr>
          <a:xfrm flipH="1">
            <a:off x="10160000" y="3256253"/>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A7D06B-E6AB-4485-9274-36F9DF4DBE69}"/>
              </a:ext>
            </a:extLst>
          </p:cNvPr>
          <p:cNvSpPr txBox="1"/>
          <p:nvPr/>
        </p:nvSpPr>
        <p:spPr>
          <a:xfrm>
            <a:off x="10592125" y="3054423"/>
            <a:ext cx="622286" cy="369332"/>
          </a:xfrm>
          <a:prstGeom prst="rect">
            <a:avLst/>
          </a:prstGeom>
          <a:noFill/>
        </p:spPr>
        <p:txBody>
          <a:bodyPr wrap="none" rtlCol="0">
            <a:spAutoFit/>
          </a:bodyPr>
          <a:lstStyle/>
          <a:p>
            <a:r>
              <a:rPr lang="en-ZA" dirty="0"/>
              <a:t>Back</a:t>
            </a:r>
          </a:p>
        </p:txBody>
      </p:sp>
      <p:cxnSp>
        <p:nvCxnSpPr>
          <p:cNvPr id="9" name="Connector: Elbow 8">
            <a:extLst>
              <a:ext uri="{FF2B5EF4-FFF2-40B4-BE49-F238E27FC236}">
                <a16:creationId xmlns:a16="http://schemas.microsoft.com/office/drawing/2014/main" id="{A03EDF2B-9BD3-4050-B25F-9D31D2BAF942}"/>
              </a:ext>
            </a:extLst>
          </p:cNvPr>
          <p:cNvCxnSpPr>
            <a:cxnSpLocks/>
          </p:cNvCxnSpPr>
          <p:nvPr/>
        </p:nvCxnSpPr>
        <p:spPr>
          <a:xfrm>
            <a:off x="2464125" y="271092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7CA878FA-998F-4F68-B165-49E7535B7BA1}"/>
              </a:ext>
            </a:extLst>
          </p:cNvPr>
          <p:cNvCxnSpPr>
            <a:cxnSpLocks/>
          </p:cNvCxnSpPr>
          <p:nvPr/>
        </p:nvCxnSpPr>
        <p:spPr>
          <a:xfrm>
            <a:off x="3160887" y="2708088"/>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BC39E64-A60E-47A2-9DEA-994983E63703}"/>
              </a:ext>
            </a:extLst>
          </p:cNvPr>
          <p:cNvCxnSpPr>
            <a:cxnSpLocks/>
          </p:cNvCxnSpPr>
          <p:nvPr/>
        </p:nvCxnSpPr>
        <p:spPr>
          <a:xfrm>
            <a:off x="7275273" y="269885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CAF57ACC-76F9-42A3-9545-C241825AFCA3}"/>
              </a:ext>
            </a:extLst>
          </p:cNvPr>
          <p:cNvCxnSpPr>
            <a:cxnSpLocks/>
          </p:cNvCxnSpPr>
          <p:nvPr/>
        </p:nvCxnSpPr>
        <p:spPr>
          <a:xfrm>
            <a:off x="6458822" y="271092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210963C-AB29-422B-BD26-DB862B53B542}"/>
              </a:ext>
            </a:extLst>
          </p:cNvPr>
          <p:cNvCxnSpPr>
            <a:cxnSpLocks/>
          </p:cNvCxnSpPr>
          <p:nvPr/>
        </p:nvCxnSpPr>
        <p:spPr>
          <a:xfrm>
            <a:off x="5620740" y="2714766"/>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F61F484-655D-4BA0-8EE8-E5B833A8C253}"/>
              </a:ext>
            </a:extLst>
          </p:cNvPr>
          <p:cNvCxnSpPr>
            <a:cxnSpLocks/>
          </p:cNvCxnSpPr>
          <p:nvPr/>
        </p:nvCxnSpPr>
        <p:spPr>
          <a:xfrm>
            <a:off x="4815420" y="2703173"/>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75D1835B-C0A4-44C2-BBA0-15A372A9B695}"/>
              </a:ext>
            </a:extLst>
          </p:cNvPr>
          <p:cNvCxnSpPr>
            <a:cxnSpLocks/>
          </p:cNvCxnSpPr>
          <p:nvPr/>
        </p:nvCxnSpPr>
        <p:spPr>
          <a:xfrm>
            <a:off x="4017886" y="2688871"/>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FC34B258-D122-42C3-83F3-1443D6B9E0F4}"/>
              </a:ext>
            </a:extLst>
          </p:cNvPr>
          <p:cNvGraphicFramePr>
            <a:graphicFrameLocks noGrp="1"/>
          </p:cNvGraphicFramePr>
          <p:nvPr/>
        </p:nvGraphicFramePr>
        <p:xfrm>
          <a:off x="202362" y="6025201"/>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28" name="Table 27">
            <a:extLst>
              <a:ext uri="{FF2B5EF4-FFF2-40B4-BE49-F238E27FC236}">
                <a16:creationId xmlns:a16="http://schemas.microsoft.com/office/drawing/2014/main" id="{F31CA6A3-F1BF-4F74-8026-0F94876D89AF}"/>
              </a:ext>
            </a:extLst>
          </p:cNvPr>
          <p:cNvGraphicFramePr>
            <a:graphicFrameLocks noGrp="1"/>
          </p:cNvGraphicFramePr>
          <p:nvPr>
            <p:extLst>
              <p:ext uri="{D42A27DB-BD31-4B8C-83A1-F6EECF244321}">
                <p14:modId xmlns:p14="http://schemas.microsoft.com/office/powerpoint/2010/main" val="1384377796"/>
              </p:ext>
            </p:extLst>
          </p:nvPr>
        </p:nvGraphicFramePr>
        <p:xfrm>
          <a:off x="2032000" y="3721691"/>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solidFill>
                      <a:srgbClr val="00B050"/>
                    </a:solidFill>
                  </a:tcPr>
                </a:tc>
                <a:tc>
                  <a:txBody>
                    <a:bodyPr/>
                    <a:lstStyle/>
                    <a:p>
                      <a:pPr algn="ctr"/>
                      <a:r>
                        <a:rPr lang="en-ZA" dirty="0"/>
                        <a:t>3</a:t>
                      </a:r>
                    </a:p>
                  </a:txBody>
                  <a:tcPr>
                    <a:solidFill>
                      <a:srgbClr val="00B050"/>
                    </a:solidFill>
                  </a:tcPr>
                </a:tc>
                <a:tc>
                  <a:txBody>
                    <a:bodyPr/>
                    <a:lstStyle/>
                    <a:p>
                      <a:pPr algn="ctr"/>
                      <a:r>
                        <a:rPr lang="en-ZA" dirty="0"/>
                        <a:t>6</a:t>
                      </a:r>
                    </a:p>
                  </a:txBody>
                  <a:tcPr>
                    <a:solidFill>
                      <a:srgbClr val="00B050"/>
                    </a:solidFill>
                  </a:tcPr>
                </a:tc>
                <a:tc>
                  <a:txBody>
                    <a:bodyPr/>
                    <a:lstStyle/>
                    <a:p>
                      <a:pPr algn="ctr"/>
                      <a:r>
                        <a:rPr lang="en-ZA" dirty="0"/>
                        <a:t>0</a:t>
                      </a:r>
                    </a:p>
                  </a:txBody>
                  <a:tcPr>
                    <a:solidFill>
                      <a:srgbClr val="00B050"/>
                    </a:solidFill>
                  </a:tcPr>
                </a:tc>
                <a:tc>
                  <a:txBody>
                    <a:bodyPr/>
                    <a:lstStyle/>
                    <a:p>
                      <a:pPr algn="ctr"/>
                      <a:r>
                        <a:rPr lang="en-ZA" dirty="0"/>
                        <a:t>8</a:t>
                      </a:r>
                    </a:p>
                  </a:txBody>
                  <a:tcPr>
                    <a:solidFill>
                      <a:srgbClr val="00B050"/>
                    </a:solidFill>
                  </a:tcPr>
                </a:tc>
                <a:tc>
                  <a:txBody>
                    <a:bodyPr/>
                    <a:lstStyle/>
                    <a:p>
                      <a:pPr algn="ctr"/>
                      <a:r>
                        <a:rPr lang="en-ZA" dirty="0"/>
                        <a:t>7</a:t>
                      </a:r>
                    </a:p>
                  </a:txBody>
                  <a:tcPr>
                    <a:solidFill>
                      <a:srgbClr val="00B050"/>
                    </a:solidFill>
                  </a:tcPr>
                </a:tc>
                <a:tc>
                  <a:txBody>
                    <a:bodyPr/>
                    <a:lstStyle/>
                    <a:p>
                      <a:pPr algn="ctr"/>
                      <a:r>
                        <a:rPr lang="en-ZA" dirty="0"/>
                        <a:t>1</a:t>
                      </a:r>
                    </a:p>
                  </a:txBody>
                  <a:tcP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ZA" dirty="0"/>
                    </a:p>
                  </a:txBody>
                  <a:tcPr>
                    <a:solidFill>
                      <a:schemeClr val="accent5">
                        <a:lumMod val="75000"/>
                      </a:schemeClr>
                    </a:solidFill>
                  </a:tcPr>
                </a:tc>
                <a:tc>
                  <a:txBody>
                    <a:bodyPr/>
                    <a:lstStyle/>
                    <a:p>
                      <a:pPr algn="ctr"/>
                      <a:endParaRPr lang="en-ZA" dirty="0"/>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29" name="Straight Arrow Connector 28">
            <a:extLst>
              <a:ext uri="{FF2B5EF4-FFF2-40B4-BE49-F238E27FC236}">
                <a16:creationId xmlns:a16="http://schemas.microsoft.com/office/drawing/2014/main" id="{B6C70EB1-1E67-4C23-AB94-3A74D87E85E8}"/>
              </a:ext>
            </a:extLst>
          </p:cNvPr>
          <p:cNvCxnSpPr>
            <a:cxnSpLocks/>
            <a:endCxn id="28" idx="1"/>
          </p:cNvCxnSpPr>
          <p:nvPr/>
        </p:nvCxnSpPr>
        <p:spPr>
          <a:xfrm>
            <a:off x="1597891" y="3907111"/>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B325783-B094-4BDE-89F2-C2BF128EA213}"/>
              </a:ext>
            </a:extLst>
          </p:cNvPr>
          <p:cNvSpPr txBox="1"/>
          <p:nvPr/>
        </p:nvSpPr>
        <p:spPr>
          <a:xfrm>
            <a:off x="966775" y="3705281"/>
            <a:ext cx="685380" cy="369332"/>
          </a:xfrm>
          <a:prstGeom prst="rect">
            <a:avLst/>
          </a:prstGeom>
          <a:noFill/>
        </p:spPr>
        <p:txBody>
          <a:bodyPr wrap="none" rtlCol="0">
            <a:spAutoFit/>
          </a:bodyPr>
          <a:lstStyle/>
          <a:p>
            <a:r>
              <a:rPr lang="en-ZA" dirty="0"/>
              <a:t>Front</a:t>
            </a:r>
          </a:p>
        </p:txBody>
      </p:sp>
      <p:cxnSp>
        <p:nvCxnSpPr>
          <p:cNvPr id="31" name="Straight Arrow Connector 30">
            <a:extLst>
              <a:ext uri="{FF2B5EF4-FFF2-40B4-BE49-F238E27FC236}">
                <a16:creationId xmlns:a16="http://schemas.microsoft.com/office/drawing/2014/main" id="{CE486DC4-FC85-4071-845B-64D7F7708373}"/>
              </a:ext>
            </a:extLst>
          </p:cNvPr>
          <p:cNvCxnSpPr>
            <a:cxnSpLocks/>
            <a:endCxn id="28" idx="3"/>
          </p:cNvCxnSpPr>
          <p:nvPr/>
        </p:nvCxnSpPr>
        <p:spPr>
          <a:xfrm flipH="1">
            <a:off x="10160000" y="3907111"/>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BE3C29-ADCB-4C34-AEA4-88829E1C48F5}"/>
              </a:ext>
            </a:extLst>
          </p:cNvPr>
          <p:cNvSpPr txBox="1"/>
          <p:nvPr/>
        </p:nvSpPr>
        <p:spPr>
          <a:xfrm>
            <a:off x="10592125" y="3705281"/>
            <a:ext cx="622286" cy="369332"/>
          </a:xfrm>
          <a:prstGeom prst="rect">
            <a:avLst/>
          </a:prstGeom>
          <a:noFill/>
        </p:spPr>
        <p:txBody>
          <a:bodyPr wrap="none" rtlCol="0">
            <a:spAutoFit/>
          </a:bodyPr>
          <a:lstStyle/>
          <a:p>
            <a:r>
              <a:rPr lang="en-ZA" dirty="0"/>
              <a:t>Back</a:t>
            </a:r>
          </a:p>
        </p:txBody>
      </p:sp>
      <p:cxnSp>
        <p:nvCxnSpPr>
          <p:cNvPr id="53" name="Connector: Elbow 52">
            <a:extLst>
              <a:ext uri="{FF2B5EF4-FFF2-40B4-BE49-F238E27FC236}">
                <a16:creationId xmlns:a16="http://schemas.microsoft.com/office/drawing/2014/main" id="{718273CC-E9D3-4592-A543-D4570E027774}"/>
              </a:ext>
            </a:extLst>
          </p:cNvPr>
          <p:cNvCxnSpPr>
            <a:cxnSpLocks/>
          </p:cNvCxnSpPr>
          <p:nvPr/>
        </p:nvCxnSpPr>
        <p:spPr>
          <a:xfrm rot="10800000" flipV="1">
            <a:off x="3034197" y="3423373"/>
            <a:ext cx="284294" cy="179547"/>
          </a:xfrm>
          <a:prstGeom prst="bentConnector3">
            <a:avLst>
              <a:gd name="adj1" fmla="val -198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7B08272-C97E-497F-B4CF-FB9DF150B67F}"/>
              </a:ext>
            </a:extLst>
          </p:cNvPr>
          <p:cNvCxnSpPr>
            <a:cxnSpLocks/>
          </p:cNvCxnSpPr>
          <p:nvPr/>
        </p:nvCxnSpPr>
        <p:spPr>
          <a:xfrm rot="10800000" flipV="1">
            <a:off x="3814811" y="3429000"/>
            <a:ext cx="284294" cy="179547"/>
          </a:xfrm>
          <a:prstGeom prst="bentConnector3">
            <a:avLst>
              <a:gd name="adj1" fmla="val -198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DC5CC951-90D7-4D1C-962A-2B70FE9A8C24}"/>
              </a:ext>
            </a:extLst>
          </p:cNvPr>
          <p:cNvCxnSpPr>
            <a:cxnSpLocks/>
          </p:cNvCxnSpPr>
          <p:nvPr/>
        </p:nvCxnSpPr>
        <p:spPr>
          <a:xfrm rot="10800000" flipV="1">
            <a:off x="4614245" y="3423373"/>
            <a:ext cx="284294" cy="179547"/>
          </a:xfrm>
          <a:prstGeom prst="bentConnector3">
            <a:avLst>
              <a:gd name="adj1" fmla="val -198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10E8625F-B444-42D4-9ED9-9A85306E5E95}"/>
              </a:ext>
            </a:extLst>
          </p:cNvPr>
          <p:cNvCxnSpPr>
            <a:cxnSpLocks/>
          </p:cNvCxnSpPr>
          <p:nvPr/>
        </p:nvCxnSpPr>
        <p:spPr>
          <a:xfrm rot="10800000" flipV="1">
            <a:off x="5437643" y="3407335"/>
            <a:ext cx="284294" cy="179547"/>
          </a:xfrm>
          <a:prstGeom prst="bentConnector3">
            <a:avLst>
              <a:gd name="adj1" fmla="val -198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3D0310C8-F3C3-4AFE-86FE-580F6F666056}"/>
              </a:ext>
            </a:extLst>
          </p:cNvPr>
          <p:cNvCxnSpPr>
            <a:cxnSpLocks/>
          </p:cNvCxnSpPr>
          <p:nvPr/>
        </p:nvCxnSpPr>
        <p:spPr>
          <a:xfrm rot="10800000" flipV="1">
            <a:off x="6260285" y="3397063"/>
            <a:ext cx="284294" cy="179547"/>
          </a:xfrm>
          <a:prstGeom prst="bentConnector3">
            <a:avLst>
              <a:gd name="adj1" fmla="val -198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287567E0-A90A-4520-9DB4-820FBE9EDB4C}"/>
              </a:ext>
            </a:extLst>
          </p:cNvPr>
          <p:cNvCxnSpPr>
            <a:cxnSpLocks/>
          </p:cNvCxnSpPr>
          <p:nvPr/>
        </p:nvCxnSpPr>
        <p:spPr>
          <a:xfrm rot="10800000" flipV="1">
            <a:off x="7020776" y="3402134"/>
            <a:ext cx="284294" cy="179547"/>
          </a:xfrm>
          <a:prstGeom prst="bentConnector3">
            <a:avLst>
              <a:gd name="adj1" fmla="val -198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5B46B24F-1016-45CB-8882-FE225CFFC083}"/>
              </a:ext>
            </a:extLst>
          </p:cNvPr>
          <p:cNvCxnSpPr>
            <a:cxnSpLocks/>
          </p:cNvCxnSpPr>
          <p:nvPr/>
        </p:nvCxnSpPr>
        <p:spPr>
          <a:xfrm rot="10800000" flipV="1">
            <a:off x="7843418" y="3388485"/>
            <a:ext cx="284294" cy="179547"/>
          </a:xfrm>
          <a:prstGeom prst="bentConnector3">
            <a:avLst>
              <a:gd name="adj1" fmla="val -198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6225353-37B1-4712-B874-A77E0D01BC80}"/>
              </a:ext>
            </a:extLst>
          </p:cNvPr>
          <p:cNvCxnSpPr/>
          <p:nvPr/>
        </p:nvCxnSpPr>
        <p:spPr>
          <a:xfrm flipV="1">
            <a:off x="1459345" y="4469565"/>
            <a:ext cx="452582" cy="15519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0CB54AF5-F987-43EB-B4AB-F013568B7B46}"/>
              </a:ext>
            </a:extLst>
          </p:cNvPr>
          <p:cNvSpPr txBox="1"/>
          <p:nvPr/>
        </p:nvSpPr>
        <p:spPr>
          <a:xfrm>
            <a:off x="1545680" y="4142817"/>
            <a:ext cx="1133644" cy="369332"/>
          </a:xfrm>
          <a:prstGeom prst="rect">
            <a:avLst/>
          </a:prstGeom>
          <a:noFill/>
        </p:spPr>
        <p:txBody>
          <a:bodyPr wrap="none" rtlCol="0">
            <a:spAutoFit/>
          </a:bodyPr>
          <a:lstStyle/>
          <a:p>
            <a:r>
              <a:rPr lang="en-ZA" dirty="0"/>
              <a:t>10 is gone</a:t>
            </a:r>
          </a:p>
        </p:txBody>
      </p:sp>
    </p:spTree>
    <p:extLst>
      <p:ext uri="{BB962C8B-B14F-4D97-AF65-F5344CB8AC3E}">
        <p14:creationId xmlns:p14="http://schemas.microsoft.com/office/powerpoint/2010/main" val="405081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BC07C-CE73-43EE-8143-F26F4D2F8DDD}"/>
              </a:ext>
            </a:extLst>
          </p:cNvPr>
          <p:cNvSpPr>
            <a:spLocks noGrp="1"/>
          </p:cNvSpPr>
          <p:nvPr>
            <p:ph type="title"/>
          </p:nvPr>
        </p:nvSpPr>
        <p:spPr/>
        <p:txBody>
          <a:bodyPr/>
          <a:lstStyle/>
          <a:p>
            <a:r>
              <a:rPr lang="en-ZA" dirty="0"/>
              <a:t>Some results</a:t>
            </a:r>
          </a:p>
        </p:txBody>
      </p:sp>
      <p:sp>
        <p:nvSpPr>
          <p:cNvPr id="3" name="Content Placeholder 2">
            <a:extLst>
              <a:ext uri="{FF2B5EF4-FFF2-40B4-BE49-F238E27FC236}">
                <a16:creationId xmlns:a16="http://schemas.microsoft.com/office/drawing/2014/main" id="{FBA79FA3-7935-4281-BE18-D4EDA6BEAB5F}"/>
              </a:ext>
            </a:extLst>
          </p:cNvPr>
          <p:cNvSpPr>
            <a:spLocks noGrp="1"/>
          </p:cNvSpPr>
          <p:nvPr>
            <p:ph idx="1"/>
          </p:nvPr>
        </p:nvSpPr>
        <p:spPr>
          <a:xfrm>
            <a:off x="838200" y="1354570"/>
            <a:ext cx="10515600" cy="5503430"/>
          </a:xfrm>
        </p:spPr>
        <p:txBody>
          <a:bodyPr/>
          <a:lstStyle/>
          <a:p>
            <a:r>
              <a:rPr lang="en-ZA" dirty="0"/>
              <a:t>We assume the array to be an </a:t>
            </a:r>
            <a:r>
              <a:rPr lang="en-ZA" b="1" dirty="0"/>
              <a:t>ordered array</a:t>
            </a:r>
            <a:r>
              <a:rPr lang="en-ZA" dirty="0"/>
              <a:t>. An ordered array has its elements sorted with a kind of sorting policy. Here it’s the arrival of the item.</a:t>
            </a:r>
          </a:p>
          <a:p>
            <a:r>
              <a:rPr lang="en-ZA" dirty="0"/>
              <a:t>In an </a:t>
            </a:r>
            <a:r>
              <a:rPr lang="en-ZA" b="1" dirty="0"/>
              <a:t>unordered array</a:t>
            </a:r>
            <a:r>
              <a:rPr lang="en-ZA" dirty="0"/>
              <a:t>, as long as items are in the array, its fine</a:t>
            </a:r>
          </a:p>
          <a:p>
            <a:pPr marL="0" indent="0">
              <a:buNone/>
            </a:pPr>
            <a:r>
              <a:rPr lang="en-ZA" dirty="0"/>
              <a:t>Example:</a:t>
            </a:r>
          </a:p>
          <a:p>
            <a:pPr marL="0" indent="0">
              <a:buNone/>
            </a:pPr>
            <a:endParaRPr lang="en-ZA" dirty="0"/>
          </a:p>
          <a:p>
            <a:pPr marL="0" indent="0">
              <a:buNone/>
            </a:pPr>
            <a:endParaRPr lang="en-ZA" u="sng" dirty="0"/>
          </a:p>
          <a:p>
            <a:pPr marL="0" indent="0">
              <a:buNone/>
            </a:pPr>
            <a:r>
              <a:rPr lang="en-ZA" u="sng" dirty="0"/>
              <a:t>Unordered: </a:t>
            </a:r>
            <a:r>
              <a:rPr lang="en-ZA" dirty="0"/>
              <a:t>Adding 10 at the front of the above array, we can send 5 just after 1, we lost order. Which is also O(???)</a:t>
            </a:r>
          </a:p>
          <a:p>
            <a:pPr marL="0" indent="0">
              <a:buNone/>
            </a:pPr>
            <a:endParaRPr lang="en-ZA" dirty="0"/>
          </a:p>
          <a:p>
            <a:pPr marL="0" indent="0">
              <a:buNone/>
            </a:pPr>
            <a:r>
              <a:rPr lang="en-ZA" dirty="0"/>
              <a:t>Please answer this? Is it efficient?</a:t>
            </a:r>
          </a:p>
        </p:txBody>
      </p:sp>
      <p:graphicFrame>
        <p:nvGraphicFramePr>
          <p:cNvPr id="4" name="Table 3">
            <a:extLst>
              <a:ext uri="{FF2B5EF4-FFF2-40B4-BE49-F238E27FC236}">
                <a16:creationId xmlns:a16="http://schemas.microsoft.com/office/drawing/2014/main" id="{1C25A81D-366F-4207-9DAF-31995C0069E3}"/>
              </a:ext>
            </a:extLst>
          </p:cNvPr>
          <p:cNvGraphicFramePr>
            <a:graphicFrameLocks noGrp="1"/>
          </p:cNvGraphicFramePr>
          <p:nvPr>
            <p:extLst>
              <p:ext uri="{D42A27DB-BD31-4B8C-83A1-F6EECF244321}">
                <p14:modId xmlns:p14="http://schemas.microsoft.com/office/powerpoint/2010/main" val="970014786"/>
              </p:ext>
            </p:extLst>
          </p:nvPr>
        </p:nvGraphicFramePr>
        <p:xfrm>
          <a:off x="2244436" y="3750210"/>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ZA" dirty="0"/>
                    </a:p>
                  </a:txBody>
                  <a:tcPr>
                    <a:solidFill>
                      <a:schemeClr val="accent5">
                        <a:lumMod val="75000"/>
                      </a:schemeClr>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5" name="Straight Arrow Connector 4">
            <a:extLst>
              <a:ext uri="{FF2B5EF4-FFF2-40B4-BE49-F238E27FC236}">
                <a16:creationId xmlns:a16="http://schemas.microsoft.com/office/drawing/2014/main" id="{CD161BA6-C3BE-403E-8A84-D5910E1A7889}"/>
              </a:ext>
            </a:extLst>
          </p:cNvPr>
          <p:cNvCxnSpPr>
            <a:cxnSpLocks/>
            <a:endCxn id="4" idx="1"/>
          </p:cNvCxnSpPr>
          <p:nvPr/>
        </p:nvCxnSpPr>
        <p:spPr>
          <a:xfrm>
            <a:off x="1810327" y="3935630"/>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D436FEE-53DA-4F1B-9DA7-9E4271E86CEF}"/>
              </a:ext>
            </a:extLst>
          </p:cNvPr>
          <p:cNvSpPr txBox="1"/>
          <p:nvPr/>
        </p:nvSpPr>
        <p:spPr>
          <a:xfrm>
            <a:off x="1179211" y="3733800"/>
            <a:ext cx="685380" cy="369332"/>
          </a:xfrm>
          <a:prstGeom prst="rect">
            <a:avLst/>
          </a:prstGeom>
          <a:noFill/>
        </p:spPr>
        <p:txBody>
          <a:bodyPr wrap="none" rtlCol="0">
            <a:spAutoFit/>
          </a:bodyPr>
          <a:lstStyle/>
          <a:p>
            <a:r>
              <a:rPr lang="en-ZA" dirty="0"/>
              <a:t>Front</a:t>
            </a:r>
          </a:p>
        </p:txBody>
      </p:sp>
      <p:cxnSp>
        <p:nvCxnSpPr>
          <p:cNvPr id="7" name="Straight Arrow Connector 6">
            <a:extLst>
              <a:ext uri="{FF2B5EF4-FFF2-40B4-BE49-F238E27FC236}">
                <a16:creationId xmlns:a16="http://schemas.microsoft.com/office/drawing/2014/main" id="{160A2A5E-D5F5-40B7-91E0-7E2AEF1EFCCB}"/>
              </a:ext>
            </a:extLst>
          </p:cNvPr>
          <p:cNvCxnSpPr>
            <a:cxnSpLocks/>
            <a:endCxn id="4" idx="3"/>
          </p:cNvCxnSpPr>
          <p:nvPr/>
        </p:nvCxnSpPr>
        <p:spPr>
          <a:xfrm flipH="1">
            <a:off x="10372436" y="3935630"/>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2C2A1A-3BD5-45E4-B3DC-0000F2B45081}"/>
              </a:ext>
            </a:extLst>
          </p:cNvPr>
          <p:cNvSpPr txBox="1"/>
          <p:nvPr/>
        </p:nvSpPr>
        <p:spPr>
          <a:xfrm>
            <a:off x="10804561" y="3733800"/>
            <a:ext cx="622286" cy="369332"/>
          </a:xfrm>
          <a:prstGeom prst="rect">
            <a:avLst/>
          </a:prstGeom>
          <a:noFill/>
        </p:spPr>
        <p:txBody>
          <a:bodyPr wrap="none" rtlCol="0">
            <a:spAutoFit/>
          </a:bodyPr>
          <a:lstStyle/>
          <a:p>
            <a:r>
              <a:rPr lang="en-ZA" dirty="0"/>
              <a:t>Back</a:t>
            </a:r>
          </a:p>
        </p:txBody>
      </p:sp>
    </p:spTree>
    <p:extLst>
      <p:ext uri="{BB962C8B-B14F-4D97-AF65-F5344CB8AC3E}">
        <p14:creationId xmlns:p14="http://schemas.microsoft.com/office/powerpoint/2010/main" val="231828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741-E60D-422D-8B8C-3C91984C06A5}"/>
              </a:ext>
            </a:extLst>
          </p:cNvPr>
          <p:cNvSpPr>
            <a:spLocks noGrp="1"/>
          </p:cNvSpPr>
          <p:nvPr>
            <p:ph type="title"/>
          </p:nvPr>
        </p:nvSpPr>
        <p:spPr/>
        <p:txBody>
          <a:bodyPr/>
          <a:lstStyle/>
          <a:p>
            <a:r>
              <a:rPr lang="en-ZA" dirty="0"/>
              <a:t>Stacks</a:t>
            </a:r>
          </a:p>
        </p:txBody>
      </p:sp>
      <p:sp>
        <p:nvSpPr>
          <p:cNvPr id="3" name="Content Placeholder 2">
            <a:extLst>
              <a:ext uri="{FF2B5EF4-FFF2-40B4-BE49-F238E27FC236}">
                <a16:creationId xmlns:a16="http://schemas.microsoft.com/office/drawing/2014/main" id="{7544E79E-2158-45A3-94D9-1C8DF516C63C}"/>
              </a:ext>
            </a:extLst>
          </p:cNvPr>
          <p:cNvSpPr>
            <a:spLocks noGrp="1"/>
          </p:cNvSpPr>
          <p:nvPr>
            <p:ph idx="1"/>
          </p:nvPr>
        </p:nvSpPr>
        <p:spPr>
          <a:xfrm>
            <a:off x="838200" y="2132120"/>
            <a:ext cx="10515600" cy="4725879"/>
          </a:xfrm>
        </p:spPr>
        <p:txBody>
          <a:bodyPr>
            <a:normAutofit fontScale="92500"/>
          </a:bodyPr>
          <a:lstStyle/>
          <a:p>
            <a:pPr>
              <a:lnSpc>
                <a:spcPct val="210000"/>
              </a:lnSpc>
            </a:pPr>
            <a:r>
              <a:rPr lang="en-ZA" dirty="0"/>
              <a:t>From our earlier exercise, removing from the back  = O(1)</a:t>
            </a:r>
          </a:p>
          <a:p>
            <a:pPr>
              <a:lnSpc>
                <a:spcPct val="210000"/>
              </a:lnSpc>
            </a:pPr>
            <a:r>
              <a:rPr lang="en-ZA" dirty="0"/>
              <a:t>From our earlier exercise, adding from the back  = O(1)</a:t>
            </a:r>
          </a:p>
          <a:p>
            <a:pPr>
              <a:lnSpc>
                <a:spcPct val="210000"/>
              </a:lnSpc>
            </a:pPr>
            <a:r>
              <a:rPr lang="en-ZA" dirty="0"/>
              <a:t>We keep the order in which the elements came into the list</a:t>
            </a:r>
          </a:p>
          <a:p>
            <a:pPr>
              <a:lnSpc>
                <a:spcPct val="210000"/>
              </a:lnSpc>
            </a:pPr>
            <a:r>
              <a:rPr lang="en-ZA" dirty="0"/>
              <a:t>LIFO &lt;- Last In First Out</a:t>
            </a:r>
          </a:p>
          <a:p>
            <a:pPr>
              <a:lnSpc>
                <a:spcPct val="210000"/>
              </a:lnSpc>
            </a:pPr>
            <a:r>
              <a:rPr lang="en-ZA" dirty="0"/>
              <a:t>Has 2 main actions: push and pop</a:t>
            </a:r>
          </a:p>
        </p:txBody>
      </p:sp>
      <p:graphicFrame>
        <p:nvGraphicFramePr>
          <p:cNvPr id="4" name="Table 3">
            <a:extLst>
              <a:ext uri="{FF2B5EF4-FFF2-40B4-BE49-F238E27FC236}">
                <a16:creationId xmlns:a16="http://schemas.microsoft.com/office/drawing/2014/main" id="{994A58CA-3D76-4425-94C2-475E6B04C21E}"/>
              </a:ext>
            </a:extLst>
          </p:cNvPr>
          <p:cNvGraphicFramePr>
            <a:graphicFrameLocks noGrp="1"/>
          </p:cNvGraphicFramePr>
          <p:nvPr>
            <p:extLst>
              <p:ext uri="{D42A27DB-BD31-4B8C-83A1-F6EECF244321}">
                <p14:modId xmlns:p14="http://schemas.microsoft.com/office/powerpoint/2010/main" val="506830386"/>
              </p:ext>
            </p:extLst>
          </p:nvPr>
        </p:nvGraphicFramePr>
        <p:xfrm>
          <a:off x="5949036" y="138419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5" name="Table 4">
            <a:extLst>
              <a:ext uri="{FF2B5EF4-FFF2-40B4-BE49-F238E27FC236}">
                <a16:creationId xmlns:a16="http://schemas.microsoft.com/office/drawing/2014/main" id="{6498EF5F-38CE-4036-B7C4-63D5550FAF58}"/>
              </a:ext>
            </a:extLst>
          </p:cNvPr>
          <p:cNvGraphicFramePr>
            <a:graphicFrameLocks noGrp="1"/>
          </p:cNvGraphicFramePr>
          <p:nvPr>
            <p:extLst>
              <p:ext uri="{D42A27DB-BD31-4B8C-83A1-F6EECF244321}">
                <p14:modId xmlns:p14="http://schemas.microsoft.com/office/powerpoint/2010/main" val="3648462825"/>
              </p:ext>
            </p:extLst>
          </p:nvPr>
        </p:nvGraphicFramePr>
        <p:xfrm>
          <a:off x="838200" y="1384192"/>
          <a:ext cx="2272146" cy="747929"/>
        </p:xfrm>
        <a:graphic>
          <a:graphicData uri="http://schemas.openxmlformats.org/drawingml/2006/table">
            <a:tbl>
              <a:tblPr firstRow="1" bandRow="1">
                <a:tableStyleId>{5C22544A-7EE6-4342-B048-85BDC9FD1C3A}</a:tableStyleId>
              </a:tblPr>
              <a:tblGrid>
                <a:gridCol w="2272146">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6" name="Table 5">
            <a:extLst>
              <a:ext uri="{FF2B5EF4-FFF2-40B4-BE49-F238E27FC236}">
                <a16:creationId xmlns:a16="http://schemas.microsoft.com/office/drawing/2014/main" id="{E0C2AA83-4BA3-4AAD-B113-9A8D20DF1FBB}"/>
              </a:ext>
            </a:extLst>
          </p:cNvPr>
          <p:cNvGraphicFramePr>
            <a:graphicFrameLocks noGrp="1"/>
          </p:cNvGraphicFramePr>
          <p:nvPr>
            <p:extLst>
              <p:ext uri="{D42A27DB-BD31-4B8C-83A1-F6EECF244321}">
                <p14:modId xmlns:p14="http://schemas.microsoft.com/office/powerpoint/2010/main" val="1395158390"/>
              </p:ext>
            </p:extLst>
          </p:nvPr>
        </p:nvGraphicFramePr>
        <p:xfrm>
          <a:off x="8729181" y="138419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7" name="Table 6">
            <a:extLst>
              <a:ext uri="{FF2B5EF4-FFF2-40B4-BE49-F238E27FC236}">
                <a16:creationId xmlns:a16="http://schemas.microsoft.com/office/drawing/2014/main" id="{6419E500-1FB4-4F32-BAD1-E29C5F9630D1}"/>
              </a:ext>
            </a:extLst>
          </p:cNvPr>
          <p:cNvGraphicFramePr>
            <a:graphicFrameLocks noGrp="1"/>
          </p:cNvGraphicFramePr>
          <p:nvPr>
            <p:extLst>
              <p:ext uri="{D42A27DB-BD31-4B8C-83A1-F6EECF244321}">
                <p14:modId xmlns:p14="http://schemas.microsoft.com/office/powerpoint/2010/main" val="1279799632"/>
              </p:ext>
            </p:extLst>
          </p:nvPr>
        </p:nvGraphicFramePr>
        <p:xfrm>
          <a:off x="3203854" y="1384192"/>
          <a:ext cx="2651674" cy="747929"/>
        </p:xfrm>
        <a:graphic>
          <a:graphicData uri="http://schemas.openxmlformats.org/drawingml/2006/table">
            <a:tbl>
              <a:tblPr firstRow="1" bandRow="1">
                <a:tableStyleId>{5C22544A-7EE6-4342-B048-85BDC9FD1C3A}</a:tableStyleId>
              </a:tblPr>
              <a:tblGrid>
                <a:gridCol w="2651674">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
        <p:nvSpPr>
          <p:cNvPr id="8" name="Right Brace 7">
            <a:extLst>
              <a:ext uri="{FF2B5EF4-FFF2-40B4-BE49-F238E27FC236}">
                <a16:creationId xmlns:a16="http://schemas.microsoft.com/office/drawing/2014/main" id="{713EACFE-7D01-428C-AB11-6EF1B479038E}"/>
              </a:ext>
            </a:extLst>
          </p:cNvPr>
          <p:cNvSpPr/>
          <p:nvPr/>
        </p:nvSpPr>
        <p:spPr>
          <a:xfrm>
            <a:off x="9531927" y="2132121"/>
            <a:ext cx="193964" cy="10190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dirty="0"/>
          </a:p>
        </p:txBody>
      </p:sp>
      <p:sp>
        <p:nvSpPr>
          <p:cNvPr id="9" name="TextBox 8">
            <a:extLst>
              <a:ext uri="{FF2B5EF4-FFF2-40B4-BE49-F238E27FC236}">
                <a16:creationId xmlns:a16="http://schemas.microsoft.com/office/drawing/2014/main" id="{4118A915-77CC-490B-9084-182C26DB6377}"/>
              </a:ext>
            </a:extLst>
          </p:cNvPr>
          <p:cNvSpPr txBox="1"/>
          <p:nvPr/>
        </p:nvSpPr>
        <p:spPr>
          <a:xfrm>
            <a:off x="9865253" y="2456988"/>
            <a:ext cx="1020344" cy="369332"/>
          </a:xfrm>
          <a:prstGeom prst="rect">
            <a:avLst/>
          </a:prstGeom>
          <a:noFill/>
        </p:spPr>
        <p:txBody>
          <a:bodyPr wrap="none" rtlCol="0">
            <a:spAutoFit/>
          </a:bodyPr>
          <a:lstStyle/>
          <a:p>
            <a:r>
              <a:rPr lang="en-ZA" dirty="0"/>
              <a:t>Constant</a:t>
            </a:r>
          </a:p>
        </p:txBody>
      </p:sp>
    </p:spTree>
    <p:extLst>
      <p:ext uri="{BB962C8B-B14F-4D97-AF65-F5344CB8AC3E}">
        <p14:creationId xmlns:p14="http://schemas.microsoft.com/office/powerpoint/2010/main" val="20673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741-E60D-422D-8B8C-3C91984C06A5}"/>
              </a:ext>
            </a:extLst>
          </p:cNvPr>
          <p:cNvSpPr>
            <a:spLocks noGrp="1"/>
          </p:cNvSpPr>
          <p:nvPr>
            <p:ph type="title"/>
          </p:nvPr>
        </p:nvSpPr>
        <p:spPr/>
        <p:txBody>
          <a:bodyPr/>
          <a:lstStyle/>
          <a:p>
            <a:r>
              <a:rPr lang="en-ZA" dirty="0"/>
              <a:t>Stacks</a:t>
            </a:r>
          </a:p>
        </p:txBody>
      </p:sp>
      <p:graphicFrame>
        <p:nvGraphicFramePr>
          <p:cNvPr id="4" name="Table 3">
            <a:extLst>
              <a:ext uri="{FF2B5EF4-FFF2-40B4-BE49-F238E27FC236}">
                <a16:creationId xmlns:a16="http://schemas.microsoft.com/office/drawing/2014/main" id="{994A58CA-3D76-4425-94C2-475E6B04C21E}"/>
              </a:ext>
            </a:extLst>
          </p:cNvPr>
          <p:cNvGraphicFramePr>
            <a:graphicFrameLocks noGrp="1"/>
          </p:cNvGraphicFramePr>
          <p:nvPr/>
        </p:nvGraphicFramePr>
        <p:xfrm>
          <a:off x="5949036" y="138419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5" name="Table 4">
            <a:extLst>
              <a:ext uri="{FF2B5EF4-FFF2-40B4-BE49-F238E27FC236}">
                <a16:creationId xmlns:a16="http://schemas.microsoft.com/office/drawing/2014/main" id="{6498EF5F-38CE-4036-B7C4-63D5550FAF58}"/>
              </a:ext>
            </a:extLst>
          </p:cNvPr>
          <p:cNvGraphicFramePr>
            <a:graphicFrameLocks noGrp="1"/>
          </p:cNvGraphicFramePr>
          <p:nvPr/>
        </p:nvGraphicFramePr>
        <p:xfrm>
          <a:off x="838200" y="1384192"/>
          <a:ext cx="2272146" cy="747929"/>
        </p:xfrm>
        <a:graphic>
          <a:graphicData uri="http://schemas.openxmlformats.org/drawingml/2006/table">
            <a:tbl>
              <a:tblPr firstRow="1" bandRow="1">
                <a:tableStyleId>{5C22544A-7EE6-4342-B048-85BDC9FD1C3A}</a:tableStyleId>
              </a:tblPr>
              <a:tblGrid>
                <a:gridCol w="2272146">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6" name="Table 5">
            <a:extLst>
              <a:ext uri="{FF2B5EF4-FFF2-40B4-BE49-F238E27FC236}">
                <a16:creationId xmlns:a16="http://schemas.microsoft.com/office/drawing/2014/main" id="{E0C2AA83-4BA3-4AAD-B113-9A8D20DF1FBB}"/>
              </a:ext>
            </a:extLst>
          </p:cNvPr>
          <p:cNvGraphicFramePr>
            <a:graphicFrameLocks noGrp="1"/>
          </p:cNvGraphicFramePr>
          <p:nvPr/>
        </p:nvGraphicFramePr>
        <p:xfrm>
          <a:off x="8729181" y="138419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7" name="Table 6">
            <a:extLst>
              <a:ext uri="{FF2B5EF4-FFF2-40B4-BE49-F238E27FC236}">
                <a16:creationId xmlns:a16="http://schemas.microsoft.com/office/drawing/2014/main" id="{6419E500-1FB4-4F32-BAD1-E29C5F9630D1}"/>
              </a:ext>
            </a:extLst>
          </p:cNvPr>
          <p:cNvGraphicFramePr>
            <a:graphicFrameLocks noGrp="1"/>
          </p:cNvGraphicFramePr>
          <p:nvPr/>
        </p:nvGraphicFramePr>
        <p:xfrm>
          <a:off x="3203854" y="1384192"/>
          <a:ext cx="2651674" cy="747929"/>
        </p:xfrm>
        <a:graphic>
          <a:graphicData uri="http://schemas.openxmlformats.org/drawingml/2006/table">
            <a:tbl>
              <a:tblPr firstRow="1" bandRow="1">
                <a:tableStyleId>{5C22544A-7EE6-4342-B048-85BDC9FD1C3A}</a:tableStyleId>
              </a:tblPr>
              <a:tblGrid>
                <a:gridCol w="2651674">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
        <p:nvSpPr>
          <p:cNvPr id="15" name="Rectangle 3">
            <a:extLst>
              <a:ext uri="{FF2B5EF4-FFF2-40B4-BE49-F238E27FC236}">
                <a16:creationId xmlns:a16="http://schemas.microsoft.com/office/drawing/2014/main" id="{42E86C25-93E3-487A-AE5C-C20715CF9684}"/>
              </a:ext>
            </a:extLst>
          </p:cNvPr>
          <p:cNvSpPr>
            <a:spLocks noChangeArrowheads="1"/>
          </p:cNvSpPr>
          <p:nvPr/>
        </p:nvSpPr>
        <p:spPr bwMode="auto">
          <a:xfrm>
            <a:off x="997755" y="2679933"/>
            <a:ext cx="4888839"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Main functions of Stacks STL:</a:t>
            </a:r>
          </a:p>
          <a:p>
            <a:pPr lvl="0" eaLnBrk="0" fontAlgn="base" hangingPunct="0">
              <a:lnSpc>
                <a:spcPct val="250000"/>
              </a:lnSpc>
              <a:spcBef>
                <a:spcPct val="0"/>
              </a:spcBef>
              <a:spcAft>
                <a:spcPct val="0"/>
              </a:spcAft>
              <a:buFontTx/>
              <a:buChar char="•"/>
            </a:pPr>
            <a:r>
              <a:rPr lang="en-US" altLang="en-US" dirty="0">
                <a:latin typeface="Arial Unicode MS"/>
              </a:rPr>
              <a:t>S</a:t>
            </a:r>
            <a:r>
              <a:rPr kumimoji="0" lang="en-US" altLang="en-US" sz="1800" b="0" i="0" u="none" strike="noStrike" cap="none" normalizeH="0" baseline="0" dirty="0">
                <a:ln>
                  <a:noFill/>
                </a:ln>
                <a:solidFill>
                  <a:schemeClr val="tx1"/>
                </a:solidFill>
                <a:effectLst/>
                <a:latin typeface="Arial Unicode MS"/>
              </a:rPr>
              <a:t>ize()</a:t>
            </a:r>
            <a:r>
              <a:rPr kumimoji="0" lang="en-US" altLang="en-US" sz="1800" b="0" i="0" u="none" strike="noStrike" cap="none" normalizeH="0" baseline="0" dirty="0">
                <a:ln>
                  <a:noFill/>
                </a:ln>
                <a:solidFill>
                  <a:schemeClr val="tx1"/>
                </a:solidFill>
                <a:effectLst/>
              </a:rPr>
              <a:t> : </a:t>
            </a:r>
            <a:r>
              <a:rPr lang="en-US" dirty="0"/>
              <a:t>Return size of the stack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lnSpc>
                <a:spcPct val="2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Unicode MS"/>
              </a:rPr>
              <a:t>Push(x): </a:t>
            </a:r>
            <a:r>
              <a:rPr lang="en-US" dirty="0"/>
              <a:t>Insert element x at the top of the stack.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lnSpc>
                <a:spcPct val="2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Unicode MS"/>
              </a:rPr>
              <a:t>Empty</a:t>
            </a:r>
            <a:r>
              <a:rPr lang="en-US" altLang="en-US" dirty="0">
                <a:latin typeface="Arial Unicode MS"/>
              </a:rPr>
              <a:t>(): </a:t>
            </a:r>
            <a:r>
              <a:rPr lang="en-US" dirty="0"/>
              <a:t>Test whether container is empty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Pop(): Removes top element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5E6C2D41-71CF-4658-9D73-347A2A8B3A55}"/>
              </a:ext>
            </a:extLst>
          </p:cNvPr>
          <p:cNvSpPr txBox="1"/>
          <p:nvPr/>
        </p:nvSpPr>
        <p:spPr>
          <a:xfrm>
            <a:off x="7407562" y="3151188"/>
            <a:ext cx="4047005" cy="923330"/>
          </a:xfrm>
          <a:prstGeom prst="rect">
            <a:avLst/>
          </a:prstGeom>
          <a:noFill/>
        </p:spPr>
        <p:txBody>
          <a:bodyPr wrap="none" rtlCol="0">
            <a:spAutoFit/>
          </a:bodyPr>
          <a:lstStyle/>
          <a:p>
            <a:r>
              <a:rPr lang="en-US" dirty="0"/>
              <a:t>#include&lt;stack&gt;</a:t>
            </a:r>
          </a:p>
          <a:p>
            <a:r>
              <a:rPr lang="en-US" dirty="0"/>
              <a:t>using std::stack; // make stack accessible </a:t>
            </a:r>
          </a:p>
          <a:p>
            <a:r>
              <a:rPr lang="en-US" dirty="0"/>
              <a:t>stack&lt;int&gt;</a:t>
            </a:r>
            <a:r>
              <a:rPr lang="en-US" dirty="0" err="1"/>
              <a:t>myStack</a:t>
            </a:r>
            <a:r>
              <a:rPr lang="en-US" dirty="0"/>
              <a:t>; // a stack of integers</a:t>
            </a:r>
          </a:p>
        </p:txBody>
      </p:sp>
      <p:sp>
        <p:nvSpPr>
          <p:cNvPr id="18" name="Rectangle 17">
            <a:extLst>
              <a:ext uri="{FF2B5EF4-FFF2-40B4-BE49-F238E27FC236}">
                <a16:creationId xmlns:a16="http://schemas.microsoft.com/office/drawing/2014/main" id="{23D56C48-7D1D-47CB-AF5F-7768F4E00684}"/>
              </a:ext>
            </a:extLst>
          </p:cNvPr>
          <p:cNvSpPr/>
          <p:nvPr/>
        </p:nvSpPr>
        <p:spPr>
          <a:xfrm>
            <a:off x="7398327" y="3151188"/>
            <a:ext cx="4045528" cy="931285"/>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13655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741-E60D-422D-8B8C-3C91984C06A5}"/>
              </a:ext>
            </a:extLst>
          </p:cNvPr>
          <p:cNvSpPr>
            <a:spLocks noGrp="1"/>
          </p:cNvSpPr>
          <p:nvPr>
            <p:ph type="title"/>
          </p:nvPr>
        </p:nvSpPr>
        <p:spPr/>
        <p:txBody>
          <a:bodyPr/>
          <a:lstStyle/>
          <a:p>
            <a:r>
              <a:rPr lang="en-ZA" dirty="0"/>
              <a:t>Stacks</a:t>
            </a:r>
          </a:p>
        </p:txBody>
      </p:sp>
      <p:graphicFrame>
        <p:nvGraphicFramePr>
          <p:cNvPr id="4" name="Table 3">
            <a:extLst>
              <a:ext uri="{FF2B5EF4-FFF2-40B4-BE49-F238E27FC236}">
                <a16:creationId xmlns:a16="http://schemas.microsoft.com/office/drawing/2014/main" id="{994A58CA-3D76-4425-94C2-475E6B04C21E}"/>
              </a:ext>
            </a:extLst>
          </p:cNvPr>
          <p:cNvGraphicFramePr>
            <a:graphicFrameLocks noGrp="1"/>
          </p:cNvGraphicFramePr>
          <p:nvPr/>
        </p:nvGraphicFramePr>
        <p:xfrm>
          <a:off x="5949036" y="138419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5" name="Table 4">
            <a:extLst>
              <a:ext uri="{FF2B5EF4-FFF2-40B4-BE49-F238E27FC236}">
                <a16:creationId xmlns:a16="http://schemas.microsoft.com/office/drawing/2014/main" id="{6498EF5F-38CE-4036-B7C4-63D5550FAF58}"/>
              </a:ext>
            </a:extLst>
          </p:cNvPr>
          <p:cNvGraphicFramePr>
            <a:graphicFrameLocks noGrp="1"/>
          </p:cNvGraphicFramePr>
          <p:nvPr/>
        </p:nvGraphicFramePr>
        <p:xfrm>
          <a:off x="838200" y="1384192"/>
          <a:ext cx="2272146" cy="747929"/>
        </p:xfrm>
        <a:graphic>
          <a:graphicData uri="http://schemas.openxmlformats.org/drawingml/2006/table">
            <a:tbl>
              <a:tblPr firstRow="1" bandRow="1">
                <a:tableStyleId>{5C22544A-7EE6-4342-B048-85BDC9FD1C3A}</a:tableStyleId>
              </a:tblPr>
              <a:tblGrid>
                <a:gridCol w="2272146">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6" name="Table 5">
            <a:extLst>
              <a:ext uri="{FF2B5EF4-FFF2-40B4-BE49-F238E27FC236}">
                <a16:creationId xmlns:a16="http://schemas.microsoft.com/office/drawing/2014/main" id="{E0C2AA83-4BA3-4AAD-B113-9A8D20DF1FBB}"/>
              </a:ext>
            </a:extLst>
          </p:cNvPr>
          <p:cNvGraphicFramePr>
            <a:graphicFrameLocks noGrp="1"/>
          </p:cNvGraphicFramePr>
          <p:nvPr/>
        </p:nvGraphicFramePr>
        <p:xfrm>
          <a:off x="8729181" y="138419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7" name="Table 6">
            <a:extLst>
              <a:ext uri="{FF2B5EF4-FFF2-40B4-BE49-F238E27FC236}">
                <a16:creationId xmlns:a16="http://schemas.microsoft.com/office/drawing/2014/main" id="{6419E500-1FB4-4F32-BAD1-E29C5F9630D1}"/>
              </a:ext>
            </a:extLst>
          </p:cNvPr>
          <p:cNvGraphicFramePr>
            <a:graphicFrameLocks noGrp="1"/>
          </p:cNvGraphicFramePr>
          <p:nvPr/>
        </p:nvGraphicFramePr>
        <p:xfrm>
          <a:off x="3203854" y="1384192"/>
          <a:ext cx="2651674" cy="747929"/>
        </p:xfrm>
        <a:graphic>
          <a:graphicData uri="http://schemas.openxmlformats.org/drawingml/2006/table">
            <a:tbl>
              <a:tblPr firstRow="1" bandRow="1">
                <a:tableStyleId>{5C22544A-7EE6-4342-B048-85BDC9FD1C3A}</a:tableStyleId>
              </a:tblPr>
              <a:tblGrid>
                <a:gridCol w="2651674">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
        <p:nvSpPr>
          <p:cNvPr id="15" name="Rectangle 3">
            <a:extLst>
              <a:ext uri="{FF2B5EF4-FFF2-40B4-BE49-F238E27FC236}">
                <a16:creationId xmlns:a16="http://schemas.microsoft.com/office/drawing/2014/main" id="{42E86C25-93E3-487A-AE5C-C20715CF9684}"/>
              </a:ext>
            </a:extLst>
          </p:cNvPr>
          <p:cNvSpPr>
            <a:spLocks noChangeArrowheads="1"/>
          </p:cNvSpPr>
          <p:nvPr/>
        </p:nvSpPr>
        <p:spPr bwMode="auto">
          <a:xfrm>
            <a:off x="166483" y="2661057"/>
            <a:ext cx="4888839"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Main functions of Stacks STL:</a:t>
            </a:r>
          </a:p>
          <a:p>
            <a:pPr lvl="0" eaLnBrk="0" fontAlgn="base" hangingPunct="0">
              <a:lnSpc>
                <a:spcPct val="250000"/>
              </a:lnSpc>
              <a:spcBef>
                <a:spcPct val="0"/>
              </a:spcBef>
              <a:spcAft>
                <a:spcPct val="0"/>
              </a:spcAft>
              <a:buFontTx/>
              <a:buChar char="•"/>
            </a:pPr>
            <a:r>
              <a:rPr lang="en-US" altLang="en-US" dirty="0">
                <a:latin typeface="Arial Unicode MS"/>
              </a:rPr>
              <a:t>S</a:t>
            </a:r>
            <a:r>
              <a:rPr kumimoji="0" lang="en-US" altLang="en-US" sz="1800" b="0" i="0" u="none" strike="noStrike" cap="none" normalizeH="0" baseline="0" dirty="0">
                <a:ln>
                  <a:noFill/>
                </a:ln>
                <a:solidFill>
                  <a:schemeClr val="tx1"/>
                </a:solidFill>
                <a:effectLst/>
                <a:latin typeface="Arial Unicode MS"/>
              </a:rPr>
              <a:t>ize()</a:t>
            </a:r>
            <a:r>
              <a:rPr kumimoji="0" lang="en-US" altLang="en-US" sz="1800" b="0" i="0" u="none" strike="noStrike" cap="none" normalizeH="0" baseline="0" dirty="0">
                <a:ln>
                  <a:noFill/>
                </a:ln>
                <a:solidFill>
                  <a:schemeClr val="tx1"/>
                </a:solidFill>
                <a:effectLst/>
              </a:rPr>
              <a:t> : </a:t>
            </a:r>
            <a:r>
              <a:rPr lang="en-US" dirty="0"/>
              <a:t>Return size of the stack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lnSpc>
                <a:spcPct val="2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Unicode MS"/>
              </a:rPr>
              <a:t>Push(x): </a:t>
            </a:r>
            <a:r>
              <a:rPr lang="en-US" dirty="0"/>
              <a:t>Insert element x at the top of the stack.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lnSpc>
                <a:spcPct val="2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Unicode MS"/>
              </a:rPr>
              <a:t>Empty</a:t>
            </a:r>
            <a:r>
              <a:rPr lang="en-US" altLang="en-US" dirty="0">
                <a:latin typeface="Arial Unicode MS"/>
              </a:rPr>
              <a:t>(): </a:t>
            </a:r>
            <a:r>
              <a:rPr lang="en-US" dirty="0"/>
              <a:t>Test whether container is empty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Pop(): Removes top element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E03FBB85-FFFA-4BFA-8B41-87908418BAA7}"/>
              </a:ext>
            </a:extLst>
          </p:cNvPr>
          <p:cNvSpPr/>
          <p:nvPr/>
        </p:nvSpPr>
        <p:spPr>
          <a:xfrm>
            <a:off x="5126182" y="2484349"/>
            <a:ext cx="7065818" cy="3970318"/>
          </a:xfrm>
          <a:prstGeom prst="rect">
            <a:avLst/>
          </a:prstGeom>
        </p:spPr>
        <p:txBody>
          <a:bodyPr wrap="square">
            <a:spAutoFit/>
          </a:bodyPr>
          <a:lstStyle/>
          <a:p>
            <a:r>
              <a:rPr lang="en-ZA" dirty="0">
                <a:solidFill>
                  <a:srgbClr val="0000FF"/>
                </a:solidFill>
                <a:latin typeface="Consolas" panose="020B0609020204030204" pitchFamily="49" charset="0"/>
              </a:rPr>
              <a:t>template</a:t>
            </a:r>
            <a:r>
              <a:rPr lang="en-ZA" dirty="0">
                <a:solidFill>
                  <a:srgbClr val="000000"/>
                </a:solidFill>
                <a:latin typeface="Consolas" panose="020B0609020204030204" pitchFamily="49" charset="0"/>
              </a:rPr>
              <a:t> &lt;</a:t>
            </a:r>
            <a:r>
              <a:rPr lang="en-ZA" dirty="0" err="1">
                <a:solidFill>
                  <a:srgbClr val="0000FF"/>
                </a:solidFill>
                <a:latin typeface="Consolas" panose="020B0609020204030204" pitchFamily="49" charset="0"/>
              </a:rPr>
              <a:t>typename</a:t>
            </a:r>
            <a:r>
              <a:rPr lang="en-ZA" dirty="0">
                <a:solidFill>
                  <a:srgbClr val="000000"/>
                </a:solidFill>
                <a:latin typeface="Consolas" panose="020B0609020204030204" pitchFamily="49" charset="0"/>
              </a:rPr>
              <a:t> </a:t>
            </a:r>
            <a:r>
              <a:rPr lang="en-ZA" dirty="0">
                <a:solidFill>
                  <a:srgbClr val="2B91AF"/>
                </a:solidFill>
                <a:latin typeface="Consolas" panose="020B0609020204030204" pitchFamily="49" charset="0"/>
              </a:rPr>
              <a:t>E</a:t>
            </a:r>
            <a:r>
              <a:rPr lang="en-ZA" dirty="0">
                <a:solidFill>
                  <a:srgbClr val="000000"/>
                </a:solidFill>
                <a:latin typeface="Consolas" panose="020B0609020204030204" pitchFamily="49" charset="0"/>
              </a:rPr>
              <a:t>&gt;</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Stack</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an interface for a stack</a:t>
            </a:r>
            <a:endParaRPr lang="en-US" dirty="0">
              <a:solidFill>
                <a:srgbClr val="000000"/>
              </a:solidFill>
              <a:latin typeface="Consolas" panose="020B0609020204030204" pitchFamily="49" charset="0"/>
            </a:endParaRPr>
          </a:p>
          <a:p>
            <a:r>
              <a:rPr lang="en-ZA" dirty="0">
                <a:solidFill>
                  <a:srgbClr val="0000FF"/>
                </a:solidFill>
                <a:latin typeface="Consolas" panose="020B0609020204030204" pitchFamily="49" charset="0"/>
              </a:rPr>
              <a:t>public</a:t>
            </a:r>
            <a:r>
              <a:rPr lang="en-ZA"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intsize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number of items in stack</a:t>
            </a:r>
            <a:endParaRPr lang="en-US" dirty="0">
              <a:solidFill>
                <a:srgbClr val="000000"/>
              </a:solidFill>
              <a:latin typeface="Consolas" panose="020B0609020204030204" pitchFamily="49" charset="0"/>
            </a:endParaRPr>
          </a:p>
          <a:p>
            <a:pPr lvl="1"/>
            <a:r>
              <a:rPr lang="en-US" dirty="0" err="1">
                <a:solidFill>
                  <a:srgbClr val="000000"/>
                </a:solidFill>
                <a:latin typeface="Consolas" panose="020B0609020204030204" pitchFamily="49" charset="0"/>
              </a:rPr>
              <a:t>boolempty</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is the stack empty?</a:t>
            </a:r>
            <a:endParaRPr lang="en-US" dirty="0">
              <a:solidFill>
                <a:srgbClr val="000000"/>
              </a:solidFill>
              <a:latin typeface="Consolas" panose="020B0609020204030204" pitchFamily="49" charset="0"/>
            </a:endParaRPr>
          </a:p>
          <a:p>
            <a:pPr lvl="1"/>
            <a:r>
              <a:rPr lang="en-US" dirty="0" err="1">
                <a:solidFill>
                  <a:srgbClr val="000000"/>
                </a:solidFill>
                <a:latin typeface="Consolas" panose="020B0609020204030204" pitchFamily="49" charset="0"/>
              </a:rPr>
              <a:t>constE</a:t>
            </a:r>
            <a:r>
              <a:rPr lang="en-US" dirty="0">
                <a:solidFill>
                  <a:srgbClr val="000000"/>
                </a:solidFill>
                <a:latin typeface="Consolas" panose="020B0609020204030204" pitchFamily="49" charset="0"/>
              </a:rPr>
              <a:t>&amp; top()</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StackEmpty</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the top element</a:t>
            </a:r>
            <a:endParaRPr lang="en-US" dirty="0">
              <a:solidFill>
                <a:srgbClr val="000000"/>
              </a:solidFill>
              <a:latin typeface="Consolas" panose="020B0609020204030204" pitchFamily="49" charset="0"/>
            </a:endParaRPr>
          </a:p>
          <a:p>
            <a:pPr lvl="1"/>
            <a:r>
              <a:rPr lang="en-US" dirty="0" err="1">
                <a:solidFill>
                  <a:srgbClr val="000000"/>
                </a:solidFill>
                <a:latin typeface="Consolas" panose="020B0609020204030204" pitchFamily="49" charset="0"/>
              </a:rPr>
              <a:t>voidpush</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constE</a:t>
            </a:r>
            <a:r>
              <a:rPr lang="en-US" dirty="0">
                <a:solidFill>
                  <a:srgbClr val="000000"/>
                </a:solidFill>
                <a:latin typeface="Consolas" panose="020B0609020204030204" pitchFamily="49" charset="0"/>
              </a:rPr>
              <a:t>&amp; e);</a:t>
            </a:r>
            <a:r>
              <a:rPr lang="en-US" dirty="0">
                <a:solidFill>
                  <a:srgbClr val="008000"/>
                </a:solidFill>
                <a:latin typeface="Consolas" panose="020B0609020204030204" pitchFamily="49" charset="0"/>
              </a:rPr>
              <a:t>// push x onto the stack</a:t>
            </a:r>
            <a:endParaRPr lang="en-US" dirty="0">
              <a:solidFill>
                <a:srgbClr val="000000"/>
              </a:solidFill>
              <a:latin typeface="Consolas" panose="020B0609020204030204" pitchFamily="49" charset="0"/>
            </a:endParaRPr>
          </a:p>
          <a:p>
            <a:pPr lvl="1"/>
            <a:r>
              <a:rPr lang="en-US" dirty="0" err="1">
                <a:solidFill>
                  <a:srgbClr val="000000"/>
                </a:solidFill>
                <a:latin typeface="Consolas" panose="020B0609020204030204" pitchFamily="49" charset="0"/>
              </a:rPr>
              <a:t>voidpop</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StackEmpty</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remove the top element</a:t>
            </a:r>
            <a:endParaRPr lang="en-US" dirty="0">
              <a:solidFill>
                <a:srgbClr val="000000"/>
              </a:solidFill>
              <a:latin typeface="Consolas" panose="020B0609020204030204" pitchFamily="49" charset="0"/>
            </a:endParaRPr>
          </a:p>
          <a:p>
            <a:r>
              <a:rPr lang="en-ZA" dirty="0">
                <a:solidFill>
                  <a:srgbClr val="000000"/>
                </a:solidFill>
                <a:latin typeface="Consolas" panose="020B0609020204030204" pitchFamily="49" charset="0"/>
              </a:rPr>
              <a:t>};</a:t>
            </a:r>
          </a:p>
          <a:p>
            <a:endParaRPr lang="en-ZA" dirty="0">
              <a:solidFill>
                <a:srgbClr val="000000"/>
              </a:solidFill>
              <a:latin typeface="Consolas" panose="020B0609020204030204" pitchFamily="49" charset="0"/>
            </a:endParaRPr>
          </a:p>
          <a:p>
            <a:r>
              <a:rPr lang="en-US" b="1" u="sng" dirty="0">
                <a:solidFill>
                  <a:srgbClr val="000000"/>
                </a:solidFill>
                <a:latin typeface="Consolas" panose="020B0609020204030204" pitchFamily="49" charset="0"/>
              </a:rPr>
              <a:t>Code Fragment 5.1:An informal Stack </a:t>
            </a:r>
            <a:r>
              <a:rPr lang="en-US" b="1" u="sng" dirty="0">
                <a:solidFill>
                  <a:srgbClr val="0000FF"/>
                </a:solidFill>
                <a:latin typeface="Consolas" panose="020B0609020204030204" pitchFamily="49" charset="0"/>
              </a:rPr>
              <a:t>interface</a:t>
            </a:r>
            <a:r>
              <a:rPr lang="en-US" b="1" u="sng" dirty="0">
                <a:solidFill>
                  <a:srgbClr val="000000"/>
                </a:solidFill>
                <a:latin typeface="Consolas" panose="020B0609020204030204" pitchFamily="49" charset="0"/>
              </a:rPr>
              <a:t> (not a complete C++ </a:t>
            </a:r>
            <a:r>
              <a:rPr lang="en-US" b="1" u="sng" dirty="0">
                <a:solidFill>
                  <a:srgbClr val="0000FF"/>
                </a:solidFill>
                <a:latin typeface="Consolas" panose="020B0609020204030204" pitchFamily="49" charset="0"/>
              </a:rPr>
              <a:t>class</a:t>
            </a:r>
            <a:r>
              <a:rPr lang="en-US" b="1" u="sng"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44901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741-E60D-422D-8B8C-3C91984C06A5}"/>
              </a:ext>
            </a:extLst>
          </p:cNvPr>
          <p:cNvSpPr>
            <a:spLocks noGrp="1"/>
          </p:cNvSpPr>
          <p:nvPr>
            <p:ph type="title"/>
          </p:nvPr>
        </p:nvSpPr>
        <p:spPr/>
        <p:txBody>
          <a:bodyPr/>
          <a:lstStyle/>
          <a:p>
            <a:r>
              <a:rPr lang="en-ZA" dirty="0"/>
              <a:t>Stacks</a:t>
            </a:r>
          </a:p>
        </p:txBody>
      </p:sp>
      <p:graphicFrame>
        <p:nvGraphicFramePr>
          <p:cNvPr id="4" name="Table 3">
            <a:extLst>
              <a:ext uri="{FF2B5EF4-FFF2-40B4-BE49-F238E27FC236}">
                <a16:creationId xmlns:a16="http://schemas.microsoft.com/office/drawing/2014/main" id="{994A58CA-3D76-4425-94C2-475E6B04C21E}"/>
              </a:ext>
            </a:extLst>
          </p:cNvPr>
          <p:cNvGraphicFramePr>
            <a:graphicFrameLocks noGrp="1"/>
          </p:cNvGraphicFramePr>
          <p:nvPr/>
        </p:nvGraphicFramePr>
        <p:xfrm>
          <a:off x="5949036" y="138419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5" name="Table 4">
            <a:extLst>
              <a:ext uri="{FF2B5EF4-FFF2-40B4-BE49-F238E27FC236}">
                <a16:creationId xmlns:a16="http://schemas.microsoft.com/office/drawing/2014/main" id="{6498EF5F-38CE-4036-B7C4-63D5550FAF58}"/>
              </a:ext>
            </a:extLst>
          </p:cNvPr>
          <p:cNvGraphicFramePr>
            <a:graphicFrameLocks noGrp="1"/>
          </p:cNvGraphicFramePr>
          <p:nvPr/>
        </p:nvGraphicFramePr>
        <p:xfrm>
          <a:off x="838200" y="1384192"/>
          <a:ext cx="2272146" cy="747929"/>
        </p:xfrm>
        <a:graphic>
          <a:graphicData uri="http://schemas.openxmlformats.org/drawingml/2006/table">
            <a:tbl>
              <a:tblPr firstRow="1" bandRow="1">
                <a:tableStyleId>{5C22544A-7EE6-4342-B048-85BDC9FD1C3A}</a:tableStyleId>
              </a:tblPr>
              <a:tblGrid>
                <a:gridCol w="2272146">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6" name="Table 5">
            <a:extLst>
              <a:ext uri="{FF2B5EF4-FFF2-40B4-BE49-F238E27FC236}">
                <a16:creationId xmlns:a16="http://schemas.microsoft.com/office/drawing/2014/main" id="{E0C2AA83-4BA3-4AAD-B113-9A8D20DF1FBB}"/>
              </a:ext>
            </a:extLst>
          </p:cNvPr>
          <p:cNvGraphicFramePr>
            <a:graphicFrameLocks noGrp="1"/>
          </p:cNvGraphicFramePr>
          <p:nvPr/>
        </p:nvGraphicFramePr>
        <p:xfrm>
          <a:off x="8729181" y="138419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7" name="Table 6">
            <a:extLst>
              <a:ext uri="{FF2B5EF4-FFF2-40B4-BE49-F238E27FC236}">
                <a16:creationId xmlns:a16="http://schemas.microsoft.com/office/drawing/2014/main" id="{6419E500-1FB4-4F32-BAD1-E29C5F9630D1}"/>
              </a:ext>
            </a:extLst>
          </p:cNvPr>
          <p:cNvGraphicFramePr>
            <a:graphicFrameLocks noGrp="1"/>
          </p:cNvGraphicFramePr>
          <p:nvPr/>
        </p:nvGraphicFramePr>
        <p:xfrm>
          <a:off x="3203854" y="1384192"/>
          <a:ext cx="2651674" cy="747929"/>
        </p:xfrm>
        <a:graphic>
          <a:graphicData uri="http://schemas.openxmlformats.org/drawingml/2006/table">
            <a:tbl>
              <a:tblPr firstRow="1" bandRow="1">
                <a:tableStyleId>{5C22544A-7EE6-4342-B048-85BDC9FD1C3A}</a:tableStyleId>
              </a:tblPr>
              <a:tblGrid>
                <a:gridCol w="2651674">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8" name="Table 7">
            <a:extLst>
              <a:ext uri="{FF2B5EF4-FFF2-40B4-BE49-F238E27FC236}">
                <a16:creationId xmlns:a16="http://schemas.microsoft.com/office/drawing/2014/main" id="{D10BEC04-A850-4BAA-BDAA-50B074E49158}"/>
              </a:ext>
            </a:extLst>
          </p:cNvPr>
          <p:cNvGraphicFramePr>
            <a:graphicFrameLocks noGrp="1"/>
          </p:cNvGraphicFramePr>
          <p:nvPr/>
        </p:nvGraphicFramePr>
        <p:xfrm>
          <a:off x="527290" y="3429000"/>
          <a:ext cx="1294255" cy="2966720"/>
        </p:xfrm>
        <a:graphic>
          <a:graphicData uri="http://schemas.openxmlformats.org/drawingml/2006/table">
            <a:tbl>
              <a:tblPr firstRow="1" bandRow="1">
                <a:tableStyleId>{5C22544A-7EE6-4342-B048-85BDC9FD1C3A}</a:tableStyleId>
              </a:tblPr>
              <a:tblGrid>
                <a:gridCol w="1294255">
                  <a:extLst>
                    <a:ext uri="{9D8B030D-6E8A-4147-A177-3AD203B41FA5}">
                      <a16:colId xmlns:a16="http://schemas.microsoft.com/office/drawing/2014/main" val="3729675899"/>
                    </a:ext>
                  </a:extLst>
                </a:gridCol>
              </a:tblGrid>
              <a:tr h="370840">
                <a:tc>
                  <a:txBody>
                    <a:bodyPr/>
                    <a:lstStyle/>
                    <a:p>
                      <a:pPr algn="ctr"/>
                      <a:r>
                        <a:rPr lang="en-ZA"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3571474"/>
                  </a:ext>
                </a:extLst>
              </a:tr>
              <a:tr h="370840">
                <a:tc>
                  <a:txBody>
                    <a:bodyPr/>
                    <a:lstStyle/>
                    <a:p>
                      <a:pPr algn="ctr"/>
                      <a:r>
                        <a:rPr lang="en-Z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685778"/>
                  </a:ext>
                </a:extLst>
              </a:tr>
              <a:tr h="370840">
                <a:tc>
                  <a:txBody>
                    <a:bodyPr/>
                    <a:lstStyle/>
                    <a:p>
                      <a:pPr algn="ctr"/>
                      <a:r>
                        <a:rPr lang="en-Z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9872361"/>
                  </a:ext>
                </a:extLst>
              </a:tr>
              <a:tr h="370840">
                <a:tc>
                  <a:txBody>
                    <a:bodyPr/>
                    <a:lstStyle/>
                    <a:p>
                      <a:pPr algn="ctr"/>
                      <a:r>
                        <a:rPr lang="en-Z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806705"/>
                  </a:ext>
                </a:extLst>
              </a:tr>
              <a:tr h="370840">
                <a:tc>
                  <a:txBody>
                    <a:bodyPr/>
                    <a:lstStyle/>
                    <a:p>
                      <a:pPr algn="ctr"/>
                      <a:r>
                        <a:rPr lang="en-Z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1422260"/>
                  </a:ext>
                </a:extLst>
              </a:tr>
              <a:tr h="370840">
                <a:tc>
                  <a:txBody>
                    <a:bodyPr/>
                    <a:lstStyle/>
                    <a:p>
                      <a:pPr algn="ctr"/>
                      <a:r>
                        <a:rPr lang="en-Z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3857569"/>
                  </a:ext>
                </a:extLst>
              </a:tr>
              <a:tr h="370840">
                <a:tc>
                  <a:txBody>
                    <a:bodyPr/>
                    <a:lstStyle/>
                    <a:p>
                      <a:pPr algn="ctr"/>
                      <a:r>
                        <a:rPr lang="en-Z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3379683"/>
                  </a:ext>
                </a:extLst>
              </a:tr>
              <a:tr h="370840">
                <a:tc>
                  <a:txBody>
                    <a:bodyPr/>
                    <a:lstStyle/>
                    <a:p>
                      <a:pPr algn="ctr"/>
                      <a:r>
                        <a:rPr lang="en-ZA"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476566"/>
                  </a:ext>
                </a:extLst>
              </a:tr>
            </a:tbl>
          </a:graphicData>
        </a:graphic>
      </p:graphicFrame>
      <p:sp>
        <p:nvSpPr>
          <p:cNvPr id="3" name="TextBox 2">
            <a:extLst>
              <a:ext uri="{FF2B5EF4-FFF2-40B4-BE49-F238E27FC236}">
                <a16:creationId xmlns:a16="http://schemas.microsoft.com/office/drawing/2014/main" id="{2EBCBCDF-E5B8-4CCB-A096-56F75A8ED0A2}"/>
              </a:ext>
            </a:extLst>
          </p:cNvPr>
          <p:cNvSpPr txBox="1"/>
          <p:nvPr/>
        </p:nvSpPr>
        <p:spPr>
          <a:xfrm>
            <a:off x="835830" y="6483761"/>
            <a:ext cx="677173" cy="369332"/>
          </a:xfrm>
          <a:prstGeom prst="rect">
            <a:avLst/>
          </a:prstGeom>
          <a:noFill/>
        </p:spPr>
        <p:txBody>
          <a:bodyPr wrap="none" rtlCol="0">
            <a:spAutoFit/>
          </a:bodyPr>
          <a:lstStyle/>
          <a:p>
            <a:r>
              <a:rPr lang="en-ZA" dirty="0"/>
              <a:t>Stack</a:t>
            </a:r>
          </a:p>
        </p:txBody>
      </p:sp>
      <p:graphicFrame>
        <p:nvGraphicFramePr>
          <p:cNvPr id="10" name="Table 9">
            <a:extLst>
              <a:ext uri="{FF2B5EF4-FFF2-40B4-BE49-F238E27FC236}">
                <a16:creationId xmlns:a16="http://schemas.microsoft.com/office/drawing/2014/main" id="{E597C3EF-5EF9-4CB3-90AE-20A46344B5E5}"/>
              </a:ext>
            </a:extLst>
          </p:cNvPr>
          <p:cNvGraphicFramePr>
            <a:graphicFrameLocks noGrp="1"/>
          </p:cNvGraphicFramePr>
          <p:nvPr/>
        </p:nvGraphicFramePr>
        <p:xfrm>
          <a:off x="3600689" y="3429000"/>
          <a:ext cx="1294255" cy="2595880"/>
        </p:xfrm>
        <a:graphic>
          <a:graphicData uri="http://schemas.openxmlformats.org/drawingml/2006/table">
            <a:tbl>
              <a:tblPr firstRow="1" bandRow="1">
                <a:tableStyleId>{5C22544A-7EE6-4342-B048-85BDC9FD1C3A}</a:tableStyleId>
              </a:tblPr>
              <a:tblGrid>
                <a:gridCol w="1294255">
                  <a:extLst>
                    <a:ext uri="{9D8B030D-6E8A-4147-A177-3AD203B41FA5}">
                      <a16:colId xmlns:a16="http://schemas.microsoft.com/office/drawing/2014/main" val="3729675899"/>
                    </a:ext>
                  </a:extLst>
                </a:gridCol>
              </a:tblGrid>
              <a:tr h="370840">
                <a:tc>
                  <a:txBody>
                    <a:bodyPr/>
                    <a:lstStyle/>
                    <a:p>
                      <a:pPr algn="ctr"/>
                      <a:r>
                        <a:rPr lang="en-ZA"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685778"/>
                  </a:ext>
                </a:extLst>
              </a:tr>
              <a:tr h="370840">
                <a:tc>
                  <a:txBody>
                    <a:bodyPr/>
                    <a:lstStyle/>
                    <a:p>
                      <a:pPr algn="ctr"/>
                      <a:r>
                        <a:rPr lang="en-Z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9872361"/>
                  </a:ext>
                </a:extLst>
              </a:tr>
              <a:tr h="370840">
                <a:tc>
                  <a:txBody>
                    <a:bodyPr/>
                    <a:lstStyle/>
                    <a:p>
                      <a:pPr algn="ctr"/>
                      <a:r>
                        <a:rPr lang="en-Z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806705"/>
                  </a:ext>
                </a:extLst>
              </a:tr>
              <a:tr h="370840">
                <a:tc>
                  <a:txBody>
                    <a:bodyPr/>
                    <a:lstStyle/>
                    <a:p>
                      <a:pPr algn="ctr"/>
                      <a:r>
                        <a:rPr lang="en-Z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1422260"/>
                  </a:ext>
                </a:extLst>
              </a:tr>
              <a:tr h="370840">
                <a:tc>
                  <a:txBody>
                    <a:bodyPr/>
                    <a:lstStyle/>
                    <a:p>
                      <a:pPr algn="ctr"/>
                      <a:r>
                        <a:rPr lang="en-Z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3857569"/>
                  </a:ext>
                </a:extLst>
              </a:tr>
              <a:tr h="370840">
                <a:tc>
                  <a:txBody>
                    <a:bodyPr/>
                    <a:lstStyle/>
                    <a:p>
                      <a:pPr algn="ctr"/>
                      <a:r>
                        <a:rPr lang="en-Z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3379683"/>
                  </a:ext>
                </a:extLst>
              </a:tr>
              <a:tr h="370840">
                <a:tc>
                  <a:txBody>
                    <a:bodyPr/>
                    <a:lstStyle/>
                    <a:p>
                      <a:pPr algn="ctr"/>
                      <a:r>
                        <a:rPr lang="en-ZA"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476566"/>
                  </a:ext>
                </a:extLst>
              </a:tr>
            </a:tbl>
          </a:graphicData>
        </a:graphic>
      </p:graphicFrame>
      <p:sp>
        <p:nvSpPr>
          <p:cNvPr id="11" name="TextBox 10">
            <a:extLst>
              <a:ext uri="{FF2B5EF4-FFF2-40B4-BE49-F238E27FC236}">
                <a16:creationId xmlns:a16="http://schemas.microsoft.com/office/drawing/2014/main" id="{B70D8109-4D79-461C-B45A-511107C0002D}"/>
              </a:ext>
            </a:extLst>
          </p:cNvPr>
          <p:cNvSpPr txBox="1"/>
          <p:nvPr/>
        </p:nvSpPr>
        <p:spPr>
          <a:xfrm>
            <a:off x="3909229" y="6483761"/>
            <a:ext cx="677173" cy="369332"/>
          </a:xfrm>
          <a:prstGeom prst="rect">
            <a:avLst/>
          </a:prstGeom>
          <a:noFill/>
        </p:spPr>
        <p:txBody>
          <a:bodyPr wrap="none" rtlCol="0">
            <a:spAutoFit/>
          </a:bodyPr>
          <a:lstStyle/>
          <a:p>
            <a:r>
              <a:rPr lang="en-ZA" dirty="0"/>
              <a:t>Stack</a:t>
            </a:r>
          </a:p>
        </p:txBody>
      </p:sp>
      <p:graphicFrame>
        <p:nvGraphicFramePr>
          <p:cNvPr id="12" name="Table 11">
            <a:extLst>
              <a:ext uri="{FF2B5EF4-FFF2-40B4-BE49-F238E27FC236}">
                <a16:creationId xmlns:a16="http://schemas.microsoft.com/office/drawing/2014/main" id="{7042DDE5-CE5E-4B47-ADBF-AB3B86B52F11}"/>
              </a:ext>
            </a:extLst>
          </p:cNvPr>
          <p:cNvGraphicFramePr>
            <a:graphicFrameLocks noGrp="1"/>
          </p:cNvGraphicFramePr>
          <p:nvPr/>
        </p:nvGraphicFramePr>
        <p:xfrm>
          <a:off x="6674090" y="3429000"/>
          <a:ext cx="1294255" cy="2225040"/>
        </p:xfrm>
        <a:graphic>
          <a:graphicData uri="http://schemas.openxmlformats.org/drawingml/2006/table">
            <a:tbl>
              <a:tblPr firstRow="1" bandRow="1">
                <a:tableStyleId>{5C22544A-7EE6-4342-B048-85BDC9FD1C3A}</a:tableStyleId>
              </a:tblPr>
              <a:tblGrid>
                <a:gridCol w="1294255">
                  <a:extLst>
                    <a:ext uri="{9D8B030D-6E8A-4147-A177-3AD203B41FA5}">
                      <a16:colId xmlns:a16="http://schemas.microsoft.com/office/drawing/2014/main" val="3729675899"/>
                    </a:ext>
                  </a:extLst>
                </a:gridCol>
              </a:tblGrid>
              <a:tr h="370840">
                <a:tc>
                  <a:txBody>
                    <a:bodyPr/>
                    <a:lstStyle/>
                    <a:p>
                      <a:pPr algn="ctr"/>
                      <a:r>
                        <a:rPr lang="en-ZA"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9872361"/>
                  </a:ext>
                </a:extLst>
              </a:tr>
              <a:tr h="370840">
                <a:tc>
                  <a:txBody>
                    <a:bodyPr/>
                    <a:lstStyle/>
                    <a:p>
                      <a:pPr algn="ctr"/>
                      <a:r>
                        <a:rPr lang="en-Z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806705"/>
                  </a:ext>
                </a:extLst>
              </a:tr>
              <a:tr h="370840">
                <a:tc>
                  <a:txBody>
                    <a:bodyPr/>
                    <a:lstStyle/>
                    <a:p>
                      <a:pPr algn="ctr"/>
                      <a:r>
                        <a:rPr lang="en-Z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1422260"/>
                  </a:ext>
                </a:extLst>
              </a:tr>
              <a:tr h="370840">
                <a:tc>
                  <a:txBody>
                    <a:bodyPr/>
                    <a:lstStyle/>
                    <a:p>
                      <a:pPr algn="ctr"/>
                      <a:r>
                        <a:rPr lang="en-Z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3857569"/>
                  </a:ext>
                </a:extLst>
              </a:tr>
              <a:tr h="370840">
                <a:tc>
                  <a:txBody>
                    <a:bodyPr/>
                    <a:lstStyle/>
                    <a:p>
                      <a:pPr algn="ctr"/>
                      <a:r>
                        <a:rPr lang="en-Z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3379683"/>
                  </a:ext>
                </a:extLst>
              </a:tr>
              <a:tr h="370840">
                <a:tc>
                  <a:txBody>
                    <a:bodyPr/>
                    <a:lstStyle/>
                    <a:p>
                      <a:pPr algn="ctr"/>
                      <a:r>
                        <a:rPr lang="en-ZA"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476566"/>
                  </a:ext>
                </a:extLst>
              </a:tr>
            </a:tbl>
          </a:graphicData>
        </a:graphic>
      </p:graphicFrame>
      <p:sp>
        <p:nvSpPr>
          <p:cNvPr id="13" name="TextBox 12">
            <a:extLst>
              <a:ext uri="{FF2B5EF4-FFF2-40B4-BE49-F238E27FC236}">
                <a16:creationId xmlns:a16="http://schemas.microsoft.com/office/drawing/2014/main" id="{CF4329A9-C5D2-4D14-820D-09C0716A25B8}"/>
              </a:ext>
            </a:extLst>
          </p:cNvPr>
          <p:cNvSpPr txBox="1"/>
          <p:nvPr/>
        </p:nvSpPr>
        <p:spPr>
          <a:xfrm>
            <a:off x="6982630" y="6483761"/>
            <a:ext cx="677173" cy="369332"/>
          </a:xfrm>
          <a:prstGeom prst="rect">
            <a:avLst/>
          </a:prstGeom>
          <a:noFill/>
        </p:spPr>
        <p:txBody>
          <a:bodyPr wrap="none" rtlCol="0">
            <a:spAutoFit/>
          </a:bodyPr>
          <a:lstStyle/>
          <a:p>
            <a:r>
              <a:rPr lang="en-ZA" dirty="0"/>
              <a:t>Stack</a:t>
            </a:r>
          </a:p>
        </p:txBody>
      </p:sp>
      <p:cxnSp>
        <p:nvCxnSpPr>
          <p:cNvPr id="17" name="Straight Arrow Connector 16">
            <a:extLst>
              <a:ext uri="{FF2B5EF4-FFF2-40B4-BE49-F238E27FC236}">
                <a16:creationId xmlns:a16="http://schemas.microsoft.com/office/drawing/2014/main" id="{8177E823-6CCF-4586-B651-F9FB2A3FA414}"/>
              </a:ext>
            </a:extLst>
          </p:cNvPr>
          <p:cNvCxnSpPr>
            <a:cxnSpLocks/>
            <a:stCxn id="19" idx="2"/>
            <a:endCxn id="8" idx="0"/>
          </p:cNvCxnSpPr>
          <p:nvPr/>
        </p:nvCxnSpPr>
        <p:spPr>
          <a:xfrm>
            <a:off x="1174417" y="3056264"/>
            <a:ext cx="0" cy="372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D641A4E-BB3C-4530-B4C8-A0B57731FEF8}"/>
              </a:ext>
            </a:extLst>
          </p:cNvPr>
          <p:cNvSpPr txBox="1"/>
          <p:nvPr/>
        </p:nvSpPr>
        <p:spPr>
          <a:xfrm>
            <a:off x="688081" y="2409933"/>
            <a:ext cx="972671" cy="646331"/>
          </a:xfrm>
          <a:prstGeom prst="rect">
            <a:avLst/>
          </a:prstGeom>
          <a:noFill/>
        </p:spPr>
        <p:txBody>
          <a:bodyPr wrap="square" rtlCol="0">
            <a:spAutoFit/>
          </a:bodyPr>
          <a:lstStyle/>
          <a:p>
            <a:pPr algn="ctr"/>
            <a:r>
              <a:rPr lang="en-ZA" dirty="0"/>
              <a:t>Top = 1</a:t>
            </a:r>
          </a:p>
          <a:p>
            <a:pPr algn="ctr"/>
            <a:r>
              <a:rPr lang="en-ZA" dirty="0"/>
              <a:t>Size =  8</a:t>
            </a:r>
          </a:p>
        </p:txBody>
      </p:sp>
      <p:sp>
        <p:nvSpPr>
          <p:cNvPr id="23" name="Arrow: Left 22">
            <a:extLst>
              <a:ext uri="{FF2B5EF4-FFF2-40B4-BE49-F238E27FC236}">
                <a16:creationId xmlns:a16="http://schemas.microsoft.com/office/drawing/2014/main" id="{456EF2DD-BB45-4E71-B7AB-F1246099B2D6}"/>
              </a:ext>
            </a:extLst>
          </p:cNvPr>
          <p:cNvSpPr/>
          <p:nvPr/>
        </p:nvSpPr>
        <p:spPr>
          <a:xfrm>
            <a:off x="1821543" y="3372196"/>
            <a:ext cx="995548" cy="508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pop()</a:t>
            </a:r>
          </a:p>
        </p:txBody>
      </p:sp>
      <p:sp>
        <p:nvSpPr>
          <p:cNvPr id="26" name="Arrow: Left 25">
            <a:extLst>
              <a:ext uri="{FF2B5EF4-FFF2-40B4-BE49-F238E27FC236}">
                <a16:creationId xmlns:a16="http://schemas.microsoft.com/office/drawing/2014/main" id="{D790D5C4-5D83-4F07-A854-9A969A3B0442}"/>
              </a:ext>
            </a:extLst>
          </p:cNvPr>
          <p:cNvSpPr/>
          <p:nvPr/>
        </p:nvSpPr>
        <p:spPr>
          <a:xfrm>
            <a:off x="4917031" y="3372196"/>
            <a:ext cx="995548" cy="508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pop()</a:t>
            </a:r>
          </a:p>
        </p:txBody>
      </p:sp>
      <p:cxnSp>
        <p:nvCxnSpPr>
          <p:cNvPr id="34" name="Straight Arrow Connector 33">
            <a:extLst>
              <a:ext uri="{FF2B5EF4-FFF2-40B4-BE49-F238E27FC236}">
                <a16:creationId xmlns:a16="http://schemas.microsoft.com/office/drawing/2014/main" id="{5C3DC6F8-E44B-49B3-86B5-ED427548DF4D}"/>
              </a:ext>
            </a:extLst>
          </p:cNvPr>
          <p:cNvCxnSpPr>
            <a:cxnSpLocks/>
            <a:stCxn id="35" idx="2"/>
          </p:cNvCxnSpPr>
          <p:nvPr/>
        </p:nvCxnSpPr>
        <p:spPr>
          <a:xfrm>
            <a:off x="4245509" y="3068583"/>
            <a:ext cx="0" cy="372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2A592D8-28F7-4C4D-9458-96B40A1C4BAE}"/>
              </a:ext>
            </a:extLst>
          </p:cNvPr>
          <p:cNvSpPr txBox="1"/>
          <p:nvPr/>
        </p:nvSpPr>
        <p:spPr>
          <a:xfrm>
            <a:off x="3759173" y="2422252"/>
            <a:ext cx="972671" cy="646331"/>
          </a:xfrm>
          <a:prstGeom prst="rect">
            <a:avLst/>
          </a:prstGeom>
          <a:noFill/>
        </p:spPr>
        <p:txBody>
          <a:bodyPr wrap="square" rtlCol="0">
            <a:spAutoFit/>
          </a:bodyPr>
          <a:lstStyle/>
          <a:p>
            <a:pPr algn="ctr"/>
            <a:r>
              <a:rPr lang="en-ZA" dirty="0"/>
              <a:t>Top = 2</a:t>
            </a:r>
          </a:p>
          <a:p>
            <a:pPr algn="ctr"/>
            <a:r>
              <a:rPr lang="en-ZA" dirty="0"/>
              <a:t>Size =  7</a:t>
            </a:r>
          </a:p>
        </p:txBody>
      </p:sp>
      <p:cxnSp>
        <p:nvCxnSpPr>
          <p:cNvPr id="36" name="Straight Arrow Connector 35">
            <a:extLst>
              <a:ext uri="{FF2B5EF4-FFF2-40B4-BE49-F238E27FC236}">
                <a16:creationId xmlns:a16="http://schemas.microsoft.com/office/drawing/2014/main" id="{2D977A9F-DB78-4A65-A2D8-5EFD59E1860D}"/>
              </a:ext>
            </a:extLst>
          </p:cNvPr>
          <p:cNvCxnSpPr>
            <a:cxnSpLocks/>
            <a:stCxn id="37" idx="2"/>
          </p:cNvCxnSpPr>
          <p:nvPr/>
        </p:nvCxnSpPr>
        <p:spPr>
          <a:xfrm>
            <a:off x="7316601" y="3056264"/>
            <a:ext cx="0" cy="372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B1355E7-53C7-40FD-B4A9-4B34BB127A9E}"/>
              </a:ext>
            </a:extLst>
          </p:cNvPr>
          <p:cNvSpPr txBox="1"/>
          <p:nvPr/>
        </p:nvSpPr>
        <p:spPr>
          <a:xfrm>
            <a:off x="6830265" y="2409933"/>
            <a:ext cx="972671" cy="646331"/>
          </a:xfrm>
          <a:prstGeom prst="rect">
            <a:avLst/>
          </a:prstGeom>
          <a:noFill/>
        </p:spPr>
        <p:txBody>
          <a:bodyPr wrap="square" rtlCol="0">
            <a:spAutoFit/>
          </a:bodyPr>
          <a:lstStyle/>
          <a:p>
            <a:pPr algn="ctr"/>
            <a:r>
              <a:rPr lang="en-ZA" dirty="0"/>
              <a:t>Top = 3</a:t>
            </a:r>
          </a:p>
          <a:p>
            <a:pPr algn="ctr"/>
            <a:r>
              <a:rPr lang="en-ZA" dirty="0"/>
              <a:t>Size =  6</a:t>
            </a:r>
          </a:p>
        </p:txBody>
      </p:sp>
      <p:graphicFrame>
        <p:nvGraphicFramePr>
          <p:cNvPr id="38" name="Table 37">
            <a:extLst>
              <a:ext uri="{FF2B5EF4-FFF2-40B4-BE49-F238E27FC236}">
                <a16:creationId xmlns:a16="http://schemas.microsoft.com/office/drawing/2014/main" id="{8E0E9528-DEC3-474E-8565-0D409B520647}"/>
              </a:ext>
            </a:extLst>
          </p:cNvPr>
          <p:cNvGraphicFramePr>
            <a:graphicFrameLocks noGrp="1"/>
          </p:cNvGraphicFramePr>
          <p:nvPr/>
        </p:nvGraphicFramePr>
        <p:xfrm>
          <a:off x="9417331" y="3441319"/>
          <a:ext cx="1294255" cy="2595880"/>
        </p:xfrm>
        <a:graphic>
          <a:graphicData uri="http://schemas.openxmlformats.org/drawingml/2006/table">
            <a:tbl>
              <a:tblPr firstRow="1" bandRow="1">
                <a:tableStyleId>{5C22544A-7EE6-4342-B048-85BDC9FD1C3A}</a:tableStyleId>
              </a:tblPr>
              <a:tblGrid>
                <a:gridCol w="1294255">
                  <a:extLst>
                    <a:ext uri="{9D8B030D-6E8A-4147-A177-3AD203B41FA5}">
                      <a16:colId xmlns:a16="http://schemas.microsoft.com/office/drawing/2014/main" val="3729675899"/>
                    </a:ext>
                  </a:extLst>
                </a:gridCol>
              </a:tblGrid>
              <a:tr h="370840">
                <a:tc>
                  <a:txBody>
                    <a:bodyPr/>
                    <a:lstStyle/>
                    <a:p>
                      <a:pPr algn="ctr"/>
                      <a:r>
                        <a:rPr lang="en-ZA"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9872361"/>
                  </a:ext>
                </a:extLst>
              </a:tr>
              <a:tr h="370840">
                <a:tc>
                  <a:txBody>
                    <a:bodyPr/>
                    <a:lstStyle/>
                    <a:p>
                      <a:pPr algn="ctr"/>
                      <a:r>
                        <a:rPr lang="en-Z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806705"/>
                  </a:ext>
                </a:extLst>
              </a:tr>
              <a:tr h="370840">
                <a:tc>
                  <a:txBody>
                    <a:bodyPr/>
                    <a:lstStyle/>
                    <a:p>
                      <a:pPr algn="ctr"/>
                      <a:r>
                        <a:rPr lang="en-Z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3925148"/>
                  </a:ext>
                </a:extLst>
              </a:tr>
              <a:tr h="370840">
                <a:tc>
                  <a:txBody>
                    <a:bodyPr/>
                    <a:lstStyle/>
                    <a:p>
                      <a:pPr algn="ctr"/>
                      <a:r>
                        <a:rPr lang="en-Z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1422260"/>
                  </a:ext>
                </a:extLst>
              </a:tr>
              <a:tr h="370840">
                <a:tc>
                  <a:txBody>
                    <a:bodyPr/>
                    <a:lstStyle/>
                    <a:p>
                      <a:pPr algn="ctr"/>
                      <a:r>
                        <a:rPr lang="en-Z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3857569"/>
                  </a:ext>
                </a:extLst>
              </a:tr>
              <a:tr h="370840">
                <a:tc>
                  <a:txBody>
                    <a:bodyPr/>
                    <a:lstStyle/>
                    <a:p>
                      <a:pPr algn="ctr"/>
                      <a:r>
                        <a:rPr lang="en-Z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3379683"/>
                  </a:ext>
                </a:extLst>
              </a:tr>
              <a:tr h="370840">
                <a:tc>
                  <a:txBody>
                    <a:bodyPr/>
                    <a:lstStyle/>
                    <a:p>
                      <a:pPr algn="ctr"/>
                      <a:r>
                        <a:rPr lang="en-ZA"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476566"/>
                  </a:ext>
                </a:extLst>
              </a:tr>
            </a:tbl>
          </a:graphicData>
        </a:graphic>
      </p:graphicFrame>
      <p:sp>
        <p:nvSpPr>
          <p:cNvPr id="39" name="TextBox 38">
            <a:extLst>
              <a:ext uri="{FF2B5EF4-FFF2-40B4-BE49-F238E27FC236}">
                <a16:creationId xmlns:a16="http://schemas.microsoft.com/office/drawing/2014/main" id="{9874E437-47CD-4134-ADF7-555825458D6A}"/>
              </a:ext>
            </a:extLst>
          </p:cNvPr>
          <p:cNvSpPr txBox="1"/>
          <p:nvPr/>
        </p:nvSpPr>
        <p:spPr>
          <a:xfrm>
            <a:off x="9725871" y="6496080"/>
            <a:ext cx="677173" cy="369332"/>
          </a:xfrm>
          <a:prstGeom prst="rect">
            <a:avLst/>
          </a:prstGeom>
          <a:noFill/>
        </p:spPr>
        <p:txBody>
          <a:bodyPr wrap="none" rtlCol="0">
            <a:spAutoFit/>
          </a:bodyPr>
          <a:lstStyle/>
          <a:p>
            <a:r>
              <a:rPr lang="en-ZA" dirty="0"/>
              <a:t>Stack</a:t>
            </a:r>
          </a:p>
        </p:txBody>
      </p:sp>
      <p:cxnSp>
        <p:nvCxnSpPr>
          <p:cNvPr id="40" name="Straight Arrow Connector 39">
            <a:extLst>
              <a:ext uri="{FF2B5EF4-FFF2-40B4-BE49-F238E27FC236}">
                <a16:creationId xmlns:a16="http://schemas.microsoft.com/office/drawing/2014/main" id="{6CA50828-ECB4-4CB0-A86C-EE0733E56A6F}"/>
              </a:ext>
            </a:extLst>
          </p:cNvPr>
          <p:cNvCxnSpPr>
            <a:cxnSpLocks/>
            <a:stCxn id="41" idx="2"/>
            <a:endCxn id="38" idx="0"/>
          </p:cNvCxnSpPr>
          <p:nvPr/>
        </p:nvCxnSpPr>
        <p:spPr>
          <a:xfrm flipH="1">
            <a:off x="10064458" y="3096202"/>
            <a:ext cx="1520" cy="345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E047FA3-C3B4-4728-A52F-07BE072BF6A8}"/>
              </a:ext>
            </a:extLst>
          </p:cNvPr>
          <p:cNvSpPr txBox="1"/>
          <p:nvPr/>
        </p:nvSpPr>
        <p:spPr>
          <a:xfrm>
            <a:off x="8983670" y="2172872"/>
            <a:ext cx="2164615" cy="923330"/>
          </a:xfrm>
          <a:prstGeom prst="rect">
            <a:avLst/>
          </a:prstGeom>
          <a:noFill/>
        </p:spPr>
        <p:txBody>
          <a:bodyPr wrap="square" rtlCol="0">
            <a:spAutoFit/>
          </a:bodyPr>
          <a:lstStyle/>
          <a:p>
            <a:pPr algn="ctr"/>
            <a:r>
              <a:rPr lang="en-ZA" dirty="0"/>
              <a:t>Top = 100</a:t>
            </a:r>
          </a:p>
          <a:p>
            <a:pPr algn="ctr"/>
            <a:r>
              <a:rPr lang="en-ZA" dirty="0"/>
              <a:t>Size =  7</a:t>
            </a:r>
          </a:p>
          <a:p>
            <a:pPr algn="ctr"/>
            <a:r>
              <a:rPr lang="en-ZA" dirty="0"/>
              <a:t>empty() = false</a:t>
            </a:r>
          </a:p>
        </p:txBody>
      </p:sp>
      <p:sp>
        <p:nvSpPr>
          <p:cNvPr id="44" name="Arrow: Left 43">
            <a:extLst>
              <a:ext uri="{FF2B5EF4-FFF2-40B4-BE49-F238E27FC236}">
                <a16:creationId xmlns:a16="http://schemas.microsoft.com/office/drawing/2014/main" id="{BA22E65F-0B01-4BE0-8FCD-99966CCD4010}"/>
              </a:ext>
            </a:extLst>
          </p:cNvPr>
          <p:cNvSpPr/>
          <p:nvPr/>
        </p:nvSpPr>
        <p:spPr>
          <a:xfrm>
            <a:off x="7999562" y="3372196"/>
            <a:ext cx="995548" cy="508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push()</a:t>
            </a:r>
          </a:p>
        </p:txBody>
      </p:sp>
    </p:spTree>
    <p:extLst>
      <p:ext uri="{BB962C8B-B14F-4D97-AF65-F5344CB8AC3E}">
        <p14:creationId xmlns:p14="http://schemas.microsoft.com/office/powerpoint/2010/main" val="1831600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741-E60D-422D-8B8C-3C91984C06A5}"/>
              </a:ext>
            </a:extLst>
          </p:cNvPr>
          <p:cNvSpPr>
            <a:spLocks noGrp="1"/>
          </p:cNvSpPr>
          <p:nvPr>
            <p:ph type="title"/>
          </p:nvPr>
        </p:nvSpPr>
        <p:spPr/>
        <p:txBody>
          <a:bodyPr/>
          <a:lstStyle/>
          <a:p>
            <a:r>
              <a:rPr lang="en-ZA" dirty="0"/>
              <a:t>Stacks</a:t>
            </a:r>
          </a:p>
        </p:txBody>
      </p:sp>
      <p:graphicFrame>
        <p:nvGraphicFramePr>
          <p:cNvPr id="4" name="Table 3">
            <a:extLst>
              <a:ext uri="{FF2B5EF4-FFF2-40B4-BE49-F238E27FC236}">
                <a16:creationId xmlns:a16="http://schemas.microsoft.com/office/drawing/2014/main" id="{994A58CA-3D76-4425-94C2-475E6B04C21E}"/>
              </a:ext>
            </a:extLst>
          </p:cNvPr>
          <p:cNvGraphicFramePr>
            <a:graphicFrameLocks noGrp="1"/>
          </p:cNvGraphicFramePr>
          <p:nvPr/>
        </p:nvGraphicFramePr>
        <p:xfrm>
          <a:off x="5949036" y="138419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5" name="Table 4">
            <a:extLst>
              <a:ext uri="{FF2B5EF4-FFF2-40B4-BE49-F238E27FC236}">
                <a16:creationId xmlns:a16="http://schemas.microsoft.com/office/drawing/2014/main" id="{6498EF5F-38CE-4036-B7C4-63D5550FAF58}"/>
              </a:ext>
            </a:extLst>
          </p:cNvPr>
          <p:cNvGraphicFramePr>
            <a:graphicFrameLocks noGrp="1"/>
          </p:cNvGraphicFramePr>
          <p:nvPr/>
        </p:nvGraphicFramePr>
        <p:xfrm>
          <a:off x="838200" y="1384192"/>
          <a:ext cx="2272146" cy="747929"/>
        </p:xfrm>
        <a:graphic>
          <a:graphicData uri="http://schemas.openxmlformats.org/drawingml/2006/table">
            <a:tbl>
              <a:tblPr firstRow="1" bandRow="1">
                <a:tableStyleId>{5C22544A-7EE6-4342-B048-85BDC9FD1C3A}</a:tableStyleId>
              </a:tblPr>
              <a:tblGrid>
                <a:gridCol w="2272146">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6" name="Table 5">
            <a:extLst>
              <a:ext uri="{FF2B5EF4-FFF2-40B4-BE49-F238E27FC236}">
                <a16:creationId xmlns:a16="http://schemas.microsoft.com/office/drawing/2014/main" id="{E0C2AA83-4BA3-4AAD-B113-9A8D20DF1FBB}"/>
              </a:ext>
            </a:extLst>
          </p:cNvPr>
          <p:cNvGraphicFramePr>
            <a:graphicFrameLocks noGrp="1"/>
          </p:cNvGraphicFramePr>
          <p:nvPr/>
        </p:nvGraphicFramePr>
        <p:xfrm>
          <a:off x="8729181" y="138419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7" name="Table 6">
            <a:extLst>
              <a:ext uri="{FF2B5EF4-FFF2-40B4-BE49-F238E27FC236}">
                <a16:creationId xmlns:a16="http://schemas.microsoft.com/office/drawing/2014/main" id="{6419E500-1FB4-4F32-BAD1-E29C5F9630D1}"/>
              </a:ext>
            </a:extLst>
          </p:cNvPr>
          <p:cNvGraphicFramePr>
            <a:graphicFrameLocks noGrp="1"/>
          </p:cNvGraphicFramePr>
          <p:nvPr/>
        </p:nvGraphicFramePr>
        <p:xfrm>
          <a:off x="3203854" y="1384192"/>
          <a:ext cx="2651674" cy="747929"/>
        </p:xfrm>
        <a:graphic>
          <a:graphicData uri="http://schemas.openxmlformats.org/drawingml/2006/table">
            <a:tbl>
              <a:tblPr firstRow="1" bandRow="1">
                <a:tableStyleId>{5C22544A-7EE6-4342-B048-85BDC9FD1C3A}</a:tableStyleId>
              </a:tblPr>
              <a:tblGrid>
                <a:gridCol w="2651674">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
        <p:nvSpPr>
          <p:cNvPr id="46" name="TextBox 45">
            <a:extLst>
              <a:ext uri="{FF2B5EF4-FFF2-40B4-BE49-F238E27FC236}">
                <a16:creationId xmlns:a16="http://schemas.microsoft.com/office/drawing/2014/main" id="{77F4A1E5-C0A1-4793-B464-6F252159635A}"/>
              </a:ext>
            </a:extLst>
          </p:cNvPr>
          <p:cNvSpPr txBox="1"/>
          <p:nvPr/>
        </p:nvSpPr>
        <p:spPr>
          <a:xfrm>
            <a:off x="1117600" y="2613891"/>
            <a:ext cx="10778836" cy="4135106"/>
          </a:xfrm>
          <a:prstGeom prst="rect">
            <a:avLst/>
          </a:prstGeom>
          <a:noFill/>
        </p:spPr>
        <p:txBody>
          <a:bodyPr wrap="square" rtlCol="0">
            <a:spAutoFit/>
          </a:bodyPr>
          <a:lstStyle/>
          <a:p>
            <a:pPr>
              <a:lnSpc>
                <a:spcPct val="250000"/>
              </a:lnSpc>
            </a:pPr>
            <a:r>
              <a:rPr lang="en-ZA" dirty="0"/>
              <a:t>Examples of Stacks:</a:t>
            </a:r>
          </a:p>
          <a:p>
            <a:pPr marL="285750" indent="-285750">
              <a:lnSpc>
                <a:spcPct val="250000"/>
              </a:lnSpc>
              <a:buFont typeface="Arial" panose="020B0604020202020204" pitchFamily="34" charset="0"/>
              <a:buChar char="•"/>
            </a:pPr>
            <a:r>
              <a:rPr lang="en-ZA" dirty="0"/>
              <a:t>In a web browser, if you visit multiple pages, each page gets piled in the other you opened them. By pressing the back button, you get back to the earlier pages.</a:t>
            </a:r>
          </a:p>
          <a:p>
            <a:pPr marL="285750" indent="-285750">
              <a:lnSpc>
                <a:spcPct val="250000"/>
              </a:lnSpc>
              <a:buFont typeface="Arial" panose="020B0604020202020204" pitchFamily="34" charset="0"/>
              <a:buChar char="•"/>
            </a:pPr>
            <a:r>
              <a:rPr lang="en-ZA" dirty="0"/>
              <a:t>Applications in your phone. The main screen most of the time goes at the bottom of the stack. When you press the home button, you pop the current screen for the home screen.</a:t>
            </a:r>
          </a:p>
          <a:p>
            <a:pPr marL="285750" indent="-285750">
              <a:lnSpc>
                <a:spcPct val="250000"/>
              </a:lnSpc>
              <a:buFont typeface="Arial" panose="020B0604020202020204" pitchFamily="34" charset="0"/>
              <a:buChar char="•"/>
            </a:pPr>
            <a:r>
              <a:rPr lang="en-ZA" dirty="0"/>
              <a:t>Let’s not forget about our </a:t>
            </a:r>
            <a:r>
              <a:rPr lang="en-ZA" b="1" dirty="0"/>
              <a:t>Ctrl + Z </a:t>
            </a:r>
            <a:endParaRPr lang="en-ZA" dirty="0"/>
          </a:p>
        </p:txBody>
      </p:sp>
      <p:sp>
        <p:nvSpPr>
          <p:cNvPr id="47" name="Smiley Face 46">
            <a:extLst>
              <a:ext uri="{FF2B5EF4-FFF2-40B4-BE49-F238E27FC236}">
                <a16:creationId xmlns:a16="http://schemas.microsoft.com/office/drawing/2014/main" id="{7B0B90B4-D04F-4D3A-9EFF-48A695A7D354}"/>
              </a:ext>
            </a:extLst>
          </p:cNvPr>
          <p:cNvSpPr/>
          <p:nvPr/>
        </p:nvSpPr>
        <p:spPr>
          <a:xfrm>
            <a:off x="4701309" y="4027054"/>
            <a:ext cx="230909" cy="25861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848003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741-E60D-422D-8B8C-3C91984C06A5}"/>
              </a:ext>
            </a:extLst>
          </p:cNvPr>
          <p:cNvSpPr>
            <a:spLocks noGrp="1"/>
          </p:cNvSpPr>
          <p:nvPr>
            <p:ph type="title"/>
          </p:nvPr>
        </p:nvSpPr>
        <p:spPr>
          <a:xfrm>
            <a:off x="838200" y="0"/>
            <a:ext cx="10515600" cy="1044144"/>
          </a:xfrm>
        </p:spPr>
        <p:txBody>
          <a:bodyPr/>
          <a:lstStyle/>
          <a:p>
            <a:r>
              <a:rPr lang="en-ZA" dirty="0"/>
              <a:t>Stacks(</a:t>
            </a:r>
            <a:r>
              <a:rPr lang="en-ZA" sz="4000" dirty="0"/>
              <a:t>Simple Array-Based Stack Implementation</a:t>
            </a:r>
            <a:r>
              <a:rPr lang="en-ZA" dirty="0"/>
              <a:t>)</a:t>
            </a:r>
          </a:p>
        </p:txBody>
      </p:sp>
      <p:sp>
        <p:nvSpPr>
          <p:cNvPr id="3" name="Rectangle 2">
            <a:extLst>
              <a:ext uri="{FF2B5EF4-FFF2-40B4-BE49-F238E27FC236}">
                <a16:creationId xmlns:a16="http://schemas.microsoft.com/office/drawing/2014/main" id="{1B063AEC-6380-4543-A6F1-E1BB08407671}"/>
              </a:ext>
            </a:extLst>
          </p:cNvPr>
          <p:cNvSpPr/>
          <p:nvPr/>
        </p:nvSpPr>
        <p:spPr>
          <a:xfrm>
            <a:off x="212436" y="1336526"/>
            <a:ext cx="6096000" cy="5632311"/>
          </a:xfrm>
          <a:prstGeom prst="rect">
            <a:avLst/>
          </a:prstGeom>
        </p:spPr>
        <p:txBody>
          <a:bodyPr>
            <a:spAutoFit/>
          </a:bodyPr>
          <a:lstStyle/>
          <a:p>
            <a:r>
              <a:rPr lang="en-ZA" b="1" dirty="0"/>
              <a:t>Algorithm</a:t>
            </a:r>
            <a:r>
              <a:rPr lang="en-ZA" dirty="0"/>
              <a:t> size():</a:t>
            </a:r>
          </a:p>
          <a:p>
            <a:r>
              <a:rPr lang="en-ZA" dirty="0"/>
              <a:t>    return t + 1</a:t>
            </a:r>
          </a:p>
          <a:p>
            <a:r>
              <a:rPr lang="en-ZA" b="1" dirty="0"/>
              <a:t>Algorithm</a:t>
            </a:r>
            <a:r>
              <a:rPr lang="en-ZA" dirty="0"/>
              <a:t> empty():</a:t>
            </a:r>
          </a:p>
          <a:p>
            <a:r>
              <a:rPr lang="en-ZA" dirty="0"/>
              <a:t>    return ( t &lt;0 )</a:t>
            </a:r>
          </a:p>
          <a:p>
            <a:r>
              <a:rPr lang="en-ZA" b="1" dirty="0"/>
              <a:t>Algorithm</a:t>
            </a:r>
            <a:r>
              <a:rPr lang="en-ZA" dirty="0"/>
              <a:t> top():</a:t>
            </a:r>
          </a:p>
          <a:p>
            <a:r>
              <a:rPr lang="en-ZA" dirty="0"/>
              <a:t>    if empty() then</a:t>
            </a:r>
          </a:p>
          <a:p>
            <a:r>
              <a:rPr lang="en-ZA" dirty="0"/>
              <a:t>        throw Stack Empty exception</a:t>
            </a:r>
          </a:p>
          <a:p>
            <a:r>
              <a:rPr lang="en-ZA" dirty="0"/>
              <a:t>    return S[t] </a:t>
            </a:r>
          </a:p>
          <a:p>
            <a:r>
              <a:rPr lang="en-ZA" b="1" dirty="0"/>
              <a:t>Algorithm</a:t>
            </a:r>
            <a:r>
              <a:rPr lang="en-ZA" dirty="0"/>
              <a:t> push(e):</a:t>
            </a:r>
          </a:p>
          <a:p>
            <a:r>
              <a:rPr lang="en-ZA" dirty="0"/>
              <a:t>    if size() = N then</a:t>
            </a:r>
          </a:p>
          <a:p>
            <a:r>
              <a:rPr lang="en-ZA" dirty="0"/>
              <a:t>        throw Stack Full exception </a:t>
            </a:r>
          </a:p>
          <a:p>
            <a:r>
              <a:rPr lang="en-ZA" dirty="0"/>
              <a:t>    t ← t+1 </a:t>
            </a:r>
          </a:p>
          <a:p>
            <a:r>
              <a:rPr lang="en-ZA" dirty="0"/>
              <a:t>    S[t] ← e</a:t>
            </a:r>
          </a:p>
          <a:p>
            <a:r>
              <a:rPr lang="en-ZA" b="1" dirty="0"/>
              <a:t>Algorithm</a:t>
            </a:r>
            <a:r>
              <a:rPr lang="en-ZA" dirty="0"/>
              <a:t> pop():</a:t>
            </a:r>
          </a:p>
          <a:p>
            <a:r>
              <a:rPr lang="en-ZA" dirty="0"/>
              <a:t>    if empty() then</a:t>
            </a:r>
          </a:p>
          <a:p>
            <a:r>
              <a:rPr lang="en-ZA" dirty="0"/>
              <a:t>        throw Stack Empty exception </a:t>
            </a:r>
          </a:p>
          <a:p>
            <a:r>
              <a:rPr lang="en-ZA" dirty="0"/>
              <a:t>    t←t−1</a:t>
            </a:r>
          </a:p>
          <a:p>
            <a:endParaRPr lang="en-ZA" dirty="0"/>
          </a:p>
          <a:p>
            <a:r>
              <a:rPr lang="en-ZA" dirty="0"/>
              <a:t>Code Fragment 5.3:Implementation of a stack by means of an array.</a:t>
            </a:r>
          </a:p>
        </p:txBody>
      </p:sp>
      <p:graphicFrame>
        <p:nvGraphicFramePr>
          <p:cNvPr id="8" name="Table 7">
            <a:extLst>
              <a:ext uri="{FF2B5EF4-FFF2-40B4-BE49-F238E27FC236}">
                <a16:creationId xmlns:a16="http://schemas.microsoft.com/office/drawing/2014/main" id="{98D75332-9862-465D-AF74-55F7CBFB85E5}"/>
              </a:ext>
            </a:extLst>
          </p:cNvPr>
          <p:cNvGraphicFramePr>
            <a:graphicFrameLocks noGrp="1"/>
          </p:cNvGraphicFramePr>
          <p:nvPr>
            <p:extLst>
              <p:ext uri="{D42A27DB-BD31-4B8C-83A1-F6EECF244321}">
                <p14:modId xmlns:p14="http://schemas.microsoft.com/office/powerpoint/2010/main" val="829688193"/>
              </p:ext>
            </p:extLst>
          </p:nvPr>
        </p:nvGraphicFramePr>
        <p:xfrm>
          <a:off x="5470236" y="2668539"/>
          <a:ext cx="5883564" cy="2225040"/>
        </p:xfrm>
        <a:graphic>
          <a:graphicData uri="http://schemas.openxmlformats.org/drawingml/2006/table">
            <a:tbl>
              <a:tblPr firstRow="1" bandRow="1">
                <a:tableStyleId>{5C22544A-7EE6-4342-B048-85BDC9FD1C3A}</a:tableStyleId>
              </a:tblPr>
              <a:tblGrid>
                <a:gridCol w="2941782">
                  <a:extLst>
                    <a:ext uri="{9D8B030D-6E8A-4147-A177-3AD203B41FA5}">
                      <a16:colId xmlns:a16="http://schemas.microsoft.com/office/drawing/2014/main" val="4022719767"/>
                    </a:ext>
                  </a:extLst>
                </a:gridCol>
                <a:gridCol w="2941782">
                  <a:extLst>
                    <a:ext uri="{9D8B030D-6E8A-4147-A177-3AD203B41FA5}">
                      <a16:colId xmlns:a16="http://schemas.microsoft.com/office/drawing/2014/main" val="3975814711"/>
                    </a:ext>
                  </a:extLst>
                </a:gridCol>
              </a:tblGrid>
              <a:tr h="370840">
                <a:tc>
                  <a:txBody>
                    <a:bodyPr/>
                    <a:lstStyle/>
                    <a:p>
                      <a:pPr algn="ctr"/>
                      <a:r>
                        <a:rPr lang="en-ZA" dirty="0"/>
                        <a:t>Operation</a:t>
                      </a:r>
                    </a:p>
                  </a:txBody>
                  <a:tcPr/>
                </a:tc>
                <a:tc>
                  <a:txBody>
                    <a:bodyPr/>
                    <a:lstStyle/>
                    <a:p>
                      <a:pPr algn="ctr"/>
                      <a:r>
                        <a:rPr lang="en-ZA" dirty="0"/>
                        <a:t>Time</a:t>
                      </a:r>
                    </a:p>
                  </a:txBody>
                  <a:tcPr/>
                </a:tc>
                <a:extLst>
                  <a:ext uri="{0D108BD9-81ED-4DB2-BD59-A6C34878D82A}">
                    <a16:rowId xmlns:a16="http://schemas.microsoft.com/office/drawing/2014/main" val="2322682272"/>
                  </a:ext>
                </a:extLst>
              </a:tr>
              <a:tr h="370840">
                <a:tc>
                  <a:txBody>
                    <a:bodyPr/>
                    <a:lstStyle/>
                    <a:p>
                      <a:pPr algn="ctr"/>
                      <a:r>
                        <a:rPr lang="en-ZA" dirty="0"/>
                        <a:t>size</a:t>
                      </a:r>
                    </a:p>
                  </a:txBody>
                  <a:tcPr/>
                </a:tc>
                <a:tc>
                  <a:txBody>
                    <a:bodyPr/>
                    <a:lstStyle/>
                    <a:p>
                      <a:pPr algn="ctr"/>
                      <a:r>
                        <a:rPr lang="en-ZA" dirty="0"/>
                        <a:t>O(1)</a:t>
                      </a:r>
                    </a:p>
                  </a:txBody>
                  <a:tcPr/>
                </a:tc>
                <a:extLst>
                  <a:ext uri="{0D108BD9-81ED-4DB2-BD59-A6C34878D82A}">
                    <a16:rowId xmlns:a16="http://schemas.microsoft.com/office/drawing/2014/main" val="1054377991"/>
                  </a:ext>
                </a:extLst>
              </a:tr>
              <a:tr h="370840">
                <a:tc>
                  <a:txBody>
                    <a:bodyPr/>
                    <a:lstStyle/>
                    <a:p>
                      <a:pPr algn="ctr"/>
                      <a:r>
                        <a:rPr lang="en-ZA" dirty="0"/>
                        <a:t>empty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O(1)</a:t>
                      </a:r>
                    </a:p>
                  </a:txBody>
                  <a:tcPr/>
                </a:tc>
                <a:extLst>
                  <a:ext uri="{0D108BD9-81ED-4DB2-BD59-A6C34878D82A}">
                    <a16:rowId xmlns:a16="http://schemas.microsoft.com/office/drawing/2014/main" val="3315277496"/>
                  </a:ext>
                </a:extLst>
              </a:tr>
              <a:tr h="370840">
                <a:tc>
                  <a:txBody>
                    <a:bodyPr/>
                    <a:lstStyle/>
                    <a:p>
                      <a:pPr algn="ctr"/>
                      <a:r>
                        <a:rPr lang="en-ZA" dirty="0"/>
                        <a:t>pop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O(1)</a:t>
                      </a:r>
                    </a:p>
                  </a:txBody>
                  <a:tcPr/>
                </a:tc>
                <a:extLst>
                  <a:ext uri="{0D108BD9-81ED-4DB2-BD59-A6C34878D82A}">
                    <a16:rowId xmlns:a16="http://schemas.microsoft.com/office/drawing/2014/main" val="3963132772"/>
                  </a:ext>
                </a:extLst>
              </a:tr>
              <a:tr h="370840">
                <a:tc>
                  <a:txBody>
                    <a:bodyPr/>
                    <a:lstStyle/>
                    <a:p>
                      <a:pPr algn="ctr"/>
                      <a:r>
                        <a:rPr lang="en-ZA" dirty="0"/>
                        <a:t>push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O(1)</a:t>
                      </a:r>
                    </a:p>
                  </a:txBody>
                  <a:tcPr/>
                </a:tc>
                <a:extLst>
                  <a:ext uri="{0D108BD9-81ED-4DB2-BD59-A6C34878D82A}">
                    <a16:rowId xmlns:a16="http://schemas.microsoft.com/office/drawing/2014/main" val="721656540"/>
                  </a:ext>
                </a:extLst>
              </a:tr>
              <a:tr h="370840">
                <a:tc>
                  <a:txBody>
                    <a:bodyPr/>
                    <a:lstStyle/>
                    <a:p>
                      <a:pPr algn="ctr"/>
                      <a:r>
                        <a:rPr lang="en-ZA" dirty="0"/>
                        <a:t>top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O(1)</a:t>
                      </a:r>
                    </a:p>
                  </a:txBody>
                  <a:tcPr/>
                </a:tc>
                <a:extLst>
                  <a:ext uri="{0D108BD9-81ED-4DB2-BD59-A6C34878D82A}">
                    <a16:rowId xmlns:a16="http://schemas.microsoft.com/office/drawing/2014/main" val="4114201908"/>
                  </a:ext>
                </a:extLst>
              </a:tr>
            </a:tbl>
          </a:graphicData>
        </a:graphic>
      </p:graphicFrame>
    </p:spTree>
    <p:extLst>
      <p:ext uri="{BB962C8B-B14F-4D97-AF65-F5344CB8AC3E}">
        <p14:creationId xmlns:p14="http://schemas.microsoft.com/office/powerpoint/2010/main" val="394608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3F81-A47D-4DFE-A3B3-CED811DADB77}"/>
              </a:ext>
            </a:extLst>
          </p:cNvPr>
          <p:cNvSpPr>
            <a:spLocks noGrp="1"/>
          </p:cNvSpPr>
          <p:nvPr>
            <p:ph type="title"/>
          </p:nvPr>
        </p:nvSpPr>
        <p:spPr/>
        <p:txBody>
          <a:bodyPr/>
          <a:lstStyle/>
          <a:p>
            <a:r>
              <a:rPr lang="en-ZA" dirty="0"/>
              <a:t>Stacks</a:t>
            </a:r>
          </a:p>
        </p:txBody>
      </p:sp>
      <p:sp>
        <p:nvSpPr>
          <p:cNvPr id="3" name="Content Placeholder 2">
            <a:extLst>
              <a:ext uri="{FF2B5EF4-FFF2-40B4-BE49-F238E27FC236}">
                <a16:creationId xmlns:a16="http://schemas.microsoft.com/office/drawing/2014/main" id="{7BF123DB-6467-48BB-9E76-EB652B5ACEDE}"/>
              </a:ext>
            </a:extLst>
          </p:cNvPr>
          <p:cNvSpPr>
            <a:spLocks noGrp="1"/>
          </p:cNvSpPr>
          <p:nvPr>
            <p:ph idx="1"/>
          </p:nvPr>
        </p:nvSpPr>
        <p:spPr/>
        <p:txBody>
          <a:bodyPr/>
          <a:lstStyle/>
          <a:p>
            <a:pPr>
              <a:lnSpc>
                <a:spcPct val="150000"/>
              </a:lnSpc>
            </a:pPr>
            <a:r>
              <a:rPr lang="en-ZA" dirty="0"/>
              <a:t>Could you think of implementing a stack using a Linked List?</a:t>
            </a:r>
          </a:p>
          <a:p>
            <a:pPr>
              <a:lnSpc>
                <a:spcPct val="150000"/>
              </a:lnSpc>
            </a:pPr>
            <a:r>
              <a:rPr lang="en-ZA" dirty="0"/>
              <a:t>What would be the time complexity of each operation? Refer to the previous table?</a:t>
            </a:r>
          </a:p>
          <a:p>
            <a:pPr>
              <a:lnSpc>
                <a:spcPct val="150000"/>
              </a:lnSpc>
            </a:pPr>
            <a:r>
              <a:rPr lang="en-ZA" dirty="0"/>
              <a:t>Which one would you use?</a:t>
            </a:r>
          </a:p>
          <a:p>
            <a:pPr>
              <a:lnSpc>
                <a:spcPct val="150000"/>
              </a:lnSpc>
            </a:pPr>
            <a:r>
              <a:rPr lang="en-ZA" dirty="0"/>
              <a:t>Using a stack, could you write a little pseudocode to reverse a vector?</a:t>
            </a:r>
          </a:p>
        </p:txBody>
      </p:sp>
    </p:spTree>
    <p:extLst>
      <p:ext uri="{BB962C8B-B14F-4D97-AF65-F5344CB8AC3E}">
        <p14:creationId xmlns:p14="http://schemas.microsoft.com/office/powerpoint/2010/main" val="4038939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5D90-6F87-4AC6-88C6-2BB2FF61A123}"/>
              </a:ext>
            </a:extLst>
          </p:cNvPr>
          <p:cNvSpPr>
            <a:spLocks noGrp="1"/>
          </p:cNvSpPr>
          <p:nvPr>
            <p:ph type="title"/>
          </p:nvPr>
        </p:nvSpPr>
        <p:spPr/>
        <p:txBody>
          <a:bodyPr/>
          <a:lstStyle/>
          <a:p>
            <a:r>
              <a:rPr lang="en-ZA" dirty="0"/>
              <a:t>Literature	</a:t>
            </a:r>
          </a:p>
        </p:txBody>
      </p:sp>
      <p:sp>
        <p:nvSpPr>
          <p:cNvPr id="3" name="Content Placeholder 2">
            <a:extLst>
              <a:ext uri="{FF2B5EF4-FFF2-40B4-BE49-F238E27FC236}">
                <a16:creationId xmlns:a16="http://schemas.microsoft.com/office/drawing/2014/main" id="{8C3B3377-4A0C-4069-A798-966E081ED89B}"/>
              </a:ext>
            </a:extLst>
          </p:cNvPr>
          <p:cNvSpPr>
            <a:spLocks noGrp="1"/>
          </p:cNvSpPr>
          <p:nvPr>
            <p:ph idx="1"/>
          </p:nvPr>
        </p:nvSpPr>
        <p:spPr>
          <a:xfrm>
            <a:off x="838199" y="1825625"/>
            <a:ext cx="11187545" cy="4351338"/>
          </a:xfrm>
        </p:spPr>
        <p:txBody>
          <a:bodyPr/>
          <a:lstStyle/>
          <a:p>
            <a:r>
              <a:rPr lang="en-ZA" dirty="0"/>
              <a:t>I strongly recommend C++ PROGRAMMING: </a:t>
            </a:r>
            <a:r>
              <a:rPr lang="en-US" dirty="0"/>
              <a:t>FROM PROBLEMANALYSIS TO PROGRAM DESIGN </a:t>
            </a:r>
            <a:r>
              <a:rPr lang="en-ZA" dirty="0"/>
              <a:t>FIFTH EDITION by D.S. MALIK </a:t>
            </a:r>
            <a:r>
              <a:rPr lang="en-ZA"/>
              <a:t>(Chapter 19)</a:t>
            </a:r>
            <a:endParaRPr lang="en-ZA" dirty="0"/>
          </a:p>
        </p:txBody>
      </p:sp>
    </p:spTree>
    <p:extLst>
      <p:ext uri="{BB962C8B-B14F-4D97-AF65-F5344CB8AC3E}">
        <p14:creationId xmlns:p14="http://schemas.microsoft.com/office/powerpoint/2010/main" val="1893556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D386-C341-453D-93CA-D9CC83337C31}"/>
              </a:ext>
            </a:extLst>
          </p:cNvPr>
          <p:cNvSpPr>
            <a:spLocks noGrp="1"/>
          </p:cNvSpPr>
          <p:nvPr>
            <p:ph type="title"/>
          </p:nvPr>
        </p:nvSpPr>
        <p:spPr/>
        <p:txBody>
          <a:bodyPr/>
          <a:lstStyle/>
          <a:p>
            <a:r>
              <a:rPr lang="en-ZA" dirty="0"/>
              <a:t>Complexity</a:t>
            </a:r>
          </a:p>
        </p:txBody>
      </p:sp>
      <p:sp>
        <p:nvSpPr>
          <p:cNvPr id="3" name="Content Placeholder 2">
            <a:extLst>
              <a:ext uri="{FF2B5EF4-FFF2-40B4-BE49-F238E27FC236}">
                <a16:creationId xmlns:a16="http://schemas.microsoft.com/office/drawing/2014/main" id="{80BFAD01-6DCA-4B67-A780-93CB7E7CE451}"/>
              </a:ext>
            </a:extLst>
          </p:cNvPr>
          <p:cNvSpPr>
            <a:spLocks noGrp="1"/>
          </p:cNvSpPr>
          <p:nvPr>
            <p:ph idx="1"/>
          </p:nvPr>
        </p:nvSpPr>
        <p:spPr>
          <a:xfrm>
            <a:off x="931178" y="1828800"/>
            <a:ext cx="11560029" cy="5482205"/>
          </a:xfrm>
        </p:spPr>
        <p:txBody>
          <a:bodyPr>
            <a:normAutofit/>
          </a:bodyPr>
          <a:lstStyle/>
          <a:p>
            <a:pPr>
              <a:lnSpc>
                <a:spcPct val="200000"/>
              </a:lnSpc>
            </a:pPr>
            <a:r>
              <a:rPr lang="en-ZA" dirty="0"/>
              <a:t>What are the different operations you can do with an array?</a:t>
            </a:r>
          </a:p>
          <a:p>
            <a:pPr>
              <a:lnSpc>
                <a:spcPct val="200000"/>
              </a:lnSpc>
            </a:pPr>
            <a:r>
              <a:rPr lang="en-ZA" dirty="0"/>
              <a:t>What are the different operations you can do with linked lists?</a:t>
            </a:r>
          </a:p>
          <a:p>
            <a:pPr>
              <a:lnSpc>
                <a:spcPct val="200000"/>
              </a:lnSpc>
            </a:pPr>
            <a:r>
              <a:rPr lang="en-ZA" dirty="0"/>
              <a:t>What is the time complexity of each operation?</a:t>
            </a:r>
          </a:p>
          <a:p>
            <a:pPr>
              <a:lnSpc>
                <a:spcPct val="200000"/>
              </a:lnSpc>
            </a:pPr>
            <a:r>
              <a:rPr lang="en-ZA" dirty="0"/>
              <a:t>Which of the above data structures work better than the other? When?</a:t>
            </a:r>
          </a:p>
          <a:p>
            <a:pPr>
              <a:lnSpc>
                <a:spcPct val="200000"/>
              </a:lnSpc>
            </a:pPr>
            <a:endParaRPr lang="en-ZA" dirty="0"/>
          </a:p>
        </p:txBody>
      </p:sp>
    </p:spTree>
    <p:extLst>
      <p:ext uri="{BB962C8B-B14F-4D97-AF65-F5344CB8AC3E}">
        <p14:creationId xmlns:p14="http://schemas.microsoft.com/office/powerpoint/2010/main" val="238145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646-CF5A-492B-A615-29394374F6D5}"/>
              </a:ext>
            </a:extLst>
          </p:cNvPr>
          <p:cNvSpPr>
            <a:spLocks noGrp="1"/>
          </p:cNvSpPr>
          <p:nvPr>
            <p:ph type="title"/>
          </p:nvPr>
        </p:nvSpPr>
        <p:spPr/>
        <p:txBody>
          <a:bodyPr/>
          <a:lstStyle/>
          <a:p>
            <a:r>
              <a:rPr lang="en-ZA" dirty="0"/>
              <a:t>Complexity (Again …)</a:t>
            </a:r>
          </a:p>
        </p:txBody>
      </p:sp>
      <p:sp>
        <p:nvSpPr>
          <p:cNvPr id="3" name="Content Placeholder 2">
            <a:extLst>
              <a:ext uri="{FF2B5EF4-FFF2-40B4-BE49-F238E27FC236}">
                <a16:creationId xmlns:a16="http://schemas.microsoft.com/office/drawing/2014/main" id="{F7ACC5BB-7E62-482F-8C65-594A4D746492}"/>
              </a:ext>
            </a:extLst>
          </p:cNvPr>
          <p:cNvSpPr>
            <a:spLocks noGrp="1"/>
          </p:cNvSpPr>
          <p:nvPr>
            <p:ph idx="1"/>
          </p:nvPr>
        </p:nvSpPr>
        <p:spPr/>
        <p:txBody>
          <a:bodyPr/>
          <a:lstStyle/>
          <a:p>
            <a:r>
              <a:rPr lang="en-ZA" dirty="0"/>
              <a:t>Let’s assume out array A</a:t>
            </a:r>
          </a:p>
          <a:p>
            <a:endParaRPr lang="en-ZA" dirty="0"/>
          </a:p>
          <a:p>
            <a:endParaRPr lang="en-ZA" dirty="0"/>
          </a:p>
          <a:p>
            <a:endParaRPr lang="en-ZA" dirty="0"/>
          </a:p>
          <a:p>
            <a:endParaRPr lang="en-ZA" dirty="0"/>
          </a:p>
          <a:p>
            <a:pPr marL="0" indent="0">
              <a:buNone/>
            </a:pPr>
            <a:endParaRPr lang="en-ZA" dirty="0"/>
          </a:p>
          <a:p>
            <a:pPr marL="0" indent="0">
              <a:buNone/>
            </a:pPr>
            <a:endParaRPr lang="en-ZA" dirty="0"/>
          </a:p>
        </p:txBody>
      </p:sp>
      <p:graphicFrame>
        <p:nvGraphicFramePr>
          <p:cNvPr id="4" name="Table 3">
            <a:extLst>
              <a:ext uri="{FF2B5EF4-FFF2-40B4-BE49-F238E27FC236}">
                <a16:creationId xmlns:a16="http://schemas.microsoft.com/office/drawing/2014/main" id="{A7A31705-7887-4B57-922C-4A34BE2B0797}"/>
              </a:ext>
            </a:extLst>
          </p:cNvPr>
          <p:cNvGraphicFramePr>
            <a:graphicFrameLocks noGrp="1"/>
          </p:cNvGraphicFramePr>
          <p:nvPr>
            <p:extLst>
              <p:ext uri="{D42A27DB-BD31-4B8C-83A1-F6EECF244321}">
                <p14:modId xmlns:p14="http://schemas.microsoft.com/office/powerpoint/2010/main" val="2102985404"/>
              </p:ext>
            </p:extLst>
          </p:nvPr>
        </p:nvGraphicFramePr>
        <p:xfrm>
          <a:off x="2032000" y="2355519"/>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algn="ctr"/>
                      <a:endParaRPr lang="en-ZA" dirty="0"/>
                    </a:p>
                  </a:txBody>
                  <a:tcPr>
                    <a:solidFill>
                      <a:schemeClr val="accent5">
                        <a:lumMod val="75000"/>
                      </a:schemeClr>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6" name="Connector: Elbow 5">
            <a:extLst>
              <a:ext uri="{FF2B5EF4-FFF2-40B4-BE49-F238E27FC236}">
                <a16:creationId xmlns:a16="http://schemas.microsoft.com/office/drawing/2014/main" id="{FECE62DD-0557-4393-ACC5-DA0F20E4E902}"/>
              </a:ext>
            </a:extLst>
          </p:cNvPr>
          <p:cNvCxnSpPr>
            <a:cxnSpLocks/>
          </p:cNvCxnSpPr>
          <p:nvPr/>
        </p:nvCxnSpPr>
        <p:spPr>
          <a:xfrm>
            <a:off x="4823670" y="2063692"/>
            <a:ext cx="1272330" cy="2918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FCE04E3-7986-48C8-97BF-F323F8BA8957}"/>
              </a:ext>
            </a:extLst>
          </p:cNvPr>
          <p:cNvCxnSpPr>
            <a:cxnSpLocks/>
            <a:endCxn id="4" idx="1"/>
          </p:cNvCxnSpPr>
          <p:nvPr/>
        </p:nvCxnSpPr>
        <p:spPr>
          <a:xfrm>
            <a:off x="1597891" y="2540939"/>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C32DCC-DEFF-452C-9671-F3DFEB5B73B5}"/>
              </a:ext>
            </a:extLst>
          </p:cNvPr>
          <p:cNvSpPr txBox="1"/>
          <p:nvPr/>
        </p:nvSpPr>
        <p:spPr>
          <a:xfrm>
            <a:off x="966775" y="2339109"/>
            <a:ext cx="685380" cy="369332"/>
          </a:xfrm>
          <a:prstGeom prst="rect">
            <a:avLst/>
          </a:prstGeom>
          <a:noFill/>
        </p:spPr>
        <p:txBody>
          <a:bodyPr wrap="none" rtlCol="0">
            <a:spAutoFit/>
          </a:bodyPr>
          <a:lstStyle/>
          <a:p>
            <a:r>
              <a:rPr lang="en-ZA" dirty="0"/>
              <a:t>Front</a:t>
            </a:r>
          </a:p>
        </p:txBody>
      </p:sp>
      <p:cxnSp>
        <p:nvCxnSpPr>
          <p:cNvPr id="21" name="Straight Arrow Connector 20">
            <a:extLst>
              <a:ext uri="{FF2B5EF4-FFF2-40B4-BE49-F238E27FC236}">
                <a16:creationId xmlns:a16="http://schemas.microsoft.com/office/drawing/2014/main" id="{AAEFFFDD-AC28-4BB0-816C-72F7E5D2153E}"/>
              </a:ext>
            </a:extLst>
          </p:cNvPr>
          <p:cNvCxnSpPr>
            <a:cxnSpLocks/>
            <a:endCxn id="4" idx="3"/>
          </p:cNvCxnSpPr>
          <p:nvPr/>
        </p:nvCxnSpPr>
        <p:spPr>
          <a:xfrm flipH="1">
            <a:off x="10160000" y="2540939"/>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0AA078-42E9-4046-8A58-0FD9566C84E7}"/>
              </a:ext>
            </a:extLst>
          </p:cNvPr>
          <p:cNvSpPr txBox="1"/>
          <p:nvPr/>
        </p:nvSpPr>
        <p:spPr>
          <a:xfrm>
            <a:off x="10592125" y="2339109"/>
            <a:ext cx="622286" cy="369332"/>
          </a:xfrm>
          <a:prstGeom prst="rect">
            <a:avLst/>
          </a:prstGeom>
          <a:noFill/>
        </p:spPr>
        <p:txBody>
          <a:bodyPr wrap="none" rtlCol="0">
            <a:spAutoFit/>
          </a:bodyPr>
          <a:lstStyle/>
          <a:p>
            <a:r>
              <a:rPr lang="en-ZA" dirty="0"/>
              <a:t>Back</a:t>
            </a:r>
          </a:p>
        </p:txBody>
      </p:sp>
      <p:graphicFrame>
        <p:nvGraphicFramePr>
          <p:cNvPr id="26" name="Table 25">
            <a:extLst>
              <a:ext uri="{FF2B5EF4-FFF2-40B4-BE49-F238E27FC236}">
                <a16:creationId xmlns:a16="http://schemas.microsoft.com/office/drawing/2014/main" id="{E0D72887-7336-4152-A5E0-62DB7094B416}"/>
              </a:ext>
            </a:extLst>
          </p:cNvPr>
          <p:cNvGraphicFramePr>
            <a:graphicFrameLocks noGrp="1"/>
          </p:cNvGraphicFramePr>
          <p:nvPr>
            <p:extLst>
              <p:ext uri="{D42A27DB-BD31-4B8C-83A1-F6EECF244321}">
                <p14:modId xmlns:p14="http://schemas.microsoft.com/office/powerpoint/2010/main" val="1118420570"/>
              </p:ext>
            </p:extLst>
          </p:nvPr>
        </p:nvGraphicFramePr>
        <p:xfrm>
          <a:off x="9919855" y="356913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29" name="Table 28">
            <a:extLst>
              <a:ext uri="{FF2B5EF4-FFF2-40B4-BE49-F238E27FC236}">
                <a16:creationId xmlns:a16="http://schemas.microsoft.com/office/drawing/2014/main" id="{94DE2231-7E48-44F7-B9DA-6B38CE978CB8}"/>
              </a:ext>
            </a:extLst>
          </p:cNvPr>
          <p:cNvGraphicFramePr>
            <a:graphicFrameLocks noGrp="1"/>
          </p:cNvGraphicFramePr>
          <p:nvPr>
            <p:extLst>
              <p:ext uri="{D42A27DB-BD31-4B8C-83A1-F6EECF244321}">
                <p14:modId xmlns:p14="http://schemas.microsoft.com/office/powerpoint/2010/main" val="2137759152"/>
              </p:ext>
            </p:extLst>
          </p:nvPr>
        </p:nvGraphicFramePr>
        <p:xfrm>
          <a:off x="7805872" y="5495053"/>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noFill/>
                  </a:tcPr>
                </a:tc>
                <a:extLst>
                  <a:ext uri="{0D108BD9-81ED-4DB2-BD59-A6C34878D82A}">
                    <a16:rowId xmlns:a16="http://schemas.microsoft.com/office/drawing/2014/main" val="1314663892"/>
                  </a:ext>
                </a:extLst>
              </a:tr>
            </a:tbl>
          </a:graphicData>
        </a:graphic>
      </p:graphicFrame>
      <p:graphicFrame>
        <p:nvGraphicFramePr>
          <p:cNvPr id="30" name="Table 29">
            <a:extLst>
              <a:ext uri="{FF2B5EF4-FFF2-40B4-BE49-F238E27FC236}">
                <a16:creationId xmlns:a16="http://schemas.microsoft.com/office/drawing/2014/main" id="{35ECEBE7-4ACF-4F30-BAFF-4ECB00FE4A52}"/>
              </a:ext>
            </a:extLst>
          </p:cNvPr>
          <p:cNvGraphicFramePr>
            <a:graphicFrameLocks noGrp="1"/>
          </p:cNvGraphicFramePr>
          <p:nvPr>
            <p:extLst>
              <p:ext uri="{D42A27DB-BD31-4B8C-83A1-F6EECF244321}">
                <p14:modId xmlns:p14="http://schemas.microsoft.com/office/powerpoint/2010/main" val="2509876413"/>
              </p:ext>
            </p:extLst>
          </p:nvPr>
        </p:nvGraphicFramePr>
        <p:xfrm>
          <a:off x="3569272" y="4144365"/>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31" name="Table 30">
            <a:extLst>
              <a:ext uri="{FF2B5EF4-FFF2-40B4-BE49-F238E27FC236}">
                <a16:creationId xmlns:a16="http://schemas.microsoft.com/office/drawing/2014/main" id="{A6F5C858-841A-4E74-BDFE-26BD66C84D2F}"/>
              </a:ext>
            </a:extLst>
          </p:cNvPr>
          <p:cNvGraphicFramePr>
            <a:graphicFrameLocks noGrp="1"/>
          </p:cNvGraphicFramePr>
          <p:nvPr>
            <p:extLst>
              <p:ext uri="{D42A27DB-BD31-4B8C-83A1-F6EECF244321}">
                <p14:modId xmlns:p14="http://schemas.microsoft.com/office/powerpoint/2010/main" val="360737528"/>
              </p:ext>
            </p:extLst>
          </p:nvPr>
        </p:nvGraphicFramePr>
        <p:xfrm>
          <a:off x="202362" y="549873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
        <p:nvSpPr>
          <p:cNvPr id="32" name="TextBox 31">
            <a:extLst>
              <a:ext uri="{FF2B5EF4-FFF2-40B4-BE49-F238E27FC236}">
                <a16:creationId xmlns:a16="http://schemas.microsoft.com/office/drawing/2014/main" id="{1046916A-0220-42F6-891A-D85DE0D150B2}"/>
              </a:ext>
            </a:extLst>
          </p:cNvPr>
          <p:cNvSpPr txBox="1"/>
          <p:nvPr/>
        </p:nvSpPr>
        <p:spPr>
          <a:xfrm>
            <a:off x="8774544" y="365125"/>
            <a:ext cx="3417455" cy="1200329"/>
          </a:xfrm>
          <a:prstGeom prst="rect">
            <a:avLst/>
          </a:prstGeom>
          <a:noFill/>
        </p:spPr>
        <p:txBody>
          <a:bodyPr wrap="square" rtlCol="0">
            <a:spAutoFit/>
          </a:bodyPr>
          <a:lstStyle/>
          <a:p>
            <a:r>
              <a:rPr lang="en-ZA" dirty="0"/>
              <a:t>Throughout this exercise, we will assume that we want to keep the same order of elements present in the array </a:t>
            </a:r>
          </a:p>
        </p:txBody>
      </p:sp>
      <p:sp>
        <p:nvSpPr>
          <p:cNvPr id="33" name="Rectangle 32">
            <a:extLst>
              <a:ext uri="{FF2B5EF4-FFF2-40B4-BE49-F238E27FC236}">
                <a16:creationId xmlns:a16="http://schemas.microsoft.com/office/drawing/2014/main" id="{F32EB546-77BB-4B7A-AD57-7FD38B994CE2}"/>
              </a:ext>
            </a:extLst>
          </p:cNvPr>
          <p:cNvSpPr/>
          <p:nvPr/>
        </p:nvSpPr>
        <p:spPr>
          <a:xfrm>
            <a:off x="8765309" y="365125"/>
            <a:ext cx="3426691" cy="1200329"/>
          </a:xfrm>
          <a:prstGeom prst="rect">
            <a:avLst/>
          </a:prstGeom>
          <a:solidFill>
            <a:schemeClr val="accent1">
              <a:alpha val="10000"/>
            </a:schemeClr>
          </a:solidFill>
          <a:ln>
            <a:solidFill>
              <a:schemeClr val="accent1">
                <a:shade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69460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646-CF5A-492B-A615-29394374F6D5}"/>
              </a:ext>
            </a:extLst>
          </p:cNvPr>
          <p:cNvSpPr>
            <a:spLocks noGrp="1"/>
          </p:cNvSpPr>
          <p:nvPr>
            <p:ph type="title"/>
          </p:nvPr>
        </p:nvSpPr>
        <p:spPr/>
        <p:txBody>
          <a:bodyPr/>
          <a:lstStyle/>
          <a:p>
            <a:r>
              <a:rPr lang="en-ZA" dirty="0"/>
              <a:t>Complexity (Again …)</a:t>
            </a:r>
          </a:p>
        </p:txBody>
      </p:sp>
      <p:sp>
        <p:nvSpPr>
          <p:cNvPr id="3" name="Content Placeholder 2">
            <a:extLst>
              <a:ext uri="{FF2B5EF4-FFF2-40B4-BE49-F238E27FC236}">
                <a16:creationId xmlns:a16="http://schemas.microsoft.com/office/drawing/2014/main" id="{F7ACC5BB-7E62-482F-8C65-594A4D746492}"/>
              </a:ext>
            </a:extLst>
          </p:cNvPr>
          <p:cNvSpPr>
            <a:spLocks noGrp="1"/>
          </p:cNvSpPr>
          <p:nvPr>
            <p:ph idx="1"/>
          </p:nvPr>
        </p:nvSpPr>
        <p:spPr/>
        <p:txBody>
          <a:bodyPr/>
          <a:lstStyle/>
          <a:p>
            <a:r>
              <a:rPr lang="en-ZA" dirty="0"/>
              <a:t>Let’s assume out array A</a:t>
            </a:r>
          </a:p>
          <a:p>
            <a:endParaRPr lang="en-ZA" dirty="0"/>
          </a:p>
          <a:p>
            <a:endParaRPr lang="en-ZA" dirty="0"/>
          </a:p>
          <a:p>
            <a:endParaRPr lang="en-ZA" dirty="0"/>
          </a:p>
          <a:p>
            <a:endParaRPr lang="en-ZA" dirty="0"/>
          </a:p>
          <a:p>
            <a:pPr marL="0" indent="0">
              <a:buNone/>
            </a:pPr>
            <a:endParaRPr lang="en-ZA" dirty="0"/>
          </a:p>
          <a:p>
            <a:pPr marL="0" indent="0">
              <a:buNone/>
            </a:pPr>
            <a:endParaRPr lang="en-ZA" dirty="0"/>
          </a:p>
        </p:txBody>
      </p:sp>
      <p:graphicFrame>
        <p:nvGraphicFramePr>
          <p:cNvPr id="4" name="Table 3">
            <a:extLst>
              <a:ext uri="{FF2B5EF4-FFF2-40B4-BE49-F238E27FC236}">
                <a16:creationId xmlns:a16="http://schemas.microsoft.com/office/drawing/2014/main" id="{A7A31705-7887-4B57-922C-4A34BE2B0797}"/>
              </a:ext>
            </a:extLst>
          </p:cNvPr>
          <p:cNvGraphicFramePr>
            <a:graphicFrameLocks noGrp="1"/>
          </p:cNvGraphicFramePr>
          <p:nvPr>
            <p:extLst>
              <p:ext uri="{D42A27DB-BD31-4B8C-83A1-F6EECF244321}">
                <p14:modId xmlns:p14="http://schemas.microsoft.com/office/powerpoint/2010/main" val="1200224587"/>
              </p:ext>
            </p:extLst>
          </p:nvPr>
        </p:nvGraphicFramePr>
        <p:xfrm>
          <a:off x="2032000" y="2355519"/>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algn="ctr"/>
                      <a:r>
                        <a:rPr lang="en-ZA" dirty="0"/>
                        <a:t>10</a:t>
                      </a:r>
                    </a:p>
                  </a:txBody>
                  <a:tcPr>
                    <a:solidFill>
                      <a:srgbClr val="00B050"/>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6" name="Connector: Elbow 5">
            <a:extLst>
              <a:ext uri="{FF2B5EF4-FFF2-40B4-BE49-F238E27FC236}">
                <a16:creationId xmlns:a16="http://schemas.microsoft.com/office/drawing/2014/main" id="{FECE62DD-0557-4393-ACC5-DA0F20E4E902}"/>
              </a:ext>
            </a:extLst>
          </p:cNvPr>
          <p:cNvCxnSpPr>
            <a:cxnSpLocks/>
          </p:cNvCxnSpPr>
          <p:nvPr/>
        </p:nvCxnSpPr>
        <p:spPr>
          <a:xfrm>
            <a:off x="4823670" y="2063692"/>
            <a:ext cx="1272330" cy="2918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B6952A6-CBB7-469B-8747-B9053FAA852B}"/>
              </a:ext>
            </a:extLst>
          </p:cNvPr>
          <p:cNvCxnSpPr>
            <a:cxnSpLocks/>
            <a:stCxn id="15" idx="0"/>
          </p:cNvCxnSpPr>
          <p:nvPr/>
        </p:nvCxnSpPr>
        <p:spPr>
          <a:xfrm flipH="1" flipV="1">
            <a:off x="8266547" y="2726362"/>
            <a:ext cx="2789380" cy="8427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FCE04E3-7986-48C8-97BF-F323F8BA8957}"/>
              </a:ext>
            </a:extLst>
          </p:cNvPr>
          <p:cNvCxnSpPr>
            <a:cxnSpLocks/>
            <a:endCxn id="4" idx="1"/>
          </p:cNvCxnSpPr>
          <p:nvPr/>
        </p:nvCxnSpPr>
        <p:spPr>
          <a:xfrm>
            <a:off x="1597891" y="2540939"/>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C32DCC-DEFF-452C-9671-F3DFEB5B73B5}"/>
              </a:ext>
            </a:extLst>
          </p:cNvPr>
          <p:cNvSpPr txBox="1"/>
          <p:nvPr/>
        </p:nvSpPr>
        <p:spPr>
          <a:xfrm>
            <a:off x="966775" y="2339109"/>
            <a:ext cx="685380" cy="369332"/>
          </a:xfrm>
          <a:prstGeom prst="rect">
            <a:avLst/>
          </a:prstGeom>
          <a:noFill/>
        </p:spPr>
        <p:txBody>
          <a:bodyPr wrap="none" rtlCol="0">
            <a:spAutoFit/>
          </a:bodyPr>
          <a:lstStyle/>
          <a:p>
            <a:r>
              <a:rPr lang="en-ZA" dirty="0"/>
              <a:t>Front</a:t>
            </a:r>
          </a:p>
        </p:txBody>
      </p:sp>
      <p:cxnSp>
        <p:nvCxnSpPr>
          <p:cNvPr id="21" name="Straight Arrow Connector 20">
            <a:extLst>
              <a:ext uri="{FF2B5EF4-FFF2-40B4-BE49-F238E27FC236}">
                <a16:creationId xmlns:a16="http://schemas.microsoft.com/office/drawing/2014/main" id="{AAEFFFDD-AC28-4BB0-816C-72F7E5D2153E}"/>
              </a:ext>
            </a:extLst>
          </p:cNvPr>
          <p:cNvCxnSpPr>
            <a:cxnSpLocks/>
            <a:endCxn id="4" idx="3"/>
          </p:cNvCxnSpPr>
          <p:nvPr/>
        </p:nvCxnSpPr>
        <p:spPr>
          <a:xfrm flipH="1">
            <a:off x="10160000" y="2540939"/>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0AA078-42E9-4046-8A58-0FD9566C84E7}"/>
              </a:ext>
            </a:extLst>
          </p:cNvPr>
          <p:cNvSpPr txBox="1"/>
          <p:nvPr/>
        </p:nvSpPr>
        <p:spPr>
          <a:xfrm>
            <a:off x="10592125" y="2339109"/>
            <a:ext cx="622286" cy="369332"/>
          </a:xfrm>
          <a:prstGeom prst="rect">
            <a:avLst/>
          </a:prstGeom>
          <a:noFill/>
        </p:spPr>
        <p:txBody>
          <a:bodyPr wrap="none" rtlCol="0">
            <a:spAutoFit/>
          </a:bodyPr>
          <a:lstStyle/>
          <a:p>
            <a:r>
              <a:rPr lang="en-ZA" dirty="0"/>
              <a:t>Back</a:t>
            </a:r>
          </a:p>
        </p:txBody>
      </p:sp>
      <p:graphicFrame>
        <p:nvGraphicFramePr>
          <p:cNvPr id="15" name="Table 14">
            <a:extLst>
              <a:ext uri="{FF2B5EF4-FFF2-40B4-BE49-F238E27FC236}">
                <a16:creationId xmlns:a16="http://schemas.microsoft.com/office/drawing/2014/main" id="{DCF07F7D-31FE-4488-8087-99F912A247EA}"/>
              </a:ext>
            </a:extLst>
          </p:cNvPr>
          <p:cNvGraphicFramePr>
            <a:graphicFrameLocks noGrp="1"/>
          </p:cNvGraphicFramePr>
          <p:nvPr>
            <p:extLst>
              <p:ext uri="{D42A27DB-BD31-4B8C-83A1-F6EECF244321}">
                <p14:modId xmlns:p14="http://schemas.microsoft.com/office/powerpoint/2010/main" val="2113088513"/>
              </p:ext>
            </p:extLst>
          </p:nvPr>
        </p:nvGraphicFramePr>
        <p:xfrm>
          <a:off x="9919855" y="356913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6" name="Table 15">
            <a:extLst>
              <a:ext uri="{FF2B5EF4-FFF2-40B4-BE49-F238E27FC236}">
                <a16:creationId xmlns:a16="http://schemas.microsoft.com/office/drawing/2014/main" id="{F6ACA8F3-F3E8-40C3-B1A5-1DCB5E586AB4}"/>
              </a:ext>
            </a:extLst>
          </p:cNvPr>
          <p:cNvGraphicFramePr>
            <a:graphicFrameLocks noGrp="1"/>
          </p:cNvGraphicFramePr>
          <p:nvPr>
            <p:extLst>
              <p:ext uri="{D42A27DB-BD31-4B8C-83A1-F6EECF244321}">
                <p14:modId xmlns:p14="http://schemas.microsoft.com/office/powerpoint/2010/main" val="701562554"/>
              </p:ext>
            </p:extLst>
          </p:nvPr>
        </p:nvGraphicFramePr>
        <p:xfrm>
          <a:off x="7805872" y="5495053"/>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noFill/>
                  </a:tcPr>
                </a:tc>
                <a:extLst>
                  <a:ext uri="{0D108BD9-81ED-4DB2-BD59-A6C34878D82A}">
                    <a16:rowId xmlns:a16="http://schemas.microsoft.com/office/drawing/2014/main" val="1314663892"/>
                  </a:ext>
                </a:extLst>
              </a:tr>
            </a:tbl>
          </a:graphicData>
        </a:graphic>
      </p:graphicFrame>
      <p:graphicFrame>
        <p:nvGraphicFramePr>
          <p:cNvPr id="17" name="Table 16">
            <a:extLst>
              <a:ext uri="{FF2B5EF4-FFF2-40B4-BE49-F238E27FC236}">
                <a16:creationId xmlns:a16="http://schemas.microsoft.com/office/drawing/2014/main" id="{F78E5CEA-0C83-42E3-82C4-8D52C965161B}"/>
              </a:ext>
            </a:extLst>
          </p:cNvPr>
          <p:cNvGraphicFramePr>
            <a:graphicFrameLocks noGrp="1"/>
          </p:cNvGraphicFramePr>
          <p:nvPr>
            <p:extLst>
              <p:ext uri="{D42A27DB-BD31-4B8C-83A1-F6EECF244321}">
                <p14:modId xmlns:p14="http://schemas.microsoft.com/office/powerpoint/2010/main" val="3285300471"/>
              </p:ext>
            </p:extLst>
          </p:nvPr>
        </p:nvGraphicFramePr>
        <p:xfrm>
          <a:off x="3569272" y="4144365"/>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20" name="Table 19">
            <a:extLst>
              <a:ext uri="{FF2B5EF4-FFF2-40B4-BE49-F238E27FC236}">
                <a16:creationId xmlns:a16="http://schemas.microsoft.com/office/drawing/2014/main" id="{EABC57C7-0271-4375-9BCA-7208220322DA}"/>
              </a:ext>
            </a:extLst>
          </p:cNvPr>
          <p:cNvGraphicFramePr>
            <a:graphicFrameLocks noGrp="1"/>
          </p:cNvGraphicFramePr>
          <p:nvPr>
            <p:extLst>
              <p:ext uri="{D42A27DB-BD31-4B8C-83A1-F6EECF244321}">
                <p14:modId xmlns:p14="http://schemas.microsoft.com/office/powerpoint/2010/main" val="360737528"/>
              </p:ext>
            </p:extLst>
          </p:nvPr>
        </p:nvGraphicFramePr>
        <p:xfrm>
          <a:off x="202362" y="549873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Tree>
    <p:extLst>
      <p:ext uri="{BB962C8B-B14F-4D97-AF65-F5344CB8AC3E}">
        <p14:creationId xmlns:p14="http://schemas.microsoft.com/office/powerpoint/2010/main" val="189438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646-CF5A-492B-A615-29394374F6D5}"/>
              </a:ext>
            </a:extLst>
          </p:cNvPr>
          <p:cNvSpPr>
            <a:spLocks noGrp="1"/>
          </p:cNvSpPr>
          <p:nvPr>
            <p:ph type="title"/>
          </p:nvPr>
        </p:nvSpPr>
        <p:spPr/>
        <p:txBody>
          <a:bodyPr/>
          <a:lstStyle/>
          <a:p>
            <a:r>
              <a:rPr lang="en-ZA" dirty="0"/>
              <a:t>Complexity (Again …)</a:t>
            </a:r>
          </a:p>
        </p:txBody>
      </p:sp>
      <p:sp>
        <p:nvSpPr>
          <p:cNvPr id="3" name="Content Placeholder 2">
            <a:extLst>
              <a:ext uri="{FF2B5EF4-FFF2-40B4-BE49-F238E27FC236}">
                <a16:creationId xmlns:a16="http://schemas.microsoft.com/office/drawing/2014/main" id="{F7ACC5BB-7E62-482F-8C65-594A4D746492}"/>
              </a:ext>
            </a:extLst>
          </p:cNvPr>
          <p:cNvSpPr>
            <a:spLocks noGrp="1"/>
          </p:cNvSpPr>
          <p:nvPr>
            <p:ph idx="1"/>
          </p:nvPr>
        </p:nvSpPr>
        <p:spPr/>
        <p:txBody>
          <a:bodyPr/>
          <a:lstStyle/>
          <a:p>
            <a:r>
              <a:rPr lang="en-ZA" dirty="0"/>
              <a:t>Let’s assume out array A</a:t>
            </a:r>
          </a:p>
          <a:p>
            <a:endParaRPr lang="en-ZA" dirty="0"/>
          </a:p>
          <a:p>
            <a:endParaRPr lang="en-ZA" dirty="0"/>
          </a:p>
          <a:p>
            <a:endParaRPr lang="en-ZA" dirty="0"/>
          </a:p>
          <a:p>
            <a:endParaRPr lang="en-ZA" dirty="0"/>
          </a:p>
          <a:p>
            <a:pPr marL="0" indent="0">
              <a:buNone/>
            </a:pPr>
            <a:endParaRPr lang="en-ZA" dirty="0"/>
          </a:p>
          <a:p>
            <a:pPr marL="0" indent="0">
              <a:buNone/>
            </a:pPr>
            <a:endParaRPr lang="en-ZA" dirty="0"/>
          </a:p>
        </p:txBody>
      </p:sp>
      <p:graphicFrame>
        <p:nvGraphicFramePr>
          <p:cNvPr id="4" name="Table 3">
            <a:extLst>
              <a:ext uri="{FF2B5EF4-FFF2-40B4-BE49-F238E27FC236}">
                <a16:creationId xmlns:a16="http://schemas.microsoft.com/office/drawing/2014/main" id="{A7A31705-7887-4B57-922C-4A34BE2B0797}"/>
              </a:ext>
            </a:extLst>
          </p:cNvPr>
          <p:cNvGraphicFramePr>
            <a:graphicFrameLocks noGrp="1"/>
          </p:cNvGraphicFramePr>
          <p:nvPr>
            <p:extLst>
              <p:ext uri="{D42A27DB-BD31-4B8C-83A1-F6EECF244321}">
                <p14:modId xmlns:p14="http://schemas.microsoft.com/office/powerpoint/2010/main" val="1898334571"/>
              </p:ext>
            </p:extLst>
          </p:nvPr>
        </p:nvGraphicFramePr>
        <p:xfrm>
          <a:off x="2032000" y="2355519"/>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ZA" dirty="0"/>
                    </a:p>
                  </a:txBody>
                  <a:tcPr>
                    <a:solidFill>
                      <a:srgbClr val="FF0000"/>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6" name="Connector: Elbow 5">
            <a:extLst>
              <a:ext uri="{FF2B5EF4-FFF2-40B4-BE49-F238E27FC236}">
                <a16:creationId xmlns:a16="http://schemas.microsoft.com/office/drawing/2014/main" id="{FECE62DD-0557-4393-ACC5-DA0F20E4E902}"/>
              </a:ext>
            </a:extLst>
          </p:cNvPr>
          <p:cNvCxnSpPr>
            <a:cxnSpLocks/>
          </p:cNvCxnSpPr>
          <p:nvPr/>
        </p:nvCxnSpPr>
        <p:spPr>
          <a:xfrm>
            <a:off x="4823670" y="2063692"/>
            <a:ext cx="1272330" cy="2918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FCE04E3-7986-48C8-97BF-F323F8BA8957}"/>
              </a:ext>
            </a:extLst>
          </p:cNvPr>
          <p:cNvCxnSpPr>
            <a:cxnSpLocks/>
            <a:endCxn id="4" idx="1"/>
          </p:cNvCxnSpPr>
          <p:nvPr/>
        </p:nvCxnSpPr>
        <p:spPr>
          <a:xfrm>
            <a:off x="1597891" y="2540939"/>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C32DCC-DEFF-452C-9671-F3DFEB5B73B5}"/>
              </a:ext>
            </a:extLst>
          </p:cNvPr>
          <p:cNvSpPr txBox="1"/>
          <p:nvPr/>
        </p:nvSpPr>
        <p:spPr>
          <a:xfrm>
            <a:off x="966775" y="2339109"/>
            <a:ext cx="685380" cy="369332"/>
          </a:xfrm>
          <a:prstGeom prst="rect">
            <a:avLst/>
          </a:prstGeom>
          <a:noFill/>
        </p:spPr>
        <p:txBody>
          <a:bodyPr wrap="none" rtlCol="0">
            <a:spAutoFit/>
          </a:bodyPr>
          <a:lstStyle/>
          <a:p>
            <a:r>
              <a:rPr lang="en-ZA" dirty="0"/>
              <a:t>Front</a:t>
            </a:r>
          </a:p>
        </p:txBody>
      </p:sp>
      <p:cxnSp>
        <p:nvCxnSpPr>
          <p:cNvPr id="21" name="Straight Arrow Connector 20">
            <a:extLst>
              <a:ext uri="{FF2B5EF4-FFF2-40B4-BE49-F238E27FC236}">
                <a16:creationId xmlns:a16="http://schemas.microsoft.com/office/drawing/2014/main" id="{AAEFFFDD-AC28-4BB0-816C-72F7E5D2153E}"/>
              </a:ext>
            </a:extLst>
          </p:cNvPr>
          <p:cNvCxnSpPr>
            <a:cxnSpLocks/>
            <a:endCxn id="4" idx="3"/>
          </p:cNvCxnSpPr>
          <p:nvPr/>
        </p:nvCxnSpPr>
        <p:spPr>
          <a:xfrm flipH="1">
            <a:off x="10160000" y="2540939"/>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0AA078-42E9-4046-8A58-0FD9566C84E7}"/>
              </a:ext>
            </a:extLst>
          </p:cNvPr>
          <p:cNvSpPr txBox="1"/>
          <p:nvPr/>
        </p:nvSpPr>
        <p:spPr>
          <a:xfrm>
            <a:off x="10592125" y="2339109"/>
            <a:ext cx="622286" cy="369332"/>
          </a:xfrm>
          <a:prstGeom prst="rect">
            <a:avLst/>
          </a:prstGeom>
          <a:noFill/>
        </p:spPr>
        <p:txBody>
          <a:bodyPr wrap="none" rtlCol="0">
            <a:spAutoFit/>
          </a:bodyPr>
          <a:lstStyle/>
          <a:p>
            <a:r>
              <a:rPr lang="en-ZA" dirty="0"/>
              <a:t>Back</a:t>
            </a:r>
          </a:p>
        </p:txBody>
      </p:sp>
      <p:graphicFrame>
        <p:nvGraphicFramePr>
          <p:cNvPr id="11" name="Table 10">
            <a:extLst>
              <a:ext uri="{FF2B5EF4-FFF2-40B4-BE49-F238E27FC236}">
                <a16:creationId xmlns:a16="http://schemas.microsoft.com/office/drawing/2014/main" id="{99969C68-5EE0-4DF6-AFD8-49000C5CB805}"/>
              </a:ext>
            </a:extLst>
          </p:cNvPr>
          <p:cNvGraphicFramePr>
            <a:graphicFrameLocks noGrp="1"/>
          </p:cNvGraphicFramePr>
          <p:nvPr>
            <p:extLst>
              <p:ext uri="{D42A27DB-BD31-4B8C-83A1-F6EECF244321}">
                <p14:modId xmlns:p14="http://schemas.microsoft.com/office/powerpoint/2010/main" val="3441893087"/>
              </p:ext>
            </p:extLst>
          </p:nvPr>
        </p:nvGraphicFramePr>
        <p:xfrm>
          <a:off x="7805872" y="5495053"/>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cxnSp>
        <p:nvCxnSpPr>
          <p:cNvPr id="7" name="Straight Arrow Connector 6">
            <a:extLst>
              <a:ext uri="{FF2B5EF4-FFF2-40B4-BE49-F238E27FC236}">
                <a16:creationId xmlns:a16="http://schemas.microsoft.com/office/drawing/2014/main" id="{30478350-6167-4072-91E6-BFEA88FC6263}"/>
              </a:ext>
            </a:extLst>
          </p:cNvPr>
          <p:cNvCxnSpPr>
            <a:cxnSpLocks/>
            <a:stCxn id="11" idx="0"/>
          </p:cNvCxnSpPr>
          <p:nvPr/>
        </p:nvCxnSpPr>
        <p:spPr>
          <a:xfrm flipH="1" flipV="1">
            <a:off x="8137820" y="2726359"/>
            <a:ext cx="1011370" cy="2768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a:extLst>
              <a:ext uri="{FF2B5EF4-FFF2-40B4-BE49-F238E27FC236}">
                <a16:creationId xmlns:a16="http://schemas.microsoft.com/office/drawing/2014/main" id="{54FC749F-110B-4A46-B4AD-A2382B68886E}"/>
              </a:ext>
            </a:extLst>
          </p:cNvPr>
          <p:cNvGraphicFramePr>
            <a:graphicFrameLocks noGrp="1"/>
          </p:cNvGraphicFramePr>
          <p:nvPr>
            <p:extLst>
              <p:ext uri="{D42A27DB-BD31-4B8C-83A1-F6EECF244321}">
                <p14:modId xmlns:p14="http://schemas.microsoft.com/office/powerpoint/2010/main" val="2113088513"/>
              </p:ext>
            </p:extLst>
          </p:nvPr>
        </p:nvGraphicFramePr>
        <p:xfrm>
          <a:off x="9919855" y="356913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7" name="Table 16">
            <a:extLst>
              <a:ext uri="{FF2B5EF4-FFF2-40B4-BE49-F238E27FC236}">
                <a16:creationId xmlns:a16="http://schemas.microsoft.com/office/drawing/2014/main" id="{243AFB68-909E-481D-99DE-5D67C844B0E3}"/>
              </a:ext>
            </a:extLst>
          </p:cNvPr>
          <p:cNvGraphicFramePr>
            <a:graphicFrameLocks noGrp="1"/>
          </p:cNvGraphicFramePr>
          <p:nvPr>
            <p:extLst>
              <p:ext uri="{D42A27DB-BD31-4B8C-83A1-F6EECF244321}">
                <p14:modId xmlns:p14="http://schemas.microsoft.com/office/powerpoint/2010/main" val="3309095289"/>
              </p:ext>
            </p:extLst>
          </p:nvPr>
        </p:nvGraphicFramePr>
        <p:xfrm>
          <a:off x="3569272" y="4144365"/>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20" name="Table 19">
            <a:extLst>
              <a:ext uri="{FF2B5EF4-FFF2-40B4-BE49-F238E27FC236}">
                <a16:creationId xmlns:a16="http://schemas.microsoft.com/office/drawing/2014/main" id="{5BA1C53A-56DB-406F-BB63-47E2FBFD37D8}"/>
              </a:ext>
            </a:extLst>
          </p:cNvPr>
          <p:cNvGraphicFramePr>
            <a:graphicFrameLocks noGrp="1"/>
          </p:cNvGraphicFramePr>
          <p:nvPr>
            <p:extLst>
              <p:ext uri="{D42A27DB-BD31-4B8C-83A1-F6EECF244321}">
                <p14:modId xmlns:p14="http://schemas.microsoft.com/office/powerpoint/2010/main" val="360737528"/>
              </p:ext>
            </p:extLst>
          </p:nvPr>
        </p:nvGraphicFramePr>
        <p:xfrm>
          <a:off x="202362" y="549873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Tree>
    <p:extLst>
      <p:ext uri="{BB962C8B-B14F-4D97-AF65-F5344CB8AC3E}">
        <p14:creationId xmlns:p14="http://schemas.microsoft.com/office/powerpoint/2010/main" val="397997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646-CF5A-492B-A615-29394374F6D5}"/>
              </a:ext>
            </a:extLst>
          </p:cNvPr>
          <p:cNvSpPr>
            <a:spLocks noGrp="1"/>
          </p:cNvSpPr>
          <p:nvPr>
            <p:ph type="title"/>
          </p:nvPr>
        </p:nvSpPr>
        <p:spPr/>
        <p:txBody>
          <a:bodyPr/>
          <a:lstStyle/>
          <a:p>
            <a:r>
              <a:rPr lang="en-ZA" dirty="0"/>
              <a:t>Complexity (Again …)</a:t>
            </a:r>
          </a:p>
        </p:txBody>
      </p:sp>
      <p:sp>
        <p:nvSpPr>
          <p:cNvPr id="3" name="Content Placeholder 2">
            <a:extLst>
              <a:ext uri="{FF2B5EF4-FFF2-40B4-BE49-F238E27FC236}">
                <a16:creationId xmlns:a16="http://schemas.microsoft.com/office/drawing/2014/main" id="{F7ACC5BB-7E62-482F-8C65-594A4D746492}"/>
              </a:ext>
            </a:extLst>
          </p:cNvPr>
          <p:cNvSpPr>
            <a:spLocks noGrp="1"/>
          </p:cNvSpPr>
          <p:nvPr>
            <p:ph idx="1"/>
          </p:nvPr>
        </p:nvSpPr>
        <p:spPr/>
        <p:txBody>
          <a:bodyPr/>
          <a:lstStyle/>
          <a:p>
            <a:r>
              <a:rPr lang="en-ZA" dirty="0"/>
              <a:t>Let’s assume out array A</a:t>
            </a:r>
          </a:p>
          <a:p>
            <a:endParaRPr lang="en-ZA" dirty="0"/>
          </a:p>
          <a:p>
            <a:endParaRPr lang="en-ZA" dirty="0"/>
          </a:p>
          <a:p>
            <a:endParaRPr lang="en-ZA" dirty="0"/>
          </a:p>
          <a:p>
            <a:endParaRPr lang="en-ZA" dirty="0"/>
          </a:p>
          <a:p>
            <a:pPr marL="0" indent="0">
              <a:buNone/>
            </a:pPr>
            <a:endParaRPr lang="en-ZA" dirty="0"/>
          </a:p>
          <a:p>
            <a:pPr marL="0" indent="0">
              <a:buNone/>
            </a:pPr>
            <a:endParaRPr lang="en-ZA" dirty="0"/>
          </a:p>
        </p:txBody>
      </p:sp>
      <p:graphicFrame>
        <p:nvGraphicFramePr>
          <p:cNvPr id="4" name="Table 3">
            <a:extLst>
              <a:ext uri="{FF2B5EF4-FFF2-40B4-BE49-F238E27FC236}">
                <a16:creationId xmlns:a16="http://schemas.microsoft.com/office/drawing/2014/main" id="{A7A31705-7887-4B57-922C-4A34BE2B0797}"/>
              </a:ext>
            </a:extLst>
          </p:cNvPr>
          <p:cNvGraphicFramePr>
            <a:graphicFrameLocks noGrp="1"/>
          </p:cNvGraphicFramePr>
          <p:nvPr>
            <p:extLst>
              <p:ext uri="{D42A27DB-BD31-4B8C-83A1-F6EECF244321}">
                <p14:modId xmlns:p14="http://schemas.microsoft.com/office/powerpoint/2010/main" val="295781432"/>
              </p:ext>
            </p:extLst>
          </p:nvPr>
        </p:nvGraphicFramePr>
        <p:xfrm>
          <a:off x="2032000" y="2355519"/>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ZA" dirty="0"/>
                    </a:p>
                  </a:txBody>
                  <a:tcPr>
                    <a:solidFill>
                      <a:schemeClr val="accent5">
                        <a:lumMod val="75000"/>
                      </a:schemeClr>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6" name="Connector: Elbow 5">
            <a:extLst>
              <a:ext uri="{FF2B5EF4-FFF2-40B4-BE49-F238E27FC236}">
                <a16:creationId xmlns:a16="http://schemas.microsoft.com/office/drawing/2014/main" id="{FECE62DD-0557-4393-ACC5-DA0F20E4E902}"/>
              </a:ext>
            </a:extLst>
          </p:cNvPr>
          <p:cNvCxnSpPr>
            <a:cxnSpLocks/>
          </p:cNvCxnSpPr>
          <p:nvPr/>
        </p:nvCxnSpPr>
        <p:spPr>
          <a:xfrm>
            <a:off x="4823670" y="2063692"/>
            <a:ext cx="1272330" cy="2918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FCE04E3-7986-48C8-97BF-F323F8BA8957}"/>
              </a:ext>
            </a:extLst>
          </p:cNvPr>
          <p:cNvCxnSpPr>
            <a:cxnSpLocks/>
            <a:endCxn id="4" idx="1"/>
          </p:cNvCxnSpPr>
          <p:nvPr/>
        </p:nvCxnSpPr>
        <p:spPr>
          <a:xfrm>
            <a:off x="1597891" y="2540939"/>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C32DCC-DEFF-452C-9671-F3DFEB5B73B5}"/>
              </a:ext>
            </a:extLst>
          </p:cNvPr>
          <p:cNvSpPr txBox="1"/>
          <p:nvPr/>
        </p:nvSpPr>
        <p:spPr>
          <a:xfrm>
            <a:off x="966775" y="2339109"/>
            <a:ext cx="685380" cy="369332"/>
          </a:xfrm>
          <a:prstGeom prst="rect">
            <a:avLst/>
          </a:prstGeom>
          <a:noFill/>
        </p:spPr>
        <p:txBody>
          <a:bodyPr wrap="none" rtlCol="0">
            <a:spAutoFit/>
          </a:bodyPr>
          <a:lstStyle/>
          <a:p>
            <a:r>
              <a:rPr lang="en-ZA" dirty="0"/>
              <a:t>Front</a:t>
            </a:r>
          </a:p>
        </p:txBody>
      </p:sp>
      <p:cxnSp>
        <p:nvCxnSpPr>
          <p:cNvPr id="21" name="Straight Arrow Connector 20">
            <a:extLst>
              <a:ext uri="{FF2B5EF4-FFF2-40B4-BE49-F238E27FC236}">
                <a16:creationId xmlns:a16="http://schemas.microsoft.com/office/drawing/2014/main" id="{AAEFFFDD-AC28-4BB0-816C-72F7E5D2153E}"/>
              </a:ext>
            </a:extLst>
          </p:cNvPr>
          <p:cNvCxnSpPr>
            <a:cxnSpLocks/>
            <a:endCxn id="4" idx="3"/>
          </p:cNvCxnSpPr>
          <p:nvPr/>
        </p:nvCxnSpPr>
        <p:spPr>
          <a:xfrm flipH="1">
            <a:off x="10160000" y="2540939"/>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0AA078-42E9-4046-8A58-0FD9566C84E7}"/>
              </a:ext>
            </a:extLst>
          </p:cNvPr>
          <p:cNvSpPr txBox="1"/>
          <p:nvPr/>
        </p:nvSpPr>
        <p:spPr>
          <a:xfrm>
            <a:off x="10592125" y="2339109"/>
            <a:ext cx="622286" cy="369332"/>
          </a:xfrm>
          <a:prstGeom prst="rect">
            <a:avLst/>
          </a:prstGeom>
          <a:noFill/>
        </p:spPr>
        <p:txBody>
          <a:bodyPr wrap="none" rtlCol="0">
            <a:spAutoFit/>
          </a:bodyPr>
          <a:lstStyle/>
          <a:p>
            <a:r>
              <a:rPr lang="en-ZA" dirty="0"/>
              <a:t>Back</a:t>
            </a:r>
          </a:p>
        </p:txBody>
      </p:sp>
      <p:graphicFrame>
        <p:nvGraphicFramePr>
          <p:cNvPr id="11" name="Table 10">
            <a:extLst>
              <a:ext uri="{FF2B5EF4-FFF2-40B4-BE49-F238E27FC236}">
                <a16:creationId xmlns:a16="http://schemas.microsoft.com/office/drawing/2014/main" id="{99969C68-5EE0-4DF6-AFD8-49000C5CB805}"/>
              </a:ext>
            </a:extLst>
          </p:cNvPr>
          <p:cNvGraphicFramePr>
            <a:graphicFrameLocks noGrp="1"/>
          </p:cNvGraphicFramePr>
          <p:nvPr/>
        </p:nvGraphicFramePr>
        <p:xfrm>
          <a:off x="7805872" y="5495053"/>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4" name="Table 13">
            <a:extLst>
              <a:ext uri="{FF2B5EF4-FFF2-40B4-BE49-F238E27FC236}">
                <a16:creationId xmlns:a16="http://schemas.microsoft.com/office/drawing/2014/main" id="{E00C0199-C580-47FD-A4A2-DB0136BED939}"/>
              </a:ext>
            </a:extLst>
          </p:cNvPr>
          <p:cNvGraphicFramePr>
            <a:graphicFrameLocks noGrp="1"/>
          </p:cNvGraphicFramePr>
          <p:nvPr>
            <p:extLst>
              <p:ext uri="{D42A27DB-BD31-4B8C-83A1-F6EECF244321}">
                <p14:modId xmlns:p14="http://schemas.microsoft.com/office/powerpoint/2010/main" val="2113088513"/>
              </p:ext>
            </p:extLst>
          </p:nvPr>
        </p:nvGraphicFramePr>
        <p:xfrm>
          <a:off x="9919855" y="3569132"/>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40" name="Table 39">
            <a:extLst>
              <a:ext uri="{FF2B5EF4-FFF2-40B4-BE49-F238E27FC236}">
                <a16:creationId xmlns:a16="http://schemas.microsoft.com/office/drawing/2014/main" id="{79B65C69-D170-4960-9912-6E9D4D73F8A1}"/>
              </a:ext>
            </a:extLst>
          </p:cNvPr>
          <p:cNvGraphicFramePr>
            <a:graphicFrameLocks noGrp="1"/>
          </p:cNvGraphicFramePr>
          <p:nvPr>
            <p:extLst>
              <p:ext uri="{D42A27DB-BD31-4B8C-83A1-F6EECF244321}">
                <p14:modId xmlns:p14="http://schemas.microsoft.com/office/powerpoint/2010/main" val="3285300471"/>
              </p:ext>
            </p:extLst>
          </p:nvPr>
        </p:nvGraphicFramePr>
        <p:xfrm>
          <a:off x="3569272" y="4144365"/>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graphicFrame>
        <p:nvGraphicFramePr>
          <p:cNvPr id="41" name="Table 40">
            <a:extLst>
              <a:ext uri="{FF2B5EF4-FFF2-40B4-BE49-F238E27FC236}">
                <a16:creationId xmlns:a16="http://schemas.microsoft.com/office/drawing/2014/main" id="{9FE5335B-FA0F-4D2B-B0E6-593B949E4F35}"/>
              </a:ext>
            </a:extLst>
          </p:cNvPr>
          <p:cNvGraphicFramePr>
            <a:graphicFrameLocks noGrp="1"/>
          </p:cNvGraphicFramePr>
          <p:nvPr>
            <p:extLst>
              <p:ext uri="{D42A27DB-BD31-4B8C-83A1-F6EECF244321}">
                <p14:modId xmlns:p14="http://schemas.microsoft.com/office/powerpoint/2010/main" val="360737528"/>
              </p:ext>
            </p:extLst>
          </p:nvPr>
        </p:nvGraphicFramePr>
        <p:xfrm>
          <a:off x="202362" y="549873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Tree>
    <p:extLst>
      <p:ext uri="{BB962C8B-B14F-4D97-AF65-F5344CB8AC3E}">
        <p14:creationId xmlns:p14="http://schemas.microsoft.com/office/powerpoint/2010/main" val="369430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646-CF5A-492B-A615-29394374F6D5}"/>
              </a:ext>
            </a:extLst>
          </p:cNvPr>
          <p:cNvSpPr>
            <a:spLocks noGrp="1"/>
          </p:cNvSpPr>
          <p:nvPr>
            <p:ph type="title"/>
          </p:nvPr>
        </p:nvSpPr>
        <p:spPr/>
        <p:txBody>
          <a:bodyPr/>
          <a:lstStyle/>
          <a:p>
            <a:r>
              <a:rPr lang="en-ZA" dirty="0"/>
              <a:t>Complexity (Again …)</a:t>
            </a:r>
          </a:p>
        </p:txBody>
      </p:sp>
      <p:sp>
        <p:nvSpPr>
          <p:cNvPr id="3" name="Content Placeholder 2">
            <a:extLst>
              <a:ext uri="{FF2B5EF4-FFF2-40B4-BE49-F238E27FC236}">
                <a16:creationId xmlns:a16="http://schemas.microsoft.com/office/drawing/2014/main" id="{F7ACC5BB-7E62-482F-8C65-594A4D746492}"/>
              </a:ext>
            </a:extLst>
          </p:cNvPr>
          <p:cNvSpPr>
            <a:spLocks noGrp="1"/>
          </p:cNvSpPr>
          <p:nvPr>
            <p:ph idx="1"/>
          </p:nvPr>
        </p:nvSpPr>
        <p:spPr/>
        <p:txBody>
          <a:bodyPr/>
          <a:lstStyle/>
          <a:p>
            <a:r>
              <a:rPr lang="en-ZA" dirty="0"/>
              <a:t>Let’s assume out array A</a:t>
            </a:r>
          </a:p>
          <a:p>
            <a:endParaRPr lang="en-ZA" dirty="0"/>
          </a:p>
          <a:p>
            <a:endParaRPr lang="en-ZA" dirty="0"/>
          </a:p>
          <a:p>
            <a:endParaRPr lang="en-ZA" dirty="0"/>
          </a:p>
          <a:p>
            <a:endParaRPr lang="en-ZA" dirty="0"/>
          </a:p>
          <a:p>
            <a:pPr marL="0" indent="0">
              <a:buNone/>
            </a:pPr>
            <a:endParaRPr lang="en-ZA" dirty="0"/>
          </a:p>
          <a:p>
            <a:pPr marL="0" indent="0">
              <a:buNone/>
            </a:pPr>
            <a:endParaRPr lang="en-ZA" dirty="0"/>
          </a:p>
        </p:txBody>
      </p:sp>
      <p:graphicFrame>
        <p:nvGraphicFramePr>
          <p:cNvPr id="4" name="Table 3">
            <a:extLst>
              <a:ext uri="{FF2B5EF4-FFF2-40B4-BE49-F238E27FC236}">
                <a16:creationId xmlns:a16="http://schemas.microsoft.com/office/drawing/2014/main" id="{A7A31705-7887-4B57-922C-4A34BE2B0797}"/>
              </a:ext>
            </a:extLst>
          </p:cNvPr>
          <p:cNvGraphicFramePr>
            <a:graphicFrameLocks noGrp="1"/>
          </p:cNvGraphicFramePr>
          <p:nvPr/>
        </p:nvGraphicFramePr>
        <p:xfrm>
          <a:off x="2032000" y="2355519"/>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ZA" dirty="0"/>
                    </a:p>
                  </a:txBody>
                  <a:tcPr>
                    <a:solidFill>
                      <a:schemeClr val="accent5">
                        <a:lumMod val="75000"/>
                      </a:schemeClr>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6" name="Connector: Elbow 5">
            <a:extLst>
              <a:ext uri="{FF2B5EF4-FFF2-40B4-BE49-F238E27FC236}">
                <a16:creationId xmlns:a16="http://schemas.microsoft.com/office/drawing/2014/main" id="{FECE62DD-0557-4393-ACC5-DA0F20E4E902}"/>
              </a:ext>
            </a:extLst>
          </p:cNvPr>
          <p:cNvCxnSpPr>
            <a:cxnSpLocks/>
          </p:cNvCxnSpPr>
          <p:nvPr/>
        </p:nvCxnSpPr>
        <p:spPr>
          <a:xfrm>
            <a:off x="4823670" y="2063692"/>
            <a:ext cx="1272330" cy="2918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FCE04E3-7986-48C8-97BF-F323F8BA8957}"/>
              </a:ext>
            </a:extLst>
          </p:cNvPr>
          <p:cNvCxnSpPr>
            <a:cxnSpLocks/>
            <a:endCxn id="4" idx="1"/>
          </p:cNvCxnSpPr>
          <p:nvPr/>
        </p:nvCxnSpPr>
        <p:spPr>
          <a:xfrm>
            <a:off x="1597891" y="2540939"/>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C32DCC-DEFF-452C-9671-F3DFEB5B73B5}"/>
              </a:ext>
            </a:extLst>
          </p:cNvPr>
          <p:cNvSpPr txBox="1"/>
          <p:nvPr/>
        </p:nvSpPr>
        <p:spPr>
          <a:xfrm>
            <a:off x="966775" y="2339109"/>
            <a:ext cx="685380" cy="369332"/>
          </a:xfrm>
          <a:prstGeom prst="rect">
            <a:avLst/>
          </a:prstGeom>
          <a:noFill/>
        </p:spPr>
        <p:txBody>
          <a:bodyPr wrap="none" rtlCol="0">
            <a:spAutoFit/>
          </a:bodyPr>
          <a:lstStyle/>
          <a:p>
            <a:r>
              <a:rPr lang="en-ZA" dirty="0"/>
              <a:t>Front</a:t>
            </a:r>
          </a:p>
        </p:txBody>
      </p:sp>
      <p:cxnSp>
        <p:nvCxnSpPr>
          <p:cNvPr id="21" name="Straight Arrow Connector 20">
            <a:extLst>
              <a:ext uri="{FF2B5EF4-FFF2-40B4-BE49-F238E27FC236}">
                <a16:creationId xmlns:a16="http://schemas.microsoft.com/office/drawing/2014/main" id="{AAEFFFDD-AC28-4BB0-816C-72F7E5D2153E}"/>
              </a:ext>
            </a:extLst>
          </p:cNvPr>
          <p:cNvCxnSpPr>
            <a:cxnSpLocks/>
            <a:endCxn id="4" idx="3"/>
          </p:cNvCxnSpPr>
          <p:nvPr/>
        </p:nvCxnSpPr>
        <p:spPr>
          <a:xfrm flipH="1">
            <a:off x="10160000" y="2540939"/>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0AA078-42E9-4046-8A58-0FD9566C84E7}"/>
              </a:ext>
            </a:extLst>
          </p:cNvPr>
          <p:cNvSpPr txBox="1"/>
          <p:nvPr/>
        </p:nvSpPr>
        <p:spPr>
          <a:xfrm>
            <a:off x="10592125" y="2339109"/>
            <a:ext cx="622286" cy="369332"/>
          </a:xfrm>
          <a:prstGeom prst="rect">
            <a:avLst/>
          </a:prstGeom>
          <a:noFill/>
        </p:spPr>
        <p:txBody>
          <a:bodyPr wrap="none" rtlCol="0">
            <a:spAutoFit/>
          </a:bodyPr>
          <a:lstStyle/>
          <a:p>
            <a:r>
              <a:rPr lang="en-ZA" dirty="0"/>
              <a:t>Back</a:t>
            </a:r>
          </a:p>
        </p:txBody>
      </p:sp>
      <p:cxnSp>
        <p:nvCxnSpPr>
          <p:cNvPr id="9" name="Connector: Elbow 8">
            <a:extLst>
              <a:ext uri="{FF2B5EF4-FFF2-40B4-BE49-F238E27FC236}">
                <a16:creationId xmlns:a16="http://schemas.microsoft.com/office/drawing/2014/main" id="{A03EDF2B-9BD3-4050-B25F-9D31D2BAF942}"/>
              </a:ext>
            </a:extLst>
          </p:cNvPr>
          <p:cNvCxnSpPr>
            <a:cxnSpLocks/>
          </p:cNvCxnSpPr>
          <p:nvPr/>
        </p:nvCxnSpPr>
        <p:spPr>
          <a:xfrm>
            <a:off x="2464125" y="271092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7CA878FA-998F-4F68-B165-49E7535B7BA1}"/>
              </a:ext>
            </a:extLst>
          </p:cNvPr>
          <p:cNvCxnSpPr>
            <a:cxnSpLocks/>
          </p:cNvCxnSpPr>
          <p:nvPr/>
        </p:nvCxnSpPr>
        <p:spPr>
          <a:xfrm>
            <a:off x="3160887" y="2708088"/>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BC39E64-A60E-47A2-9DEA-994983E63703}"/>
              </a:ext>
            </a:extLst>
          </p:cNvPr>
          <p:cNvCxnSpPr>
            <a:cxnSpLocks/>
          </p:cNvCxnSpPr>
          <p:nvPr/>
        </p:nvCxnSpPr>
        <p:spPr>
          <a:xfrm>
            <a:off x="7275273" y="269885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CAF57ACC-76F9-42A3-9545-C241825AFCA3}"/>
              </a:ext>
            </a:extLst>
          </p:cNvPr>
          <p:cNvCxnSpPr>
            <a:cxnSpLocks/>
          </p:cNvCxnSpPr>
          <p:nvPr/>
        </p:nvCxnSpPr>
        <p:spPr>
          <a:xfrm>
            <a:off x="6458822" y="271092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210963C-AB29-422B-BD26-DB862B53B542}"/>
              </a:ext>
            </a:extLst>
          </p:cNvPr>
          <p:cNvCxnSpPr>
            <a:cxnSpLocks/>
          </p:cNvCxnSpPr>
          <p:nvPr/>
        </p:nvCxnSpPr>
        <p:spPr>
          <a:xfrm>
            <a:off x="5620740" y="2714766"/>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F61F484-655D-4BA0-8EE8-E5B833A8C253}"/>
              </a:ext>
            </a:extLst>
          </p:cNvPr>
          <p:cNvCxnSpPr>
            <a:cxnSpLocks/>
          </p:cNvCxnSpPr>
          <p:nvPr/>
        </p:nvCxnSpPr>
        <p:spPr>
          <a:xfrm>
            <a:off x="4815420" y="2703173"/>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75D1835B-C0A4-44C2-BBA0-15A372A9B695}"/>
              </a:ext>
            </a:extLst>
          </p:cNvPr>
          <p:cNvCxnSpPr>
            <a:cxnSpLocks/>
          </p:cNvCxnSpPr>
          <p:nvPr/>
        </p:nvCxnSpPr>
        <p:spPr>
          <a:xfrm>
            <a:off x="4017886" y="2688871"/>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28417A88-9A7F-4C26-A16C-A6C0F5713CA4}"/>
              </a:ext>
            </a:extLst>
          </p:cNvPr>
          <p:cNvGraphicFramePr>
            <a:graphicFrameLocks noGrp="1"/>
          </p:cNvGraphicFramePr>
          <p:nvPr>
            <p:extLst>
              <p:ext uri="{D42A27DB-BD31-4B8C-83A1-F6EECF244321}">
                <p14:modId xmlns:p14="http://schemas.microsoft.com/office/powerpoint/2010/main" val="3595707297"/>
              </p:ext>
            </p:extLst>
          </p:nvPr>
        </p:nvGraphicFramePr>
        <p:xfrm>
          <a:off x="7805872" y="602152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28" name="Table 27">
            <a:extLst>
              <a:ext uri="{FF2B5EF4-FFF2-40B4-BE49-F238E27FC236}">
                <a16:creationId xmlns:a16="http://schemas.microsoft.com/office/drawing/2014/main" id="{76365BBB-3C5A-4A9E-B78A-437A924BC2B8}"/>
              </a:ext>
            </a:extLst>
          </p:cNvPr>
          <p:cNvGraphicFramePr>
            <a:graphicFrameLocks noGrp="1"/>
          </p:cNvGraphicFramePr>
          <p:nvPr>
            <p:extLst>
              <p:ext uri="{D42A27DB-BD31-4B8C-83A1-F6EECF244321}">
                <p14:modId xmlns:p14="http://schemas.microsoft.com/office/powerpoint/2010/main" val="2730804113"/>
              </p:ext>
            </p:extLst>
          </p:nvPr>
        </p:nvGraphicFramePr>
        <p:xfrm>
          <a:off x="3569272" y="4670834"/>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29" name="Table 28">
            <a:extLst>
              <a:ext uri="{FF2B5EF4-FFF2-40B4-BE49-F238E27FC236}">
                <a16:creationId xmlns:a16="http://schemas.microsoft.com/office/drawing/2014/main" id="{7976BC77-FF4C-4CEA-8476-512434528FA3}"/>
              </a:ext>
            </a:extLst>
          </p:cNvPr>
          <p:cNvGraphicFramePr>
            <a:graphicFrameLocks noGrp="1"/>
          </p:cNvGraphicFramePr>
          <p:nvPr>
            <p:extLst>
              <p:ext uri="{D42A27DB-BD31-4B8C-83A1-F6EECF244321}">
                <p14:modId xmlns:p14="http://schemas.microsoft.com/office/powerpoint/2010/main" val="3398816464"/>
              </p:ext>
            </p:extLst>
          </p:nvPr>
        </p:nvGraphicFramePr>
        <p:xfrm>
          <a:off x="9919855" y="4095601"/>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30" name="Table 29">
            <a:extLst>
              <a:ext uri="{FF2B5EF4-FFF2-40B4-BE49-F238E27FC236}">
                <a16:creationId xmlns:a16="http://schemas.microsoft.com/office/drawing/2014/main" id="{721D0C63-A538-412F-83CF-0E57BE50E1DE}"/>
              </a:ext>
            </a:extLst>
          </p:cNvPr>
          <p:cNvGraphicFramePr>
            <a:graphicFrameLocks noGrp="1"/>
          </p:cNvGraphicFramePr>
          <p:nvPr>
            <p:extLst>
              <p:ext uri="{D42A27DB-BD31-4B8C-83A1-F6EECF244321}">
                <p14:modId xmlns:p14="http://schemas.microsoft.com/office/powerpoint/2010/main" val="3203000889"/>
              </p:ext>
            </p:extLst>
          </p:nvPr>
        </p:nvGraphicFramePr>
        <p:xfrm>
          <a:off x="202362" y="6025201"/>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alpha val="10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alpha val="10000"/>
                      </a:schemeClr>
                    </a:solidFill>
                  </a:tcPr>
                </a:tc>
                <a:extLst>
                  <a:ext uri="{0D108BD9-81ED-4DB2-BD59-A6C34878D82A}">
                    <a16:rowId xmlns:a16="http://schemas.microsoft.com/office/drawing/2014/main" val="1314663892"/>
                  </a:ext>
                </a:extLst>
              </a:tr>
            </a:tbl>
          </a:graphicData>
        </a:graphic>
      </p:graphicFrame>
    </p:spTree>
    <p:extLst>
      <p:ext uri="{BB962C8B-B14F-4D97-AF65-F5344CB8AC3E}">
        <p14:creationId xmlns:p14="http://schemas.microsoft.com/office/powerpoint/2010/main" val="286579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646-CF5A-492B-A615-29394374F6D5}"/>
              </a:ext>
            </a:extLst>
          </p:cNvPr>
          <p:cNvSpPr>
            <a:spLocks noGrp="1"/>
          </p:cNvSpPr>
          <p:nvPr>
            <p:ph type="title"/>
          </p:nvPr>
        </p:nvSpPr>
        <p:spPr/>
        <p:txBody>
          <a:bodyPr/>
          <a:lstStyle/>
          <a:p>
            <a:r>
              <a:rPr lang="en-ZA" dirty="0"/>
              <a:t>Complexity (Again …)</a:t>
            </a:r>
          </a:p>
        </p:txBody>
      </p:sp>
      <p:sp>
        <p:nvSpPr>
          <p:cNvPr id="3" name="Content Placeholder 2">
            <a:extLst>
              <a:ext uri="{FF2B5EF4-FFF2-40B4-BE49-F238E27FC236}">
                <a16:creationId xmlns:a16="http://schemas.microsoft.com/office/drawing/2014/main" id="{F7ACC5BB-7E62-482F-8C65-594A4D746492}"/>
              </a:ext>
            </a:extLst>
          </p:cNvPr>
          <p:cNvSpPr>
            <a:spLocks noGrp="1"/>
          </p:cNvSpPr>
          <p:nvPr>
            <p:ph idx="1"/>
          </p:nvPr>
        </p:nvSpPr>
        <p:spPr/>
        <p:txBody>
          <a:bodyPr/>
          <a:lstStyle/>
          <a:p>
            <a:r>
              <a:rPr lang="en-ZA" dirty="0"/>
              <a:t>Let’s assume out array A</a:t>
            </a:r>
          </a:p>
          <a:p>
            <a:endParaRPr lang="en-ZA" dirty="0"/>
          </a:p>
          <a:p>
            <a:endParaRPr lang="en-ZA" dirty="0"/>
          </a:p>
          <a:p>
            <a:endParaRPr lang="en-ZA" dirty="0"/>
          </a:p>
          <a:p>
            <a:endParaRPr lang="en-ZA" dirty="0"/>
          </a:p>
          <a:p>
            <a:pPr marL="0" indent="0">
              <a:buNone/>
            </a:pPr>
            <a:endParaRPr lang="en-ZA" dirty="0"/>
          </a:p>
          <a:p>
            <a:pPr marL="0" indent="0">
              <a:buNone/>
            </a:pPr>
            <a:endParaRPr lang="en-ZA" dirty="0"/>
          </a:p>
        </p:txBody>
      </p:sp>
      <p:graphicFrame>
        <p:nvGraphicFramePr>
          <p:cNvPr id="4" name="Table 3">
            <a:extLst>
              <a:ext uri="{FF2B5EF4-FFF2-40B4-BE49-F238E27FC236}">
                <a16:creationId xmlns:a16="http://schemas.microsoft.com/office/drawing/2014/main" id="{A7A31705-7887-4B57-922C-4A34BE2B0797}"/>
              </a:ext>
            </a:extLst>
          </p:cNvPr>
          <p:cNvGraphicFramePr>
            <a:graphicFrameLocks noGrp="1"/>
          </p:cNvGraphicFramePr>
          <p:nvPr/>
        </p:nvGraphicFramePr>
        <p:xfrm>
          <a:off x="2032000" y="2355519"/>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ZA" dirty="0"/>
                    </a:p>
                  </a:txBody>
                  <a:tcPr>
                    <a:solidFill>
                      <a:schemeClr val="accent5">
                        <a:lumMod val="75000"/>
                      </a:schemeClr>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6" name="Connector: Elbow 5">
            <a:extLst>
              <a:ext uri="{FF2B5EF4-FFF2-40B4-BE49-F238E27FC236}">
                <a16:creationId xmlns:a16="http://schemas.microsoft.com/office/drawing/2014/main" id="{FECE62DD-0557-4393-ACC5-DA0F20E4E902}"/>
              </a:ext>
            </a:extLst>
          </p:cNvPr>
          <p:cNvCxnSpPr>
            <a:cxnSpLocks/>
          </p:cNvCxnSpPr>
          <p:nvPr/>
        </p:nvCxnSpPr>
        <p:spPr>
          <a:xfrm>
            <a:off x="4823670" y="2063692"/>
            <a:ext cx="1272330" cy="2918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FCE04E3-7986-48C8-97BF-F323F8BA8957}"/>
              </a:ext>
            </a:extLst>
          </p:cNvPr>
          <p:cNvCxnSpPr>
            <a:cxnSpLocks/>
            <a:endCxn id="4" idx="1"/>
          </p:cNvCxnSpPr>
          <p:nvPr/>
        </p:nvCxnSpPr>
        <p:spPr>
          <a:xfrm>
            <a:off x="1597891" y="2540939"/>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C32DCC-DEFF-452C-9671-F3DFEB5B73B5}"/>
              </a:ext>
            </a:extLst>
          </p:cNvPr>
          <p:cNvSpPr txBox="1"/>
          <p:nvPr/>
        </p:nvSpPr>
        <p:spPr>
          <a:xfrm>
            <a:off x="966775" y="2339109"/>
            <a:ext cx="685380" cy="369332"/>
          </a:xfrm>
          <a:prstGeom prst="rect">
            <a:avLst/>
          </a:prstGeom>
          <a:noFill/>
        </p:spPr>
        <p:txBody>
          <a:bodyPr wrap="none" rtlCol="0">
            <a:spAutoFit/>
          </a:bodyPr>
          <a:lstStyle/>
          <a:p>
            <a:r>
              <a:rPr lang="en-ZA" dirty="0"/>
              <a:t>Front</a:t>
            </a:r>
          </a:p>
        </p:txBody>
      </p:sp>
      <p:cxnSp>
        <p:nvCxnSpPr>
          <p:cNvPr id="21" name="Straight Arrow Connector 20">
            <a:extLst>
              <a:ext uri="{FF2B5EF4-FFF2-40B4-BE49-F238E27FC236}">
                <a16:creationId xmlns:a16="http://schemas.microsoft.com/office/drawing/2014/main" id="{AAEFFFDD-AC28-4BB0-816C-72F7E5D2153E}"/>
              </a:ext>
            </a:extLst>
          </p:cNvPr>
          <p:cNvCxnSpPr>
            <a:cxnSpLocks/>
            <a:endCxn id="4" idx="3"/>
          </p:cNvCxnSpPr>
          <p:nvPr/>
        </p:nvCxnSpPr>
        <p:spPr>
          <a:xfrm flipH="1">
            <a:off x="10160000" y="2540939"/>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0AA078-42E9-4046-8A58-0FD9566C84E7}"/>
              </a:ext>
            </a:extLst>
          </p:cNvPr>
          <p:cNvSpPr txBox="1"/>
          <p:nvPr/>
        </p:nvSpPr>
        <p:spPr>
          <a:xfrm>
            <a:off x="10592125" y="2339109"/>
            <a:ext cx="622286" cy="369332"/>
          </a:xfrm>
          <a:prstGeom prst="rect">
            <a:avLst/>
          </a:prstGeom>
          <a:noFill/>
        </p:spPr>
        <p:txBody>
          <a:bodyPr wrap="none" rtlCol="0">
            <a:spAutoFit/>
          </a:bodyPr>
          <a:lstStyle/>
          <a:p>
            <a:r>
              <a:rPr lang="en-ZA" dirty="0"/>
              <a:t>Back</a:t>
            </a:r>
          </a:p>
        </p:txBody>
      </p:sp>
      <p:graphicFrame>
        <p:nvGraphicFramePr>
          <p:cNvPr id="15" name="Table 14">
            <a:extLst>
              <a:ext uri="{FF2B5EF4-FFF2-40B4-BE49-F238E27FC236}">
                <a16:creationId xmlns:a16="http://schemas.microsoft.com/office/drawing/2014/main" id="{091C0975-D5E7-47F1-9A86-8F0A921D07EF}"/>
              </a:ext>
            </a:extLst>
          </p:cNvPr>
          <p:cNvGraphicFramePr>
            <a:graphicFrameLocks noGrp="1"/>
          </p:cNvGraphicFramePr>
          <p:nvPr>
            <p:extLst>
              <p:ext uri="{D42A27DB-BD31-4B8C-83A1-F6EECF244321}">
                <p14:modId xmlns:p14="http://schemas.microsoft.com/office/powerpoint/2010/main" val="254042490"/>
              </p:ext>
            </p:extLst>
          </p:nvPr>
        </p:nvGraphicFramePr>
        <p:xfrm>
          <a:off x="2032000" y="3070833"/>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10</a:t>
                      </a:r>
                    </a:p>
                  </a:txBody>
                  <a:tcPr>
                    <a:solidFill>
                      <a:srgbClr val="00B050"/>
                    </a:solidFill>
                  </a:tcPr>
                </a:tc>
                <a:tc>
                  <a:txBody>
                    <a:bodyPr/>
                    <a:lstStyle/>
                    <a:p>
                      <a:pPr algn="ctr"/>
                      <a:r>
                        <a:rPr lang="en-ZA" dirty="0"/>
                        <a:t>5</a:t>
                      </a:r>
                    </a:p>
                  </a:txBody>
                  <a:tcPr>
                    <a:solidFill>
                      <a:srgbClr val="FF0000"/>
                    </a:solidFill>
                  </a:tcPr>
                </a:tc>
                <a:tc>
                  <a:txBody>
                    <a:bodyPr/>
                    <a:lstStyle/>
                    <a:p>
                      <a:pPr algn="ctr"/>
                      <a:r>
                        <a:rPr lang="en-ZA" dirty="0"/>
                        <a:t>3</a:t>
                      </a:r>
                    </a:p>
                  </a:txBody>
                  <a:tcPr>
                    <a:solidFill>
                      <a:srgbClr val="FF0000"/>
                    </a:solidFill>
                  </a:tcPr>
                </a:tc>
                <a:tc>
                  <a:txBody>
                    <a:bodyPr/>
                    <a:lstStyle/>
                    <a:p>
                      <a:pPr algn="ctr"/>
                      <a:r>
                        <a:rPr lang="en-ZA" dirty="0"/>
                        <a:t>6</a:t>
                      </a:r>
                    </a:p>
                  </a:txBody>
                  <a:tcPr>
                    <a:solidFill>
                      <a:srgbClr val="FF0000"/>
                    </a:solidFill>
                  </a:tcPr>
                </a:tc>
                <a:tc>
                  <a:txBody>
                    <a:bodyPr/>
                    <a:lstStyle/>
                    <a:p>
                      <a:pPr algn="ctr"/>
                      <a:r>
                        <a:rPr lang="en-ZA" dirty="0"/>
                        <a:t>0</a:t>
                      </a:r>
                    </a:p>
                  </a:txBody>
                  <a:tcPr>
                    <a:solidFill>
                      <a:srgbClr val="FF0000"/>
                    </a:solidFill>
                  </a:tcPr>
                </a:tc>
                <a:tc>
                  <a:txBody>
                    <a:bodyPr/>
                    <a:lstStyle/>
                    <a:p>
                      <a:pPr algn="ctr"/>
                      <a:r>
                        <a:rPr lang="en-ZA" dirty="0"/>
                        <a:t>8</a:t>
                      </a:r>
                    </a:p>
                  </a:txBody>
                  <a:tcPr>
                    <a:solidFill>
                      <a:srgbClr val="FF0000"/>
                    </a:solidFill>
                  </a:tcPr>
                </a:tc>
                <a:tc>
                  <a:txBody>
                    <a:bodyPr/>
                    <a:lstStyle/>
                    <a:p>
                      <a:pPr algn="ctr"/>
                      <a:r>
                        <a:rPr lang="en-ZA" dirty="0"/>
                        <a:t>7</a:t>
                      </a:r>
                    </a:p>
                  </a:txBody>
                  <a:tcP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1</a:t>
                      </a:r>
                    </a:p>
                  </a:txBody>
                  <a:tcPr>
                    <a:solidFill>
                      <a:srgbClr val="FF0000"/>
                    </a:solidFill>
                  </a:tcPr>
                </a:tc>
                <a:tc>
                  <a:txBody>
                    <a:bodyPr/>
                    <a:lstStyle/>
                    <a:p>
                      <a:pPr algn="ctr"/>
                      <a:endParaRPr lang="en-ZA" dirty="0"/>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16" name="Straight Arrow Connector 15">
            <a:extLst>
              <a:ext uri="{FF2B5EF4-FFF2-40B4-BE49-F238E27FC236}">
                <a16:creationId xmlns:a16="http://schemas.microsoft.com/office/drawing/2014/main" id="{3B176B9B-6DF2-477D-BD50-B9113408AC74}"/>
              </a:ext>
            </a:extLst>
          </p:cNvPr>
          <p:cNvCxnSpPr>
            <a:cxnSpLocks/>
            <a:endCxn id="15" idx="1"/>
          </p:cNvCxnSpPr>
          <p:nvPr/>
        </p:nvCxnSpPr>
        <p:spPr>
          <a:xfrm>
            <a:off x="1597891" y="3256253"/>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F51C1D-6631-4589-936B-0654AE41E0B6}"/>
              </a:ext>
            </a:extLst>
          </p:cNvPr>
          <p:cNvSpPr txBox="1"/>
          <p:nvPr/>
        </p:nvSpPr>
        <p:spPr>
          <a:xfrm>
            <a:off x="966775" y="3054423"/>
            <a:ext cx="685380" cy="369332"/>
          </a:xfrm>
          <a:prstGeom prst="rect">
            <a:avLst/>
          </a:prstGeom>
          <a:noFill/>
        </p:spPr>
        <p:txBody>
          <a:bodyPr wrap="none" rtlCol="0">
            <a:spAutoFit/>
          </a:bodyPr>
          <a:lstStyle/>
          <a:p>
            <a:r>
              <a:rPr lang="en-ZA" dirty="0"/>
              <a:t>Front</a:t>
            </a:r>
          </a:p>
        </p:txBody>
      </p:sp>
      <p:cxnSp>
        <p:nvCxnSpPr>
          <p:cNvPr id="20" name="Straight Arrow Connector 19">
            <a:extLst>
              <a:ext uri="{FF2B5EF4-FFF2-40B4-BE49-F238E27FC236}">
                <a16:creationId xmlns:a16="http://schemas.microsoft.com/office/drawing/2014/main" id="{3C5CA0B0-3E4E-47FD-80F5-976F94FC9DA5}"/>
              </a:ext>
            </a:extLst>
          </p:cNvPr>
          <p:cNvCxnSpPr>
            <a:cxnSpLocks/>
            <a:endCxn id="15" idx="3"/>
          </p:cNvCxnSpPr>
          <p:nvPr/>
        </p:nvCxnSpPr>
        <p:spPr>
          <a:xfrm flipH="1">
            <a:off x="10160000" y="3256253"/>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A7D06B-E6AB-4485-9274-36F9DF4DBE69}"/>
              </a:ext>
            </a:extLst>
          </p:cNvPr>
          <p:cNvSpPr txBox="1"/>
          <p:nvPr/>
        </p:nvSpPr>
        <p:spPr>
          <a:xfrm>
            <a:off x="10592125" y="3054423"/>
            <a:ext cx="622286" cy="369332"/>
          </a:xfrm>
          <a:prstGeom prst="rect">
            <a:avLst/>
          </a:prstGeom>
          <a:noFill/>
        </p:spPr>
        <p:txBody>
          <a:bodyPr wrap="none" rtlCol="0">
            <a:spAutoFit/>
          </a:bodyPr>
          <a:lstStyle/>
          <a:p>
            <a:r>
              <a:rPr lang="en-ZA" dirty="0"/>
              <a:t>Back</a:t>
            </a:r>
          </a:p>
        </p:txBody>
      </p:sp>
      <p:cxnSp>
        <p:nvCxnSpPr>
          <p:cNvPr id="9" name="Connector: Elbow 8">
            <a:extLst>
              <a:ext uri="{FF2B5EF4-FFF2-40B4-BE49-F238E27FC236}">
                <a16:creationId xmlns:a16="http://schemas.microsoft.com/office/drawing/2014/main" id="{A03EDF2B-9BD3-4050-B25F-9D31D2BAF942}"/>
              </a:ext>
            </a:extLst>
          </p:cNvPr>
          <p:cNvCxnSpPr>
            <a:cxnSpLocks/>
          </p:cNvCxnSpPr>
          <p:nvPr/>
        </p:nvCxnSpPr>
        <p:spPr>
          <a:xfrm>
            <a:off x="2464125" y="271092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7A1438-DC29-4461-B170-2ABAC9B170E9}"/>
              </a:ext>
            </a:extLst>
          </p:cNvPr>
          <p:cNvCxnSpPr>
            <a:cxnSpLocks/>
            <a:stCxn id="29" idx="0"/>
          </p:cNvCxnSpPr>
          <p:nvPr/>
        </p:nvCxnSpPr>
        <p:spPr>
          <a:xfrm flipH="1" flipV="1">
            <a:off x="2464126" y="3441674"/>
            <a:ext cx="2448464" cy="1229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7CA878FA-998F-4F68-B165-49E7535B7BA1}"/>
              </a:ext>
            </a:extLst>
          </p:cNvPr>
          <p:cNvCxnSpPr>
            <a:cxnSpLocks/>
          </p:cNvCxnSpPr>
          <p:nvPr/>
        </p:nvCxnSpPr>
        <p:spPr>
          <a:xfrm>
            <a:off x="3160887" y="2708088"/>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BC39E64-A60E-47A2-9DEA-994983E63703}"/>
              </a:ext>
            </a:extLst>
          </p:cNvPr>
          <p:cNvCxnSpPr>
            <a:cxnSpLocks/>
          </p:cNvCxnSpPr>
          <p:nvPr/>
        </p:nvCxnSpPr>
        <p:spPr>
          <a:xfrm>
            <a:off x="7275273" y="269885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CAF57ACC-76F9-42A3-9545-C241825AFCA3}"/>
              </a:ext>
            </a:extLst>
          </p:cNvPr>
          <p:cNvCxnSpPr>
            <a:cxnSpLocks/>
          </p:cNvCxnSpPr>
          <p:nvPr/>
        </p:nvCxnSpPr>
        <p:spPr>
          <a:xfrm>
            <a:off x="6458822" y="271092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210963C-AB29-422B-BD26-DB862B53B542}"/>
              </a:ext>
            </a:extLst>
          </p:cNvPr>
          <p:cNvCxnSpPr>
            <a:cxnSpLocks/>
          </p:cNvCxnSpPr>
          <p:nvPr/>
        </p:nvCxnSpPr>
        <p:spPr>
          <a:xfrm>
            <a:off x="5620740" y="2714766"/>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F61F484-655D-4BA0-8EE8-E5B833A8C253}"/>
              </a:ext>
            </a:extLst>
          </p:cNvPr>
          <p:cNvCxnSpPr>
            <a:cxnSpLocks/>
          </p:cNvCxnSpPr>
          <p:nvPr/>
        </p:nvCxnSpPr>
        <p:spPr>
          <a:xfrm>
            <a:off x="4815420" y="2703173"/>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75D1835B-C0A4-44C2-BBA0-15A372A9B695}"/>
              </a:ext>
            </a:extLst>
          </p:cNvPr>
          <p:cNvCxnSpPr>
            <a:cxnSpLocks/>
          </p:cNvCxnSpPr>
          <p:nvPr/>
        </p:nvCxnSpPr>
        <p:spPr>
          <a:xfrm>
            <a:off x="4017886" y="2688871"/>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Table 27">
            <a:extLst>
              <a:ext uri="{FF2B5EF4-FFF2-40B4-BE49-F238E27FC236}">
                <a16:creationId xmlns:a16="http://schemas.microsoft.com/office/drawing/2014/main" id="{8C419C9F-AA4E-4C91-9173-25460D1EC23A}"/>
              </a:ext>
            </a:extLst>
          </p:cNvPr>
          <p:cNvGraphicFramePr>
            <a:graphicFrameLocks noGrp="1"/>
          </p:cNvGraphicFramePr>
          <p:nvPr>
            <p:extLst>
              <p:ext uri="{D42A27DB-BD31-4B8C-83A1-F6EECF244321}">
                <p14:modId xmlns:p14="http://schemas.microsoft.com/office/powerpoint/2010/main" val="3595707297"/>
              </p:ext>
            </p:extLst>
          </p:nvPr>
        </p:nvGraphicFramePr>
        <p:xfrm>
          <a:off x="7805872" y="602152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29" name="Table 28">
            <a:extLst>
              <a:ext uri="{FF2B5EF4-FFF2-40B4-BE49-F238E27FC236}">
                <a16:creationId xmlns:a16="http://schemas.microsoft.com/office/drawing/2014/main" id="{95CAF8EE-34DF-40D7-89B8-488DE657EF3C}"/>
              </a:ext>
            </a:extLst>
          </p:cNvPr>
          <p:cNvGraphicFramePr>
            <a:graphicFrameLocks noGrp="1"/>
          </p:cNvGraphicFramePr>
          <p:nvPr>
            <p:extLst>
              <p:ext uri="{D42A27DB-BD31-4B8C-83A1-F6EECF244321}">
                <p14:modId xmlns:p14="http://schemas.microsoft.com/office/powerpoint/2010/main" val="2730804113"/>
              </p:ext>
            </p:extLst>
          </p:nvPr>
        </p:nvGraphicFramePr>
        <p:xfrm>
          <a:off x="3569272" y="4670834"/>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30" name="Table 29">
            <a:extLst>
              <a:ext uri="{FF2B5EF4-FFF2-40B4-BE49-F238E27FC236}">
                <a16:creationId xmlns:a16="http://schemas.microsoft.com/office/drawing/2014/main" id="{4BAED977-F25C-4676-9F6F-9A78701505D8}"/>
              </a:ext>
            </a:extLst>
          </p:cNvPr>
          <p:cNvGraphicFramePr>
            <a:graphicFrameLocks noGrp="1"/>
          </p:cNvGraphicFramePr>
          <p:nvPr>
            <p:extLst>
              <p:ext uri="{D42A27DB-BD31-4B8C-83A1-F6EECF244321}">
                <p14:modId xmlns:p14="http://schemas.microsoft.com/office/powerpoint/2010/main" val="3398816464"/>
              </p:ext>
            </p:extLst>
          </p:nvPr>
        </p:nvGraphicFramePr>
        <p:xfrm>
          <a:off x="9919855" y="4095601"/>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31" name="Table 30">
            <a:extLst>
              <a:ext uri="{FF2B5EF4-FFF2-40B4-BE49-F238E27FC236}">
                <a16:creationId xmlns:a16="http://schemas.microsoft.com/office/drawing/2014/main" id="{875C693A-5DA3-464C-92B5-DC2E5C2ED03A}"/>
              </a:ext>
            </a:extLst>
          </p:cNvPr>
          <p:cNvGraphicFramePr>
            <a:graphicFrameLocks noGrp="1"/>
          </p:cNvGraphicFramePr>
          <p:nvPr>
            <p:extLst>
              <p:ext uri="{D42A27DB-BD31-4B8C-83A1-F6EECF244321}">
                <p14:modId xmlns:p14="http://schemas.microsoft.com/office/powerpoint/2010/main" val="1183242499"/>
              </p:ext>
            </p:extLst>
          </p:nvPr>
        </p:nvGraphicFramePr>
        <p:xfrm>
          <a:off x="202362" y="6025201"/>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spTree>
    <p:extLst>
      <p:ext uri="{BB962C8B-B14F-4D97-AF65-F5344CB8AC3E}">
        <p14:creationId xmlns:p14="http://schemas.microsoft.com/office/powerpoint/2010/main" val="298492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646-CF5A-492B-A615-29394374F6D5}"/>
              </a:ext>
            </a:extLst>
          </p:cNvPr>
          <p:cNvSpPr>
            <a:spLocks noGrp="1"/>
          </p:cNvSpPr>
          <p:nvPr>
            <p:ph type="title"/>
          </p:nvPr>
        </p:nvSpPr>
        <p:spPr/>
        <p:txBody>
          <a:bodyPr/>
          <a:lstStyle/>
          <a:p>
            <a:r>
              <a:rPr lang="en-ZA" dirty="0"/>
              <a:t>Complexity (Again …)</a:t>
            </a:r>
          </a:p>
        </p:txBody>
      </p:sp>
      <p:sp>
        <p:nvSpPr>
          <p:cNvPr id="3" name="Content Placeholder 2">
            <a:extLst>
              <a:ext uri="{FF2B5EF4-FFF2-40B4-BE49-F238E27FC236}">
                <a16:creationId xmlns:a16="http://schemas.microsoft.com/office/drawing/2014/main" id="{F7ACC5BB-7E62-482F-8C65-594A4D746492}"/>
              </a:ext>
            </a:extLst>
          </p:cNvPr>
          <p:cNvSpPr>
            <a:spLocks noGrp="1"/>
          </p:cNvSpPr>
          <p:nvPr>
            <p:ph idx="1"/>
          </p:nvPr>
        </p:nvSpPr>
        <p:spPr/>
        <p:txBody>
          <a:bodyPr/>
          <a:lstStyle/>
          <a:p>
            <a:r>
              <a:rPr lang="en-ZA" dirty="0"/>
              <a:t>Let’s assume out array A</a:t>
            </a:r>
          </a:p>
          <a:p>
            <a:endParaRPr lang="en-ZA" dirty="0"/>
          </a:p>
          <a:p>
            <a:endParaRPr lang="en-ZA" dirty="0"/>
          </a:p>
          <a:p>
            <a:endParaRPr lang="en-ZA" dirty="0"/>
          </a:p>
          <a:p>
            <a:endParaRPr lang="en-ZA" dirty="0"/>
          </a:p>
          <a:p>
            <a:pPr marL="0" indent="0">
              <a:buNone/>
            </a:pPr>
            <a:endParaRPr lang="en-ZA" dirty="0"/>
          </a:p>
          <a:p>
            <a:pPr marL="0" indent="0">
              <a:buNone/>
            </a:pPr>
            <a:endParaRPr lang="en-ZA" dirty="0"/>
          </a:p>
        </p:txBody>
      </p:sp>
      <p:graphicFrame>
        <p:nvGraphicFramePr>
          <p:cNvPr id="4" name="Table 3">
            <a:extLst>
              <a:ext uri="{FF2B5EF4-FFF2-40B4-BE49-F238E27FC236}">
                <a16:creationId xmlns:a16="http://schemas.microsoft.com/office/drawing/2014/main" id="{A7A31705-7887-4B57-922C-4A34BE2B0797}"/>
              </a:ext>
            </a:extLst>
          </p:cNvPr>
          <p:cNvGraphicFramePr>
            <a:graphicFrameLocks noGrp="1"/>
          </p:cNvGraphicFramePr>
          <p:nvPr/>
        </p:nvGraphicFramePr>
        <p:xfrm>
          <a:off x="2032000" y="2355519"/>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5</a:t>
                      </a:r>
                    </a:p>
                  </a:txBody>
                  <a:tcPr/>
                </a:tc>
                <a:tc>
                  <a:txBody>
                    <a:bodyPr/>
                    <a:lstStyle/>
                    <a:p>
                      <a:pPr algn="ctr"/>
                      <a:r>
                        <a:rPr lang="en-ZA" dirty="0"/>
                        <a:t>3</a:t>
                      </a:r>
                    </a:p>
                  </a:txBody>
                  <a:tcPr/>
                </a:tc>
                <a:tc>
                  <a:txBody>
                    <a:bodyPr/>
                    <a:lstStyle/>
                    <a:p>
                      <a:pPr algn="ctr"/>
                      <a:r>
                        <a:rPr lang="en-ZA" dirty="0"/>
                        <a:t>6</a:t>
                      </a:r>
                    </a:p>
                  </a:txBody>
                  <a:tcPr/>
                </a:tc>
                <a:tc>
                  <a:txBody>
                    <a:bodyPr/>
                    <a:lstStyle/>
                    <a:p>
                      <a:pPr algn="ctr"/>
                      <a:r>
                        <a:rPr lang="en-ZA" dirty="0"/>
                        <a:t>0</a:t>
                      </a:r>
                    </a:p>
                  </a:txBody>
                  <a:tcPr/>
                </a:tc>
                <a:tc>
                  <a:txBody>
                    <a:bodyPr/>
                    <a:lstStyle/>
                    <a:p>
                      <a:pPr algn="ctr"/>
                      <a:r>
                        <a:rPr lang="en-ZA" dirty="0"/>
                        <a:t>8</a:t>
                      </a:r>
                    </a:p>
                  </a:txBody>
                  <a:tcPr/>
                </a:tc>
                <a:tc>
                  <a:txBody>
                    <a:bodyPr/>
                    <a:lstStyle/>
                    <a:p>
                      <a:pPr algn="ctr"/>
                      <a:r>
                        <a:rPr lang="en-ZA" dirty="0"/>
                        <a:t>7</a:t>
                      </a:r>
                    </a:p>
                  </a:txBody>
                  <a:tcPr/>
                </a:tc>
                <a:tc>
                  <a:txBody>
                    <a:bodyPr/>
                    <a:lstStyle/>
                    <a:p>
                      <a:pPr algn="ctr"/>
                      <a:r>
                        <a:rPr lang="en-ZA"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ZA" dirty="0"/>
                    </a:p>
                  </a:txBody>
                  <a:tcPr>
                    <a:solidFill>
                      <a:schemeClr val="accent5">
                        <a:lumMod val="75000"/>
                      </a:schemeClr>
                    </a:solidFill>
                  </a:tcPr>
                </a:tc>
                <a:tc>
                  <a:txBody>
                    <a:bodyPr/>
                    <a:lstStyle/>
                    <a:p>
                      <a:pPr algn="ctr"/>
                      <a:endParaRPr lang="en-ZA"/>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6" name="Connector: Elbow 5">
            <a:extLst>
              <a:ext uri="{FF2B5EF4-FFF2-40B4-BE49-F238E27FC236}">
                <a16:creationId xmlns:a16="http://schemas.microsoft.com/office/drawing/2014/main" id="{FECE62DD-0557-4393-ACC5-DA0F20E4E902}"/>
              </a:ext>
            </a:extLst>
          </p:cNvPr>
          <p:cNvCxnSpPr>
            <a:cxnSpLocks/>
          </p:cNvCxnSpPr>
          <p:nvPr/>
        </p:nvCxnSpPr>
        <p:spPr>
          <a:xfrm>
            <a:off x="4823670" y="2063692"/>
            <a:ext cx="1272330" cy="2918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FCE04E3-7986-48C8-97BF-F323F8BA8957}"/>
              </a:ext>
            </a:extLst>
          </p:cNvPr>
          <p:cNvCxnSpPr>
            <a:cxnSpLocks/>
            <a:endCxn id="4" idx="1"/>
          </p:cNvCxnSpPr>
          <p:nvPr/>
        </p:nvCxnSpPr>
        <p:spPr>
          <a:xfrm>
            <a:off x="1597891" y="2540939"/>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C32DCC-DEFF-452C-9671-F3DFEB5B73B5}"/>
              </a:ext>
            </a:extLst>
          </p:cNvPr>
          <p:cNvSpPr txBox="1"/>
          <p:nvPr/>
        </p:nvSpPr>
        <p:spPr>
          <a:xfrm>
            <a:off x="966775" y="2339109"/>
            <a:ext cx="685380" cy="369332"/>
          </a:xfrm>
          <a:prstGeom prst="rect">
            <a:avLst/>
          </a:prstGeom>
          <a:noFill/>
        </p:spPr>
        <p:txBody>
          <a:bodyPr wrap="none" rtlCol="0">
            <a:spAutoFit/>
          </a:bodyPr>
          <a:lstStyle/>
          <a:p>
            <a:r>
              <a:rPr lang="en-ZA" dirty="0"/>
              <a:t>Front</a:t>
            </a:r>
          </a:p>
        </p:txBody>
      </p:sp>
      <p:cxnSp>
        <p:nvCxnSpPr>
          <p:cNvPr id="21" name="Straight Arrow Connector 20">
            <a:extLst>
              <a:ext uri="{FF2B5EF4-FFF2-40B4-BE49-F238E27FC236}">
                <a16:creationId xmlns:a16="http://schemas.microsoft.com/office/drawing/2014/main" id="{AAEFFFDD-AC28-4BB0-816C-72F7E5D2153E}"/>
              </a:ext>
            </a:extLst>
          </p:cNvPr>
          <p:cNvCxnSpPr>
            <a:cxnSpLocks/>
            <a:endCxn id="4" idx="3"/>
          </p:cNvCxnSpPr>
          <p:nvPr/>
        </p:nvCxnSpPr>
        <p:spPr>
          <a:xfrm flipH="1">
            <a:off x="10160000" y="2540939"/>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0AA078-42E9-4046-8A58-0FD9566C84E7}"/>
              </a:ext>
            </a:extLst>
          </p:cNvPr>
          <p:cNvSpPr txBox="1"/>
          <p:nvPr/>
        </p:nvSpPr>
        <p:spPr>
          <a:xfrm>
            <a:off x="10592125" y="2339109"/>
            <a:ext cx="622286" cy="369332"/>
          </a:xfrm>
          <a:prstGeom prst="rect">
            <a:avLst/>
          </a:prstGeom>
          <a:noFill/>
        </p:spPr>
        <p:txBody>
          <a:bodyPr wrap="none" rtlCol="0">
            <a:spAutoFit/>
          </a:bodyPr>
          <a:lstStyle/>
          <a:p>
            <a:r>
              <a:rPr lang="en-ZA" dirty="0"/>
              <a:t>Back</a:t>
            </a:r>
          </a:p>
        </p:txBody>
      </p:sp>
      <p:graphicFrame>
        <p:nvGraphicFramePr>
          <p:cNvPr id="11" name="Table 10">
            <a:extLst>
              <a:ext uri="{FF2B5EF4-FFF2-40B4-BE49-F238E27FC236}">
                <a16:creationId xmlns:a16="http://schemas.microsoft.com/office/drawing/2014/main" id="{99969C68-5EE0-4DF6-AFD8-49000C5CB805}"/>
              </a:ext>
            </a:extLst>
          </p:cNvPr>
          <p:cNvGraphicFramePr>
            <a:graphicFrameLocks noGrp="1"/>
          </p:cNvGraphicFramePr>
          <p:nvPr>
            <p:extLst>
              <p:ext uri="{D42A27DB-BD31-4B8C-83A1-F6EECF244321}">
                <p14:modId xmlns:p14="http://schemas.microsoft.com/office/powerpoint/2010/main" val="1882137352"/>
              </p:ext>
            </p:extLst>
          </p:nvPr>
        </p:nvGraphicFramePr>
        <p:xfrm>
          <a:off x="7805872" y="6021522"/>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3" name="Table 12">
            <a:extLst>
              <a:ext uri="{FF2B5EF4-FFF2-40B4-BE49-F238E27FC236}">
                <a16:creationId xmlns:a16="http://schemas.microsoft.com/office/drawing/2014/main" id="{0DC046C9-7EE4-4A52-A59D-751D8E5D79A8}"/>
              </a:ext>
            </a:extLst>
          </p:cNvPr>
          <p:cNvGraphicFramePr>
            <a:graphicFrameLocks noGrp="1"/>
          </p:cNvGraphicFramePr>
          <p:nvPr>
            <p:extLst>
              <p:ext uri="{D42A27DB-BD31-4B8C-83A1-F6EECF244321}">
                <p14:modId xmlns:p14="http://schemas.microsoft.com/office/powerpoint/2010/main" val="1976690810"/>
              </p:ext>
            </p:extLst>
          </p:nvPr>
        </p:nvGraphicFramePr>
        <p:xfrm>
          <a:off x="3569272" y="4670834"/>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Add First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4" name="Table 13">
            <a:extLst>
              <a:ext uri="{FF2B5EF4-FFF2-40B4-BE49-F238E27FC236}">
                <a16:creationId xmlns:a16="http://schemas.microsoft.com/office/drawing/2014/main" id="{E00C0199-C580-47FD-A4A2-DB0136BED939}"/>
              </a:ext>
            </a:extLst>
          </p:cNvPr>
          <p:cNvGraphicFramePr>
            <a:graphicFrameLocks noGrp="1"/>
          </p:cNvGraphicFramePr>
          <p:nvPr>
            <p:extLst>
              <p:ext uri="{D42A27DB-BD31-4B8C-83A1-F6EECF244321}">
                <p14:modId xmlns:p14="http://schemas.microsoft.com/office/powerpoint/2010/main" val="1243421499"/>
              </p:ext>
            </p:extLst>
          </p:nvPr>
        </p:nvGraphicFramePr>
        <p:xfrm>
          <a:off x="9919855" y="4095601"/>
          <a:ext cx="2272145" cy="747929"/>
        </p:xfrm>
        <a:graphic>
          <a:graphicData uri="http://schemas.openxmlformats.org/drawingml/2006/table">
            <a:tbl>
              <a:tblPr firstRow="1" bandRow="1">
                <a:tableStyleId>{5C22544A-7EE6-4342-B048-85BDC9FD1C3A}</a:tableStyleId>
              </a:tblPr>
              <a:tblGrid>
                <a:gridCol w="2272145">
                  <a:extLst>
                    <a:ext uri="{9D8B030D-6E8A-4147-A177-3AD203B41FA5}">
                      <a16:colId xmlns:a16="http://schemas.microsoft.com/office/drawing/2014/main" val="3796963812"/>
                    </a:ext>
                  </a:extLst>
                </a:gridCol>
              </a:tblGrid>
              <a:tr h="377089">
                <a:tc>
                  <a:txBody>
                    <a:bodyPr/>
                    <a:lstStyle/>
                    <a:p>
                      <a:pPr algn="ctr"/>
                      <a:r>
                        <a:rPr lang="en-ZA" dirty="0"/>
                        <a:t>Add Last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O(1)</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graphicFrame>
        <p:nvGraphicFramePr>
          <p:cNvPr id="15" name="Table 14">
            <a:extLst>
              <a:ext uri="{FF2B5EF4-FFF2-40B4-BE49-F238E27FC236}">
                <a16:creationId xmlns:a16="http://schemas.microsoft.com/office/drawing/2014/main" id="{091C0975-D5E7-47F1-9A86-8F0A921D07EF}"/>
              </a:ext>
            </a:extLst>
          </p:cNvPr>
          <p:cNvGraphicFramePr>
            <a:graphicFrameLocks noGrp="1"/>
          </p:cNvGraphicFramePr>
          <p:nvPr/>
        </p:nvGraphicFramePr>
        <p:xfrm>
          <a:off x="2032000" y="3070833"/>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95151253"/>
                    </a:ext>
                  </a:extLst>
                </a:gridCol>
                <a:gridCol w="812800">
                  <a:extLst>
                    <a:ext uri="{9D8B030D-6E8A-4147-A177-3AD203B41FA5}">
                      <a16:colId xmlns:a16="http://schemas.microsoft.com/office/drawing/2014/main" val="4105985495"/>
                    </a:ext>
                  </a:extLst>
                </a:gridCol>
                <a:gridCol w="812800">
                  <a:extLst>
                    <a:ext uri="{9D8B030D-6E8A-4147-A177-3AD203B41FA5}">
                      <a16:colId xmlns:a16="http://schemas.microsoft.com/office/drawing/2014/main" val="3360416127"/>
                    </a:ext>
                  </a:extLst>
                </a:gridCol>
                <a:gridCol w="812800">
                  <a:extLst>
                    <a:ext uri="{9D8B030D-6E8A-4147-A177-3AD203B41FA5}">
                      <a16:colId xmlns:a16="http://schemas.microsoft.com/office/drawing/2014/main" val="12192012"/>
                    </a:ext>
                  </a:extLst>
                </a:gridCol>
                <a:gridCol w="812800">
                  <a:extLst>
                    <a:ext uri="{9D8B030D-6E8A-4147-A177-3AD203B41FA5}">
                      <a16:colId xmlns:a16="http://schemas.microsoft.com/office/drawing/2014/main" val="1013286223"/>
                    </a:ext>
                  </a:extLst>
                </a:gridCol>
                <a:gridCol w="812800">
                  <a:extLst>
                    <a:ext uri="{9D8B030D-6E8A-4147-A177-3AD203B41FA5}">
                      <a16:colId xmlns:a16="http://schemas.microsoft.com/office/drawing/2014/main" val="3362917220"/>
                    </a:ext>
                  </a:extLst>
                </a:gridCol>
                <a:gridCol w="812800">
                  <a:extLst>
                    <a:ext uri="{9D8B030D-6E8A-4147-A177-3AD203B41FA5}">
                      <a16:colId xmlns:a16="http://schemas.microsoft.com/office/drawing/2014/main" val="3899195092"/>
                    </a:ext>
                  </a:extLst>
                </a:gridCol>
                <a:gridCol w="812800">
                  <a:extLst>
                    <a:ext uri="{9D8B030D-6E8A-4147-A177-3AD203B41FA5}">
                      <a16:colId xmlns:a16="http://schemas.microsoft.com/office/drawing/2014/main" val="2341887036"/>
                    </a:ext>
                  </a:extLst>
                </a:gridCol>
                <a:gridCol w="812800">
                  <a:extLst>
                    <a:ext uri="{9D8B030D-6E8A-4147-A177-3AD203B41FA5}">
                      <a16:colId xmlns:a16="http://schemas.microsoft.com/office/drawing/2014/main" val="3572519230"/>
                    </a:ext>
                  </a:extLst>
                </a:gridCol>
                <a:gridCol w="812800">
                  <a:extLst>
                    <a:ext uri="{9D8B030D-6E8A-4147-A177-3AD203B41FA5}">
                      <a16:colId xmlns:a16="http://schemas.microsoft.com/office/drawing/2014/main" val="2816722549"/>
                    </a:ext>
                  </a:extLst>
                </a:gridCol>
              </a:tblGrid>
              <a:tr h="370840">
                <a:tc>
                  <a:txBody>
                    <a:bodyPr/>
                    <a:lstStyle/>
                    <a:p>
                      <a:pPr algn="ctr"/>
                      <a:r>
                        <a:rPr lang="en-ZA" dirty="0"/>
                        <a:t>10</a:t>
                      </a:r>
                    </a:p>
                  </a:txBody>
                  <a:tcPr>
                    <a:solidFill>
                      <a:srgbClr val="00B050"/>
                    </a:solidFill>
                  </a:tcPr>
                </a:tc>
                <a:tc>
                  <a:txBody>
                    <a:bodyPr/>
                    <a:lstStyle/>
                    <a:p>
                      <a:pPr algn="ctr"/>
                      <a:r>
                        <a:rPr lang="en-ZA" dirty="0"/>
                        <a:t>5</a:t>
                      </a:r>
                    </a:p>
                  </a:txBody>
                  <a:tcPr>
                    <a:solidFill>
                      <a:srgbClr val="FF0000"/>
                    </a:solidFill>
                  </a:tcPr>
                </a:tc>
                <a:tc>
                  <a:txBody>
                    <a:bodyPr/>
                    <a:lstStyle/>
                    <a:p>
                      <a:pPr algn="ctr"/>
                      <a:r>
                        <a:rPr lang="en-ZA" dirty="0"/>
                        <a:t>3</a:t>
                      </a:r>
                    </a:p>
                  </a:txBody>
                  <a:tcPr>
                    <a:solidFill>
                      <a:srgbClr val="FF0000"/>
                    </a:solidFill>
                  </a:tcPr>
                </a:tc>
                <a:tc>
                  <a:txBody>
                    <a:bodyPr/>
                    <a:lstStyle/>
                    <a:p>
                      <a:pPr algn="ctr"/>
                      <a:r>
                        <a:rPr lang="en-ZA" dirty="0"/>
                        <a:t>6</a:t>
                      </a:r>
                    </a:p>
                  </a:txBody>
                  <a:tcPr>
                    <a:solidFill>
                      <a:srgbClr val="FF0000"/>
                    </a:solidFill>
                  </a:tcPr>
                </a:tc>
                <a:tc>
                  <a:txBody>
                    <a:bodyPr/>
                    <a:lstStyle/>
                    <a:p>
                      <a:pPr algn="ctr"/>
                      <a:r>
                        <a:rPr lang="en-ZA" dirty="0"/>
                        <a:t>0</a:t>
                      </a:r>
                    </a:p>
                  </a:txBody>
                  <a:tcPr>
                    <a:solidFill>
                      <a:srgbClr val="FF0000"/>
                    </a:solidFill>
                  </a:tcPr>
                </a:tc>
                <a:tc>
                  <a:txBody>
                    <a:bodyPr/>
                    <a:lstStyle/>
                    <a:p>
                      <a:pPr algn="ctr"/>
                      <a:r>
                        <a:rPr lang="en-ZA" dirty="0"/>
                        <a:t>8</a:t>
                      </a:r>
                    </a:p>
                  </a:txBody>
                  <a:tcPr>
                    <a:solidFill>
                      <a:srgbClr val="FF0000"/>
                    </a:solidFill>
                  </a:tcPr>
                </a:tc>
                <a:tc>
                  <a:txBody>
                    <a:bodyPr/>
                    <a:lstStyle/>
                    <a:p>
                      <a:pPr algn="ctr"/>
                      <a:r>
                        <a:rPr lang="en-ZA" dirty="0"/>
                        <a:t>7</a:t>
                      </a:r>
                    </a:p>
                  </a:txBody>
                  <a:tcP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dirty="0"/>
                        <a:t>1</a:t>
                      </a:r>
                    </a:p>
                  </a:txBody>
                  <a:tcPr>
                    <a:solidFill>
                      <a:srgbClr val="FF0000"/>
                    </a:solidFill>
                  </a:tcPr>
                </a:tc>
                <a:tc>
                  <a:txBody>
                    <a:bodyPr/>
                    <a:lstStyle/>
                    <a:p>
                      <a:pPr algn="ctr"/>
                      <a:endParaRPr lang="en-ZA" dirty="0"/>
                    </a:p>
                  </a:txBody>
                  <a:tcPr/>
                </a:tc>
                <a:tc>
                  <a:txBody>
                    <a:bodyPr/>
                    <a:lstStyle/>
                    <a:p>
                      <a:pPr algn="ctr"/>
                      <a:endParaRPr lang="en-ZA" dirty="0"/>
                    </a:p>
                  </a:txBody>
                  <a:tcPr/>
                </a:tc>
                <a:extLst>
                  <a:ext uri="{0D108BD9-81ED-4DB2-BD59-A6C34878D82A}">
                    <a16:rowId xmlns:a16="http://schemas.microsoft.com/office/drawing/2014/main" val="31234345"/>
                  </a:ext>
                </a:extLst>
              </a:tr>
            </a:tbl>
          </a:graphicData>
        </a:graphic>
      </p:graphicFrame>
      <p:cxnSp>
        <p:nvCxnSpPr>
          <p:cNvPr id="16" name="Straight Arrow Connector 15">
            <a:extLst>
              <a:ext uri="{FF2B5EF4-FFF2-40B4-BE49-F238E27FC236}">
                <a16:creationId xmlns:a16="http://schemas.microsoft.com/office/drawing/2014/main" id="{3B176B9B-6DF2-477D-BD50-B9113408AC74}"/>
              </a:ext>
            </a:extLst>
          </p:cNvPr>
          <p:cNvCxnSpPr>
            <a:cxnSpLocks/>
            <a:endCxn id="15" idx="1"/>
          </p:cNvCxnSpPr>
          <p:nvPr/>
        </p:nvCxnSpPr>
        <p:spPr>
          <a:xfrm>
            <a:off x="1597891" y="3256253"/>
            <a:ext cx="43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F51C1D-6631-4589-936B-0654AE41E0B6}"/>
              </a:ext>
            </a:extLst>
          </p:cNvPr>
          <p:cNvSpPr txBox="1"/>
          <p:nvPr/>
        </p:nvSpPr>
        <p:spPr>
          <a:xfrm>
            <a:off x="966775" y="3054423"/>
            <a:ext cx="685380" cy="369332"/>
          </a:xfrm>
          <a:prstGeom prst="rect">
            <a:avLst/>
          </a:prstGeom>
          <a:noFill/>
        </p:spPr>
        <p:txBody>
          <a:bodyPr wrap="none" rtlCol="0">
            <a:spAutoFit/>
          </a:bodyPr>
          <a:lstStyle/>
          <a:p>
            <a:r>
              <a:rPr lang="en-ZA" dirty="0"/>
              <a:t>Front</a:t>
            </a:r>
          </a:p>
        </p:txBody>
      </p:sp>
      <p:cxnSp>
        <p:nvCxnSpPr>
          <p:cNvPr id="20" name="Straight Arrow Connector 19">
            <a:extLst>
              <a:ext uri="{FF2B5EF4-FFF2-40B4-BE49-F238E27FC236}">
                <a16:creationId xmlns:a16="http://schemas.microsoft.com/office/drawing/2014/main" id="{3C5CA0B0-3E4E-47FD-80F5-976F94FC9DA5}"/>
              </a:ext>
            </a:extLst>
          </p:cNvPr>
          <p:cNvCxnSpPr>
            <a:cxnSpLocks/>
            <a:endCxn id="15" idx="3"/>
          </p:cNvCxnSpPr>
          <p:nvPr/>
        </p:nvCxnSpPr>
        <p:spPr>
          <a:xfrm flipH="1">
            <a:off x="10160000" y="3256253"/>
            <a:ext cx="490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4A7D06B-E6AB-4485-9274-36F9DF4DBE69}"/>
              </a:ext>
            </a:extLst>
          </p:cNvPr>
          <p:cNvSpPr txBox="1"/>
          <p:nvPr/>
        </p:nvSpPr>
        <p:spPr>
          <a:xfrm>
            <a:off x="10592125" y="3054423"/>
            <a:ext cx="622286" cy="369332"/>
          </a:xfrm>
          <a:prstGeom prst="rect">
            <a:avLst/>
          </a:prstGeom>
          <a:noFill/>
        </p:spPr>
        <p:txBody>
          <a:bodyPr wrap="none" rtlCol="0">
            <a:spAutoFit/>
          </a:bodyPr>
          <a:lstStyle/>
          <a:p>
            <a:r>
              <a:rPr lang="en-ZA" dirty="0"/>
              <a:t>Back</a:t>
            </a:r>
          </a:p>
        </p:txBody>
      </p:sp>
      <p:cxnSp>
        <p:nvCxnSpPr>
          <p:cNvPr id="9" name="Connector: Elbow 8">
            <a:extLst>
              <a:ext uri="{FF2B5EF4-FFF2-40B4-BE49-F238E27FC236}">
                <a16:creationId xmlns:a16="http://schemas.microsoft.com/office/drawing/2014/main" id="{A03EDF2B-9BD3-4050-B25F-9D31D2BAF942}"/>
              </a:ext>
            </a:extLst>
          </p:cNvPr>
          <p:cNvCxnSpPr>
            <a:cxnSpLocks/>
          </p:cNvCxnSpPr>
          <p:nvPr/>
        </p:nvCxnSpPr>
        <p:spPr>
          <a:xfrm>
            <a:off x="2464125" y="271092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7A1438-DC29-4461-B170-2ABAC9B170E9}"/>
              </a:ext>
            </a:extLst>
          </p:cNvPr>
          <p:cNvCxnSpPr>
            <a:cxnSpLocks/>
            <a:stCxn id="13" idx="0"/>
          </p:cNvCxnSpPr>
          <p:nvPr/>
        </p:nvCxnSpPr>
        <p:spPr>
          <a:xfrm flipH="1" flipV="1">
            <a:off x="2464125" y="3434246"/>
            <a:ext cx="2448465" cy="123658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7CA878FA-998F-4F68-B165-49E7535B7BA1}"/>
              </a:ext>
            </a:extLst>
          </p:cNvPr>
          <p:cNvCxnSpPr>
            <a:cxnSpLocks/>
          </p:cNvCxnSpPr>
          <p:nvPr/>
        </p:nvCxnSpPr>
        <p:spPr>
          <a:xfrm>
            <a:off x="3160887" y="2708088"/>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BC39E64-A60E-47A2-9DEA-994983E63703}"/>
              </a:ext>
            </a:extLst>
          </p:cNvPr>
          <p:cNvCxnSpPr>
            <a:cxnSpLocks/>
          </p:cNvCxnSpPr>
          <p:nvPr/>
        </p:nvCxnSpPr>
        <p:spPr>
          <a:xfrm>
            <a:off x="7275273" y="269885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CAF57ACC-76F9-42A3-9545-C241825AFCA3}"/>
              </a:ext>
            </a:extLst>
          </p:cNvPr>
          <p:cNvCxnSpPr>
            <a:cxnSpLocks/>
          </p:cNvCxnSpPr>
          <p:nvPr/>
        </p:nvCxnSpPr>
        <p:spPr>
          <a:xfrm>
            <a:off x="6458822" y="2710922"/>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F210963C-AB29-422B-BD26-DB862B53B542}"/>
              </a:ext>
            </a:extLst>
          </p:cNvPr>
          <p:cNvCxnSpPr>
            <a:cxnSpLocks/>
          </p:cNvCxnSpPr>
          <p:nvPr/>
        </p:nvCxnSpPr>
        <p:spPr>
          <a:xfrm>
            <a:off x="5620740" y="2714766"/>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AF61F484-655D-4BA0-8EE8-E5B833A8C253}"/>
              </a:ext>
            </a:extLst>
          </p:cNvPr>
          <p:cNvCxnSpPr>
            <a:cxnSpLocks/>
          </p:cNvCxnSpPr>
          <p:nvPr/>
        </p:nvCxnSpPr>
        <p:spPr>
          <a:xfrm>
            <a:off x="4815420" y="2703173"/>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75D1835B-C0A4-44C2-BBA0-15A372A9B695}"/>
              </a:ext>
            </a:extLst>
          </p:cNvPr>
          <p:cNvCxnSpPr>
            <a:cxnSpLocks/>
          </p:cNvCxnSpPr>
          <p:nvPr/>
        </p:nvCxnSpPr>
        <p:spPr>
          <a:xfrm>
            <a:off x="4017886" y="2688871"/>
            <a:ext cx="424874" cy="244522"/>
          </a:xfrm>
          <a:prstGeom prst="bentConnector3">
            <a:avLst>
              <a:gd name="adj1" fmla="val 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FC34B258-D122-42C3-83F3-1443D6B9E0F4}"/>
              </a:ext>
            </a:extLst>
          </p:cNvPr>
          <p:cNvGraphicFramePr>
            <a:graphicFrameLocks noGrp="1"/>
          </p:cNvGraphicFramePr>
          <p:nvPr>
            <p:extLst>
              <p:ext uri="{D42A27DB-BD31-4B8C-83A1-F6EECF244321}">
                <p14:modId xmlns:p14="http://schemas.microsoft.com/office/powerpoint/2010/main" val="1972672343"/>
              </p:ext>
            </p:extLst>
          </p:nvPr>
        </p:nvGraphicFramePr>
        <p:xfrm>
          <a:off x="202362" y="6025201"/>
          <a:ext cx="2686637" cy="747929"/>
        </p:xfrm>
        <a:graphic>
          <a:graphicData uri="http://schemas.openxmlformats.org/drawingml/2006/table">
            <a:tbl>
              <a:tblPr firstRow="1" bandRow="1">
                <a:tableStyleId>{5C22544A-7EE6-4342-B048-85BDC9FD1C3A}</a:tableStyleId>
              </a:tblPr>
              <a:tblGrid>
                <a:gridCol w="2686637">
                  <a:extLst>
                    <a:ext uri="{9D8B030D-6E8A-4147-A177-3AD203B41FA5}">
                      <a16:colId xmlns:a16="http://schemas.microsoft.com/office/drawing/2014/main" val="3796963812"/>
                    </a:ext>
                  </a:extLst>
                </a:gridCol>
              </a:tblGrid>
              <a:tr h="377089">
                <a:tc>
                  <a:txBody>
                    <a:bodyPr/>
                    <a:lstStyle/>
                    <a:p>
                      <a:pPr algn="ctr"/>
                      <a:r>
                        <a:rPr lang="en-ZA" dirty="0"/>
                        <a:t>Remove First (From Back)  </a:t>
                      </a:r>
                    </a:p>
                  </a:txBody>
                  <a:tcPr>
                    <a:solidFill>
                      <a:schemeClr val="tx1">
                        <a:lumMod val="75000"/>
                        <a:lumOff val="25000"/>
                      </a:schemeClr>
                    </a:solidFill>
                  </a:tcPr>
                </a:tc>
                <a:extLst>
                  <a:ext uri="{0D108BD9-81ED-4DB2-BD59-A6C34878D82A}">
                    <a16:rowId xmlns:a16="http://schemas.microsoft.com/office/drawing/2014/main" val="222445295"/>
                  </a:ext>
                </a:extLst>
              </a:tr>
              <a:tr h="370840">
                <a:tc>
                  <a:txBody>
                    <a:bodyPr/>
                    <a:lstStyle/>
                    <a:p>
                      <a:pPr algn="ctr"/>
                      <a:r>
                        <a:rPr lang="en-ZA" dirty="0"/>
                        <a:t>O(n)</a:t>
                      </a:r>
                    </a:p>
                  </a:txBody>
                  <a:tcPr>
                    <a:solidFill>
                      <a:schemeClr val="accent4">
                        <a:lumMod val="60000"/>
                        <a:lumOff val="40000"/>
                      </a:schemeClr>
                    </a:solidFill>
                  </a:tcPr>
                </a:tc>
                <a:extLst>
                  <a:ext uri="{0D108BD9-81ED-4DB2-BD59-A6C34878D82A}">
                    <a16:rowId xmlns:a16="http://schemas.microsoft.com/office/drawing/2014/main" val="1314663892"/>
                  </a:ext>
                </a:extLst>
              </a:tr>
            </a:tbl>
          </a:graphicData>
        </a:graphic>
      </p:graphicFrame>
    </p:spTree>
    <p:extLst>
      <p:ext uri="{BB962C8B-B14F-4D97-AF65-F5344CB8AC3E}">
        <p14:creationId xmlns:p14="http://schemas.microsoft.com/office/powerpoint/2010/main" val="2747905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1487</Words>
  <Application>Microsoft Office PowerPoint</Application>
  <PresentationFormat>Widescreen</PresentationFormat>
  <Paragraphs>413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Unicode MS</vt:lpstr>
      <vt:lpstr>Calibri</vt:lpstr>
      <vt:lpstr>Calibri Light</vt:lpstr>
      <vt:lpstr>Consolas</vt:lpstr>
      <vt:lpstr>Office Theme</vt:lpstr>
      <vt:lpstr>Stacks and Queues</vt:lpstr>
      <vt:lpstr>Complexity</vt:lpstr>
      <vt:lpstr>Complexity (Again …)</vt:lpstr>
      <vt:lpstr>Complexity (Again …)</vt:lpstr>
      <vt:lpstr>Complexity (Again …)</vt:lpstr>
      <vt:lpstr>Complexity (Again …)</vt:lpstr>
      <vt:lpstr>Complexity (Again …)</vt:lpstr>
      <vt:lpstr>Complexity (Again …)</vt:lpstr>
      <vt:lpstr>Complexity (Again …)</vt:lpstr>
      <vt:lpstr>Complexity (Again …)</vt:lpstr>
      <vt:lpstr>Some results</vt:lpstr>
      <vt:lpstr>Stacks</vt:lpstr>
      <vt:lpstr>Stacks</vt:lpstr>
      <vt:lpstr>Stacks</vt:lpstr>
      <vt:lpstr>Stacks</vt:lpstr>
      <vt:lpstr>Stacks</vt:lpstr>
      <vt:lpstr>Stacks(Simple Array-Based Stack Implementation)</vt:lpstr>
      <vt:lpstr>Stacks</vt:lpstr>
      <vt:lpstr>Literature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 and Queues</dc:title>
  <dc:creator>Julien NYAMBAL</dc:creator>
  <cp:lastModifiedBy>Julien NYAMBAL</cp:lastModifiedBy>
  <cp:revision>11</cp:revision>
  <dcterms:created xsi:type="dcterms:W3CDTF">2019-08-13T19:45:50Z</dcterms:created>
  <dcterms:modified xsi:type="dcterms:W3CDTF">2019-08-17T22:52:28Z</dcterms:modified>
</cp:coreProperties>
</file>