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612E55-3C54-43E4-9033-2482067B8CFC}" v="5" dt="2019-09-11T14:48:57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n NYAMBAL" userId="ab1197cc928146b1" providerId="LiveId" clId="{5971F4E4-F106-4E15-B182-9C3F88020039}"/>
    <pc:docChg chg="custSel addSld modSld">
      <pc:chgData name="Julien NYAMBAL" userId="ab1197cc928146b1" providerId="LiveId" clId="{5971F4E4-F106-4E15-B182-9C3F88020039}" dt="2019-09-11T14:49:41.806" v="96" actId="14100"/>
      <pc:docMkLst>
        <pc:docMk/>
      </pc:docMkLst>
      <pc:sldChg chg="modSp">
        <pc:chgData name="Julien NYAMBAL" userId="ab1197cc928146b1" providerId="LiveId" clId="{5971F4E4-F106-4E15-B182-9C3F88020039}" dt="2019-09-11T05:38:32.909" v="66" actId="20577"/>
        <pc:sldMkLst>
          <pc:docMk/>
          <pc:sldMk cId="650269375" sldId="256"/>
        </pc:sldMkLst>
        <pc:spChg chg="mod">
          <ac:chgData name="Julien NYAMBAL" userId="ab1197cc928146b1" providerId="LiveId" clId="{5971F4E4-F106-4E15-B182-9C3F88020039}" dt="2019-09-11T05:38:32.909" v="66" actId="20577"/>
          <ac:spMkLst>
            <pc:docMk/>
            <pc:sldMk cId="650269375" sldId="256"/>
            <ac:spMk id="3" creationId="{137A99DE-1004-4EC6-B13D-7A4153EE6A00}"/>
          </ac:spMkLst>
        </pc:spChg>
      </pc:sldChg>
      <pc:sldChg chg="addSp modSp">
        <pc:chgData name="Julien NYAMBAL" userId="ab1197cc928146b1" providerId="LiveId" clId="{5971F4E4-F106-4E15-B182-9C3F88020039}" dt="2019-09-11T14:49:01.958" v="92" actId="962"/>
        <pc:sldMkLst>
          <pc:docMk/>
          <pc:sldMk cId="524407586" sldId="263"/>
        </pc:sldMkLst>
        <pc:spChg chg="mod">
          <ac:chgData name="Julien NYAMBAL" userId="ab1197cc928146b1" providerId="LiveId" clId="{5971F4E4-F106-4E15-B182-9C3F88020039}" dt="2019-09-11T14:46:55.003" v="85" actId="20577"/>
          <ac:spMkLst>
            <pc:docMk/>
            <pc:sldMk cId="524407586" sldId="263"/>
            <ac:spMk id="3" creationId="{0EEB4656-37B3-4B40-9939-A709D254E1B4}"/>
          </ac:spMkLst>
        </pc:spChg>
        <pc:picChg chg="add mod">
          <ac:chgData name="Julien NYAMBAL" userId="ab1197cc928146b1" providerId="LiveId" clId="{5971F4E4-F106-4E15-B182-9C3F88020039}" dt="2019-09-11T14:49:01.958" v="92" actId="962"/>
          <ac:picMkLst>
            <pc:docMk/>
            <pc:sldMk cId="524407586" sldId="263"/>
            <ac:picMk id="5" creationId="{68FAAE90-490B-4F40-B148-775C0610302B}"/>
          </ac:picMkLst>
        </pc:picChg>
      </pc:sldChg>
      <pc:sldChg chg="addSp delSp modSp add">
        <pc:chgData name="Julien NYAMBAL" userId="ab1197cc928146b1" providerId="LiveId" clId="{5971F4E4-F106-4E15-B182-9C3F88020039}" dt="2019-09-11T14:49:41.806" v="96" actId="14100"/>
        <pc:sldMkLst>
          <pc:docMk/>
          <pc:sldMk cId="1035153952" sldId="264"/>
        </pc:sldMkLst>
        <pc:spChg chg="mod">
          <ac:chgData name="Julien NYAMBAL" userId="ab1197cc928146b1" providerId="LiveId" clId="{5971F4E4-F106-4E15-B182-9C3F88020039}" dt="2019-09-11T14:48:47.036" v="88" actId="20577"/>
          <ac:spMkLst>
            <pc:docMk/>
            <pc:sldMk cId="1035153952" sldId="264"/>
            <ac:spMk id="3" creationId="{0EEB4656-37B3-4B40-9939-A709D254E1B4}"/>
          </ac:spMkLst>
        </pc:spChg>
        <pc:picChg chg="del">
          <ac:chgData name="Julien NYAMBAL" userId="ab1197cc928146b1" providerId="LiveId" clId="{5971F4E4-F106-4E15-B182-9C3F88020039}" dt="2019-09-11T14:48:48.955" v="89" actId="478"/>
          <ac:picMkLst>
            <pc:docMk/>
            <pc:sldMk cId="1035153952" sldId="264"/>
            <ac:picMk id="5" creationId="{68FAAE90-490B-4F40-B148-775C0610302B}"/>
          </ac:picMkLst>
        </pc:picChg>
        <pc:picChg chg="add mod">
          <ac:chgData name="Julien NYAMBAL" userId="ab1197cc928146b1" providerId="LiveId" clId="{5971F4E4-F106-4E15-B182-9C3F88020039}" dt="2019-09-11T14:49:41.806" v="96" actId="14100"/>
          <ac:picMkLst>
            <pc:docMk/>
            <pc:sldMk cId="1035153952" sldId="264"/>
            <ac:picMk id="6" creationId="{C9C149C9-78D9-49AB-B6F6-CBED98CD53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794C-27C8-40C3-BD0D-E250F0B03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D9E97-E1FB-4F72-A492-BC8468FD3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8FA75-394B-4945-AD94-8A2F24D05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D5E2-F37B-4271-B743-301A81579071}" type="datetimeFigureOut">
              <a:rPr lang="en-ZA" smtClean="0"/>
              <a:t>2019/09/11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E9D5E-21AF-4243-BA7D-C92AC6AF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06117-770A-4DE1-A024-04B7CC2C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E969-7DA2-4974-A8FC-D4FD64A7C5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065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5E63-8BDC-45B4-84A4-4E203378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B6054-77CF-42E7-BFD3-7C78C7032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9689A-281E-4928-AA88-E3740E97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D5E2-F37B-4271-B743-301A81579071}" type="datetimeFigureOut">
              <a:rPr lang="en-ZA" smtClean="0"/>
              <a:t>2019/09/11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F4635-96C4-4697-A404-C69E7F81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0ED22-487A-41E8-A444-8241CA69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E969-7DA2-4974-A8FC-D4FD64A7C5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115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EF63B-5C69-4E34-A768-2A651A40C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553AB-A4D8-4B4F-A4F6-91FD085A9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A8A51-108C-4F1F-AA92-05F92BCA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D5E2-F37B-4271-B743-301A81579071}" type="datetimeFigureOut">
              <a:rPr lang="en-ZA" smtClean="0"/>
              <a:t>2019/09/11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3C426-BCC9-4D0B-A069-93DD8C84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E40D5-A6CC-4FD4-9925-A1B1D482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E969-7DA2-4974-A8FC-D4FD64A7C5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779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B28C-30C0-4919-8E5E-04B8B209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5A7F8-AF06-430A-B78C-AF8940C28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3AA77-616D-45D6-8C39-48F96856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D5E2-F37B-4271-B743-301A81579071}" type="datetimeFigureOut">
              <a:rPr lang="en-ZA" smtClean="0"/>
              <a:t>2019/09/11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BB2AF-F83E-4616-92FE-D1191911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53A9F-EB0E-4B24-875F-9D5024AD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E969-7DA2-4974-A8FC-D4FD64A7C5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384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4908-D532-456D-99FF-53EF8601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6CFE8-3D67-4F63-8E9C-1F41BC93E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CF2E5-1A94-41FD-9F7B-CA8D5146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D5E2-F37B-4271-B743-301A81579071}" type="datetimeFigureOut">
              <a:rPr lang="en-ZA" smtClean="0"/>
              <a:t>2019/09/11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57D78-66FA-495E-B76A-2F95EF3C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DFBAF-2FF9-4124-BDFA-ACB13804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E969-7DA2-4974-A8FC-D4FD64A7C5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457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58B6-4006-42E1-83C5-22C4A89D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D2F4-EF9A-4744-99FC-F98372099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6338B-12FA-4C9F-AC88-DD912BB17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0D25B-35DE-408D-B1FD-CEF0A8A8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D5E2-F37B-4271-B743-301A81579071}" type="datetimeFigureOut">
              <a:rPr lang="en-ZA" smtClean="0"/>
              <a:t>2019/09/11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53BD4-9802-4605-AC4C-9B7AD224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3A1C1-983A-48C1-8AE2-FC171238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E969-7DA2-4974-A8FC-D4FD64A7C5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576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D710-E2EA-453C-AD3B-C03396A1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84A9B-0B2C-4BE8-B2D6-925D416C7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ADF2C-F20A-446C-80E7-14F52E470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97D3B-FF5D-479D-BD4B-A17AAF3D2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DD070-31B6-423A-A692-0BD1786B4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DB32A8-C7D3-4771-A866-9777EFB7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D5E2-F37B-4271-B743-301A81579071}" type="datetimeFigureOut">
              <a:rPr lang="en-ZA" smtClean="0"/>
              <a:t>2019/09/11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38CFB2-94FB-42C8-B413-206514CC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553D3-FDE0-4267-9E90-987A8996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E969-7DA2-4974-A8FC-D4FD64A7C5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1511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24BF-5D38-4DEE-8A86-39B9253B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C35E2-EC30-4717-84C9-B6888AB7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D5E2-F37B-4271-B743-301A81579071}" type="datetimeFigureOut">
              <a:rPr lang="en-ZA" smtClean="0"/>
              <a:t>2019/09/11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775F4-1C45-4AF1-B514-771F0D18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EE470-B37E-46FA-AC15-0D5B401A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E969-7DA2-4974-A8FC-D4FD64A7C5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528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1E3C2-552A-4100-B6B5-5A222ADE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D5E2-F37B-4271-B743-301A81579071}" type="datetimeFigureOut">
              <a:rPr lang="en-ZA" smtClean="0"/>
              <a:t>2019/09/11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DD6F2-D7A9-40D0-A965-88E02245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FFAF1-54E2-4C44-B661-EFB5A9EF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E969-7DA2-4974-A8FC-D4FD64A7C5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08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1165-03F6-4EA6-8B11-DD002E28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7D7F0-6D8C-4480-BE78-5FA840CAF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0AC50-894F-4FEB-96AB-91185FD18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3D9FE-94D8-4F2D-93C6-8FC1DB6D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D5E2-F37B-4271-B743-301A81579071}" type="datetimeFigureOut">
              <a:rPr lang="en-ZA" smtClean="0"/>
              <a:t>2019/09/11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D6D8-0C79-4934-B60A-836DB20B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23E0E-8774-4BEA-88E5-0F9603AE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E969-7DA2-4974-A8FC-D4FD64A7C5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915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2384-34E6-4014-B6FA-19207BB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4A77C-FF09-4BAD-A563-56C79AFE7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06C63-2E36-4B05-A708-EC957A8D2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7976F-CBE7-4072-81F8-BDEF45AE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D5E2-F37B-4271-B743-301A81579071}" type="datetimeFigureOut">
              <a:rPr lang="en-ZA" smtClean="0"/>
              <a:t>2019/09/11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485F0-C149-4816-9B37-67B98ED1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B9EAE-694F-474A-9026-EBCFB378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E969-7DA2-4974-A8FC-D4FD64A7C5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668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EEC41-7F13-43BB-9BE7-91EACF1A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CDEBA-747F-4D9A-A280-8AD28E2F7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B8D03-45ED-4C7A-A18E-2BF755A88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D5E2-F37B-4271-B743-301A81579071}" type="datetimeFigureOut">
              <a:rPr lang="en-ZA" smtClean="0"/>
              <a:t>2019/09/11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499A7-74A2-4548-B035-C5D5BCE8C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5E51D-FE9E-4187-BBFA-44D0E7353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DE969-7DA2-4974-A8FC-D4FD64A7C5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258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5D754-54B7-4D0F-BA17-0C70B20B0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7773"/>
          </a:xfrm>
        </p:spPr>
        <p:txBody>
          <a:bodyPr>
            <a:normAutofit fontScale="90000"/>
          </a:bodyPr>
          <a:lstStyle/>
          <a:p>
            <a:r>
              <a:rPr lang="en-ZA" dirty="0"/>
              <a:t>Graph Definitions and Notations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A99DE-1004-4EC6-B13D-7A4153EE6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08895"/>
            <a:ext cx="9144000" cy="1300293"/>
          </a:xfrm>
        </p:spPr>
        <p:txBody>
          <a:bodyPr>
            <a:normAutofit lnSpcReduction="10000"/>
          </a:bodyPr>
          <a:lstStyle/>
          <a:p>
            <a:r>
              <a:rPr lang="en-ZA" dirty="0"/>
              <a:t>Julien Nyambal</a:t>
            </a:r>
          </a:p>
          <a:p>
            <a:endParaRPr lang="en-ZA" dirty="0"/>
          </a:p>
          <a:p>
            <a:r>
              <a:rPr lang="en-ZA" dirty="0"/>
              <a:t>Solely From DS Malik </a:t>
            </a:r>
            <a:r>
              <a:rPr lang="en-ZA" b="1" dirty="0"/>
              <a:t>Data Structures Using C++ 2</a:t>
            </a:r>
            <a:r>
              <a:rPr lang="en-ZA" b="1" baseline="30000" dirty="0"/>
              <a:t>nd</a:t>
            </a:r>
            <a:r>
              <a:rPr lang="en-ZA" b="1" dirty="0"/>
              <a:t> Edition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5026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5D754-54B7-4D0F-BA17-0C70B20B0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7773"/>
          </a:xfrm>
        </p:spPr>
        <p:txBody>
          <a:bodyPr>
            <a:normAutofit fontScale="90000"/>
          </a:bodyPr>
          <a:lstStyle/>
          <a:p>
            <a:r>
              <a:rPr lang="en-ZA" dirty="0"/>
              <a:t>Graph Definitions and Notations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A99DE-1004-4EC6-B13D-7A4153EE6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63023"/>
            <a:ext cx="9144000" cy="4446165"/>
          </a:xfrm>
        </p:spPr>
        <p:txBody>
          <a:bodyPr/>
          <a:lstStyle/>
          <a:p>
            <a:pPr algn="l"/>
            <a:r>
              <a:rPr lang="en-US" dirty="0"/>
              <a:t>What’s a graph?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Directed and undirected</a:t>
            </a:r>
            <a:endParaRPr lang="en-ZA" dirty="0"/>
          </a:p>
        </p:txBody>
      </p:sp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B9D93F5F-3AD1-42B4-BBA9-3E702AD7A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461" y="2463383"/>
            <a:ext cx="7862508" cy="20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6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53CF-F0D4-438F-B190-078F805E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Undirected graph</a:t>
            </a:r>
          </a:p>
        </p:txBody>
      </p:sp>
      <p:pic>
        <p:nvPicPr>
          <p:cNvPr id="7" name="Content Placeholder 6" descr="A screenshot of a map&#10;&#10;Description automatically generated">
            <a:extLst>
              <a:ext uri="{FF2B5EF4-FFF2-40B4-BE49-F238E27FC236}">
                <a16:creationId xmlns:a16="http://schemas.microsoft.com/office/drawing/2014/main" id="{26DF0DC9-7DEE-45DC-BF12-7250D0039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845" y="1690688"/>
            <a:ext cx="6388310" cy="3554399"/>
          </a:xfrm>
        </p:spPr>
      </p:pic>
    </p:spTree>
    <p:extLst>
      <p:ext uri="{BB962C8B-B14F-4D97-AF65-F5344CB8AC3E}">
        <p14:creationId xmlns:p14="http://schemas.microsoft.com/office/powerpoint/2010/main" val="352442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14A5A-B306-46C5-A596-AC4FBE2F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Graph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DA62F-270F-44A7-A6FF-EC3A88241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433"/>
            <a:ext cx="10515600" cy="5349616"/>
          </a:xfrm>
        </p:spPr>
        <p:txBody>
          <a:bodyPr>
            <a:normAutofit/>
          </a:bodyPr>
          <a:lstStyle/>
          <a:p>
            <a:r>
              <a:rPr lang="en-ZA" dirty="0"/>
              <a:t>Adjacency Matrices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Adjacency Lists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ZA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040C6E-CF45-4005-B13C-5CE7A232D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71" y="1977891"/>
            <a:ext cx="6797297" cy="1451109"/>
          </a:xfrm>
          <a:prstGeom prst="rect">
            <a:avLst/>
          </a:prstGeom>
        </p:spPr>
      </p:pic>
      <p:pic>
        <p:nvPicPr>
          <p:cNvPr id="7" name="Picture 6" descr="A picture containing person, building&#10;&#10;Description automatically generated">
            <a:extLst>
              <a:ext uri="{FF2B5EF4-FFF2-40B4-BE49-F238E27FC236}">
                <a16:creationId xmlns:a16="http://schemas.microsoft.com/office/drawing/2014/main" id="{260EE260-B00D-4869-A90B-C90674B26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70" y="4404307"/>
            <a:ext cx="6797297" cy="208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3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53CF-F0D4-438F-B190-078F805E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 directed Graph Adjacency matrix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F7B056C-FF9C-473A-8C20-6694876C6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155" y="1502229"/>
            <a:ext cx="5678191" cy="4561515"/>
          </a:xfrm>
        </p:spPr>
      </p:pic>
    </p:spTree>
    <p:extLst>
      <p:ext uri="{BB962C8B-B14F-4D97-AF65-F5344CB8AC3E}">
        <p14:creationId xmlns:p14="http://schemas.microsoft.com/office/powerpoint/2010/main" val="43401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53CF-F0D4-438F-B190-078F805E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 directed Graph Adjacency matrix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F7B056C-FF9C-473A-8C20-6694876C6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32" y="1931360"/>
            <a:ext cx="5678191" cy="4561515"/>
          </a:xfr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8CDE5A-C56A-49A2-8939-E6C31D96F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270" y="2773104"/>
            <a:ext cx="5077534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4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53CF-F0D4-438F-B190-078F805E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 directed Graph Adjacency list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F7B056C-FF9C-473A-8C20-6694876C6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32" y="1931360"/>
            <a:ext cx="5678191" cy="4561515"/>
          </a:xfr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2ED39D-5E49-43FE-B910-D45D76A39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00" y="2978457"/>
            <a:ext cx="5087060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3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1CF2-717B-4ED2-8404-3C36B6EB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Graph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B4656-37B3-4B40-9939-A709D254E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BFS</a:t>
            </a:r>
          </a:p>
          <a:p>
            <a:endParaRPr lang="en-ZA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FAAE90-490B-4F40-B148-775C06103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788" y="2338310"/>
            <a:ext cx="6442423" cy="332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07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1CF2-717B-4ED2-8404-3C36B6EB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Graph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B4656-37B3-4B40-9939-A709D254E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DFS</a:t>
            </a:r>
          </a:p>
          <a:p>
            <a:endParaRPr lang="en-ZA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C149C9-78D9-49AB-B6F6-CBED98CD5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599" y="2079492"/>
            <a:ext cx="9004802" cy="338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5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58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Graph Definitions and Notations</vt:lpstr>
      <vt:lpstr>Graph Definitions and Notations</vt:lpstr>
      <vt:lpstr>Undirected graph</vt:lpstr>
      <vt:lpstr>Graph representation</vt:lpstr>
      <vt:lpstr>Example directed Graph Adjacency matrix</vt:lpstr>
      <vt:lpstr>Example directed Graph Adjacency matrix</vt:lpstr>
      <vt:lpstr>Example directed Graph Adjacency list</vt:lpstr>
      <vt:lpstr>Graph Traversal</vt:lpstr>
      <vt:lpstr>Graph Traversal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Definitions and Notations</dc:title>
  <dc:creator>Julien NYAMBAL</dc:creator>
  <cp:lastModifiedBy>Julien NYAMBAL</cp:lastModifiedBy>
  <cp:revision>3</cp:revision>
  <dcterms:created xsi:type="dcterms:W3CDTF">2019-09-11T04:50:05Z</dcterms:created>
  <dcterms:modified xsi:type="dcterms:W3CDTF">2019-09-11T14:49:50Z</dcterms:modified>
</cp:coreProperties>
</file>