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74" r:id="rId13"/>
    <p:sldId id="279" r:id="rId14"/>
    <p:sldId id="275" r:id="rId15"/>
    <p:sldId id="28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2E760-37F0-4329-A005-734CC1FAE9BB}" v="110" dt="2019-08-20T22:48:5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6502E760-37F0-4329-A005-734CC1FAE9BB}"/>
    <pc:docChg chg="undo custSel addSld delSld modSld sldOrd">
      <pc:chgData name="Julien NYAMBAL" userId="ab1197cc928146b1" providerId="LiveId" clId="{6502E760-37F0-4329-A005-734CC1FAE9BB}" dt="2019-08-21T17:06:01.239" v="2109" actId="20577"/>
      <pc:docMkLst>
        <pc:docMk/>
      </pc:docMkLst>
      <pc:sldChg chg="modSp">
        <pc:chgData name="Julien NYAMBAL" userId="ab1197cc928146b1" providerId="LiveId" clId="{6502E760-37F0-4329-A005-734CC1FAE9BB}" dt="2019-08-21T17:06:01.239" v="2109" actId="20577"/>
        <pc:sldMkLst>
          <pc:docMk/>
          <pc:sldMk cId="1508618718" sldId="256"/>
        </pc:sldMkLst>
        <pc:spChg chg="mod">
          <ac:chgData name="Julien NYAMBAL" userId="ab1197cc928146b1" providerId="LiveId" clId="{6502E760-37F0-4329-A005-734CC1FAE9BB}" dt="2019-08-21T17:06:01.239" v="2109" actId="20577"/>
          <ac:spMkLst>
            <pc:docMk/>
            <pc:sldMk cId="1508618718" sldId="256"/>
            <ac:spMk id="2" creationId="{5AB461F1-8869-4510-9393-F6A7325D2A7A}"/>
          </ac:spMkLst>
        </pc:spChg>
      </pc:sldChg>
      <pc:sldChg chg="modSp del">
        <pc:chgData name="Julien NYAMBAL" userId="ab1197cc928146b1" providerId="LiveId" clId="{6502E760-37F0-4329-A005-734CC1FAE9BB}" dt="2019-08-20T22:40:40.455" v="2084" actId="2696"/>
        <pc:sldMkLst>
          <pc:docMk/>
          <pc:sldMk cId="206732189" sldId="266"/>
        </pc:sldMkLst>
        <pc:spChg chg="mod">
          <ac:chgData name="Julien NYAMBAL" userId="ab1197cc928146b1" providerId="LiveId" clId="{6502E760-37F0-4329-A005-734CC1FAE9BB}" dt="2019-08-13T21:49:23.196" v="49" actId="27636"/>
          <ac:spMkLst>
            <pc:docMk/>
            <pc:sldMk cId="206732189" sldId="266"/>
            <ac:spMk id="3" creationId="{7544E79E-2158-45A3-94D9-1C8DF516C63C}"/>
          </ac:spMkLst>
        </pc:spChg>
      </pc:sldChg>
      <pc:sldChg chg="addSp delSp modSp add del">
        <pc:chgData name="Julien NYAMBAL" userId="ab1197cc928146b1" providerId="LiveId" clId="{6502E760-37F0-4329-A005-734CC1FAE9BB}" dt="2019-08-20T22:40:40.458" v="2085" actId="2696"/>
        <pc:sldMkLst>
          <pc:docMk/>
          <pc:sldMk cId="1136556751" sldId="268"/>
        </pc:sldMkLst>
        <pc:spChg chg="del">
          <ac:chgData name="Julien NYAMBAL" userId="ab1197cc928146b1" providerId="LiveId" clId="{6502E760-37F0-4329-A005-734CC1FAE9BB}" dt="2019-08-13T21:48:34.097" v="9" actId="478"/>
          <ac:spMkLst>
            <pc:docMk/>
            <pc:sldMk cId="1136556751" sldId="268"/>
            <ac:spMk id="3" creationId="{7544E79E-2158-45A3-94D9-1C8DF516C63C}"/>
          </ac:spMkLst>
        </pc:spChg>
        <pc:spChg chg="del">
          <ac:chgData name="Julien NYAMBAL" userId="ab1197cc928146b1" providerId="LiveId" clId="{6502E760-37F0-4329-A005-734CC1FAE9BB}" dt="2019-08-13T21:48:39.809" v="11" actId="478"/>
          <ac:spMkLst>
            <pc:docMk/>
            <pc:sldMk cId="1136556751" sldId="268"/>
            <ac:spMk id="8" creationId="{713EACFE-7D01-428C-AB11-6EF1B479038E}"/>
          </ac:spMkLst>
        </pc:spChg>
        <pc:spChg chg="del">
          <ac:chgData name="Julien NYAMBAL" userId="ab1197cc928146b1" providerId="LiveId" clId="{6502E760-37F0-4329-A005-734CC1FAE9BB}" dt="2019-08-13T21:48:42.060" v="12" actId="478"/>
          <ac:spMkLst>
            <pc:docMk/>
            <pc:sldMk cId="1136556751" sldId="268"/>
            <ac:spMk id="9" creationId="{4118A915-77CC-490B-9084-182C26DB6377}"/>
          </ac:spMkLst>
        </pc:spChg>
        <pc:spChg chg="add del mod">
          <ac:chgData name="Julien NYAMBAL" userId="ab1197cc928146b1" providerId="LiveId" clId="{6502E760-37F0-4329-A005-734CC1FAE9BB}" dt="2019-08-13T21:48:36.570" v="10" actId="478"/>
          <ac:spMkLst>
            <pc:docMk/>
            <pc:sldMk cId="1136556751" sldId="268"/>
            <ac:spMk id="11" creationId="{D1BFDACA-B63C-42AD-911D-02604C4CBCA0}"/>
          </ac:spMkLst>
        </pc:spChg>
        <pc:spChg chg="add del mod">
          <ac:chgData name="Julien NYAMBAL" userId="ab1197cc928146b1" providerId="LiveId" clId="{6502E760-37F0-4329-A005-734CC1FAE9BB}" dt="2019-08-13T21:51:46.309" v="57"/>
          <ac:spMkLst>
            <pc:docMk/>
            <pc:sldMk cId="1136556751" sldId="268"/>
            <ac:spMk id="12" creationId="{74502CAF-F8F4-44C3-8D08-904FC7BF6FCB}"/>
          </ac:spMkLst>
        </pc:spChg>
        <pc:spChg chg="add del">
          <ac:chgData name="Julien NYAMBAL" userId="ab1197cc928146b1" providerId="LiveId" clId="{6502E760-37F0-4329-A005-734CC1FAE9BB}" dt="2019-08-13T21:51:36.755" v="53"/>
          <ac:spMkLst>
            <pc:docMk/>
            <pc:sldMk cId="1136556751" sldId="268"/>
            <ac:spMk id="13" creationId="{2C043A3C-6BCD-46EB-920D-7A32E2F03925}"/>
          </ac:spMkLst>
        </pc:spChg>
        <pc:spChg chg="add del">
          <ac:chgData name="Julien NYAMBAL" userId="ab1197cc928146b1" providerId="LiveId" clId="{6502E760-37F0-4329-A005-734CC1FAE9BB}" dt="2019-08-13T21:51:42.722" v="55"/>
          <ac:spMkLst>
            <pc:docMk/>
            <pc:sldMk cId="1136556751" sldId="268"/>
            <ac:spMk id="14" creationId="{F0B18733-CD46-4566-96F1-810A34A546EC}"/>
          </ac:spMkLst>
        </pc:spChg>
        <pc:spChg chg="add mod">
          <ac:chgData name="Julien NYAMBAL" userId="ab1197cc928146b1" providerId="LiveId" clId="{6502E760-37F0-4329-A005-734CC1FAE9BB}" dt="2019-08-13T22:47:15.997" v="981" actId="20577"/>
          <ac:spMkLst>
            <pc:docMk/>
            <pc:sldMk cId="1136556751" sldId="268"/>
            <ac:spMk id="15" creationId="{42E86C25-93E3-487A-AE5C-C20715CF9684}"/>
          </ac:spMkLst>
        </pc:spChg>
        <pc:spChg chg="add mod">
          <ac:chgData name="Julien NYAMBAL" userId="ab1197cc928146b1" providerId="LiveId" clId="{6502E760-37F0-4329-A005-734CC1FAE9BB}" dt="2019-08-13T22:50:35.531" v="1036" actId="1076"/>
          <ac:spMkLst>
            <pc:docMk/>
            <pc:sldMk cId="1136556751" sldId="268"/>
            <ac:spMk id="17" creationId="{5E6C2D41-71CF-4658-9D73-347A2A8B3A55}"/>
          </ac:spMkLst>
        </pc:spChg>
        <pc:spChg chg="add mod">
          <ac:chgData name="Julien NYAMBAL" userId="ab1197cc928146b1" providerId="LiveId" clId="{6502E760-37F0-4329-A005-734CC1FAE9BB}" dt="2019-08-13T22:50:46.404" v="1038" actId="207"/>
          <ac:spMkLst>
            <pc:docMk/>
            <pc:sldMk cId="1136556751" sldId="268"/>
            <ac:spMk id="18" creationId="{23D56C48-7D1D-47CB-AF5F-7768F4E00684}"/>
          </ac:spMkLst>
        </pc:spChg>
        <pc:graphicFrameChg chg="add del mod modGraphic">
          <ac:chgData name="Julien NYAMBAL" userId="ab1197cc928146b1" providerId="LiveId" clId="{6502E760-37F0-4329-A005-734CC1FAE9BB}" dt="2019-08-13T22:02:53.406" v="224"/>
          <ac:graphicFrameMkLst>
            <pc:docMk/>
            <pc:sldMk cId="1136556751" sldId="268"/>
            <ac:graphicFrameMk id="16" creationId="{5163D320-C8CF-46A2-B27D-4B92A502D01E}"/>
          </ac:graphicFrameMkLst>
        </pc:graphicFrameChg>
      </pc:sldChg>
      <pc:sldChg chg="addSp delSp modSp add del ord">
        <pc:chgData name="Julien NYAMBAL" userId="ab1197cc928146b1" providerId="LiveId" clId="{6502E760-37F0-4329-A005-734CC1FAE9BB}" dt="2019-08-20T22:40:40.470" v="2088" actId="2696"/>
        <pc:sldMkLst>
          <pc:docMk/>
          <pc:sldMk cId="1848003365" sldId="269"/>
        </pc:sldMkLst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" creationId="{2EBCBCDF-E5B8-4CCB-A096-56F75A8ED0A2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1" creationId="{B70D8109-4D79-461C-B45A-511107C0002D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3" creationId="{CF4329A9-C5D2-4D14-820D-09C0716A25B8}"/>
          </ac:spMkLst>
        </pc:spChg>
        <pc:spChg chg="del">
          <ac:chgData name="Julien NYAMBAL" userId="ab1197cc928146b1" providerId="LiveId" clId="{6502E760-37F0-4329-A005-734CC1FAE9BB}" dt="2019-08-13T22:03:02.550" v="226" actId="478"/>
          <ac:spMkLst>
            <pc:docMk/>
            <pc:sldMk cId="1848003365" sldId="269"/>
            <ac:spMk id="15" creationId="{42E86C25-93E3-487A-AE5C-C20715CF9684}"/>
          </ac:spMkLst>
        </pc:spChg>
        <pc:spChg chg="add del mod">
          <ac:chgData name="Julien NYAMBAL" userId="ab1197cc928146b1" providerId="LiveId" clId="{6502E760-37F0-4329-A005-734CC1FAE9BB}" dt="2019-08-13T22:19:37.192" v="430" actId="478"/>
          <ac:spMkLst>
            <pc:docMk/>
            <pc:sldMk cId="1848003365" sldId="269"/>
            <ac:spMk id="16" creationId="{BCA005B8-B4AA-43EC-814D-317AD75ABBC6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19" creationId="{1D641A4E-BB3C-4530-B4C8-A0B57731FEF8}"/>
          </ac:spMkLst>
        </pc:spChg>
        <pc:spChg chg="add del mod">
          <ac:chgData name="Julien NYAMBAL" userId="ab1197cc928146b1" providerId="LiveId" clId="{6502E760-37F0-4329-A005-734CC1FAE9BB}" dt="2019-08-13T22:08:09.948" v="303" actId="478"/>
          <ac:spMkLst>
            <pc:docMk/>
            <pc:sldMk cId="1848003365" sldId="269"/>
            <ac:spMk id="20" creationId="{B680D3AF-B635-4388-8785-5B1D0A2871FE}"/>
          </ac:spMkLst>
        </pc:spChg>
        <pc:spChg chg="add del mod">
          <ac:chgData name="Julien NYAMBAL" userId="ab1197cc928146b1" providerId="LiveId" clId="{6502E760-37F0-4329-A005-734CC1FAE9BB}" dt="2019-08-13T22:08:30.169" v="305" actId="478"/>
          <ac:spMkLst>
            <pc:docMk/>
            <pc:sldMk cId="1848003365" sldId="269"/>
            <ac:spMk id="21" creationId="{F4FDAAC6-9AF9-42DE-B52E-C06DC5A0CD3E}"/>
          </ac:spMkLst>
        </pc:spChg>
        <pc:spChg chg="add del mod">
          <ac:chgData name="Julien NYAMBAL" userId="ab1197cc928146b1" providerId="LiveId" clId="{6502E760-37F0-4329-A005-734CC1FAE9BB}" dt="2019-08-13T22:10:36.140" v="327" actId="478"/>
          <ac:spMkLst>
            <pc:docMk/>
            <pc:sldMk cId="1848003365" sldId="269"/>
            <ac:spMk id="22" creationId="{DFDBA9C8-4DA7-4407-A193-A3A13EE1B238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23" creationId="{456EF2DD-BB45-4E71-B7AB-F1246099B2D6}"/>
          </ac:spMkLst>
        </pc:spChg>
        <pc:spChg chg="add del mod">
          <ac:chgData name="Julien NYAMBAL" userId="ab1197cc928146b1" providerId="LiveId" clId="{6502E760-37F0-4329-A005-734CC1FAE9BB}" dt="2019-08-13T22:18:15.613" v="419" actId="478"/>
          <ac:spMkLst>
            <pc:docMk/>
            <pc:sldMk cId="1848003365" sldId="269"/>
            <ac:spMk id="25" creationId="{F6605362-A93D-4BBB-B6EA-69C75ECB51FB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26" creationId="{D790D5C4-5D83-4F07-A854-9A969A3B0442}"/>
          </ac:spMkLst>
        </pc:spChg>
        <pc:spChg chg="add del mod">
          <ac:chgData name="Julien NYAMBAL" userId="ab1197cc928146b1" providerId="LiveId" clId="{6502E760-37F0-4329-A005-734CC1FAE9BB}" dt="2019-08-13T22:18:31.785" v="424" actId="478"/>
          <ac:spMkLst>
            <pc:docMk/>
            <pc:sldMk cId="1848003365" sldId="269"/>
            <ac:spMk id="28" creationId="{E0D7C272-582E-4653-8A53-8DB4C6A84B4B}"/>
          </ac:spMkLst>
        </pc:spChg>
        <pc:spChg chg="add del">
          <ac:chgData name="Julien NYAMBAL" userId="ab1197cc928146b1" providerId="LiveId" clId="{6502E760-37F0-4329-A005-734CC1FAE9BB}" dt="2019-08-13T22:18:07.204" v="418"/>
          <ac:spMkLst>
            <pc:docMk/>
            <pc:sldMk cId="1848003365" sldId="269"/>
            <ac:spMk id="33" creationId="{8EC08015-5670-4F98-BEA3-A993AE22E4C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5" creationId="{02A592D8-28F7-4C4D-9458-96B40A1C4BA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7" creationId="{BB1355E7-53C7-40FD-B4A9-4B34BB127A9E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39" creationId="{9874E437-47CD-4134-ADF7-555825458D6A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41" creationId="{AE047FA3-C3B4-4728-A52F-07BE072BF6A8}"/>
          </ac:spMkLst>
        </pc:spChg>
        <pc:spChg chg="add del mod">
          <ac:chgData name="Julien NYAMBAL" userId="ab1197cc928146b1" providerId="LiveId" clId="{6502E760-37F0-4329-A005-734CC1FAE9BB}" dt="2019-08-13T22:35:47.102" v="454" actId="478"/>
          <ac:spMkLst>
            <pc:docMk/>
            <pc:sldMk cId="1848003365" sldId="269"/>
            <ac:spMk id="44" creationId="{BA22E65F-0B01-4BE0-8FCD-99966CCD4010}"/>
          </ac:spMkLst>
        </pc:spChg>
        <pc:spChg chg="add del mod">
          <ac:chgData name="Julien NYAMBAL" userId="ab1197cc928146b1" providerId="LiveId" clId="{6502E760-37F0-4329-A005-734CC1FAE9BB}" dt="2019-08-13T22:41:07.753" v="497" actId="478"/>
          <ac:spMkLst>
            <pc:docMk/>
            <pc:sldMk cId="1848003365" sldId="269"/>
            <ac:spMk id="45" creationId="{BEC5F887-0AA0-46C4-800B-E8C83BDBAD83}"/>
          </ac:spMkLst>
        </pc:spChg>
        <pc:spChg chg="add mod">
          <ac:chgData name="Julien NYAMBAL" userId="ab1197cc928146b1" providerId="LiveId" clId="{6502E760-37F0-4329-A005-734CC1FAE9BB}" dt="2019-08-13T22:46:18.861" v="974" actId="2710"/>
          <ac:spMkLst>
            <pc:docMk/>
            <pc:sldMk cId="1848003365" sldId="269"/>
            <ac:spMk id="46" creationId="{77F4A1E5-C0A1-4793-B464-6F252159635A}"/>
          </ac:spMkLst>
        </pc:spChg>
        <pc:spChg chg="add mod">
          <ac:chgData name="Julien NYAMBAL" userId="ab1197cc928146b1" providerId="LiveId" clId="{6502E760-37F0-4329-A005-734CC1FAE9BB}" dt="2019-08-13T22:46:09.962" v="973" actId="1076"/>
          <ac:spMkLst>
            <pc:docMk/>
            <pc:sldMk cId="1848003365" sldId="269"/>
            <ac:spMk id="47" creationId="{7B0B90B4-D04F-4D3A-9EFF-48A695A7D354}"/>
          </ac:spMkLst>
        </pc:sp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8" creationId="{D10BEC04-A850-4BAA-BDAA-50B074E49158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10" creationId="{E597C3EF-5EF9-4CB3-90AE-20A46344B5E5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12" creationId="{7042DDE5-CE5E-4B47-ADBF-AB3B86B52F11}"/>
          </ac:graphicFrameMkLst>
        </pc:graphicFrameChg>
        <pc:graphicFrameChg chg="add del mod">
          <ac:chgData name="Julien NYAMBAL" userId="ab1197cc928146b1" providerId="LiveId" clId="{6502E760-37F0-4329-A005-734CC1FAE9BB}" dt="2019-08-13T22:19:37.192" v="430" actId="478"/>
          <ac:graphicFrameMkLst>
            <pc:docMk/>
            <pc:sldMk cId="1848003365" sldId="269"/>
            <ac:graphicFrameMk id="14" creationId="{F47C6C96-23E7-43D8-817A-CB867E12685F}"/>
          </ac:graphicFrameMkLst>
        </pc:graphicFrameChg>
        <pc:graphicFrameChg chg="add del mod modGraphic">
          <ac:chgData name="Julien NYAMBAL" userId="ab1197cc928146b1" providerId="LiveId" clId="{6502E760-37F0-4329-A005-734CC1FAE9BB}" dt="2019-08-13T22:35:47.102" v="454" actId="478"/>
          <ac:graphicFrameMkLst>
            <pc:docMk/>
            <pc:sldMk cId="1848003365" sldId="269"/>
            <ac:graphicFrameMk id="38" creationId="{8E0E9528-DEC3-474E-8565-0D409B520647}"/>
          </ac:graphicFrameMkLst>
        </pc:graphicFrame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17" creationId="{8177E823-6CCF-4586-B651-F9FB2A3FA414}"/>
          </ac:cxnSpMkLst>
        </pc:cxnChg>
        <pc:cxnChg chg="add del mod">
          <ac:chgData name="Julien NYAMBAL" userId="ab1197cc928146b1" providerId="LiveId" clId="{6502E760-37F0-4329-A005-734CC1FAE9BB}" dt="2019-08-13T22:18:15.613" v="419" actId="478"/>
          <ac:cxnSpMkLst>
            <pc:docMk/>
            <pc:sldMk cId="1848003365" sldId="269"/>
            <ac:cxnSpMk id="24" creationId="{40A77371-DE94-4F43-BBB4-8E230138E066}"/>
          </ac:cxnSpMkLst>
        </pc:cxnChg>
        <pc:cxnChg chg="add del mod">
          <ac:chgData name="Julien NYAMBAL" userId="ab1197cc928146b1" providerId="LiveId" clId="{6502E760-37F0-4329-A005-734CC1FAE9BB}" dt="2019-08-13T22:18:31.785" v="424" actId="478"/>
          <ac:cxnSpMkLst>
            <pc:docMk/>
            <pc:sldMk cId="1848003365" sldId="269"/>
            <ac:cxnSpMk id="27" creationId="{85F89E62-BC76-4804-9124-EEFD1609C822}"/>
          </ac:cxnSpMkLst>
        </pc:cxnChg>
        <pc:cxnChg chg="add del">
          <ac:chgData name="Julien NYAMBAL" userId="ab1197cc928146b1" providerId="LiveId" clId="{6502E760-37F0-4329-A005-734CC1FAE9BB}" dt="2019-08-13T22:18:07.204" v="418"/>
          <ac:cxnSpMkLst>
            <pc:docMk/>
            <pc:sldMk cId="1848003365" sldId="269"/>
            <ac:cxnSpMk id="32" creationId="{CF585115-3861-4833-8C73-DB04CF53677B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34" creationId="{5C3DC6F8-E44B-49B3-86B5-ED427548DF4D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36" creationId="{2D977A9F-DB78-4A65-A2D8-5EFD59E1860D}"/>
          </ac:cxnSpMkLst>
        </pc:cxnChg>
        <pc:cxnChg chg="add del mod">
          <ac:chgData name="Julien NYAMBAL" userId="ab1197cc928146b1" providerId="LiveId" clId="{6502E760-37F0-4329-A005-734CC1FAE9BB}" dt="2019-08-13T22:35:47.102" v="454" actId="478"/>
          <ac:cxnSpMkLst>
            <pc:docMk/>
            <pc:sldMk cId="1848003365" sldId="269"/>
            <ac:cxnSpMk id="40" creationId="{6CA50828-ECB4-4CB0-A86C-EE0733E56A6F}"/>
          </ac:cxnSpMkLst>
        </pc:cxnChg>
      </pc:sldChg>
      <pc:sldChg chg="modSp add del">
        <pc:chgData name="Julien NYAMBAL" userId="ab1197cc928146b1" providerId="LiveId" clId="{6502E760-37F0-4329-A005-734CC1FAE9BB}" dt="2019-08-20T22:40:40.467" v="2087" actId="2696"/>
        <pc:sldMkLst>
          <pc:docMk/>
          <pc:sldMk cId="1831600755" sldId="270"/>
        </pc:sldMkLst>
        <pc:spChg chg="mod">
          <ac:chgData name="Julien NYAMBAL" userId="ab1197cc928146b1" providerId="LiveId" clId="{6502E760-37F0-4329-A005-734CC1FAE9BB}" dt="2019-08-13T22:48:39.992" v="1013" actId="1035"/>
          <ac:spMkLst>
            <pc:docMk/>
            <pc:sldMk cId="1831600755" sldId="270"/>
            <ac:spMk id="41" creationId="{AE047FA3-C3B4-4728-A52F-07BE072BF6A8}"/>
          </ac:spMkLst>
        </pc:spChg>
        <pc:cxnChg chg="mod">
          <ac:chgData name="Julien NYAMBAL" userId="ab1197cc928146b1" providerId="LiveId" clId="{6502E760-37F0-4329-A005-734CC1FAE9BB}" dt="2019-08-13T22:48:45.733" v="1014" actId="14100"/>
          <ac:cxnSpMkLst>
            <pc:docMk/>
            <pc:sldMk cId="1831600755" sldId="270"/>
            <ac:cxnSpMk id="40" creationId="{6CA50828-ECB4-4CB0-A86C-EE0733E56A6F}"/>
          </ac:cxnSpMkLst>
        </pc:cxnChg>
      </pc:sldChg>
      <pc:sldChg chg="addSp delSp modSp add del">
        <pc:chgData name="Julien NYAMBAL" userId="ab1197cc928146b1" providerId="LiveId" clId="{6502E760-37F0-4329-A005-734CC1FAE9BB}" dt="2019-08-20T22:40:40.461" v="2086" actId="2696"/>
        <pc:sldMkLst>
          <pc:docMk/>
          <pc:sldMk cId="844901512" sldId="271"/>
        </pc:sldMkLst>
        <pc:spChg chg="add del mod">
          <ac:chgData name="Julien NYAMBAL" userId="ab1197cc928146b1" providerId="LiveId" clId="{6502E760-37F0-4329-A005-734CC1FAE9BB}" dt="2019-08-13T22:52:07.319" v="1044"/>
          <ac:spMkLst>
            <pc:docMk/>
            <pc:sldMk cId="844901512" sldId="271"/>
            <ac:spMk id="3" creationId="{D3D4DA47-242A-4B9B-9229-FD92DD56AB1E}"/>
          </ac:spMkLst>
        </pc:spChg>
        <pc:spChg chg="add mod">
          <ac:chgData name="Julien NYAMBAL" userId="ab1197cc928146b1" providerId="LiveId" clId="{6502E760-37F0-4329-A005-734CC1FAE9BB}" dt="2019-08-13T22:56:17.891" v="1051" actId="15"/>
          <ac:spMkLst>
            <pc:docMk/>
            <pc:sldMk cId="844901512" sldId="271"/>
            <ac:spMk id="8" creationId="{E03FBB85-FFFA-4BFA-8B41-87908418BAA7}"/>
          </ac:spMkLst>
        </pc:spChg>
        <pc:spChg chg="mod">
          <ac:chgData name="Julien NYAMBAL" userId="ab1197cc928146b1" providerId="LiveId" clId="{6502E760-37F0-4329-A005-734CC1FAE9BB}" dt="2019-08-13T22:56:10.671" v="1050" actId="1076"/>
          <ac:spMkLst>
            <pc:docMk/>
            <pc:sldMk cId="844901512" sldId="271"/>
            <ac:spMk id="15" creationId="{42E86C25-93E3-487A-AE5C-C20715CF9684}"/>
          </ac:spMkLst>
        </pc:spChg>
        <pc:spChg chg="del">
          <ac:chgData name="Julien NYAMBAL" userId="ab1197cc928146b1" providerId="LiveId" clId="{6502E760-37F0-4329-A005-734CC1FAE9BB}" dt="2019-08-13T22:52:00.656" v="1040" actId="478"/>
          <ac:spMkLst>
            <pc:docMk/>
            <pc:sldMk cId="844901512" sldId="271"/>
            <ac:spMk id="17" creationId="{5E6C2D41-71CF-4658-9D73-347A2A8B3A55}"/>
          </ac:spMkLst>
        </pc:spChg>
        <pc:spChg chg="del">
          <ac:chgData name="Julien NYAMBAL" userId="ab1197cc928146b1" providerId="LiveId" clId="{6502E760-37F0-4329-A005-734CC1FAE9BB}" dt="2019-08-13T22:52:00.656" v="1040" actId="478"/>
          <ac:spMkLst>
            <pc:docMk/>
            <pc:sldMk cId="844901512" sldId="271"/>
            <ac:spMk id="18" creationId="{23D56C48-7D1D-47CB-AF5F-7768F4E00684}"/>
          </ac:spMkLst>
        </pc:spChg>
      </pc:sldChg>
      <pc:sldChg chg="addSp delSp modSp add del">
        <pc:chgData name="Julien NYAMBAL" userId="ab1197cc928146b1" providerId="LiveId" clId="{6502E760-37F0-4329-A005-734CC1FAE9BB}" dt="2019-08-20T22:40:40.473" v="2089" actId="2696"/>
        <pc:sldMkLst>
          <pc:docMk/>
          <pc:sldMk cId="394608922" sldId="272"/>
        </pc:sldMkLst>
        <pc:spChg chg="mod">
          <ac:chgData name="Julien NYAMBAL" userId="ab1197cc928146b1" providerId="LiveId" clId="{6502E760-37F0-4329-A005-734CC1FAE9BB}" dt="2019-08-13T23:08:06.499" v="1083" actId="14100"/>
          <ac:spMkLst>
            <pc:docMk/>
            <pc:sldMk cId="394608922" sldId="272"/>
            <ac:spMk id="2" creationId="{D5ADB741-E60D-422D-8B8C-3C91984C06A5}"/>
          </ac:spMkLst>
        </pc:spChg>
        <pc:spChg chg="add mod">
          <ac:chgData name="Julien NYAMBAL" userId="ab1197cc928146b1" providerId="LiveId" clId="{6502E760-37F0-4329-A005-734CC1FAE9BB}" dt="2019-08-13T23:10:51.946" v="1090" actId="1076"/>
          <ac:spMkLst>
            <pc:docMk/>
            <pc:sldMk cId="394608922" sldId="272"/>
            <ac:spMk id="3" creationId="{1B063AEC-6380-4543-A6F1-E1BB08407671}"/>
          </ac:spMkLst>
        </pc:spChg>
        <pc:spChg chg="del">
          <ac:chgData name="Julien NYAMBAL" userId="ab1197cc928146b1" providerId="LiveId" clId="{6502E760-37F0-4329-A005-734CC1FAE9BB}" dt="2019-08-13T23:00:50.889" v="1053" actId="478"/>
          <ac:spMkLst>
            <pc:docMk/>
            <pc:sldMk cId="394608922" sldId="272"/>
            <ac:spMk id="46" creationId="{77F4A1E5-C0A1-4793-B464-6F252159635A}"/>
          </ac:spMkLst>
        </pc:spChg>
        <pc:spChg chg="del">
          <ac:chgData name="Julien NYAMBAL" userId="ab1197cc928146b1" providerId="LiveId" clId="{6502E760-37F0-4329-A005-734CC1FAE9BB}" dt="2019-08-13T23:00:53.323" v="1054" actId="478"/>
          <ac:spMkLst>
            <pc:docMk/>
            <pc:sldMk cId="394608922" sldId="272"/>
            <ac:spMk id="47" creationId="{7B0B90B4-D04F-4D3A-9EFF-48A695A7D354}"/>
          </ac:spMkLst>
        </pc:sp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4" creationId="{994A58CA-3D76-4425-94C2-475E6B04C21E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5" creationId="{6498EF5F-38CE-4036-B7C4-63D5550FAF58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6" creationId="{E0C2AA83-4BA3-4AAD-B113-9A8D20DF1FBB}"/>
          </ac:graphicFrameMkLst>
        </pc:graphicFrameChg>
        <pc:graphicFrameChg chg="del mod modGraphic">
          <ac:chgData name="Julien NYAMBAL" userId="ab1197cc928146b1" providerId="LiveId" clId="{6502E760-37F0-4329-A005-734CC1FAE9BB}" dt="2019-08-13T23:08:21.187" v="1084" actId="478"/>
          <ac:graphicFrameMkLst>
            <pc:docMk/>
            <pc:sldMk cId="394608922" sldId="272"/>
            <ac:graphicFrameMk id="7" creationId="{6419E500-1FB4-4F32-BAD1-E29C5F9630D1}"/>
          </ac:graphicFrameMkLst>
        </pc:graphicFrameChg>
        <pc:graphicFrameChg chg="add mod modGraphic">
          <ac:chgData name="Julien NYAMBAL" userId="ab1197cc928146b1" providerId="LiveId" clId="{6502E760-37F0-4329-A005-734CC1FAE9BB}" dt="2019-08-13T23:13:26.543" v="1153" actId="1076"/>
          <ac:graphicFrameMkLst>
            <pc:docMk/>
            <pc:sldMk cId="394608922" sldId="272"/>
            <ac:graphicFrameMk id="8" creationId="{98D75332-9862-465D-AF74-55F7CBFB85E5}"/>
          </ac:graphicFrameMkLst>
        </pc:graphicFrameChg>
      </pc:sldChg>
      <pc:sldChg chg="modSp add del">
        <pc:chgData name="Julien NYAMBAL" userId="ab1197cc928146b1" providerId="LiveId" clId="{6502E760-37F0-4329-A005-734CC1FAE9BB}" dt="2019-08-20T22:40:40.453" v="2083" actId="2696"/>
        <pc:sldMkLst>
          <pc:docMk/>
          <pc:sldMk cId="4038939913" sldId="273"/>
        </pc:sldMkLst>
        <pc:spChg chg="mod">
          <ac:chgData name="Julien NYAMBAL" userId="ab1197cc928146b1" providerId="LiveId" clId="{6502E760-37F0-4329-A005-734CC1FAE9BB}" dt="2019-08-13T23:13:54.183" v="1160" actId="20577"/>
          <ac:spMkLst>
            <pc:docMk/>
            <pc:sldMk cId="4038939913" sldId="273"/>
            <ac:spMk id="2" creationId="{D28D3F81-A47D-4DFE-A3B3-CED811DADB77}"/>
          </ac:spMkLst>
        </pc:spChg>
        <pc:spChg chg="mod">
          <ac:chgData name="Julien NYAMBAL" userId="ab1197cc928146b1" providerId="LiveId" clId="{6502E760-37F0-4329-A005-734CC1FAE9BB}" dt="2019-08-13T23:20:59.303" v="1418" actId="2710"/>
          <ac:spMkLst>
            <pc:docMk/>
            <pc:sldMk cId="4038939913" sldId="273"/>
            <ac:spMk id="3" creationId="{7BF123DB-6467-48BB-9E76-EB652B5ACEDE}"/>
          </ac:spMkLst>
        </pc:spChg>
      </pc:sldChg>
      <pc:sldChg chg="addSp delSp modSp add">
        <pc:chgData name="Julien NYAMBAL" userId="ab1197cc928146b1" providerId="LiveId" clId="{6502E760-37F0-4329-A005-734CC1FAE9BB}" dt="2019-08-13T23:31:38.674" v="1691" actId="1076"/>
        <pc:sldMkLst>
          <pc:docMk/>
          <pc:sldMk cId="4141564529" sldId="274"/>
        </pc:sldMkLst>
        <pc:spChg chg="mod">
          <ac:chgData name="Julien NYAMBAL" userId="ab1197cc928146b1" providerId="LiveId" clId="{6502E760-37F0-4329-A005-734CC1FAE9BB}" dt="2019-08-13T23:21:29.528" v="1425" actId="20577"/>
          <ac:spMkLst>
            <pc:docMk/>
            <pc:sldMk cId="4141564529" sldId="274"/>
            <ac:spMk id="2" creationId="{CD9C4791-DCF2-4729-9C8D-681888220DC5}"/>
          </ac:spMkLst>
        </pc:spChg>
        <pc:spChg chg="mod">
          <ac:chgData name="Julien NYAMBAL" userId="ab1197cc928146b1" providerId="LiveId" clId="{6502E760-37F0-4329-A005-734CC1FAE9BB}" dt="2019-08-13T23:29:05.201" v="1572" actId="14100"/>
          <ac:spMkLst>
            <pc:docMk/>
            <pc:sldMk cId="4141564529" sldId="274"/>
            <ac:spMk id="3" creationId="{56E6416D-72F7-4006-BAF1-0C79C81F746A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5" creationId="{491B0CEF-9AA8-4155-AFAC-69C7BDD05A4D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8" creationId="{C66771C6-79AC-4AFB-BEDC-A046511A8319}"/>
          </ac:spMkLst>
        </pc:spChg>
        <pc:spChg chg="add mod">
          <ac:chgData name="Julien NYAMBAL" userId="ab1197cc928146b1" providerId="LiveId" clId="{6502E760-37F0-4329-A005-734CC1FAE9BB}" dt="2019-08-13T23:31:38.674" v="1691" actId="1076"/>
          <ac:spMkLst>
            <pc:docMk/>
            <pc:sldMk cId="4141564529" sldId="274"/>
            <ac:spMk id="11" creationId="{426EAD5C-0082-420B-B63C-B20EDD9FDB4B}"/>
          </ac:spMkLst>
        </pc:spChg>
        <pc:graphicFrameChg chg="add del mod modGraphic">
          <ac:chgData name="Julien NYAMBAL" userId="ab1197cc928146b1" providerId="LiveId" clId="{6502E760-37F0-4329-A005-734CC1FAE9BB}" dt="2019-08-13T23:31:38.674" v="1691" actId="1076"/>
          <ac:graphicFrameMkLst>
            <pc:docMk/>
            <pc:sldMk cId="4141564529" sldId="274"/>
            <ac:graphicFrameMk id="4" creationId="{634FAB40-AA1E-4105-8BB9-262C5AF3F84E}"/>
          </ac:graphicFrameMkLst>
        </pc:graphicFrameChg>
        <pc:cxnChg chg="add mod">
          <ac:chgData name="Julien NYAMBAL" userId="ab1197cc928146b1" providerId="LiveId" clId="{6502E760-37F0-4329-A005-734CC1FAE9BB}" dt="2019-08-13T23:31:38.674" v="1691" actId="1076"/>
          <ac:cxnSpMkLst>
            <pc:docMk/>
            <pc:sldMk cId="4141564529" sldId="274"/>
            <ac:cxnSpMk id="7" creationId="{E5458E35-1C16-4B7F-BFF8-BF9681435009}"/>
          </ac:cxnSpMkLst>
        </pc:cxnChg>
        <pc:cxnChg chg="add mod">
          <ac:chgData name="Julien NYAMBAL" userId="ab1197cc928146b1" providerId="LiveId" clId="{6502E760-37F0-4329-A005-734CC1FAE9BB}" dt="2019-08-13T23:31:38.674" v="1691" actId="1076"/>
          <ac:cxnSpMkLst>
            <pc:docMk/>
            <pc:sldMk cId="4141564529" sldId="274"/>
            <ac:cxnSpMk id="10" creationId="{4C67F254-BC29-4EEF-9F20-D4B3EF7FF5C6}"/>
          </ac:cxnSpMkLst>
        </pc:cxnChg>
      </pc:sldChg>
      <pc:sldChg chg="addSp delSp modSp add">
        <pc:chgData name="Julien NYAMBAL" userId="ab1197cc928146b1" providerId="LiveId" clId="{6502E760-37F0-4329-A005-734CC1FAE9BB}" dt="2019-08-13T23:35:16.246" v="1771" actId="113"/>
        <pc:sldMkLst>
          <pc:docMk/>
          <pc:sldMk cId="3533134330" sldId="275"/>
        </pc:sldMkLst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3" creationId="{56E6416D-72F7-4006-BAF1-0C79C81F746A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5" creationId="{491B0CEF-9AA8-4155-AFAC-69C7BDD05A4D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8" creationId="{C66771C6-79AC-4AFB-BEDC-A046511A8319}"/>
          </ac:spMkLst>
        </pc:spChg>
        <pc:spChg chg="add mod">
          <ac:chgData name="Julien NYAMBAL" userId="ab1197cc928146b1" providerId="LiveId" clId="{6502E760-37F0-4329-A005-734CC1FAE9BB}" dt="2019-08-13T23:35:16.246" v="1771" actId="113"/>
          <ac:spMkLst>
            <pc:docMk/>
            <pc:sldMk cId="3533134330" sldId="275"/>
            <ac:spMk id="9" creationId="{65FF80B6-E363-4D42-9535-311E9D127A0D}"/>
          </ac:spMkLst>
        </pc:spChg>
        <pc:spChg chg="del">
          <ac:chgData name="Julien NYAMBAL" userId="ab1197cc928146b1" providerId="LiveId" clId="{6502E760-37F0-4329-A005-734CC1FAE9BB}" dt="2019-08-13T23:31:59.161" v="1693" actId="478"/>
          <ac:spMkLst>
            <pc:docMk/>
            <pc:sldMk cId="3533134330" sldId="275"/>
            <ac:spMk id="11" creationId="{426EAD5C-0082-420B-B63C-B20EDD9FDB4B}"/>
          </ac:spMkLst>
        </pc:spChg>
        <pc:graphicFrameChg chg="del">
          <ac:chgData name="Julien NYAMBAL" userId="ab1197cc928146b1" providerId="LiveId" clId="{6502E760-37F0-4329-A005-734CC1FAE9BB}" dt="2019-08-13T23:31:59.161" v="1693" actId="478"/>
          <ac:graphicFrameMkLst>
            <pc:docMk/>
            <pc:sldMk cId="3533134330" sldId="275"/>
            <ac:graphicFrameMk id="4" creationId="{634FAB40-AA1E-4105-8BB9-262C5AF3F84E}"/>
          </ac:graphicFrameMkLst>
        </pc:graphicFrameChg>
        <pc:cxnChg chg="del mod">
          <ac:chgData name="Julien NYAMBAL" userId="ab1197cc928146b1" providerId="LiveId" clId="{6502E760-37F0-4329-A005-734CC1FAE9BB}" dt="2019-08-13T23:31:59.161" v="1693" actId="478"/>
          <ac:cxnSpMkLst>
            <pc:docMk/>
            <pc:sldMk cId="3533134330" sldId="275"/>
            <ac:cxnSpMk id="7" creationId="{E5458E35-1C16-4B7F-BFF8-BF9681435009}"/>
          </ac:cxnSpMkLst>
        </pc:cxnChg>
        <pc:cxnChg chg="del mod">
          <ac:chgData name="Julien NYAMBAL" userId="ab1197cc928146b1" providerId="LiveId" clId="{6502E760-37F0-4329-A005-734CC1FAE9BB}" dt="2019-08-13T23:31:59.161" v="1693" actId="478"/>
          <ac:cxnSpMkLst>
            <pc:docMk/>
            <pc:sldMk cId="3533134330" sldId="275"/>
            <ac:cxnSpMk id="10" creationId="{4C67F254-BC29-4EEF-9F20-D4B3EF7FF5C6}"/>
          </ac:cxnSpMkLst>
        </pc:cxnChg>
      </pc:sldChg>
      <pc:sldChg chg="addSp delSp modSp add">
        <pc:chgData name="Julien NYAMBAL" userId="ab1197cc928146b1" providerId="LiveId" clId="{6502E760-37F0-4329-A005-734CC1FAE9BB}" dt="2019-08-13T23:44:28.809" v="1996" actId="313"/>
        <pc:sldMkLst>
          <pc:docMk/>
          <pc:sldMk cId="3907301845" sldId="276"/>
        </pc:sldMkLst>
        <pc:spChg chg="mod">
          <ac:chgData name="Julien NYAMBAL" userId="ab1197cc928146b1" providerId="LiveId" clId="{6502E760-37F0-4329-A005-734CC1FAE9BB}" dt="2019-08-13T23:36:07.959" v="1790" actId="20577"/>
          <ac:spMkLst>
            <pc:docMk/>
            <pc:sldMk cId="3907301845" sldId="276"/>
            <ac:spMk id="2" creationId="{CD9C4791-DCF2-4729-9C8D-681888220DC5}"/>
          </ac:spMkLst>
        </pc:spChg>
        <pc:spChg chg="add del mod">
          <ac:chgData name="Julien NYAMBAL" userId="ab1197cc928146b1" providerId="LiveId" clId="{6502E760-37F0-4329-A005-734CC1FAE9BB}" dt="2019-08-13T23:36:01.193" v="1775" actId="478"/>
          <ac:spMkLst>
            <pc:docMk/>
            <pc:sldMk cId="3907301845" sldId="276"/>
            <ac:spMk id="4" creationId="{013EF5CA-183F-4A2C-8993-FBA0EA2FEA6A}"/>
          </ac:spMkLst>
        </pc:spChg>
        <pc:spChg chg="del mod">
          <ac:chgData name="Julien NYAMBAL" userId="ab1197cc928146b1" providerId="LiveId" clId="{6502E760-37F0-4329-A005-734CC1FAE9BB}" dt="2019-08-13T23:35:58.746" v="1774" actId="478"/>
          <ac:spMkLst>
            <pc:docMk/>
            <pc:sldMk cId="3907301845" sldId="276"/>
            <ac:spMk id="9" creationId="{65FF80B6-E363-4D42-9535-311E9D127A0D}"/>
          </ac:spMkLst>
        </pc:spChg>
        <pc:graphicFrameChg chg="add mod modGraphic">
          <ac:chgData name="Julien NYAMBAL" userId="ab1197cc928146b1" providerId="LiveId" clId="{6502E760-37F0-4329-A005-734CC1FAE9BB}" dt="2019-08-13T23:44:28.809" v="1996" actId="313"/>
          <ac:graphicFrameMkLst>
            <pc:docMk/>
            <pc:sldMk cId="3907301845" sldId="276"/>
            <ac:graphicFrameMk id="5" creationId="{31F1A5A8-68E8-482E-BE36-59663D41E9B2}"/>
          </ac:graphicFrameMkLst>
        </pc:graphicFrameChg>
      </pc:sldChg>
      <pc:sldChg chg="addSp delSp modSp add">
        <pc:chgData name="Julien NYAMBAL" userId="ab1197cc928146b1" providerId="LiveId" clId="{6502E760-37F0-4329-A005-734CC1FAE9BB}" dt="2019-08-13T23:51:04.358" v="2020" actId="20577"/>
        <pc:sldMkLst>
          <pc:docMk/>
          <pc:sldMk cId="808109357" sldId="277"/>
        </pc:sldMkLst>
        <pc:spChg chg="add">
          <ac:chgData name="Julien NYAMBAL" userId="ab1197cc928146b1" providerId="LiveId" clId="{6502E760-37F0-4329-A005-734CC1FAE9BB}" dt="2019-08-13T23:50:48.972" v="1999"/>
          <ac:spMkLst>
            <pc:docMk/>
            <pc:sldMk cId="808109357" sldId="277"/>
            <ac:spMk id="3" creationId="{1F2880A1-51ED-4DD5-8022-1C5789B0FAE6}"/>
          </ac:spMkLst>
        </pc:spChg>
        <pc:spChg chg="add mod">
          <ac:chgData name="Julien NYAMBAL" userId="ab1197cc928146b1" providerId="LiveId" clId="{6502E760-37F0-4329-A005-734CC1FAE9BB}" dt="2019-08-13T23:51:04.358" v="2020" actId="20577"/>
          <ac:spMkLst>
            <pc:docMk/>
            <pc:sldMk cId="808109357" sldId="277"/>
            <ac:spMk id="4" creationId="{E0FECEF5-EDD1-42E4-88DB-FA38CF99D001}"/>
          </ac:spMkLst>
        </pc:spChg>
        <pc:graphicFrameChg chg="del">
          <ac:chgData name="Julien NYAMBAL" userId="ab1197cc928146b1" providerId="LiveId" clId="{6502E760-37F0-4329-A005-734CC1FAE9BB}" dt="2019-08-13T23:50:47.449" v="1998" actId="478"/>
          <ac:graphicFrameMkLst>
            <pc:docMk/>
            <pc:sldMk cId="808109357" sldId="277"/>
            <ac:graphicFrameMk id="5" creationId="{31F1A5A8-68E8-482E-BE36-59663D41E9B2}"/>
          </ac:graphicFrameMkLst>
        </pc:graphicFrameChg>
      </pc:sldChg>
      <pc:sldChg chg="modSp add">
        <pc:chgData name="Julien NYAMBAL" userId="ab1197cc928146b1" providerId="LiveId" clId="{6502E760-37F0-4329-A005-734CC1FAE9BB}" dt="2019-08-20T22:55:27.197" v="2108" actId="313"/>
        <pc:sldMkLst>
          <pc:docMk/>
          <pc:sldMk cId="1893556725" sldId="278"/>
        </pc:sldMkLst>
        <pc:spChg chg="mod">
          <ac:chgData name="Julien NYAMBAL" userId="ab1197cc928146b1" providerId="LiveId" clId="{6502E760-37F0-4329-A005-734CC1FAE9BB}" dt="2019-08-20T22:55:27.197" v="2108" actId="313"/>
          <ac:spMkLst>
            <pc:docMk/>
            <pc:sldMk cId="1893556725" sldId="278"/>
            <ac:spMk id="2" creationId="{37F05D90-6F87-4AC6-88C6-2BB2FF61A123}"/>
          </ac:spMkLst>
        </pc:spChg>
        <pc:spChg chg="mod">
          <ac:chgData name="Julien NYAMBAL" userId="ab1197cc928146b1" providerId="LiveId" clId="{6502E760-37F0-4329-A005-734CC1FAE9BB}" dt="2019-08-14T05:04:59.940" v="2082" actId="20577"/>
          <ac:spMkLst>
            <pc:docMk/>
            <pc:sldMk cId="1893556725" sldId="278"/>
            <ac:spMk id="3" creationId="{8C3B3377-4A0C-4069-A798-966E081ED89B}"/>
          </ac:spMkLst>
        </pc:spChg>
      </pc:sldChg>
      <pc:sldChg chg="modSp add">
        <pc:chgData name="Julien NYAMBAL" userId="ab1197cc928146b1" providerId="LiveId" clId="{6502E760-37F0-4329-A005-734CC1FAE9BB}" dt="2019-08-20T22:45:35.953" v="2099" actId="1076"/>
        <pc:sldMkLst>
          <pc:docMk/>
          <pc:sldMk cId="3845038498" sldId="279"/>
        </pc:sldMkLst>
        <pc:spChg chg="mod">
          <ac:chgData name="Julien NYAMBAL" userId="ab1197cc928146b1" providerId="LiveId" clId="{6502E760-37F0-4329-A005-734CC1FAE9BB}" dt="2019-08-20T22:45:27.011" v="2098" actId="20577"/>
          <ac:spMkLst>
            <pc:docMk/>
            <pc:sldMk cId="3845038498" sldId="279"/>
            <ac:spMk id="3" creationId="{56E6416D-72F7-4006-BAF1-0C79C81F746A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5" creationId="{491B0CEF-9AA8-4155-AFAC-69C7BDD05A4D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8" creationId="{C66771C6-79AC-4AFB-BEDC-A046511A8319}"/>
          </ac:spMkLst>
        </pc:spChg>
        <pc:spChg chg="mod">
          <ac:chgData name="Julien NYAMBAL" userId="ab1197cc928146b1" providerId="LiveId" clId="{6502E760-37F0-4329-A005-734CC1FAE9BB}" dt="2019-08-20T22:45:35.953" v="2099" actId="1076"/>
          <ac:spMkLst>
            <pc:docMk/>
            <pc:sldMk cId="3845038498" sldId="279"/>
            <ac:spMk id="11" creationId="{426EAD5C-0082-420B-B63C-B20EDD9FDB4B}"/>
          </ac:spMkLst>
        </pc:spChg>
        <pc:graphicFrameChg chg="mod">
          <ac:chgData name="Julien NYAMBAL" userId="ab1197cc928146b1" providerId="LiveId" clId="{6502E760-37F0-4329-A005-734CC1FAE9BB}" dt="2019-08-20T22:45:35.953" v="2099" actId="1076"/>
          <ac:graphicFrameMkLst>
            <pc:docMk/>
            <pc:sldMk cId="3845038498" sldId="279"/>
            <ac:graphicFrameMk id="4" creationId="{634FAB40-AA1E-4105-8BB9-262C5AF3F84E}"/>
          </ac:graphicFrameMkLst>
        </pc:graphicFrameChg>
        <pc:cxnChg chg="mod">
          <ac:chgData name="Julien NYAMBAL" userId="ab1197cc928146b1" providerId="LiveId" clId="{6502E760-37F0-4329-A005-734CC1FAE9BB}" dt="2019-08-20T22:45:35.953" v="2099" actId="1076"/>
          <ac:cxnSpMkLst>
            <pc:docMk/>
            <pc:sldMk cId="3845038498" sldId="279"/>
            <ac:cxnSpMk id="7" creationId="{E5458E35-1C16-4B7F-BFF8-BF9681435009}"/>
          </ac:cxnSpMkLst>
        </pc:cxnChg>
        <pc:cxnChg chg="mod">
          <ac:chgData name="Julien NYAMBAL" userId="ab1197cc928146b1" providerId="LiveId" clId="{6502E760-37F0-4329-A005-734CC1FAE9BB}" dt="2019-08-20T22:45:35.953" v="2099" actId="1076"/>
          <ac:cxnSpMkLst>
            <pc:docMk/>
            <pc:sldMk cId="3845038498" sldId="279"/>
            <ac:cxnSpMk id="10" creationId="{4C67F254-BC29-4EEF-9F20-D4B3EF7FF5C6}"/>
          </ac:cxnSpMkLst>
        </pc:cxnChg>
      </pc:sldChg>
      <pc:sldChg chg="modSp add">
        <pc:chgData name="Julien NYAMBAL" userId="ab1197cc928146b1" providerId="LiveId" clId="{6502E760-37F0-4329-A005-734CC1FAE9BB}" dt="2019-08-20T22:49:03.062" v="2107" actId="14100"/>
        <pc:sldMkLst>
          <pc:docMk/>
          <pc:sldMk cId="38663190" sldId="280"/>
        </pc:sldMkLst>
        <pc:spChg chg="mod">
          <ac:chgData name="Julien NYAMBAL" userId="ab1197cc928146b1" providerId="LiveId" clId="{6502E760-37F0-4329-A005-734CC1FAE9BB}" dt="2019-08-20T22:49:03.062" v="2107" actId="14100"/>
          <ac:spMkLst>
            <pc:docMk/>
            <pc:sldMk cId="38663190" sldId="280"/>
            <ac:spMk id="2" creationId="{CD9C4791-DCF2-4729-9C8D-681888220DC5}"/>
          </ac:spMkLst>
        </pc:spChg>
        <pc:spChg chg="mod">
          <ac:chgData name="Julien NYAMBAL" userId="ab1197cc928146b1" providerId="LiveId" clId="{6502E760-37F0-4329-A005-734CC1FAE9BB}" dt="2019-08-20T22:48:52.817" v="2102" actId="6549"/>
          <ac:spMkLst>
            <pc:docMk/>
            <pc:sldMk cId="38663190" sldId="280"/>
            <ac:spMk id="9" creationId="{65FF80B6-E363-4D42-9535-311E9D127A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E54D-7FF0-4E4F-BDBF-4B5F99B6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F9AA-83C7-4D4E-90A7-07101C13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79EF-F623-4A6C-A77B-D4388E8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6030-2CC7-4209-8D37-068E699D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943-4AF4-4B91-AD6E-49EE8D9F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2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B76F-FD05-4B40-B0B7-16E32232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B9C36-A755-4992-8814-D1EA4C5F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8557-5CED-4BFE-9DAB-1DE2A79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C036-9CC9-4B3A-AB5B-8DE1749B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0BD7-5A4A-4A3A-9E0F-1C79F4C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1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A60E3-3DA6-4284-914A-BF57869EA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70E2C-6308-4F7E-ADCA-E869B459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439B-8E50-481A-931B-BFCA88F1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5943-349F-4594-B7AA-7FFD723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B98-2BB1-44D6-9A91-ADBF10C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2E82-26B7-4A3F-B656-062B7748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0E48-BBAA-4389-92E8-950C4275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ED5F-6B27-47CF-9564-580AFE7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0013-4E28-4DCD-80D1-2A5F5D9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15DF-F57E-4992-9D60-CC03DCEA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57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4EE6-46FA-4861-B93E-0D48ABDA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27F4-3FF2-4EFF-B247-C5B7C595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19C-C272-4C1B-9270-F7DCB52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A750-641F-464C-AEA8-1BE8983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9419-0CAB-4675-ABAE-B0D2825E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75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79BE-9F60-40B5-985F-759B6890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1526-C715-4B24-9004-2FD3FBD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6A44-33A6-425D-851E-A6022E72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5BAA-C02A-4060-AD5B-0FEA66DD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3825-E2FF-43D3-ACFB-E33E8194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36F13-49C1-4E8E-8C9F-DC92F71E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D503-AECE-4F72-BAF0-29928E08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7EEE-2302-4B6E-9856-F3BE6C12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E27A-9C75-4C4F-9669-ED279373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42B3-F371-4F17-8681-0EEDC353B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6587-3F92-4248-9CFD-1B4416A7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C79B9-6EC4-464E-BD39-22FEEE8F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8DEA0-E945-4FB4-A9A4-C6ADB09E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0E1A1-1A87-4D51-9393-7BC6AFC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0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C024-AA56-45B4-AFFB-65E37C72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2D45A-91A5-41D5-A150-9CB21781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82688-240B-4FB2-BBA9-20A77313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33C8-1BA7-45AE-9886-079D586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706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01B1-A5BE-49EF-8312-EBC9A14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4004-143E-4371-BFD3-45AF7863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CA7B-4517-40DE-B3FB-B93DE34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DE8-6088-45F1-AF16-6B462BBA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A8C-64E6-42DD-B82E-F3BBEA2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E267D-C76B-4F78-BF74-35DA9092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F316-CDA6-4D8F-B0CC-0ADD2087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7C60-3E13-4EF4-BF5B-3B6D7044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E936-BBD2-4A16-BE8B-86BBFA66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32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15E-F97E-41BA-973E-0F2CC05F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30F49-797B-4B70-B10A-A11509D6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68235-D927-4B2C-9C70-2F7EF68D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43C4-C020-4476-A189-1FDC118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65F23-0727-4818-8FFD-898A7834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F639-B6EC-4205-82C1-6FC38A7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88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24165-59EC-4F6E-B3DE-3DF42D6B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1955-6E85-4AD8-B45E-1FA35335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076C-1C11-47BF-923C-5EC575E3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8BEC-4E3B-4FE1-892F-DE300278167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B5F0-A824-45B3-B088-07693CA1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4248-B655-4D17-AE75-0D0484D6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A98B-E014-4C60-B5B5-562764ACF7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8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1F1-8869-4510-9393-F6A7325D2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4257B-7D3E-4BB1-9FCA-E17793F8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07092"/>
            <a:ext cx="9144000" cy="450908"/>
          </a:xfrm>
        </p:spPr>
        <p:txBody>
          <a:bodyPr/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15086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/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C046C9-7EE4-4A52-A59D-751D8E5D79A8}"/>
              </a:ext>
            </a:extLst>
          </p:cNvPr>
          <p:cNvGraphicFramePr>
            <a:graphicFrameLocks noGrp="1"/>
          </p:cNvGraphicFramePr>
          <p:nvPr/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/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34B258-D122-42C3-83F3-1443D6B9E0F4}"/>
              </a:ext>
            </a:extLst>
          </p:cNvPr>
          <p:cNvGraphicFramePr>
            <a:graphicFrameLocks noGrp="1"/>
          </p:cNvGraphicFramePr>
          <p:nvPr/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31CA6A3-F1BF-4F74-8026-0F94876D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77796"/>
              </p:ext>
            </p:extLst>
          </p:nvPr>
        </p:nvGraphicFramePr>
        <p:xfrm>
          <a:off x="2032000" y="37216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C70EB1-1E67-4C23-AB94-3A74D87E85E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97891" y="3907111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325783-B094-4BDE-89F2-C2BF128EA213}"/>
              </a:ext>
            </a:extLst>
          </p:cNvPr>
          <p:cNvSpPr txBox="1"/>
          <p:nvPr/>
        </p:nvSpPr>
        <p:spPr>
          <a:xfrm>
            <a:off x="966775" y="3705281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486DC4-FC85-4071-845B-64D7F770837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160000" y="3907111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BE3C29-ADCB-4C34-AEA4-88829E1C48F5}"/>
              </a:ext>
            </a:extLst>
          </p:cNvPr>
          <p:cNvSpPr txBox="1"/>
          <p:nvPr/>
        </p:nvSpPr>
        <p:spPr>
          <a:xfrm>
            <a:off x="10592125" y="37052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8273CC-E9D3-4592-A543-D4570E0277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4197" y="342337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B08272-C97E-497F-B4CF-FB9DF150B6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4811" y="3429000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C5CC951-90D7-4D1C-962A-2B70FE9A8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245" y="342337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E8625F-B444-42D4-9ED9-9A85306E5E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7643" y="3407335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D0310C8-F3C3-4AFE-86FE-580F6F6660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0285" y="3397063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7567E0-A90A-4520-9DB4-820FBE9EDB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20776" y="3402134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B46B24F-1016-45CB-8882-FE225CFFC0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3418" y="3388485"/>
            <a:ext cx="284294" cy="179547"/>
          </a:xfrm>
          <a:prstGeom prst="bentConnector3">
            <a:avLst>
              <a:gd name="adj1" fmla="val -19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225353-37B1-4712-B874-A77E0D01BC80}"/>
              </a:ext>
            </a:extLst>
          </p:cNvPr>
          <p:cNvCxnSpPr/>
          <p:nvPr/>
        </p:nvCxnSpPr>
        <p:spPr>
          <a:xfrm flipV="1">
            <a:off x="1459345" y="4469565"/>
            <a:ext cx="452582" cy="1551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B54AF5-F987-43EB-B4AB-F013568B7B46}"/>
              </a:ext>
            </a:extLst>
          </p:cNvPr>
          <p:cNvSpPr txBox="1"/>
          <p:nvPr/>
        </p:nvSpPr>
        <p:spPr>
          <a:xfrm>
            <a:off x="1545680" y="41428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10 is gone</a:t>
            </a:r>
          </a:p>
        </p:txBody>
      </p:sp>
    </p:spTree>
    <p:extLst>
      <p:ext uri="{BB962C8B-B14F-4D97-AF65-F5344CB8AC3E}">
        <p14:creationId xmlns:p14="http://schemas.microsoft.com/office/powerpoint/2010/main" val="405081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C07C-CE73-43EE-8143-F26F4D2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9FA3-7935-4281-BE18-D4EDA6BE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5503430"/>
          </a:xfrm>
        </p:spPr>
        <p:txBody>
          <a:bodyPr/>
          <a:lstStyle/>
          <a:p>
            <a:r>
              <a:rPr lang="en-ZA" dirty="0"/>
              <a:t>We assume the array to be an </a:t>
            </a:r>
            <a:r>
              <a:rPr lang="en-ZA" b="1" dirty="0"/>
              <a:t>ordered array</a:t>
            </a:r>
            <a:r>
              <a:rPr lang="en-ZA" dirty="0"/>
              <a:t>. An ordered array has its elements sorted with a kind of sorting policy. Here it’s the arrival of the item.</a:t>
            </a:r>
          </a:p>
          <a:p>
            <a:r>
              <a:rPr lang="en-ZA" dirty="0"/>
              <a:t>In an </a:t>
            </a:r>
            <a:r>
              <a:rPr lang="en-ZA" b="1" dirty="0"/>
              <a:t>unordered array</a:t>
            </a:r>
            <a:r>
              <a:rPr lang="en-ZA" dirty="0"/>
              <a:t>, as long as items are in the array, its fine</a:t>
            </a:r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u="sng" dirty="0"/>
          </a:p>
          <a:p>
            <a:pPr marL="0" indent="0">
              <a:buNone/>
            </a:pPr>
            <a:r>
              <a:rPr lang="en-ZA" u="sng" dirty="0"/>
              <a:t>Unordered: </a:t>
            </a:r>
            <a:r>
              <a:rPr lang="en-ZA" dirty="0"/>
              <a:t>Adding 10 at the front of the above array, we can send 5 just after 1, we lost order. Which is also O(???)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Please answer this? Is it efficient?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5A81D-366F-4207-9DAF-31995C00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14786"/>
              </p:ext>
            </p:extLst>
          </p:nvPr>
        </p:nvGraphicFramePr>
        <p:xfrm>
          <a:off x="2244436" y="37502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161BA6-C3BE-403E-8A84-D5910E1A788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10327" y="3935630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436FEE-53DA-4F1B-9DA7-9E4271E86CEF}"/>
              </a:ext>
            </a:extLst>
          </p:cNvPr>
          <p:cNvSpPr txBox="1"/>
          <p:nvPr/>
        </p:nvSpPr>
        <p:spPr>
          <a:xfrm>
            <a:off x="1179211" y="37338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0A2A5E-D5F5-40B7-91E0-7E2AEF1EFCC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372436" y="3935630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C2A1A-3BD5-45E4-B3DC-0000F2B45081}"/>
              </a:ext>
            </a:extLst>
          </p:cNvPr>
          <p:cNvSpPr txBox="1"/>
          <p:nvPr/>
        </p:nvSpPr>
        <p:spPr>
          <a:xfrm>
            <a:off x="10804561" y="3733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1828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416D-72F7-4006-BAF1-0C79C81F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/>
          <a:lstStyle/>
          <a:p>
            <a:r>
              <a:rPr lang="en-ZA" dirty="0"/>
              <a:t>Closest relative to Stacks</a:t>
            </a:r>
          </a:p>
          <a:p>
            <a:r>
              <a:rPr lang="en-ZA" dirty="0"/>
              <a:t>Stacks being LIFO (Last In First Out), Queues are FIFO (First In First Out)</a:t>
            </a:r>
          </a:p>
          <a:p>
            <a:r>
              <a:rPr lang="en-ZA" dirty="0"/>
              <a:t>Order is also respected here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4FAB40-AA1E-4105-8BB9-262C5AF3F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73232"/>
              </p:ext>
            </p:extLst>
          </p:nvPr>
        </p:nvGraphicFramePr>
        <p:xfrm>
          <a:off x="3094182" y="5143883"/>
          <a:ext cx="56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07950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5700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827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819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5975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083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35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1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1B0CEF-9AA8-4155-AFAC-69C7BDD05A4D}"/>
              </a:ext>
            </a:extLst>
          </p:cNvPr>
          <p:cNvSpPr txBox="1"/>
          <p:nvPr/>
        </p:nvSpPr>
        <p:spPr>
          <a:xfrm>
            <a:off x="5615710" y="564965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Queue 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58E35-1C16-4B7F-BFF8-BF9681435009}"/>
              </a:ext>
            </a:extLst>
          </p:cNvPr>
          <p:cNvCxnSpPr>
            <a:endCxn id="4" idx="3"/>
          </p:cNvCxnSpPr>
          <p:nvPr/>
        </p:nvCxnSpPr>
        <p:spPr>
          <a:xfrm flipH="1">
            <a:off x="8783782" y="4741284"/>
            <a:ext cx="923636" cy="58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771C6-79AC-4AFB-BEDC-A046511A8319}"/>
              </a:ext>
            </a:extLst>
          </p:cNvPr>
          <p:cNvSpPr txBox="1"/>
          <p:nvPr/>
        </p:nvSpPr>
        <p:spPr>
          <a:xfrm>
            <a:off x="9624290" y="4418118"/>
            <a:ext cx="192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Rear of the queue</a:t>
            </a:r>
          </a:p>
          <a:p>
            <a:r>
              <a:rPr lang="en-ZA" dirty="0"/>
              <a:t>People get in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7F254-BC29-4EEF-9F20-D4B3EF7FF5C6}"/>
              </a:ext>
            </a:extLst>
          </p:cNvPr>
          <p:cNvCxnSpPr>
            <a:endCxn id="4" idx="1"/>
          </p:cNvCxnSpPr>
          <p:nvPr/>
        </p:nvCxnSpPr>
        <p:spPr>
          <a:xfrm>
            <a:off x="2189018" y="4839855"/>
            <a:ext cx="905164" cy="4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AD5C-0082-420B-B63C-B20EDD9FDB4B}"/>
              </a:ext>
            </a:extLst>
          </p:cNvPr>
          <p:cNvSpPr txBox="1"/>
          <p:nvPr/>
        </p:nvSpPr>
        <p:spPr>
          <a:xfrm>
            <a:off x="219364" y="4516689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Front of the queue</a:t>
            </a:r>
          </a:p>
          <a:p>
            <a:r>
              <a:rPr lang="en-ZA" dirty="0"/>
              <a:t>People get out here</a:t>
            </a:r>
          </a:p>
        </p:txBody>
      </p:sp>
    </p:spTree>
    <p:extLst>
      <p:ext uri="{BB962C8B-B14F-4D97-AF65-F5344CB8AC3E}">
        <p14:creationId xmlns:p14="http://schemas.microsoft.com/office/powerpoint/2010/main" val="414156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416D-72F7-4006-BAF1-0C79C81F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39"/>
          </a:xfrm>
        </p:spPr>
        <p:txBody>
          <a:bodyPr/>
          <a:lstStyle/>
          <a:p>
            <a:r>
              <a:rPr lang="en-US" dirty="0"/>
              <a:t>Data structure in which the elements are added at one end, called the rear, and deleted from the other end, called the front. As in a stack, the middle elements of the queue are inaccessible. </a:t>
            </a:r>
          </a:p>
          <a:p>
            <a:endParaRPr lang="en-US" dirty="0"/>
          </a:p>
          <a:p>
            <a:r>
              <a:rPr lang="en-US" dirty="0"/>
              <a:t>A queue is a First In First Out (FIFO) data structure. 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4FAB40-AA1E-4105-8BB9-262C5AF3F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93701"/>
              </p:ext>
            </p:extLst>
          </p:nvPr>
        </p:nvGraphicFramePr>
        <p:xfrm>
          <a:off x="3119349" y="5617767"/>
          <a:ext cx="56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07950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5700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827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819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5975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083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35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21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1B0CEF-9AA8-4155-AFAC-69C7BDD05A4D}"/>
              </a:ext>
            </a:extLst>
          </p:cNvPr>
          <p:cNvSpPr txBox="1"/>
          <p:nvPr/>
        </p:nvSpPr>
        <p:spPr>
          <a:xfrm>
            <a:off x="5640877" y="612354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Queue 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58E35-1C16-4B7F-BFF8-BF9681435009}"/>
              </a:ext>
            </a:extLst>
          </p:cNvPr>
          <p:cNvCxnSpPr>
            <a:endCxn id="4" idx="3"/>
          </p:cNvCxnSpPr>
          <p:nvPr/>
        </p:nvCxnSpPr>
        <p:spPr>
          <a:xfrm flipH="1">
            <a:off x="8808949" y="5215168"/>
            <a:ext cx="923636" cy="58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771C6-79AC-4AFB-BEDC-A046511A8319}"/>
              </a:ext>
            </a:extLst>
          </p:cNvPr>
          <p:cNvSpPr txBox="1"/>
          <p:nvPr/>
        </p:nvSpPr>
        <p:spPr>
          <a:xfrm>
            <a:off x="9649457" y="4892002"/>
            <a:ext cx="192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Rear of the queue</a:t>
            </a:r>
          </a:p>
          <a:p>
            <a:r>
              <a:rPr lang="en-ZA" dirty="0"/>
              <a:t>People get in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7F254-BC29-4EEF-9F20-D4B3EF7FF5C6}"/>
              </a:ext>
            </a:extLst>
          </p:cNvPr>
          <p:cNvCxnSpPr>
            <a:endCxn id="4" idx="1"/>
          </p:cNvCxnSpPr>
          <p:nvPr/>
        </p:nvCxnSpPr>
        <p:spPr>
          <a:xfrm>
            <a:off x="2214185" y="5313739"/>
            <a:ext cx="905164" cy="4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AD5C-0082-420B-B63C-B20EDD9FDB4B}"/>
              </a:ext>
            </a:extLst>
          </p:cNvPr>
          <p:cNvSpPr txBox="1"/>
          <p:nvPr/>
        </p:nvSpPr>
        <p:spPr>
          <a:xfrm>
            <a:off x="244531" y="4990573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Front of the queue</a:t>
            </a:r>
          </a:p>
          <a:p>
            <a:r>
              <a:rPr lang="en-ZA" dirty="0"/>
              <a:t>People get out here</a:t>
            </a:r>
          </a:p>
        </p:txBody>
      </p:sp>
    </p:spTree>
    <p:extLst>
      <p:ext uri="{BB962C8B-B14F-4D97-AF65-F5344CB8AC3E}">
        <p14:creationId xmlns:p14="http://schemas.microsoft.com/office/powerpoint/2010/main" val="384503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FF80B6-E363-4D42-9535-311E9D12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Operations in a queue:</a:t>
            </a:r>
          </a:p>
          <a:p>
            <a:pPr lvl="1">
              <a:lnSpc>
                <a:spcPct val="150000"/>
              </a:lnSpc>
            </a:pPr>
            <a:r>
              <a:rPr lang="en-ZA" b="1" dirty="0"/>
              <a:t>enqueue</a:t>
            </a:r>
            <a:r>
              <a:rPr lang="en-US" b="1" dirty="0"/>
              <a:t>(e): </a:t>
            </a:r>
            <a:r>
              <a:rPr lang="en-US" dirty="0"/>
              <a:t>Insert element </a:t>
            </a:r>
            <a:r>
              <a:rPr lang="en-US" i="1" dirty="0"/>
              <a:t>e </a:t>
            </a:r>
            <a:r>
              <a:rPr lang="en-US" dirty="0"/>
              <a:t>at the rear of the queue.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dequeue(): </a:t>
            </a:r>
            <a:r>
              <a:rPr lang="en-US" dirty="0"/>
              <a:t>Remove element at the front of the queue; an error occurs if the queue is empty.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front(): </a:t>
            </a:r>
            <a:r>
              <a:rPr lang="en-US" dirty="0"/>
              <a:t>Return, but do not remove, a reference to the front element in the queue; an error occurs if the queue is empty.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size(): </a:t>
            </a:r>
            <a:r>
              <a:rPr lang="en-US" dirty="0"/>
              <a:t>Return the number of elements in the queue.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empty(): </a:t>
            </a:r>
            <a:r>
              <a:rPr lang="en-US" dirty="0"/>
              <a:t>Return true if the queue is empty and false otherwise.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313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/>
          <a:lstStyle/>
          <a:p>
            <a:r>
              <a:rPr lang="en-ZA" dirty="0"/>
              <a:t>Queues (Implementation of Queues as Arrays)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FF80B6-E363-4D42-9535-311E9D12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6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 (Illustration)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1A5A8-68E8-482E-BE36-59663D41E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76347"/>
              </p:ext>
            </p:extLst>
          </p:nvPr>
        </p:nvGraphicFramePr>
        <p:xfrm>
          <a:off x="1764145" y="1690688"/>
          <a:ext cx="85159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643">
                  <a:extLst>
                    <a:ext uri="{9D8B030D-6E8A-4147-A177-3AD203B41FA5}">
                      <a16:colId xmlns:a16="http://schemas.microsoft.com/office/drawing/2014/main" val="1060804618"/>
                    </a:ext>
                  </a:extLst>
                </a:gridCol>
                <a:gridCol w="2838643">
                  <a:extLst>
                    <a:ext uri="{9D8B030D-6E8A-4147-A177-3AD203B41FA5}">
                      <a16:colId xmlns:a16="http://schemas.microsoft.com/office/drawing/2014/main" val="4079005604"/>
                    </a:ext>
                  </a:extLst>
                </a:gridCol>
                <a:gridCol w="2838643">
                  <a:extLst>
                    <a:ext uri="{9D8B030D-6E8A-4147-A177-3AD203B41FA5}">
                      <a16:colId xmlns:a16="http://schemas.microsoft.com/office/drawing/2014/main" val="167301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of Q ← Q ← Rear of Q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enqueue(5)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enqueue(3)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6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3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enqueue(7)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(3,7)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0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“error”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3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30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791-DCF2-4729-9C8D-6818882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Queues (Illustration)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880A1-51ED-4DD5-8022-1C5789B0FAE6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ZA" dirty="0">
                <a:solidFill>
                  <a:srgbClr val="A31515"/>
                </a:solidFill>
                <a:latin typeface="Consolas" panose="020B0609020204030204" pitchFamily="49" charset="0"/>
              </a:rPr>
              <a:t>&lt;queue&gt;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std::queue;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make queue accessible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queue of floats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F5-EDD1-42E4-88DB-FA38CF99D001}"/>
              </a:ext>
            </a:extLst>
          </p:cNvPr>
          <p:cNvSpPr txBox="1"/>
          <p:nvPr/>
        </p:nvSpPr>
        <p:spPr>
          <a:xfrm>
            <a:off x="5320145" y="4100945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STL of a queue C++</a:t>
            </a:r>
          </a:p>
        </p:txBody>
      </p:sp>
    </p:spTree>
    <p:extLst>
      <p:ext uri="{BB962C8B-B14F-4D97-AF65-F5344CB8AC3E}">
        <p14:creationId xmlns:p14="http://schemas.microsoft.com/office/powerpoint/2010/main" val="80810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5D90-6F87-4AC6-88C6-2BB2FF6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Literature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3377-4A0C-4069-A798-966E081E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7545" cy="4351338"/>
          </a:xfrm>
        </p:spPr>
        <p:txBody>
          <a:bodyPr/>
          <a:lstStyle/>
          <a:p>
            <a:r>
              <a:rPr lang="en-ZA" dirty="0"/>
              <a:t>I strongly recommend C++ PROGRAMMING: </a:t>
            </a:r>
            <a:r>
              <a:rPr lang="en-US" dirty="0"/>
              <a:t>FROM PROBLEMANALYSIS TO PROGRAM DESIGN </a:t>
            </a:r>
            <a:r>
              <a:rPr lang="en-ZA" dirty="0"/>
              <a:t>FIFTH EDITION by D.S. MALIK </a:t>
            </a:r>
            <a:r>
              <a:rPr lang="en-ZA"/>
              <a:t>(Chapter 19)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35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386-C341-453D-93CA-D9CC8333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AD01-6DCA-4B67-A780-93CB7E7C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11560029" cy="54822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What are the different operations you can do with an array?</a:t>
            </a:r>
          </a:p>
          <a:p>
            <a:pPr>
              <a:lnSpc>
                <a:spcPct val="200000"/>
              </a:lnSpc>
            </a:pPr>
            <a:r>
              <a:rPr lang="en-ZA" dirty="0"/>
              <a:t>What are the different operations you can do with linked lists?</a:t>
            </a:r>
          </a:p>
          <a:p>
            <a:pPr>
              <a:lnSpc>
                <a:spcPct val="200000"/>
              </a:lnSpc>
            </a:pPr>
            <a:r>
              <a:rPr lang="en-ZA" dirty="0"/>
              <a:t>What is the time complexity of each operation?</a:t>
            </a:r>
          </a:p>
          <a:p>
            <a:pPr>
              <a:lnSpc>
                <a:spcPct val="200000"/>
              </a:lnSpc>
            </a:pPr>
            <a:r>
              <a:rPr lang="en-ZA" dirty="0"/>
              <a:t>Which of the above data structures work better than the other? When?</a:t>
            </a:r>
          </a:p>
          <a:p>
            <a:pPr>
              <a:lnSpc>
                <a:spcPct val="200000"/>
              </a:lnSpc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14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85404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0D72887-7336-4152-A5E0-62DB7094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20570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4DE2231-7E48-44F7-B9DA-6B38CE97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59152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5ECEBE7-4ACF-4F30-BAFF-4ECB00FE4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6413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6F5C858-841A-4E74-BDFE-26BD66C8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46916A-0220-42F6-891A-D85DE0D150B2}"/>
              </a:ext>
            </a:extLst>
          </p:cNvPr>
          <p:cNvSpPr txBox="1"/>
          <p:nvPr/>
        </p:nvSpPr>
        <p:spPr>
          <a:xfrm>
            <a:off x="8774544" y="365125"/>
            <a:ext cx="341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Throughout this exercise, we will assume that we want to keep the same order of elements present in the array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EB546-77BB-4B7A-AD57-7FD38B994CE2}"/>
              </a:ext>
            </a:extLst>
          </p:cNvPr>
          <p:cNvSpPr/>
          <p:nvPr/>
        </p:nvSpPr>
        <p:spPr>
          <a:xfrm>
            <a:off x="8765309" y="365125"/>
            <a:ext cx="3426691" cy="120032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60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24587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6952A6-CBB7-469B-8747-B9053FAA852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266547" y="2726362"/>
            <a:ext cx="2789380" cy="842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07F7D-31FE-4488-8087-99F912A2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ACA8F3-F3E8-40C3-B1A5-1DCB5E586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62554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78E5CEA-0C83-42E3-82C4-8D52C965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0471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BC57C7-0271-4375-9BCA-720822032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34571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3087"/>
              </p:ext>
            </p:extLst>
          </p:nvPr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78350-6167-4072-91E6-BFEA88FC626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37820" y="2726359"/>
            <a:ext cx="1011370" cy="2768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FC749F-110B-4A46-B4AD-A2382B68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3AFB68-909E-481D-99DE-5D67C844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95289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BA1C53A-56DB-406F-BB63-47E2FBFD3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7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1432"/>
              </p:ext>
            </p:extLst>
          </p:nvPr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/>
        </p:nvGraphicFramePr>
        <p:xfrm>
          <a:off x="7805872" y="5495053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8513"/>
              </p:ext>
            </p:extLst>
          </p:nvPr>
        </p:nvGraphicFramePr>
        <p:xfrm>
          <a:off x="9919855" y="3569132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9B65C69-D170-4960-9912-6E9D4D73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0471"/>
              </p:ext>
            </p:extLst>
          </p:nvPr>
        </p:nvGraphicFramePr>
        <p:xfrm>
          <a:off x="3569272" y="4144365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FE5335B-FA0F-4D2B-B0E6-593B949E4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7528"/>
              </p:ext>
            </p:extLst>
          </p:nvPr>
        </p:nvGraphicFramePr>
        <p:xfrm>
          <a:off x="202362" y="549873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417A88-9A7F-4C26-A16C-A6C0F571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07297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6365BBB-3C5A-4A9E-B78A-437A924B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113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976BC77-FF4C-4CEA-8476-51243452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6464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21D0C63-A538-412F-83CF-0E57BE50E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00889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2490"/>
              </p:ext>
            </p:extLst>
          </p:nvPr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7A1438-DC29-4461-B170-2ABAC9B170E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464126" y="3441674"/>
            <a:ext cx="2448464" cy="12291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C419C9F-AA4E-4C91-9173-25460D1E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07297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CAF8EE-34DF-40D7-89B8-488DE657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4113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AED977-F25C-4676-9F6F-9A7870150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6464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75C693A-5DA3-464C-92B5-DC2E5C2E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2499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2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646-CF5A-492B-A615-29394374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(Again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5BB-7E62-482F-8C65-594A4D7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Let’s assume out array A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31705-7887-4B57-922C-4A34BE2B07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555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CE62DD-0557-4393-ACC5-DA0F20E4E902}"/>
              </a:ext>
            </a:extLst>
          </p:cNvPr>
          <p:cNvCxnSpPr>
            <a:cxnSpLocks/>
          </p:cNvCxnSpPr>
          <p:nvPr/>
        </p:nvCxnSpPr>
        <p:spPr>
          <a:xfrm>
            <a:off x="4823670" y="2063692"/>
            <a:ext cx="1272330" cy="291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E04E3-7986-48C8-97BF-F323F8BA895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97891" y="2540939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C32DCC-DEFF-452C-9671-F3DFEB5B73B5}"/>
              </a:ext>
            </a:extLst>
          </p:cNvPr>
          <p:cNvSpPr txBox="1"/>
          <p:nvPr/>
        </p:nvSpPr>
        <p:spPr>
          <a:xfrm>
            <a:off x="966775" y="2339109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FFFDD-AC28-4BB0-816C-72F7E5D215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160000" y="2540939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078-42E9-4046-8A58-0FD9566C84E7}"/>
              </a:ext>
            </a:extLst>
          </p:cNvPr>
          <p:cNvSpPr txBox="1"/>
          <p:nvPr/>
        </p:nvSpPr>
        <p:spPr>
          <a:xfrm>
            <a:off x="10592125" y="2339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969C68-5EE0-4DF6-AFD8-49000C5C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37352"/>
              </p:ext>
            </p:extLst>
          </p:nvPr>
        </p:nvGraphicFramePr>
        <p:xfrm>
          <a:off x="7805872" y="6021522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Last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C046C9-7EE4-4A52-A59D-751D8E5D7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90810"/>
              </p:ext>
            </p:extLst>
          </p:nvPr>
        </p:nvGraphicFramePr>
        <p:xfrm>
          <a:off x="3569272" y="4670834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0C0199-C580-47FD-A4A2-DB0136BE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21499"/>
              </p:ext>
            </p:extLst>
          </p:nvPr>
        </p:nvGraphicFramePr>
        <p:xfrm>
          <a:off x="9919855" y="4095601"/>
          <a:ext cx="2272145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Add Last (From Back)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O(1)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C0975-D5E7-47F1-9A86-8F0A921D07E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708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95151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5985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4161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92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86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917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9195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887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519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2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34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176B9B-6DF2-477D-BD50-B9113408AC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97891" y="3256253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51C1D-6631-4589-936B-0654AE41E0B6}"/>
              </a:ext>
            </a:extLst>
          </p:cNvPr>
          <p:cNvSpPr txBox="1"/>
          <p:nvPr/>
        </p:nvSpPr>
        <p:spPr>
          <a:xfrm>
            <a:off x="966775" y="305442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CA0B0-3E4E-47FD-80F5-976F94FC9DA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160000" y="3256253"/>
            <a:ext cx="490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A7D06B-E6AB-4485-9274-36F9DF4DBE69}"/>
              </a:ext>
            </a:extLst>
          </p:cNvPr>
          <p:cNvSpPr txBox="1"/>
          <p:nvPr/>
        </p:nvSpPr>
        <p:spPr>
          <a:xfrm>
            <a:off x="10592125" y="3054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Back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3EDF2B-9BD3-4050-B25F-9D31D2BAF942}"/>
              </a:ext>
            </a:extLst>
          </p:cNvPr>
          <p:cNvCxnSpPr>
            <a:cxnSpLocks/>
          </p:cNvCxnSpPr>
          <p:nvPr/>
        </p:nvCxnSpPr>
        <p:spPr>
          <a:xfrm>
            <a:off x="2464125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7A1438-DC29-4461-B170-2ABAC9B170E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464125" y="3434246"/>
            <a:ext cx="2448465" cy="1236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A878FA-998F-4F68-B165-49E7535B7BA1}"/>
              </a:ext>
            </a:extLst>
          </p:cNvPr>
          <p:cNvCxnSpPr>
            <a:cxnSpLocks/>
          </p:cNvCxnSpPr>
          <p:nvPr/>
        </p:nvCxnSpPr>
        <p:spPr>
          <a:xfrm>
            <a:off x="3160887" y="2708088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C39E64-A60E-47A2-9DEA-994983E63703}"/>
              </a:ext>
            </a:extLst>
          </p:cNvPr>
          <p:cNvCxnSpPr>
            <a:cxnSpLocks/>
          </p:cNvCxnSpPr>
          <p:nvPr/>
        </p:nvCxnSpPr>
        <p:spPr>
          <a:xfrm>
            <a:off x="7275273" y="269885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F57ACC-76F9-42A3-9545-C241825AFCA3}"/>
              </a:ext>
            </a:extLst>
          </p:cNvPr>
          <p:cNvCxnSpPr>
            <a:cxnSpLocks/>
          </p:cNvCxnSpPr>
          <p:nvPr/>
        </p:nvCxnSpPr>
        <p:spPr>
          <a:xfrm>
            <a:off x="6458822" y="2710922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10963C-AB29-422B-BD26-DB862B53B542}"/>
              </a:ext>
            </a:extLst>
          </p:cNvPr>
          <p:cNvCxnSpPr>
            <a:cxnSpLocks/>
          </p:cNvCxnSpPr>
          <p:nvPr/>
        </p:nvCxnSpPr>
        <p:spPr>
          <a:xfrm>
            <a:off x="5620740" y="2714766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61F484-655D-4BA0-8EE8-E5B833A8C253}"/>
              </a:ext>
            </a:extLst>
          </p:cNvPr>
          <p:cNvCxnSpPr>
            <a:cxnSpLocks/>
          </p:cNvCxnSpPr>
          <p:nvPr/>
        </p:nvCxnSpPr>
        <p:spPr>
          <a:xfrm>
            <a:off x="4815420" y="2703173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D1835B-C0A4-44C2-BBA0-15A372A9B695}"/>
              </a:ext>
            </a:extLst>
          </p:cNvPr>
          <p:cNvCxnSpPr>
            <a:cxnSpLocks/>
          </p:cNvCxnSpPr>
          <p:nvPr/>
        </p:nvCxnSpPr>
        <p:spPr>
          <a:xfrm>
            <a:off x="4017886" y="2688871"/>
            <a:ext cx="424874" cy="244522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34B258-D122-42C3-83F3-1443D6B9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72343"/>
              </p:ext>
            </p:extLst>
          </p:nvPr>
        </p:nvGraphicFramePr>
        <p:xfrm>
          <a:off x="202362" y="6025201"/>
          <a:ext cx="2686637" cy="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37">
                  <a:extLst>
                    <a:ext uri="{9D8B030D-6E8A-4147-A177-3AD203B41FA5}">
                      <a16:colId xmlns:a16="http://schemas.microsoft.com/office/drawing/2014/main" val="3796963812"/>
                    </a:ext>
                  </a:extLst>
                </a:gridCol>
              </a:tblGrid>
              <a:tr h="377089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Remove First (From Back) 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O(n)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6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0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1040</Words>
  <Application>Microsoft Office PowerPoint</Application>
  <PresentationFormat>Widescreen</PresentationFormat>
  <Paragraphs>319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Queues</vt:lpstr>
      <vt:lpstr>Complexity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Complexity (Again …)</vt:lpstr>
      <vt:lpstr>Some results</vt:lpstr>
      <vt:lpstr>Queues</vt:lpstr>
      <vt:lpstr>Queues</vt:lpstr>
      <vt:lpstr>Queues</vt:lpstr>
      <vt:lpstr>Queues (Implementation of Queues as Arrays)</vt:lpstr>
      <vt:lpstr>Queues (Illustration)</vt:lpstr>
      <vt:lpstr>Queues (Illustration)</vt:lpstr>
      <vt:lpstr>Literature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Julien NYAMBAL</dc:creator>
  <cp:lastModifiedBy>Julien NYAMBAL</cp:lastModifiedBy>
  <cp:revision>11</cp:revision>
  <dcterms:created xsi:type="dcterms:W3CDTF">2019-08-13T19:45:50Z</dcterms:created>
  <dcterms:modified xsi:type="dcterms:W3CDTF">2019-08-21T17:06:12Z</dcterms:modified>
</cp:coreProperties>
</file>