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8" r:id="rId22"/>
    <p:sldId id="277" r:id="rId23"/>
    <p:sldId id="280" r:id="rId24"/>
    <p:sldId id="279" r:id="rId25"/>
    <p:sldId id="281" r:id="rId26"/>
    <p:sldId id="282" r:id="rId27"/>
    <p:sldId id="285" r:id="rId28"/>
    <p:sldId id="283" r:id="rId29"/>
    <p:sldId id="284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3B7A2-709F-4628-9EC3-B5E6352ECE64}" v="206" dt="2019-07-24T04:41:35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NYAMBAL" userId="ab1197cc928146b1" providerId="LiveId" clId="{DAE3B7A2-709F-4628-9EC3-B5E6352ECE64}"/>
    <pc:docChg chg="undo custSel addSld delSld modSld sldOrd">
      <pc:chgData name="Julien NYAMBAL" userId="ab1197cc928146b1" providerId="LiveId" clId="{DAE3B7A2-709F-4628-9EC3-B5E6352ECE64}" dt="2019-07-24T04:43:11.769" v="8431" actId="1038"/>
      <pc:docMkLst>
        <pc:docMk/>
      </pc:docMkLst>
      <pc:sldChg chg="modSp">
        <pc:chgData name="Julien NYAMBAL" userId="ab1197cc928146b1" providerId="LiveId" clId="{DAE3B7A2-709F-4628-9EC3-B5E6352ECE64}" dt="2019-07-21T18:59:02.065" v="158" actId="1035"/>
        <pc:sldMkLst>
          <pc:docMk/>
          <pc:sldMk cId="4136607299" sldId="257"/>
        </pc:sldMkLst>
        <pc:spChg chg="mod">
          <ac:chgData name="Julien NYAMBAL" userId="ab1197cc928146b1" providerId="LiveId" clId="{DAE3B7A2-709F-4628-9EC3-B5E6352ECE64}" dt="2019-07-21T18:58:52.607" v="118" actId="1076"/>
          <ac:spMkLst>
            <pc:docMk/>
            <pc:sldMk cId="4136607299" sldId="257"/>
            <ac:spMk id="2" creationId="{D55AC3C5-FF5A-4318-B406-010291487B5E}"/>
          </ac:spMkLst>
        </pc:spChg>
        <pc:spChg chg="mod">
          <ac:chgData name="Julien NYAMBAL" userId="ab1197cc928146b1" providerId="LiveId" clId="{DAE3B7A2-709F-4628-9EC3-B5E6352ECE64}" dt="2019-07-21T18:58:46.985" v="117" actId="14100"/>
          <ac:spMkLst>
            <pc:docMk/>
            <pc:sldMk cId="4136607299" sldId="257"/>
            <ac:spMk id="3" creationId="{35D59419-20AA-4D1A-90E1-7712B4B9908F}"/>
          </ac:spMkLst>
        </pc:spChg>
        <pc:spChg chg="mod">
          <ac:chgData name="Julien NYAMBAL" userId="ab1197cc928146b1" providerId="LiveId" clId="{DAE3B7A2-709F-4628-9EC3-B5E6352ECE64}" dt="2019-07-21T18:59:02.065" v="158" actId="1035"/>
          <ac:spMkLst>
            <pc:docMk/>
            <pc:sldMk cId="4136607299" sldId="257"/>
            <ac:spMk id="11" creationId="{71F517C1-0253-43D9-B608-400F98012B84}"/>
          </ac:spMkLst>
        </pc:spChg>
        <pc:cxnChg chg="mod">
          <ac:chgData name="Julien NYAMBAL" userId="ab1197cc928146b1" providerId="LiveId" clId="{DAE3B7A2-709F-4628-9EC3-B5E6352ECE64}" dt="2019-07-21T18:59:02.065" v="158" actId="1035"/>
          <ac:cxnSpMkLst>
            <pc:docMk/>
            <pc:sldMk cId="4136607299" sldId="257"/>
            <ac:cxnSpMk id="5" creationId="{7CF4CE3B-0CCD-4C04-9312-C23099CAF74F}"/>
          </ac:cxnSpMkLst>
        </pc:cxnChg>
        <pc:cxnChg chg="mod">
          <ac:chgData name="Julien NYAMBAL" userId="ab1197cc928146b1" providerId="LiveId" clId="{DAE3B7A2-709F-4628-9EC3-B5E6352ECE64}" dt="2019-07-21T18:59:02.065" v="158" actId="1035"/>
          <ac:cxnSpMkLst>
            <pc:docMk/>
            <pc:sldMk cId="4136607299" sldId="257"/>
            <ac:cxnSpMk id="10" creationId="{D79D1A66-A214-46C9-8025-43091ED0747E}"/>
          </ac:cxnSpMkLst>
        </pc:cxnChg>
      </pc:sldChg>
      <pc:sldChg chg="delSp modSp add">
        <pc:chgData name="Julien NYAMBAL" userId="ab1197cc928146b1" providerId="LiveId" clId="{DAE3B7A2-709F-4628-9EC3-B5E6352ECE64}" dt="2019-07-21T19:18:43.389" v="332" actId="20577"/>
        <pc:sldMkLst>
          <pc:docMk/>
          <pc:sldMk cId="607650358" sldId="258"/>
        </pc:sldMkLst>
        <pc:spChg chg="mod">
          <ac:chgData name="Julien NYAMBAL" userId="ab1197cc928146b1" providerId="LiveId" clId="{DAE3B7A2-709F-4628-9EC3-B5E6352ECE64}" dt="2019-07-21T19:18:43.389" v="332" actId="20577"/>
          <ac:spMkLst>
            <pc:docMk/>
            <pc:sldMk cId="607650358" sldId="258"/>
            <ac:spMk id="3" creationId="{35D59419-20AA-4D1A-90E1-7712B4B9908F}"/>
          </ac:spMkLst>
        </pc:spChg>
        <pc:spChg chg="del">
          <ac:chgData name="Julien NYAMBAL" userId="ab1197cc928146b1" providerId="LiveId" clId="{DAE3B7A2-709F-4628-9EC3-B5E6352ECE64}" dt="2019-07-21T18:59:40.438" v="171" actId="478"/>
          <ac:spMkLst>
            <pc:docMk/>
            <pc:sldMk cId="607650358" sldId="258"/>
            <ac:spMk id="11" creationId="{71F517C1-0253-43D9-B608-400F98012B84}"/>
          </ac:spMkLst>
        </pc:spChg>
        <pc:cxnChg chg="del">
          <ac:chgData name="Julien NYAMBAL" userId="ab1197cc928146b1" providerId="LiveId" clId="{DAE3B7A2-709F-4628-9EC3-B5E6352ECE64}" dt="2019-07-21T18:59:40.438" v="171" actId="478"/>
          <ac:cxnSpMkLst>
            <pc:docMk/>
            <pc:sldMk cId="607650358" sldId="258"/>
            <ac:cxnSpMk id="5" creationId="{7CF4CE3B-0CCD-4C04-9312-C23099CAF74F}"/>
          </ac:cxnSpMkLst>
        </pc:cxnChg>
        <pc:cxnChg chg="del">
          <ac:chgData name="Julien NYAMBAL" userId="ab1197cc928146b1" providerId="LiveId" clId="{DAE3B7A2-709F-4628-9EC3-B5E6352ECE64}" dt="2019-07-21T18:59:40.438" v="171" actId="478"/>
          <ac:cxnSpMkLst>
            <pc:docMk/>
            <pc:sldMk cId="607650358" sldId="258"/>
            <ac:cxnSpMk id="10" creationId="{D79D1A66-A214-46C9-8025-43091ED0747E}"/>
          </ac:cxnSpMkLst>
        </pc:cxnChg>
      </pc:sldChg>
      <pc:sldChg chg="modSp add">
        <pc:chgData name="Julien NYAMBAL" userId="ab1197cc928146b1" providerId="LiveId" clId="{DAE3B7A2-709F-4628-9EC3-B5E6352ECE64}" dt="2019-07-21T19:40:04.232" v="875" actId="113"/>
        <pc:sldMkLst>
          <pc:docMk/>
          <pc:sldMk cId="1192730844" sldId="259"/>
        </pc:sldMkLst>
        <pc:spChg chg="mod">
          <ac:chgData name="Julien NYAMBAL" userId="ab1197cc928146b1" providerId="LiveId" clId="{DAE3B7A2-709F-4628-9EC3-B5E6352ECE64}" dt="2019-07-21T19:40:04.232" v="875" actId="113"/>
          <ac:spMkLst>
            <pc:docMk/>
            <pc:sldMk cId="1192730844" sldId="259"/>
            <ac:spMk id="3" creationId="{35D59419-20AA-4D1A-90E1-7712B4B9908F}"/>
          </ac:spMkLst>
        </pc:spChg>
      </pc:sldChg>
      <pc:sldChg chg="modSp add">
        <pc:chgData name="Julien NYAMBAL" userId="ab1197cc928146b1" providerId="LiveId" clId="{DAE3B7A2-709F-4628-9EC3-B5E6352ECE64}" dt="2019-07-21T19:44:06.023" v="1063" actId="313"/>
        <pc:sldMkLst>
          <pc:docMk/>
          <pc:sldMk cId="2740469382" sldId="260"/>
        </pc:sldMkLst>
        <pc:spChg chg="mod">
          <ac:chgData name="Julien NYAMBAL" userId="ab1197cc928146b1" providerId="LiveId" clId="{DAE3B7A2-709F-4628-9EC3-B5E6352ECE64}" dt="2019-07-21T19:42:10.424" v="891" actId="20577"/>
          <ac:spMkLst>
            <pc:docMk/>
            <pc:sldMk cId="2740469382" sldId="260"/>
            <ac:spMk id="2" creationId="{82134878-1DA3-47AB-9D16-29E8B15202AB}"/>
          </ac:spMkLst>
        </pc:spChg>
        <pc:spChg chg="mod">
          <ac:chgData name="Julien NYAMBAL" userId="ab1197cc928146b1" providerId="LiveId" clId="{DAE3B7A2-709F-4628-9EC3-B5E6352ECE64}" dt="2019-07-21T19:44:06.023" v="1063" actId="313"/>
          <ac:spMkLst>
            <pc:docMk/>
            <pc:sldMk cId="2740469382" sldId="260"/>
            <ac:spMk id="3" creationId="{73567E38-EA8B-473E-8E1F-342A58F8DE84}"/>
          </ac:spMkLst>
        </pc:spChg>
      </pc:sldChg>
      <pc:sldChg chg="modSp add">
        <pc:chgData name="Julien NYAMBAL" userId="ab1197cc928146b1" providerId="LiveId" clId="{DAE3B7A2-709F-4628-9EC3-B5E6352ECE64}" dt="2019-07-21T19:45:10.239" v="1095" actId="14100"/>
        <pc:sldMkLst>
          <pc:docMk/>
          <pc:sldMk cId="1485652926" sldId="261"/>
        </pc:sldMkLst>
        <pc:spChg chg="mod">
          <ac:chgData name="Julien NYAMBAL" userId="ab1197cc928146b1" providerId="LiveId" clId="{DAE3B7A2-709F-4628-9EC3-B5E6352ECE64}" dt="2019-07-21T19:45:10.239" v="1095" actId="14100"/>
          <ac:spMkLst>
            <pc:docMk/>
            <pc:sldMk cId="1485652926" sldId="261"/>
            <ac:spMk id="3" creationId="{73567E38-EA8B-473E-8E1F-342A58F8DE84}"/>
          </ac:spMkLst>
        </pc:spChg>
      </pc:sldChg>
      <pc:sldChg chg="modSp add">
        <pc:chgData name="Julien NYAMBAL" userId="ab1197cc928146b1" providerId="LiveId" clId="{DAE3B7A2-709F-4628-9EC3-B5E6352ECE64}" dt="2019-07-21T20:34:40.771" v="2162" actId="20577"/>
        <pc:sldMkLst>
          <pc:docMk/>
          <pc:sldMk cId="1244069961" sldId="262"/>
        </pc:sldMkLst>
        <pc:spChg chg="mod">
          <ac:chgData name="Julien NYAMBAL" userId="ab1197cc928146b1" providerId="LiveId" clId="{DAE3B7A2-709F-4628-9EC3-B5E6352ECE64}" dt="2019-07-21T20:34:40.771" v="2162" actId="20577"/>
          <ac:spMkLst>
            <pc:docMk/>
            <pc:sldMk cId="1244069961" sldId="262"/>
            <ac:spMk id="2" creationId="{83EB255D-2453-41E4-B1D7-35F2BD8AABEC}"/>
          </ac:spMkLst>
        </pc:spChg>
        <pc:spChg chg="mod">
          <ac:chgData name="Julien NYAMBAL" userId="ab1197cc928146b1" providerId="LiveId" clId="{DAE3B7A2-709F-4628-9EC3-B5E6352ECE64}" dt="2019-07-21T20:34:26.259" v="2151" actId="20577"/>
          <ac:spMkLst>
            <pc:docMk/>
            <pc:sldMk cId="1244069961" sldId="262"/>
            <ac:spMk id="3" creationId="{1387C1AE-0A7E-4876-A152-99B44E7F445C}"/>
          </ac:spMkLst>
        </pc:spChg>
      </pc:sldChg>
      <pc:sldChg chg="addSp delSp modSp add">
        <pc:chgData name="Julien NYAMBAL" userId="ab1197cc928146b1" providerId="LiveId" clId="{DAE3B7A2-709F-4628-9EC3-B5E6352ECE64}" dt="2019-07-21T20:11:34.702" v="1708" actId="1076"/>
        <pc:sldMkLst>
          <pc:docMk/>
          <pc:sldMk cId="3848935996" sldId="263"/>
        </pc:sldMkLst>
        <pc:spChg chg="mod">
          <ac:chgData name="Julien NYAMBAL" userId="ab1197cc928146b1" providerId="LiveId" clId="{DAE3B7A2-709F-4628-9EC3-B5E6352ECE64}" dt="2019-07-21T19:52:06.389" v="1235" actId="20577"/>
          <ac:spMkLst>
            <pc:docMk/>
            <pc:sldMk cId="3848935996" sldId="263"/>
            <ac:spMk id="2" creationId="{82134878-1DA3-47AB-9D16-29E8B15202AB}"/>
          </ac:spMkLst>
        </pc:spChg>
        <pc:spChg chg="mod">
          <ac:chgData name="Julien NYAMBAL" userId="ab1197cc928146b1" providerId="LiveId" clId="{DAE3B7A2-709F-4628-9EC3-B5E6352ECE64}" dt="2019-07-21T19:45:34.856" v="1098" actId="20577"/>
          <ac:spMkLst>
            <pc:docMk/>
            <pc:sldMk cId="3848935996" sldId="263"/>
            <ac:spMk id="3" creationId="{73567E38-EA8B-473E-8E1F-342A58F8DE84}"/>
          </ac:spMkLst>
        </pc:spChg>
        <pc:spChg chg="add mod">
          <ac:chgData name="Julien NYAMBAL" userId="ab1197cc928146b1" providerId="LiveId" clId="{DAE3B7A2-709F-4628-9EC3-B5E6352ECE64}" dt="2019-07-21T20:04:18.806" v="1579" actId="1036"/>
          <ac:spMkLst>
            <pc:docMk/>
            <pc:sldMk cId="3848935996" sldId="263"/>
            <ac:spMk id="5" creationId="{DCA90403-A4E2-4185-AEA5-F4A16967DA4F}"/>
          </ac:spMkLst>
        </pc:spChg>
        <pc:spChg chg="add mod">
          <ac:chgData name="Julien NYAMBAL" userId="ab1197cc928146b1" providerId="LiveId" clId="{DAE3B7A2-709F-4628-9EC3-B5E6352ECE64}" dt="2019-07-21T20:04:18.806" v="1579" actId="1036"/>
          <ac:spMkLst>
            <pc:docMk/>
            <pc:sldMk cId="3848935996" sldId="263"/>
            <ac:spMk id="8" creationId="{7378FB78-6941-4120-B8B7-DE025138134E}"/>
          </ac:spMkLst>
        </pc:spChg>
        <pc:spChg chg="add mod">
          <ac:chgData name="Julien NYAMBAL" userId="ab1197cc928146b1" providerId="LiveId" clId="{DAE3B7A2-709F-4628-9EC3-B5E6352ECE64}" dt="2019-07-21T20:04:18.806" v="1579" actId="1036"/>
          <ac:spMkLst>
            <pc:docMk/>
            <pc:sldMk cId="3848935996" sldId="263"/>
            <ac:spMk id="9" creationId="{6029C459-DA9D-44A0-B61F-0D4894B97E04}"/>
          </ac:spMkLst>
        </pc:spChg>
        <pc:spChg chg="add mod">
          <ac:chgData name="Julien NYAMBAL" userId="ab1197cc928146b1" providerId="LiveId" clId="{DAE3B7A2-709F-4628-9EC3-B5E6352ECE64}" dt="2019-07-21T20:04:18.806" v="1579" actId="1036"/>
          <ac:spMkLst>
            <pc:docMk/>
            <pc:sldMk cId="3848935996" sldId="263"/>
            <ac:spMk id="10" creationId="{BC21EB15-5B33-4EE7-B158-B88CC3742651}"/>
          </ac:spMkLst>
        </pc:spChg>
        <pc:spChg chg="add del mod">
          <ac:chgData name="Julien NYAMBAL" userId="ab1197cc928146b1" providerId="LiveId" clId="{DAE3B7A2-709F-4628-9EC3-B5E6352ECE64}" dt="2019-07-21T19:58:17.820" v="1307" actId="478"/>
          <ac:spMkLst>
            <pc:docMk/>
            <pc:sldMk cId="3848935996" sldId="263"/>
            <ac:spMk id="11" creationId="{467E06F6-224C-4E8E-A65E-1C4A6A4DBE63}"/>
          </ac:spMkLst>
        </pc:spChg>
        <pc:spChg chg="add mod">
          <ac:chgData name="Julien NYAMBAL" userId="ab1197cc928146b1" providerId="LiveId" clId="{DAE3B7A2-709F-4628-9EC3-B5E6352ECE64}" dt="2019-07-21T20:04:18.806" v="1579" actId="1036"/>
          <ac:spMkLst>
            <pc:docMk/>
            <pc:sldMk cId="3848935996" sldId="263"/>
            <ac:spMk id="23" creationId="{AF1ADBC3-D615-4CAA-9CCC-F2D6E03338B5}"/>
          </ac:spMkLst>
        </pc:spChg>
        <pc:spChg chg="add mod">
          <ac:chgData name="Julien NYAMBAL" userId="ab1197cc928146b1" providerId="LiveId" clId="{DAE3B7A2-709F-4628-9EC3-B5E6352ECE64}" dt="2019-07-21T20:06:35.874" v="1626" actId="1076"/>
          <ac:spMkLst>
            <pc:docMk/>
            <pc:sldMk cId="3848935996" sldId="263"/>
            <ac:spMk id="43" creationId="{95D3BDD8-2FAC-451F-ACBD-4575C20CD159}"/>
          </ac:spMkLst>
        </pc:spChg>
        <pc:spChg chg="add mod">
          <ac:chgData name="Julien NYAMBAL" userId="ab1197cc928146b1" providerId="LiveId" clId="{DAE3B7A2-709F-4628-9EC3-B5E6352ECE64}" dt="2019-07-21T20:06:43.564" v="1627" actId="1076"/>
          <ac:spMkLst>
            <pc:docMk/>
            <pc:sldMk cId="3848935996" sldId="263"/>
            <ac:spMk id="44" creationId="{3E031ADC-7D7E-4B7D-95C0-DAA49D74D999}"/>
          </ac:spMkLst>
        </pc:spChg>
        <pc:spChg chg="add mod">
          <ac:chgData name="Julien NYAMBAL" userId="ab1197cc928146b1" providerId="LiveId" clId="{DAE3B7A2-709F-4628-9EC3-B5E6352ECE64}" dt="2019-07-21T20:06:54.384" v="1629" actId="1076"/>
          <ac:spMkLst>
            <pc:docMk/>
            <pc:sldMk cId="3848935996" sldId="263"/>
            <ac:spMk id="45" creationId="{8DF1AF8B-E9B6-48A7-893E-19F14F432C47}"/>
          </ac:spMkLst>
        </pc:spChg>
        <pc:spChg chg="add mod">
          <ac:chgData name="Julien NYAMBAL" userId="ab1197cc928146b1" providerId="LiveId" clId="{DAE3B7A2-709F-4628-9EC3-B5E6352ECE64}" dt="2019-07-21T20:07:02.539" v="1631" actId="1076"/>
          <ac:spMkLst>
            <pc:docMk/>
            <pc:sldMk cId="3848935996" sldId="263"/>
            <ac:spMk id="46" creationId="{70D6574C-B771-42F8-9F0C-1440A8E718DC}"/>
          </ac:spMkLst>
        </pc:spChg>
        <pc:spChg chg="add mod">
          <ac:chgData name="Julien NYAMBAL" userId="ab1197cc928146b1" providerId="LiveId" clId="{DAE3B7A2-709F-4628-9EC3-B5E6352ECE64}" dt="2019-07-21T20:10:24.993" v="1636" actId="14100"/>
          <ac:spMkLst>
            <pc:docMk/>
            <pc:sldMk cId="3848935996" sldId="263"/>
            <ac:spMk id="47" creationId="{6CD650A2-C1E6-4F1B-A6CC-9261EE70CA0D}"/>
          </ac:spMkLst>
        </pc:spChg>
        <pc:spChg chg="add mod">
          <ac:chgData name="Julien NYAMBAL" userId="ab1197cc928146b1" providerId="LiveId" clId="{DAE3B7A2-709F-4628-9EC3-B5E6352ECE64}" dt="2019-07-21T20:11:34.702" v="1708" actId="1076"/>
          <ac:spMkLst>
            <pc:docMk/>
            <pc:sldMk cId="3848935996" sldId="263"/>
            <ac:spMk id="49" creationId="{D66D49B9-40B3-4F04-886A-D59CDEFE459F}"/>
          </ac:spMkLst>
        </pc:spChg>
        <pc:graphicFrameChg chg="mod modGraphic">
          <ac:chgData name="Julien NYAMBAL" userId="ab1197cc928146b1" providerId="LiveId" clId="{DAE3B7A2-709F-4628-9EC3-B5E6352ECE64}" dt="2019-07-21T20:04:18.806" v="1579" actId="1036"/>
          <ac:graphicFrameMkLst>
            <pc:docMk/>
            <pc:sldMk cId="3848935996" sldId="263"/>
            <ac:graphicFrameMk id="4" creationId="{CC6B2B1E-FB0D-4898-A99E-61C843AAD414}"/>
          </ac:graphicFrameMkLst>
        </pc:graphicFrameChg>
        <pc:graphicFrameChg chg="add mod modGraphic">
          <ac:chgData name="Julien NYAMBAL" userId="ab1197cc928146b1" providerId="LiveId" clId="{DAE3B7A2-709F-4628-9EC3-B5E6352ECE64}" dt="2019-07-21T20:04:18.806" v="1579" actId="1036"/>
          <ac:graphicFrameMkLst>
            <pc:docMk/>
            <pc:sldMk cId="3848935996" sldId="263"/>
            <ac:graphicFrameMk id="6" creationId="{542623CB-CD9E-42C4-804B-7DADEBF84EC7}"/>
          </ac:graphicFrameMkLst>
        </pc:graphicFrameChg>
        <pc:graphicFrameChg chg="add mod modGraphic">
          <ac:chgData name="Julien NYAMBAL" userId="ab1197cc928146b1" providerId="LiveId" clId="{DAE3B7A2-709F-4628-9EC3-B5E6352ECE64}" dt="2019-07-21T20:04:18.806" v="1579" actId="1036"/>
          <ac:graphicFrameMkLst>
            <pc:docMk/>
            <pc:sldMk cId="3848935996" sldId="263"/>
            <ac:graphicFrameMk id="7" creationId="{EE4D9FC3-F5E2-4F25-8DB9-93870E9E1856}"/>
          </ac:graphicFrameMkLst>
        </pc:graphicFrameChg>
        <pc:cxnChg chg="add mod">
          <ac:chgData name="Julien NYAMBAL" userId="ab1197cc928146b1" providerId="LiveId" clId="{DAE3B7A2-709F-4628-9EC3-B5E6352ECE64}" dt="2019-07-21T20:10:41.990" v="1649" actId="14100"/>
          <ac:cxnSpMkLst>
            <pc:docMk/>
            <pc:sldMk cId="3848935996" sldId="263"/>
            <ac:cxnSpMk id="13" creationId="{8E2B9E50-5A69-45D5-A357-846163FC2CCA}"/>
          </ac:cxnSpMkLst>
        </pc:cxnChg>
        <pc:cxnChg chg="add del mod">
          <ac:chgData name="Julien NYAMBAL" userId="ab1197cc928146b1" providerId="LiveId" clId="{DAE3B7A2-709F-4628-9EC3-B5E6352ECE64}" dt="2019-07-21T20:04:29.893" v="1581" actId="478"/>
          <ac:cxnSpMkLst>
            <pc:docMk/>
            <pc:sldMk cId="3848935996" sldId="263"/>
            <ac:cxnSpMk id="25" creationId="{F9BEF55F-DAD1-4057-9A47-2345AD3F6BE3}"/>
          </ac:cxnSpMkLst>
        </pc:cxnChg>
        <pc:cxnChg chg="add mod">
          <ac:chgData name="Julien NYAMBAL" userId="ab1197cc928146b1" providerId="LiveId" clId="{DAE3B7A2-709F-4628-9EC3-B5E6352ECE64}" dt="2019-07-21T20:04:35.607" v="1582" actId="11529"/>
          <ac:cxnSpMkLst>
            <pc:docMk/>
            <pc:sldMk cId="3848935996" sldId="263"/>
            <ac:cxnSpMk id="27" creationId="{FBE9084F-B1D2-48E2-ACC2-2758A7DF074C}"/>
          </ac:cxnSpMkLst>
        </pc:cxnChg>
        <pc:cxnChg chg="add mod">
          <ac:chgData name="Julien NYAMBAL" userId="ab1197cc928146b1" providerId="LiveId" clId="{DAE3B7A2-709F-4628-9EC3-B5E6352ECE64}" dt="2019-07-21T20:04:41.074" v="1584" actId="1076"/>
          <ac:cxnSpMkLst>
            <pc:docMk/>
            <pc:sldMk cId="3848935996" sldId="263"/>
            <ac:cxnSpMk id="28" creationId="{0D3A7A07-BEF4-494A-AA87-C4204A373B45}"/>
          </ac:cxnSpMkLst>
        </pc:cxnChg>
        <pc:cxnChg chg="add mod">
          <ac:chgData name="Julien NYAMBAL" userId="ab1197cc928146b1" providerId="LiveId" clId="{DAE3B7A2-709F-4628-9EC3-B5E6352ECE64}" dt="2019-07-21T20:05:34.043" v="1595" actId="14100"/>
          <ac:cxnSpMkLst>
            <pc:docMk/>
            <pc:sldMk cId="3848935996" sldId="263"/>
            <ac:cxnSpMk id="29" creationId="{4C611B7C-29F2-4ACD-8373-D68441F01ECC}"/>
          </ac:cxnSpMkLst>
        </pc:cxnChg>
        <pc:cxnChg chg="add mod">
          <ac:chgData name="Julien NYAMBAL" userId="ab1197cc928146b1" providerId="LiveId" clId="{DAE3B7A2-709F-4628-9EC3-B5E6352ECE64}" dt="2019-07-21T20:04:50.455" v="1588" actId="1076"/>
          <ac:cxnSpMkLst>
            <pc:docMk/>
            <pc:sldMk cId="3848935996" sldId="263"/>
            <ac:cxnSpMk id="30" creationId="{829EBBDC-9072-4EE7-A2BB-CDA79A8C6699}"/>
          </ac:cxnSpMkLst>
        </pc:cxnChg>
        <pc:cxnChg chg="add mod">
          <ac:chgData name="Julien NYAMBAL" userId="ab1197cc928146b1" providerId="LiveId" clId="{DAE3B7A2-709F-4628-9EC3-B5E6352ECE64}" dt="2019-07-21T20:04:56.206" v="1590" actId="1076"/>
          <ac:cxnSpMkLst>
            <pc:docMk/>
            <pc:sldMk cId="3848935996" sldId="263"/>
            <ac:cxnSpMk id="31" creationId="{842405A0-26AA-4620-A8AF-0F3CCEF9BD88}"/>
          </ac:cxnSpMkLst>
        </pc:cxnChg>
        <pc:cxnChg chg="add mod">
          <ac:chgData name="Julien NYAMBAL" userId="ab1197cc928146b1" providerId="LiveId" clId="{DAE3B7A2-709F-4628-9EC3-B5E6352ECE64}" dt="2019-07-21T20:05:05.603" v="1591" actId="11529"/>
          <ac:cxnSpMkLst>
            <pc:docMk/>
            <pc:sldMk cId="3848935996" sldId="263"/>
            <ac:cxnSpMk id="33" creationId="{C5A2E0BB-E894-4948-96AD-6C6C6A711628}"/>
          </ac:cxnSpMkLst>
        </pc:cxnChg>
        <pc:cxnChg chg="add mod">
          <ac:chgData name="Julien NYAMBAL" userId="ab1197cc928146b1" providerId="LiveId" clId="{DAE3B7A2-709F-4628-9EC3-B5E6352ECE64}" dt="2019-07-21T20:05:22.388" v="1592" actId="11529"/>
          <ac:cxnSpMkLst>
            <pc:docMk/>
            <pc:sldMk cId="3848935996" sldId="263"/>
            <ac:cxnSpMk id="35" creationId="{07951B85-48AB-4D72-8B7E-03F097BEB71F}"/>
          </ac:cxnSpMkLst>
        </pc:cxnChg>
        <pc:cxnChg chg="add mod">
          <ac:chgData name="Julien NYAMBAL" userId="ab1197cc928146b1" providerId="LiveId" clId="{DAE3B7A2-709F-4628-9EC3-B5E6352ECE64}" dt="2019-07-21T20:05:44.618" v="1608" actId="14100"/>
          <ac:cxnSpMkLst>
            <pc:docMk/>
            <pc:sldMk cId="3848935996" sldId="263"/>
            <ac:cxnSpMk id="36" creationId="{0AE43873-B2FA-476C-8003-A32311CDAE76}"/>
          </ac:cxnSpMkLst>
        </pc:cxnChg>
        <pc:cxnChg chg="add mod">
          <ac:chgData name="Julien NYAMBAL" userId="ab1197cc928146b1" providerId="LiveId" clId="{DAE3B7A2-709F-4628-9EC3-B5E6352ECE64}" dt="2019-07-21T20:05:54.044" v="1611" actId="14100"/>
          <ac:cxnSpMkLst>
            <pc:docMk/>
            <pc:sldMk cId="3848935996" sldId="263"/>
            <ac:cxnSpMk id="39" creationId="{C60E4D67-6D35-4970-B84D-EE01BFB2CC69}"/>
          </ac:cxnSpMkLst>
        </pc:cxnChg>
        <pc:cxnChg chg="add mod">
          <ac:chgData name="Julien NYAMBAL" userId="ab1197cc928146b1" providerId="LiveId" clId="{DAE3B7A2-709F-4628-9EC3-B5E6352ECE64}" dt="2019-07-21T20:06:00.532" v="1614" actId="14100"/>
          <ac:cxnSpMkLst>
            <pc:docMk/>
            <pc:sldMk cId="3848935996" sldId="263"/>
            <ac:cxnSpMk id="41" creationId="{DF8C76B4-B55B-4B6E-BAC2-D1E2FB9E0296}"/>
          </ac:cxnSpMkLst>
        </pc:cxnChg>
      </pc:sldChg>
      <pc:sldChg chg="addSp delSp modSp add">
        <pc:chgData name="Julien NYAMBAL" userId="ab1197cc928146b1" providerId="LiveId" clId="{DAE3B7A2-709F-4628-9EC3-B5E6352ECE64}" dt="2019-07-21T20:45:22.505" v="2509" actId="20577"/>
        <pc:sldMkLst>
          <pc:docMk/>
          <pc:sldMk cId="4258720443" sldId="265"/>
        </pc:sldMkLst>
        <pc:spChg chg="mod">
          <ac:chgData name="Julien NYAMBAL" userId="ab1197cc928146b1" providerId="LiveId" clId="{DAE3B7A2-709F-4628-9EC3-B5E6352ECE64}" dt="2019-07-21T20:35:26.338" v="2184" actId="27636"/>
          <ac:spMkLst>
            <pc:docMk/>
            <pc:sldMk cId="4258720443" sldId="265"/>
            <ac:spMk id="2" creationId="{83EB255D-2453-41E4-B1D7-35F2BD8AABEC}"/>
          </ac:spMkLst>
        </pc:spChg>
        <pc:spChg chg="mod">
          <ac:chgData name="Julien NYAMBAL" userId="ab1197cc928146b1" providerId="LiveId" clId="{DAE3B7A2-709F-4628-9EC3-B5E6352ECE64}" dt="2019-07-21T20:45:22.505" v="2509" actId="20577"/>
          <ac:spMkLst>
            <pc:docMk/>
            <pc:sldMk cId="4258720443" sldId="265"/>
            <ac:spMk id="3" creationId="{1387C1AE-0A7E-4876-A152-99B44E7F445C}"/>
          </ac:spMkLst>
        </pc:spChg>
        <pc:spChg chg="add mod">
          <ac:chgData name="Julien NYAMBAL" userId="ab1197cc928146b1" providerId="LiveId" clId="{DAE3B7A2-709F-4628-9EC3-B5E6352ECE64}" dt="2019-07-21T20:38:16.498" v="2324" actId="1036"/>
          <ac:spMkLst>
            <pc:docMk/>
            <pc:sldMk cId="4258720443" sldId="265"/>
            <ac:spMk id="5" creationId="{264CA761-47A9-45EC-8C05-49F7ACB6861C}"/>
          </ac:spMkLst>
        </pc:spChg>
        <pc:spChg chg="add mod">
          <ac:chgData name="Julien NYAMBAL" userId="ab1197cc928146b1" providerId="LiveId" clId="{DAE3B7A2-709F-4628-9EC3-B5E6352ECE64}" dt="2019-07-21T20:39:26.869" v="2348" actId="20577"/>
          <ac:spMkLst>
            <pc:docMk/>
            <pc:sldMk cId="4258720443" sldId="265"/>
            <ac:spMk id="7" creationId="{B03CF88C-962C-4C95-BE40-D149BF62EDC9}"/>
          </ac:spMkLst>
        </pc:spChg>
        <pc:spChg chg="add mod">
          <ac:chgData name="Julien NYAMBAL" userId="ab1197cc928146b1" providerId="LiveId" clId="{DAE3B7A2-709F-4628-9EC3-B5E6352ECE64}" dt="2019-07-21T20:39:39.687" v="2356" actId="20577"/>
          <ac:spMkLst>
            <pc:docMk/>
            <pc:sldMk cId="4258720443" sldId="265"/>
            <ac:spMk id="8" creationId="{4A5E8A65-0044-4F3F-BA45-A2C431524831}"/>
          </ac:spMkLst>
        </pc:spChg>
        <pc:spChg chg="add del">
          <ac:chgData name="Julien NYAMBAL" userId="ab1197cc928146b1" providerId="LiveId" clId="{DAE3B7A2-709F-4628-9EC3-B5E6352ECE64}" dt="2019-07-21T20:45:03.580" v="2502"/>
          <ac:spMkLst>
            <pc:docMk/>
            <pc:sldMk cId="4258720443" sldId="265"/>
            <ac:spMk id="9" creationId="{2FB378C8-FB50-4DE5-912E-4D03B7DD70C3}"/>
          </ac:spMkLst>
        </pc:spChg>
        <pc:graphicFrameChg chg="add mod modGraphic">
          <ac:chgData name="Julien NYAMBAL" userId="ab1197cc928146b1" providerId="LiveId" clId="{DAE3B7A2-709F-4628-9EC3-B5E6352ECE64}" dt="2019-07-21T20:39:14.327" v="2339" actId="122"/>
          <ac:graphicFrameMkLst>
            <pc:docMk/>
            <pc:sldMk cId="4258720443" sldId="265"/>
            <ac:graphicFrameMk id="4" creationId="{17FBD914-0E06-46EA-ABB3-555659E06A46}"/>
          </ac:graphicFrameMkLst>
        </pc:graphicFrameChg>
        <pc:graphicFrameChg chg="add mod modGraphic">
          <ac:chgData name="Julien NYAMBAL" userId="ab1197cc928146b1" providerId="LiveId" clId="{DAE3B7A2-709F-4628-9EC3-B5E6352ECE64}" dt="2019-07-21T20:39:07.499" v="2338" actId="122"/>
          <ac:graphicFrameMkLst>
            <pc:docMk/>
            <pc:sldMk cId="4258720443" sldId="265"/>
            <ac:graphicFrameMk id="6" creationId="{2DD43A18-66C5-46CD-82D1-F11EC50FA269}"/>
          </ac:graphicFrameMkLst>
        </pc:graphicFrameChg>
      </pc:sldChg>
      <pc:sldChg chg="delSp modSp add">
        <pc:chgData name="Julien NYAMBAL" userId="ab1197cc928146b1" providerId="LiveId" clId="{DAE3B7A2-709F-4628-9EC3-B5E6352ECE64}" dt="2019-07-21T21:37:46.818" v="3341" actId="1076"/>
        <pc:sldMkLst>
          <pc:docMk/>
          <pc:sldMk cId="1702059971" sldId="266"/>
        </pc:sldMkLst>
        <pc:spChg chg="mod">
          <ac:chgData name="Julien NYAMBAL" userId="ab1197cc928146b1" providerId="LiveId" clId="{DAE3B7A2-709F-4628-9EC3-B5E6352ECE64}" dt="2019-07-21T21:08:21.218" v="2532" actId="20577"/>
          <ac:spMkLst>
            <pc:docMk/>
            <pc:sldMk cId="1702059971" sldId="266"/>
            <ac:spMk id="2" creationId="{83EB255D-2453-41E4-B1D7-35F2BD8AABEC}"/>
          </ac:spMkLst>
        </pc:spChg>
        <pc:spChg chg="mod">
          <ac:chgData name="Julien NYAMBAL" userId="ab1197cc928146b1" providerId="LiveId" clId="{DAE3B7A2-709F-4628-9EC3-B5E6352ECE64}" dt="2019-07-21T21:37:46.818" v="3341" actId="1076"/>
          <ac:spMkLst>
            <pc:docMk/>
            <pc:sldMk cId="1702059971" sldId="266"/>
            <ac:spMk id="3" creationId="{1387C1AE-0A7E-4876-A152-99B44E7F445C}"/>
          </ac:spMkLst>
        </pc:spChg>
        <pc:spChg chg="del">
          <ac:chgData name="Julien NYAMBAL" userId="ab1197cc928146b1" providerId="LiveId" clId="{DAE3B7A2-709F-4628-9EC3-B5E6352ECE64}" dt="2019-07-21T21:08:11.109" v="2512" actId="478"/>
          <ac:spMkLst>
            <pc:docMk/>
            <pc:sldMk cId="1702059971" sldId="266"/>
            <ac:spMk id="5" creationId="{264CA761-47A9-45EC-8C05-49F7ACB6861C}"/>
          </ac:spMkLst>
        </pc:spChg>
        <pc:spChg chg="del">
          <ac:chgData name="Julien NYAMBAL" userId="ab1197cc928146b1" providerId="LiveId" clId="{DAE3B7A2-709F-4628-9EC3-B5E6352ECE64}" dt="2019-07-21T21:08:11.109" v="2512" actId="478"/>
          <ac:spMkLst>
            <pc:docMk/>
            <pc:sldMk cId="1702059971" sldId="266"/>
            <ac:spMk id="7" creationId="{B03CF88C-962C-4C95-BE40-D149BF62EDC9}"/>
          </ac:spMkLst>
        </pc:spChg>
        <pc:spChg chg="del">
          <ac:chgData name="Julien NYAMBAL" userId="ab1197cc928146b1" providerId="LiveId" clId="{DAE3B7A2-709F-4628-9EC3-B5E6352ECE64}" dt="2019-07-21T21:08:11.109" v="2512" actId="478"/>
          <ac:spMkLst>
            <pc:docMk/>
            <pc:sldMk cId="1702059971" sldId="266"/>
            <ac:spMk id="8" creationId="{4A5E8A65-0044-4F3F-BA45-A2C431524831}"/>
          </ac:spMkLst>
        </pc:spChg>
        <pc:graphicFrameChg chg="del">
          <ac:chgData name="Julien NYAMBAL" userId="ab1197cc928146b1" providerId="LiveId" clId="{DAE3B7A2-709F-4628-9EC3-B5E6352ECE64}" dt="2019-07-21T21:08:13.566" v="2513" actId="478"/>
          <ac:graphicFrameMkLst>
            <pc:docMk/>
            <pc:sldMk cId="1702059971" sldId="266"/>
            <ac:graphicFrameMk id="4" creationId="{17FBD914-0E06-46EA-ABB3-555659E06A46}"/>
          </ac:graphicFrameMkLst>
        </pc:graphicFrameChg>
        <pc:graphicFrameChg chg="del">
          <ac:chgData name="Julien NYAMBAL" userId="ab1197cc928146b1" providerId="LiveId" clId="{DAE3B7A2-709F-4628-9EC3-B5E6352ECE64}" dt="2019-07-21T21:08:13.566" v="2513" actId="478"/>
          <ac:graphicFrameMkLst>
            <pc:docMk/>
            <pc:sldMk cId="1702059971" sldId="266"/>
            <ac:graphicFrameMk id="6" creationId="{2DD43A18-66C5-46CD-82D1-F11EC50FA269}"/>
          </ac:graphicFrameMkLst>
        </pc:graphicFrameChg>
      </pc:sldChg>
      <pc:sldChg chg="addSp delSp modSp add">
        <pc:chgData name="Julien NYAMBAL" userId="ab1197cc928146b1" providerId="LiveId" clId="{DAE3B7A2-709F-4628-9EC3-B5E6352ECE64}" dt="2019-07-22T20:34:29.571" v="4064" actId="478"/>
        <pc:sldMkLst>
          <pc:docMk/>
          <pc:sldMk cId="4168906856" sldId="267"/>
        </pc:sldMkLst>
        <pc:spChg chg="add del mod">
          <ac:chgData name="Julien NYAMBAL" userId="ab1197cc928146b1" providerId="LiveId" clId="{DAE3B7A2-709F-4628-9EC3-B5E6352ECE64}" dt="2019-07-22T20:33:42.302" v="4060" actId="20577"/>
          <ac:spMkLst>
            <pc:docMk/>
            <pc:sldMk cId="4168906856" sldId="267"/>
            <ac:spMk id="3" creationId="{1387C1AE-0A7E-4876-A152-99B44E7F445C}"/>
          </ac:spMkLst>
        </pc:spChg>
        <pc:spChg chg="add del mod">
          <ac:chgData name="Julien NYAMBAL" userId="ab1197cc928146b1" providerId="LiveId" clId="{DAE3B7A2-709F-4628-9EC3-B5E6352ECE64}" dt="2019-07-22T20:33:35.353" v="4053" actId="478"/>
          <ac:spMkLst>
            <pc:docMk/>
            <pc:sldMk cId="4168906856" sldId="267"/>
            <ac:spMk id="6" creationId="{28769E46-259A-4A38-BBBA-E3640E44D500}"/>
          </ac:spMkLst>
        </pc:spChg>
        <pc:spChg chg="add del mod">
          <ac:chgData name="Julien NYAMBAL" userId="ab1197cc928146b1" providerId="LiveId" clId="{DAE3B7A2-709F-4628-9EC3-B5E6352ECE64}" dt="2019-07-22T20:33:35.353" v="4053" actId="478"/>
          <ac:spMkLst>
            <pc:docMk/>
            <pc:sldMk cId="4168906856" sldId="267"/>
            <ac:spMk id="8" creationId="{6B644E05-D5B7-4D7C-976F-C4263E4B9758}"/>
          </ac:spMkLst>
        </pc:spChg>
        <pc:spChg chg="add del mod">
          <ac:chgData name="Julien NYAMBAL" userId="ab1197cc928146b1" providerId="LiveId" clId="{DAE3B7A2-709F-4628-9EC3-B5E6352ECE64}" dt="2019-07-22T20:33:35.353" v="4053" actId="478"/>
          <ac:spMkLst>
            <pc:docMk/>
            <pc:sldMk cId="4168906856" sldId="267"/>
            <ac:spMk id="9" creationId="{17DD6492-4A2B-4B05-B6D2-D191E46B7665}"/>
          </ac:spMkLst>
        </pc:spChg>
        <pc:spChg chg="add del mod">
          <ac:chgData name="Julien NYAMBAL" userId="ab1197cc928146b1" providerId="LiveId" clId="{DAE3B7A2-709F-4628-9EC3-B5E6352ECE64}" dt="2019-07-21T21:45:27.878" v="3511"/>
          <ac:spMkLst>
            <pc:docMk/>
            <pc:sldMk cId="4168906856" sldId="267"/>
            <ac:spMk id="10" creationId="{E414CC8B-E468-407E-BAA3-AA60E8308B14}"/>
          </ac:spMkLst>
        </pc:spChg>
        <pc:spChg chg="add del mod">
          <ac:chgData name="Julien NYAMBAL" userId="ab1197cc928146b1" providerId="LiveId" clId="{DAE3B7A2-709F-4628-9EC3-B5E6352ECE64}" dt="2019-07-22T20:34:29.571" v="4064" actId="478"/>
          <ac:spMkLst>
            <pc:docMk/>
            <pc:sldMk cId="4168906856" sldId="267"/>
            <ac:spMk id="13" creationId="{70693E8A-121C-4419-B90E-6D523B3AB5E2}"/>
          </ac:spMkLst>
        </pc:spChg>
        <pc:spChg chg="add del mod">
          <ac:chgData name="Julien NYAMBAL" userId="ab1197cc928146b1" providerId="LiveId" clId="{DAE3B7A2-709F-4628-9EC3-B5E6352ECE64}" dt="2019-07-22T20:33:07.621" v="4049"/>
          <ac:spMkLst>
            <pc:docMk/>
            <pc:sldMk cId="4168906856" sldId="267"/>
            <ac:spMk id="15" creationId="{81277D12-AD36-4C7C-BB9B-6B8ECFEB43FB}"/>
          </ac:spMkLst>
        </pc:spChg>
        <pc:spChg chg="add mod">
          <ac:chgData name="Julien NYAMBAL" userId="ab1197cc928146b1" providerId="LiveId" clId="{DAE3B7A2-709F-4628-9EC3-B5E6352ECE64}" dt="2019-07-21T21:46:44.159" v="3637" actId="20577"/>
          <ac:spMkLst>
            <pc:docMk/>
            <pc:sldMk cId="4168906856" sldId="267"/>
            <ac:spMk id="16" creationId="{35D3D8D8-4AEF-4C49-A2E0-F1A26DC8A008}"/>
          </ac:spMkLst>
        </pc:spChg>
        <pc:spChg chg="add del mod">
          <ac:chgData name="Julien NYAMBAL" userId="ab1197cc928146b1" providerId="LiveId" clId="{DAE3B7A2-709F-4628-9EC3-B5E6352ECE64}" dt="2019-07-22T20:33:35.353" v="4053" actId="478"/>
          <ac:spMkLst>
            <pc:docMk/>
            <pc:sldMk cId="4168906856" sldId="267"/>
            <ac:spMk id="18" creationId="{19C91E7C-FBB5-446A-9931-C9FBF9625DDA}"/>
          </ac:spMkLst>
        </pc:spChg>
        <pc:spChg chg="add del mod">
          <ac:chgData name="Julien NYAMBAL" userId="ab1197cc928146b1" providerId="LiveId" clId="{DAE3B7A2-709F-4628-9EC3-B5E6352ECE64}" dt="2019-07-22T20:33:22.312" v="4051"/>
          <ac:spMkLst>
            <pc:docMk/>
            <pc:sldMk cId="4168906856" sldId="267"/>
            <ac:spMk id="19" creationId="{D6CB0A54-4123-461D-83AF-496976160AB0}"/>
          </ac:spMkLst>
        </pc:spChg>
        <pc:spChg chg="add del mod ord">
          <ac:chgData name="Julien NYAMBAL" userId="ab1197cc928146b1" providerId="LiveId" clId="{DAE3B7A2-709F-4628-9EC3-B5E6352ECE64}" dt="2019-07-22T20:33:35.353" v="4053" actId="478"/>
          <ac:spMkLst>
            <pc:docMk/>
            <pc:sldMk cId="4168906856" sldId="267"/>
            <ac:spMk id="24" creationId="{C78B58AC-733B-46B1-A65C-853F9E68EED7}"/>
          </ac:spMkLst>
        </pc:spChg>
        <pc:spChg chg="add del mod ord">
          <ac:chgData name="Julien NYAMBAL" userId="ab1197cc928146b1" providerId="LiveId" clId="{DAE3B7A2-709F-4628-9EC3-B5E6352ECE64}" dt="2019-07-22T20:33:35.353" v="4053" actId="478"/>
          <ac:spMkLst>
            <pc:docMk/>
            <pc:sldMk cId="4168906856" sldId="267"/>
            <ac:spMk id="25" creationId="{2E5EF939-3F1B-4FE8-A7EB-C93D3EC7E859}"/>
          </ac:spMkLst>
        </pc:spChg>
        <pc:spChg chg="add del mod">
          <ac:chgData name="Julien NYAMBAL" userId="ab1197cc928146b1" providerId="LiveId" clId="{DAE3B7A2-709F-4628-9EC3-B5E6352ECE64}" dt="2019-07-22T20:33:35.353" v="4053" actId="478"/>
          <ac:spMkLst>
            <pc:docMk/>
            <pc:sldMk cId="4168906856" sldId="267"/>
            <ac:spMk id="26" creationId="{8A99A999-3873-4F75-B361-55434BC61A95}"/>
          </ac:spMkLst>
        </pc:spChg>
        <pc:spChg chg="add mod">
          <ac:chgData name="Julien NYAMBAL" userId="ab1197cc928146b1" providerId="LiveId" clId="{DAE3B7A2-709F-4628-9EC3-B5E6352ECE64}" dt="2019-07-21T21:52:21.594" v="4010" actId="20577"/>
          <ac:spMkLst>
            <pc:docMk/>
            <pc:sldMk cId="4168906856" sldId="267"/>
            <ac:spMk id="27" creationId="{EB246F04-6E72-4D6E-B40E-A3730A24C22E}"/>
          </ac:spMkLst>
        </pc:spChg>
        <pc:graphicFrameChg chg="add del mod modGraphic">
          <ac:chgData name="Julien NYAMBAL" userId="ab1197cc928146b1" providerId="LiveId" clId="{DAE3B7A2-709F-4628-9EC3-B5E6352ECE64}" dt="2019-07-22T20:33:35.353" v="4053" actId="478"/>
          <ac:graphicFrameMkLst>
            <pc:docMk/>
            <pc:sldMk cId="4168906856" sldId="267"/>
            <ac:graphicFrameMk id="4" creationId="{56A30029-5218-4DA5-BC41-91745A8AA7AC}"/>
          </ac:graphicFrameMkLst>
        </pc:graphicFrameChg>
        <pc:graphicFrameChg chg="add del mod modGraphic">
          <ac:chgData name="Julien NYAMBAL" userId="ab1197cc928146b1" providerId="LiveId" clId="{DAE3B7A2-709F-4628-9EC3-B5E6352ECE64}" dt="2019-07-22T20:33:35.353" v="4053" actId="478"/>
          <ac:graphicFrameMkLst>
            <pc:docMk/>
            <pc:sldMk cId="4168906856" sldId="267"/>
            <ac:graphicFrameMk id="5" creationId="{1BD2410E-1D35-4216-A8C0-2F0D9385DF79}"/>
          </ac:graphicFrameMkLst>
        </pc:graphicFrameChg>
        <pc:graphicFrameChg chg="add del mod modGraphic">
          <ac:chgData name="Julien NYAMBAL" userId="ab1197cc928146b1" providerId="LiveId" clId="{DAE3B7A2-709F-4628-9EC3-B5E6352ECE64}" dt="2019-07-22T20:33:35.353" v="4053" actId="478"/>
          <ac:graphicFrameMkLst>
            <pc:docMk/>
            <pc:sldMk cId="4168906856" sldId="267"/>
            <ac:graphicFrameMk id="7" creationId="{917D6FC8-69D7-487D-9335-FAF70FE31034}"/>
          </ac:graphicFrameMkLst>
        </pc:graphicFrameChg>
        <pc:graphicFrameChg chg="add del mod modGraphic">
          <ac:chgData name="Julien NYAMBAL" userId="ab1197cc928146b1" providerId="LiveId" clId="{DAE3B7A2-709F-4628-9EC3-B5E6352ECE64}" dt="2019-07-22T20:33:35.353" v="4053" actId="478"/>
          <ac:graphicFrameMkLst>
            <pc:docMk/>
            <pc:sldMk cId="4168906856" sldId="267"/>
            <ac:graphicFrameMk id="17" creationId="{C14C7F90-DEB5-45AD-8A6F-E0AE28AAE37D}"/>
          </ac:graphicFrameMkLst>
        </pc:graphicFrameChg>
        <pc:cxnChg chg="add del mod">
          <ac:chgData name="Julien NYAMBAL" userId="ab1197cc928146b1" providerId="LiveId" clId="{DAE3B7A2-709F-4628-9EC3-B5E6352ECE64}" dt="2019-07-22T20:34:26.677" v="4063" actId="478"/>
          <ac:cxnSpMkLst>
            <pc:docMk/>
            <pc:sldMk cId="4168906856" sldId="267"/>
            <ac:cxnSpMk id="11" creationId="{0DAA067F-79D2-4F36-B74E-912E3FC2D749}"/>
          </ac:cxnSpMkLst>
        </pc:cxnChg>
        <pc:cxnChg chg="add del mod">
          <ac:chgData name="Julien NYAMBAL" userId="ab1197cc928146b1" providerId="LiveId" clId="{DAE3B7A2-709F-4628-9EC3-B5E6352ECE64}" dt="2019-07-21T21:45:27.877" v="3509" actId="478"/>
          <ac:cxnSpMkLst>
            <pc:docMk/>
            <pc:sldMk cId="4168906856" sldId="267"/>
            <ac:cxnSpMk id="12" creationId="{BA795BC2-1655-4AA9-A432-EDADB140C051}"/>
          </ac:cxnSpMkLst>
        </pc:cxnChg>
        <pc:cxnChg chg="add mod">
          <ac:chgData name="Julien NYAMBAL" userId="ab1197cc928146b1" providerId="LiveId" clId="{DAE3B7A2-709F-4628-9EC3-B5E6352ECE64}" dt="2019-07-21T21:46:02.221" v="3542" actId="1035"/>
          <ac:cxnSpMkLst>
            <pc:docMk/>
            <pc:sldMk cId="4168906856" sldId="267"/>
            <ac:cxnSpMk id="14" creationId="{4EB66478-7C49-4644-ABE8-3A8EA26BDE45}"/>
          </ac:cxnSpMkLst>
        </pc:cxnChg>
        <pc:cxnChg chg="add del mod">
          <ac:chgData name="Julien NYAMBAL" userId="ab1197cc928146b1" providerId="LiveId" clId="{DAE3B7A2-709F-4628-9EC3-B5E6352ECE64}" dt="2019-07-22T20:33:35.353" v="4053" actId="478"/>
          <ac:cxnSpMkLst>
            <pc:docMk/>
            <pc:sldMk cId="4168906856" sldId="267"/>
            <ac:cxnSpMk id="20" creationId="{0D50A69E-F55C-4780-BFE8-FC559F1503EC}"/>
          </ac:cxnSpMkLst>
        </pc:cxnChg>
        <pc:cxnChg chg="add del mod">
          <ac:chgData name="Julien NYAMBAL" userId="ab1197cc928146b1" providerId="LiveId" clId="{DAE3B7A2-709F-4628-9EC3-B5E6352ECE64}" dt="2019-07-22T20:33:45.871" v="4061" actId="478"/>
          <ac:cxnSpMkLst>
            <pc:docMk/>
            <pc:sldMk cId="4168906856" sldId="267"/>
            <ac:cxnSpMk id="23" creationId="{84B7DEAF-8898-4E8A-AA06-88EAFF2A78EC}"/>
          </ac:cxnSpMkLst>
        </pc:cxnChg>
      </pc:sldChg>
      <pc:sldChg chg="addSp delSp modSp add">
        <pc:chgData name="Julien NYAMBAL" userId="ab1197cc928146b1" providerId="LiveId" clId="{DAE3B7A2-709F-4628-9EC3-B5E6352ECE64}" dt="2019-07-22T20:38:27.026" v="4091" actId="166"/>
        <pc:sldMkLst>
          <pc:docMk/>
          <pc:sldMk cId="2631505239" sldId="268"/>
        </pc:sldMkLst>
        <pc:spChg chg="mod">
          <ac:chgData name="Julien NYAMBAL" userId="ab1197cc928146b1" providerId="LiveId" clId="{DAE3B7A2-709F-4628-9EC3-B5E6352ECE64}" dt="2019-07-22T20:38:16.734" v="4089" actId="20577"/>
          <ac:spMkLst>
            <pc:docMk/>
            <pc:sldMk cId="2631505239" sldId="268"/>
            <ac:spMk id="3" creationId="{1387C1AE-0A7E-4876-A152-99B44E7F445C}"/>
          </ac:spMkLst>
        </pc:spChg>
        <pc:spChg chg="del">
          <ac:chgData name="Julien NYAMBAL" userId="ab1197cc928146b1" providerId="LiveId" clId="{DAE3B7A2-709F-4628-9EC3-B5E6352ECE64}" dt="2019-07-22T20:34:51.422" v="4067" actId="478"/>
          <ac:spMkLst>
            <pc:docMk/>
            <pc:sldMk cId="2631505239" sldId="268"/>
            <ac:spMk id="6" creationId="{28769E46-259A-4A38-BBBA-E3640E44D500}"/>
          </ac:spMkLst>
        </pc:spChg>
        <pc:spChg chg="del">
          <ac:chgData name="Julien NYAMBAL" userId="ab1197cc928146b1" providerId="LiveId" clId="{DAE3B7A2-709F-4628-9EC3-B5E6352ECE64}" dt="2019-07-22T20:34:51.422" v="4067" actId="478"/>
          <ac:spMkLst>
            <pc:docMk/>
            <pc:sldMk cId="2631505239" sldId="268"/>
            <ac:spMk id="8" creationId="{6B644E05-D5B7-4D7C-976F-C4263E4B9758}"/>
          </ac:spMkLst>
        </pc:spChg>
        <pc:spChg chg="del">
          <ac:chgData name="Julien NYAMBAL" userId="ab1197cc928146b1" providerId="LiveId" clId="{DAE3B7A2-709F-4628-9EC3-B5E6352ECE64}" dt="2019-07-22T20:34:51.422" v="4067" actId="478"/>
          <ac:spMkLst>
            <pc:docMk/>
            <pc:sldMk cId="2631505239" sldId="268"/>
            <ac:spMk id="9" creationId="{17DD6492-4A2B-4B05-B6D2-D191E46B7665}"/>
          </ac:spMkLst>
        </pc:spChg>
        <pc:spChg chg="del">
          <ac:chgData name="Julien NYAMBAL" userId="ab1197cc928146b1" providerId="LiveId" clId="{DAE3B7A2-709F-4628-9EC3-B5E6352ECE64}" dt="2019-07-22T20:38:13.274" v="4084" actId="478"/>
          <ac:spMkLst>
            <pc:docMk/>
            <pc:sldMk cId="2631505239" sldId="268"/>
            <ac:spMk id="18" creationId="{19C91E7C-FBB5-446A-9931-C9FBF9625DDA}"/>
          </ac:spMkLst>
        </pc:spChg>
        <pc:spChg chg="add del">
          <ac:chgData name="Julien NYAMBAL" userId="ab1197cc928146b1" providerId="LiveId" clId="{DAE3B7A2-709F-4628-9EC3-B5E6352ECE64}" dt="2019-07-22T20:38:10.387" v="4083"/>
          <ac:spMkLst>
            <pc:docMk/>
            <pc:sldMk cId="2631505239" sldId="268"/>
            <ac:spMk id="22" creationId="{5EC36302-CF84-4E22-9E42-C724140683AE}"/>
          </ac:spMkLst>
        </pc:spChg>
        <pc:spChg chg="del">
          <ac:chgData name="Julien NYAMBAL" userId="ab1197cc928146b1" providerId="LiveId" clId="{DAE3B7A2-709F-4628-9EC3-B5E6352ECE64}" dt="2019-07-22T20:38:13.274" v="4084" actId="478"/>
          <ac:spMkLst>
            <pc:docMk/>
            <pc:sldMk cId="2631505239" sldId="268"/>
            <ac:spMk id="24" creationId="{C78B58AC-733B-46B1-A65C-853F9E68EED7}"/>
          </ac:spMkLst>
        </pc:spChg>
        <pc:spChg chg="del">
          <ac:chgData name="Julien NYAMBAL" userId="ab1197cc928146b1" providerId="LiveId" clId="{DAE3B7A2-709F-4628-9EC3-B5E6352ECE64}" dt="2019-07-22T20:34:51.422" v="4067" actId="478"/>
          <ac:spMkLst>
            <pc:docMk/>
            <pc:sldMk cId="2631505239" sldId="268"/>
            <ac:spMk id="25" creationId="{2E5EF939-3F1B-4FE8-A7EB-C93D3EC7E859}"/>
          </ac:spMkLst>
        </pc:spChg>
        <pc:spChg chg="del">
          <ac:chgData name="Julien NYAMBAL" userId="ab1197cc928146b1" providerId="LiveId" clId="{DAE3B7A2-709F-4628-9EC3-B5E6352ECE64}" dt="2019-07-22T20:34:51.422" v="4067" actId="478"/>
          <ac:spMkLst>
            <pc:docMk/>
            <pc:sldMk cId="2631505239" sldId="268"/>
            <ac:spMk id="26" creationId="{8A99A999-3873-4F75-B361-55434BC61A95}"/>
          </ac:spMkLst>
        </pc:spChg>
        <pc:spChg chg="add del">
          <ac:chgData name="Julien NYAMBAL" userId="ab1197cc928146b1" providerId="LiveId" clId="{DAE3B7A2-709F-4628-9EC3-B5E6352ECE64}" dt="2019-07-22T20:38:10.387" v="4083"/>
          <ac:spMkLst>
            <pc:docMk/>
            <pc:sldMk cId="2631505239" sldId="268"/>
            <ac:spMk id="29" creationId="{EF3CAD7A-BDCE-4866-B22D-DC8A3B6E2047}"/>
          </ac:spMkLst>
        </pc:spChg>
        <pc:spChg chg="add del">
          <ac:chgData name="Julien NYAMBAL" userId="ab1197cc928146b1" providerId="LiveId" clId="{DAE3B7A2-709F-4628-9EC3-B5E6352ECE64}" dt="2019-07-22T20:38:10.387" v="4083"/>
          <ac:spMkLst>
            <pc:docMk/>
            <pc:sldMk cId="2631505239" sldId="268"/>
            <ac:spMk id="30" creationId="{4DFCDDE2-9F35-4EDF-89D3-061CD4DC6B51}"/>
          </ac:spMkLst>
        </pc:spChg>
        <pc:spChg chg="add">
          <ac:chgData name="Julien NYAMBAL" userId="ab1197cc928146b1" providerId="LiveId" clId="{DAE3B7A2-709F-4628-9EC3-B5E6352ECE64}" dt="2019-07-22T20:38:17.948" v="4090"/>
          <ac:spMkLst>
            <pc:docMk/>
            <pc:sldMk cId="2631505239" sldId="268"/>
            <ac:spMk id="31" creationId="{E8B042C5-5792-4F15-BE79-4576FB10D09B}"/>
          </ac:spMkLst>
        </pc:spChg>
        <pc:spChg chg="add">
          <ac:chgData name="Julien NYAMBAL" userId="ab1197cc928146b1" providerId="LiveId" clId="{DAE3B7A2-709F-4628-9EC3-B5E6352ECE64}" dt="2019-07-22T20:38:17.948" v="4090"/>
          <ac:spMkLst>
            <pc:docMk/>
            <pc:sldMk cId="2631505239" sldId="268"/>
            <ac:spMk id="33" creationId="{7A0753FE-E295-4F61-AB64-E2ED545E60A9}"/>
          </ac:spMkLst>
        </pc:spChg>
        <pc:spChg chg="add">
          <ac:chgData name="Julien NYAMBAL" userId="ab1197cc928146b1" providerId="LiveId" clId="{DAE3B7A2-709F-4628-9EC3-B5E6352ECE64}" dt="2019-07-22T20:38:17.948" v="4090"/>
          <ac:spMkLst>
            <pc:docMk/>
            <pc:sldMk cId="2631505239" sldId="268"/>
            <ac:spMk id="34" creationId="{96341A68-5D97-47E6-AA1D-90942A06F7C3}"/>
          </ac:spMkLst>
        </pc:spChg>
        <pc:graphicFrameChg chg="del">
          <ac:chgData name="Julien NYAMBAL" userId="ab1197cc928146b1" providerId="LiveId" clId="{DAE3B7A2-709F-4628-9EC3-B5E6352ECE64}" dt="2019-07-22T20:34:51.422" v="4067" actId="478"/>
          <ac:graphicFrameMkLst>
            <pc:docMk/>
            <pc:sldMk cId="2631505239" sldId="268"/>
            <ac:graphicFrameMk id="4" creationId="{56A30029-5218-4DA5-BC41-91745A8AA7AC}"/>
          </ac:graphicFrameMkLst>
        </pc:graphicFrameChg>
        <pc:graphicFrameChg chg="del">
          <ac:chgData name="Julien NYAMBAL" userId="ab1197cc928146b1" providerId="LiveId" clId="{DAE3B7A2-709F-4628-9EC3-B5E6352ECE64}" dt="2019-07-22T20:34:51.422" v="4067" actId="478"/>
          <ac:graphicFrameMkLst>
            <pc:docMk/>
            <pc:sldMk cId="2631505239" sldId="268"/>
            <ac:graphicFrameMk id="5" creationId="{1BD2410E-1D35-4216-A8C0-2F0D9385DF79}"/>
          </ac:graphicFrameMkLst>
        </pc:graphicFrameChg>
        <pc:graphicFrameChg chg="del">
          <ac:chgData name="Julien NYAMBAL" userId="ab1197cc928146b1" providerId="LiveId" clId="{DAE3B7A2-709F-4628-9EC3-B5E6352ECE64}" dt="2019-07-22T20:34:51.422" v="4067" actId="478"/>
          <ac:graphicFrameMkLst>
            <pc:docMk/>
            <pc:sldMk cId="2631505239" sldId="268"/>
            <ac:graphicFrameMk id="7" creationId="{917D6FC8-69D7-487D-9335-FAF70FE31034}"/>
          </ac:graphicFrameMkLst>
        </pc:graphicFrameChg>
        <pc:graphicFrameChg chg="del">
          <ac:chgData name="Julien NYAMBAL" userId="ab1197cc928146b1" providerId="LiveId" clId="{DAE3B7A2-709F-4628-9EC3-B5E6352ECE64}" dt="2019-07-22T20:38:13.274" v="4084" actId="478"/>
          <ac:graphicFrameMkLst>
            <pc:docMk/>
            <pc:sldMk cId="2631505239" sldId="268"/>
            <ac:graphicFrameMk id="17" creationId="{C14C7F90-DEB5-45AD-8A6F-E0AE28AAE37D}"/>
          </ac:graphicFrameMkLst>
        </pc:graphicFrameChg>
        <pc:graphicFrameChg chg="add del">
          <ac:chgData name="Julien NYAMBAL" userId="ab1197cc928146b1" providerId="LiveId" clId="{DAE3B7A2-709F-4628-9EC3-B5E6352ECE64}" dt="2019-07-22T20:38:10.387" v="4083"/>
          <ac:graphicFrameMkLst>
            <pc:docMk/>
            <pc:sldMk cId="2631505239" sldId="268"/>
            <ac:graphicFrameMk id="28" creationId="{F4C9D783-0CD6-4997-99C5-19CC2BC5A726}"/>
          </ac:graphicFrameMkLst>
        </pc:graphicFrameChg>
        <pc:graphicFrameChg chg="add">
          <ac:chgData name="Julien NYAMBAL" userId="ab1197cc928146b1" providerId="LiveId" clId="{DAE3B7A2-709F-4628-9EC3-B5E6352ECE64}" dt="2019-07-22T20:38:17.948" v="4090"/>
          <ac:graphicFrameMkLst>
            <pc:docMk/>
            <pc:sldMk cId="2631505239" sldId="268"/>
            <ac:graphicFrameMk id="32" creationId="{DC969BA0-7BAE-4815-84B7-4051E4E68CDC}"/>
          </ac:graphicFrameMkLst>
        </pc:graphicFrameChg>
        <pc:cxnChg chg="del mod">
          <ac:chgData name="Julien NYAMBAL" userId="ab1197cc928146b1" providerId="LiveId" clId="{DAE3B7A2-709F-4628-9EC3-B5E6352ECE64}" dt="2019-07-22T20:34:54.266" v="4068" actId="478"/>
          <ac:cxnSpMkLst>
            <pc:docMk/>
            <pc:sldMk cId="2631505239" sldId="268"/>
            <ac:cxnSpMk id="20" creationId="{0D50A69E-F55C-4780-BFE8-FC559F1503EC}"/>
          </ac:cxnSpMkLst>
        </pc:cxnChg>
        <pc:cxnChg chg="ord">
          <ac:chgData name="Julien NYAMBAL" userId="ab1197cc928146b1" providerId="LiveId" clId="{DAE3B7A2-709F-4628-9EC3-B5E6352ECE64}" dt="2019-07-22T20:38:27.026" v="4091" actId="166"/>
          <ac:cxnSpMkLst>
            <pc:docMk/>
            <pc:sldMk cId="2631505239" sldId="268"/>
            <ac:cxnSpMk id="23" creationId="{84B7DEAF-8898-4E8A-AA06-88EAFF2A78EC}"/>
          </ac:cxnSpMkLst>
        </pc:cxnChg>
      </pc:sldChg>
      <pc:sldChg chg="add">
        <pc:chgData name="Julien NYAMBAL" userId="ab1197cc928146b1" providerId="LiveId" clId="{DAE3B7A2-709F-4628-9EC3-B5E6352ECE64}" dt="2019-07-22T20:34:02.094" v="4062"/>
        <pc:sldMkLst>
          <pc:docMk/>
          <pc:sldMk cId="3174621294" sldId="269"/>
        </pc:sldMkLst>
      </pc:sldChg>
      <pc:sldChg chg="addSp modSp add">
        <pc:chgData name="Julien NYAMBAL" userId="ab1197cc928146b1" providerId="LiveId" clId="{DAE3B7A2-709F-4628-9EC3-B5E6352ECE64}" dt="2019-07-22T20:38:58.776" v="4093" actId="207"/>
        <pc:sldMkLst>
          <pc:docMk/>
          <pc:sldMk cId="1394987609" sldId="270"/>
        </pc:sldMkLst>
        <pc:spChg chg="mod">
          <ac:chgData name="Julien NYAMBAL" userId="ab1197cc928146b1" providerId="LiveId" clId="{DAE3B7A2-709F-4628-9EC3-B5E6352ECE64}" dt="2019-07-22T20:35:14.625" v="4073" actId="20577"/>
          <ac:spMkLst>
            <pc:docMk/>
            <pc:sldMk cId="1394987609" sldId="270"/>
            <ac:spMk id="3" creationId="{1387C1AE-0A7E-4876-A152-99B44E7F445C}"/>
          </ac:spMkLst>
        </pc:spChg>
        <pc:spChg chg="add mod">
          <ac:chgData name="Julien NYAMBAL" userId="ab1197cc928146b1" providerId="LiveId" clId="{DAE3B7A2-709F-4628-9EC3-B5E6352ECE64}" dt="2019-07-22T20:35:40.174" v="4081" actId="20577"/>
          <ac:spMkLst>
            <pc:docMk/>
            <pc:sldMk cId="1394987609" sldId="270"/>
            <ac:spMk id="12" creationId="{D5D7BA77-A1D2-407B-B7A9-61F392075534}"/>
          </ac:spMkLst>
        </pc:spChg>
        <pc:spChg chg="mod">
          <ac:chgData name="Julien NYAMBAL" userId="ab1197cc928146b1" providerId="LiveId" clId="{DAE3B7A2-709F-4628-9EC3-B5E6352ECE64}" dt="2019-07-22T20:35:26.802" v="4074" actId="14100"/>
          <ac:spMkLst>
            <pc:docMk/>
            <pc:sldMk cId="1394987609" sldId="270"/>
            <ac:spMk id="24" creationId="{C78B58AC-733B-46B1-A65C-853F9E68EED7}"/>
          </ac:spMkLst>
        </pc:spChg>
        <pc:graphicFrameChg chg="modGraphic">
          <ac:chgData name="Julien NYAMBAL" userId="ab1197cc928146b1" providerId="LiveId" clId="{DAE3B7A2-709F-4628-9EC3-B5E6352ECE64}" dt="2019-07-22T20:38:58.776" v="4093" actId="207"/>
          <ac:graphicFrameMkLst>
            <pc:docMk/>
            <pc:sldMk cId="1394987609" sldId="270"/>
            <ac:graphicFrameMk id="7" creationId="{917D6FC8-69D7-487D-9335-FAF70FE31034}"/>
          </ac:graphicFrameMkLst>
        </pc:graphicFrameChg>
        <pc:graphicFrameChg chg="mod modGraphic">
          <ac:chgData name="Julien NYAMBAL" userId="ab1197cc928146b1" providerId="LiveId" clId="{DAE3B7A2-709F-4628-9EC3-B5E6352ECE64}" dt="2019-07-22T20:38:50.049" v="4092"/>
          <ac:graphicFrameMkLst>
            <pc:docMk/>
            <pc:sldMk cId="1394987609" sldId="270"/>
            <ac:graphicFrameMk id="17" creationId="{C14C7F90-DEB5-45AD-8A6F-E0AE28AAE37D}"/>
          </ac:graphicFrameMkLst>
        </pc:graphicFrameChg>
        <pc:cxnChg chg="mod">
          <ac:chgData name="Julien NYAMBAL" userId="ab1197cc928146b1" providerId="LiveId" clId="{DAE3B7A2-709F-4628-9EC3-B5E6352ECE64}" dt="2019-07-22T20:35:26.802" v="4074" actId="14100"/>
          <ac:cxnSpMkLst>
            <pc:docMk/>
            <pc:sldMk cId="1394987609" sldId="270"/>
            <ac:cxnSpMk id="20" creationId="{0D50A69E-F55C-4780-BFE8-FC559F1503EC}"/>
          </ac:cxnSpMkLst>
        </pc:cxnChg>
      </pc:sldChg>
      <pc:sldChg chg="modSp add">
        <pc:chgData name="Julien NYAMBAL" userId="ab1197cc928146b1" providerId="LiveId" clId="{DAE3B7A2-709F-4628-9EC3-B5E6352ECE64}" dt="2019-07-22T20:46:39.245" v="4555" actId="20577"/>
        <pc:sldMkLst>
          <pc:docMk/>
          <pc:sldMk cId="3485167893" sldId="271"/>
        </pc:sldMkLst>
        <pc:spChg chg="mod">
          <ac:chgData name="Julien NYAMBAL" userId="ab1197cc928146b1" providerId="LiveId" clId="{DAE3B7A2-709F-4628-9EC3-B5E6352ECE64}" dt="2019-07-22T20:39:29.368" v="4110" actId="20577"/>
          <ac:spMkLst>
            <pc:docMk/>
            <pc:sldMk cId="3485167893" sldId="271"/>
            <ac:spMk id="2" creationId="{2387F13B-753D-4905-86D6-D97A273A992A}"/>
          </ac:spMkLst>
        </pc:spChg>
        <pc:spChg chg="mod">
          <ac:chgData name="Julien NYAMBAL" userId="ab1197cc928146b1" providerId="LiveId" clId="{DAE3B7A2-709F-4628-9EC3-B5E6352ECE64}" dt="2019-07-22T20:46:39.245" v="4555" actId="20577"/>
          <ac:spMkLst>
            <pc:docMk/>
            <pc:sldMk cId="3485167893" sldId="271"/>
            <ac:spMk id="3" creationId="{B73C2FE3-54D0-4D9B-B5F4-47408FB7E575}"/>
          </ac:spMkLst>
        </pc:spChg>
      </pc:sldChg>
      <pc:sldChg chg="addSp delSp modSp add">
        <pc:chgData name="Julien NYAMBAL" userId="ab1197cc928146b1" providerId="LiveId" clId="{DAE3B7A2-709F-4628-9EC3-B5E6352ECE64}" dt="2019-07-22T21:17:52.455" v="4914" actId="20577"/>
        <pc:sldMkLst>
          <pc:docMk/>
          <pc:sldMk cId="1140217794" sldId="272"/>
        </pc:sldMkLst>
        <pc:spChg chg="mod">
          <ac:chgData name="Julien NYAMBAL" userId="ab1197cc928146b1" providerId="LiveId" clId="{DAE3B7A2-709F-4628-9EC3-B5E6352ECE64}" dt="2019-07-22T20:59:07.676" v="4576" actId="20577"/>
          <ac:spMkLst>
            <pc:docMk/>
            <pc:sldMk cId="1140217794" sldId="272"/>
            <ac:spMk id="2" creationId="{2387F13B-753D-4905-86D6-D97A273A992A}"/>
          </ac:spMkLst>
        </pc:spChg>
        <pc:spChg chg="mod">
          <ac:chgData name="Julien NYAMBAL" userId="ab1197cc928146b1" providerId="LiveId" clId="{DAE3B7A2-709F-4628-9EC3-B5E6352ECE64}" dt="2019-07-22T21:17:52.455" v="4914" actId="20577"/>
          <ac:spMkLst>
            <pc:docMk/>
            <pc:sldMk cId="1140217794" sldId="272"/>
            <ac:spMk id="3" creationId="{B73C2FE3-54D0-4D9B-B5F4-47408FB7E575}"/>
          </ac:spMkLst>
        </pc:spChg>
        <pc:spChg chg="add mod">
          <ac:chgData name="Julien NYAMBAL" userId="ab1197cc928146b1" providerId="LiveId" clId="{DAE3B7A2-709F-4628-9EC3-B5E6352ECE64}" dt="2019-07-22T21:05:40.657" v="4773" actId="1076"/>
          <ac:spMkLst>
            <pc:docMk/>
            <pc:sldMk cId="1140217794" sldId="272"/>
            <ac:spMk id="7" creationId="{58DFAA8F-7ED4-489E-9F75-EF314344ED7C}"/>
          </ac:spMkLst>
        </pc:spChg>
        <pc:spChg chg="add mod">
          <ac:chgData name="Julien NYAMBAL" userId="ab1197cc928146b1" providerId="LiveId" clId="{DAE3B7A2-709F-4628-9EC3-B5E6352ECE64}" dt="2019-07-22T21:06:19.268" v="4790" actId="1036"/>
          <ac:spMkLst>
            <pc:docMk/>
            <pc:sldMk cId="1140217794" sldId="272"/>
            <ac:spMk id="8" creationId="{F62B2E15-F8CB-4016-9150-E5681F0FA1E1}"/>
          </ac:spMkLst>
        </pc:spChg>
        <pc:spChg chg="add mod">
          <ac:chgData name="Julien NYAMBAL" userId="ab1197cc928146b1" providerId="LiveId" clId="{DAE3B7A2-709F-4628-9EC3-B5E6352ECE64}" dt="2019-07-22T21:16:51.411" v="4887" actId="1076"/>
          <ac:spMkLst>
            <pc:docMk/>
            <pc:sldMk cId="1140217794" sldId="272"/>
            <ac:spMk id="11" creationId="{AD3F5A01-D1BB-44ED-A9F3-E753B4F3FD49}"/>
          </ac:spMkLst>
        </pc:spChg>
        <pc:spChg chg="add mod">
          <ac:chgData name="Julien NYAMBAL" userId="ab1197cc928146b1" providerId="LiveId" clId="{DAE3B7A2-709F-4628-9EC3-B5E6352ECE64}" dt="2019-07-22T21:16:51.411" v="4887" actId="1076"/>
          <ac:spMkLst>
            <pc:docMk/>
            <pc:sldMk cId="1140217794" sldId="272"/>
            <ac:spMk id="12" creationId="{BF1394A9-CCE1-4170-BAA4-7049847310A2}"/>
          </ac:spMkLst>
        </pc:spChg>
        <pc:graphicFrameChg chg="add mod modGraphic">
          <ac:chgData name="Julien NYAMBAL" userId="ab1197cc928146b1" providerId="LiveId" clId="{DAE3B7A2-709F-4628-9EC3-B5E6352ECE64}" dt="2019-07-22T21:05:04.762" v="4770" actId="1076"/>
          <ac:graphicFrameMkLst>
            <pc:docMk/>
            <pc:sldMk cId="1140217794" sldId="272"/>
            <ac:graphicFrameMk id="4" creationId="{1B829B48-1AD9-425D-BFA8-C1E94514FA2F}"/>
          </ac:graphicFrameMkLst>
        </pc:graphicFrameChg>
        <pc:graphicFrameChg chg="add del mod">
          <ac:chgData name="Julien NYAMBAL" userId="ab1197cc928146b1" providerId="LiveId" clId="{DAE3B7A2-709F-4628-9EC3-B5E6352ECE64}" dt="2019-07-22T21:13:28.066" v="4879" actId="478"/>
          <ac:graphicFrameMkLst>
            <pc:docMk/>
            <pc:sldMk cId="1140217794" sldId="272"/>
            <ac:graphicFrameMk id="9" creationId="{909D3173-D05B-46AE-8413-CE7AAB700616}"/>
          </ac:graphicFrameMkLst>
        </pc:graphicFrameChg>
        <pc:graphicFrameChg chg="add mod modGraphic">
          <ac:chgData name="Julien NYAMBAL" userId="ab1197cc928146b1" providerId="LiveId" clId="{DAE3B7A2-709F-4628-9EC3-B5E6352ECE64}" dt="2019-07-22T21:16:51.411" v="4887" actId="1076"/>
          <ac:graphicFrameMkLst>
            <pc:docMk/>
            <pc:sldMk cId="1140217794" sldId="272"/>
            <ac:graphicFrameMk id="13" creationId="{DA7C4ABC-28E1-45B7-84EF-F69C4C7BAD74}"/>
          </ac:graphicFrameMkLst>
        </pc:graphicFrameChg>
        <pc:cxnChg chg="add mod">
          <ac:chgData name="Julien NYAMBAL" userId="ab1197cc928146b1" providerId="LiveId" clId="{DAE3B7A2-709F-4628-9EC3-B5E6352ECE64}" dt="2019-07-22T21:05:19.015" v="4771" actId="11529"/>
          <ac:cxnSpMkLst>
            <pc:docMk/>
            <pc:sldMk cId="1140217794" sldId="272"/>
            <ac:cxnSpMk id="6" creationId="{30D157EC-A78B-4B17-9D6E-7552E733D4C2}"/>
          </ac:cxnSpMkLst>
        </pc:cxnChg>
        <pc:cxnChg chg="add mod">
          <ac:chgData name="Julien NYAMBAL" userId="ab1197cc928146b1" providerId="LiveId" clId="{DAE3B7A2-709F-4628-9EC3-B5E6352ECE64}" dt="2019-07-22T21:16:51.411" v="4887" actId="1076"/>
          <ac:cxnSpMkLst>
            <pc:docMk/>
            <pc:sldMk cId="1140217794" sldId="272"/>
            <ac:cxnSpMk id="10" creationId="{435B7BD1-DE93-4146-84B0-82E80EBE2CD1}"/>
          </ac:cxnSpMkLst>
        </pc:cxnChg>
        <pc:cxnChg chg="add mod">
          <ac:chgData name="Julien NYAMBAL" userId="ab1197cc928146b1" providerId="LiveId" clId="{DAE3B7A2-709F-4628-9EC3-B5E6352ECE64}" dt="2019-07-22T21:17:16.510" v="4889" actId="14100"/>
          <ac:cxnSpMkLst>
            <pc:docMk/>
            <pc:sldMk cId="1140217794" sldId="272"/>
            <ac:cxnSpMk id="15" creationId="{E81DF85C-E396-495C-8228-67EEE12037BD}"/>
          </ac:cxnSpMkLst>
        </pc:cxnChg>
      </pc:sldChg>
      <pc:sldChg chg="modSp add ord">
        <pc:chgData name="Julien NYAMBAL" userId="ab1197cc928146b1" providerId="LiveId" clId="{DAE3B7A2-709F-4628-9EC3-B5E6352ECE64}" dt="2019-07-22T21:02:11.014" v="4730"/>
        <pc:sldMkLst>
          <pc:docMk/>
          <pc:sldMk cId="2507691565" sldId="273"/>
        </pc:sldMkLst>
        <pc:spChg chg="mod">
          <ac:chgData name="Julien NYAMBAL" userId="ab1197cc928146b1" providerId="LiveId" clId="{DAE3B7A2-709F-4628-9EC3-B5E6352ECE64}" dt="2019-07-22T21:01:58.379" v="4729" actId="20577"/>
          <ac:spMkLst>
            <pc:docMk/>
            <pc:sldMk cId="2507691565" sldId="273"/>
            <ac:spMk id="3" creationId="{B73C2FE3-54D0-4D9B-B5F4-47408FB7E575}"/>
          </ac:spMkLst>
        </pc:spChg>
      </pc:sldChg>
      <pc:sldChg chg="addSp delSp modSp add">
        <pc:chgData name="Julien NYAMBAL" userId="ab1197cc928146b1" providerId="LiveId" clId="{DAE3B7A2-709F-4628-9EC3-B5E6352ECE64}" dt="2019-07-22T21:27:32.535" v="5081" actId="20577"/>
        <pc:sldMkLst>
          <pc:docMk/>
          <pc:sldMk cId="3110817468" sldId="274"/>
        </pc:sldMkLst>
        <pc:spChg chg="mod">
          <ac:chgData name="Julien NYAMBAL" userId="ab1197cc928146b1" providerId="LiveId" clId="{DAE3B7A2-709F-4628-9EC3-B5E6352ECE64}" dt="2019-07-22T21:27:32.535" v="5081" actId="20577"/>
          <ac:spMkLst>
            <pc:docMk/>
            <pc:sldMk cId="3110817468" sldId="274"/>
            <ac:spMk id="3" creationId="{B73C2FE3-54D0-4D9B-B5F4-47408FB7E575}"/>
          </ac:spMkLst>
        </pc:spChg>
        <pc:spChg chg="del">
          <ac:chgData name="Julien NYAMBAL" userId="ab1197cc928146b1" providerId="LiveId" clId="{DAE3B7A2-709F-4628-9EC3-B5E6352ECE64}" dt="2019-07-22T21:18:48.868" v="4918" actId="478"/>
          <ac:spMkLst>
            <pc:docMk/>
            <pc:sldMk cId="3110817468" sldId="274"/>
            <ac:spMk id="7" creationId="{58DFAA8F-7ED4-489E-9F75-EF314344ED7C}"/>
          </ac:spMkLst>
        </pc:spChg>
        <pc:spChg chg="del">
          <ac:chgData name="Julien NYAMBAL" userId="ab1197cc928146b1" providerId="LiveId" clId="{DAE3B7A2-709F-4628-9EC3-B5E6352ECE64}" dt="2019-07-22T21:18:48.868" v="4918" actId="478"/>
          <ac:spMkLst>
            <pc:docMk/>
            <pc:sldMk cId="3110817468" sldId="274"/>
            <ac:spMk id="8" creationId="{F62B2E15-F8CB-4016-9150-E5681F0FA1E1}"/>
          </ac:spMkLst>
        </pc:spChg>
        <pc:spChg chg="del">
          <ac:chgData name="Julien NYAMBAL" userId="ab1197cc928146b1" providerId="LiveId" clId="{DAE3B7A2-709F-4628-9EC3-B5E6352ECE64}" dt="2019-07-22T21:18:48.868" v="4918" actId="478"/>
          <ac:spMkLst>
            <pc:docMk/>
            <pc:sldMk cId="3110817468" sldId="274"/>
            <ac:spMk id="11" creationId="{AD3F5A01-D1BB-44ED-A9F3-E753B4F3FD49}"/>
          </ac:spMkLst>
        </pc:spChg>
        <pc:spChg chg="del">
          <ac:chgData name="Julien NYAMBAL" userId="ab1197cc928146b1" providerId="LiveId" clId="{DAE3B7A2-709F-4628-9EC3-B5E6352ECE64}" dt="2019-07-22T21:18:48.868" v="4918" actId="478"/>
          <ac:spMkLst>
            <pc:docMk/>
            <pc:sldMk cId="3110817468" sldId="274"/>
            <ac:spMk id="12" creationId="{BF1394A9-CCE1-4170-BAA4-7049847310A2}"/>
          </ac:spMkLst>
        </pc:spChg>
        <pc:spChg chg="add mod">
          <ac:chgData name="Julien NYAMBAL" userId="ab1197cc928146b1" providerId="LiveId" clId="{DAE3B7A2-709F-4628-9EC3-B5E6352ECE64}" dt="2019-07-22T21:21:30.166" v="4997" actId="1076"/>
          <ac:spMkLst>
            <pc:docMk/>
            <pc:sldMk cId="3110817468" sldId="274"/>
            <ac:spMk id="17" creationId="{E0F0F285-C6F9-41FF-B95E-5DEC768D8C7B}"/>
          </ac:spMkLst>
        </pc:spChg>
        <pc:spChg chg="add mod">
          <ac:chgData name="Julien NYAMBAL" userId="ab1197cc928146b1" providerId="LiveId" clId="{DAE3B7A2-709F-4628-9EC3-B5E6352ECE64}" dt="2019-07-22T21:21:30.166" v="4997" actId="1076"/>
          <ac:spMkLst>
            <pc:docMk/>
            <pc:sldMk cId="3110817468" sldId="274"/>
            <ac:spMk id="18" creationId="{7AAAB850-9EE1-4900-BC42-19F057F17BF0}"/>
          </ac:spMkLst>
        </pc:spChg>
        <pc:spChg chg="add mod">
          <ac:chgData name="Julien NYAMBAL" userId="ab1197cc928146b1" providerId="LiveId" clId="{DAE3B7A2-709F-4628-9EC3-B5E6352ECE64}" dt="2019-07-22T21:21:09.115" v="4994" actId="1076"/>
          <ac:spMkLst>
            <pc:docMk/>
            <pc:sldMk cId="3110817468" sldId="274"/>
            <ac:spMk id="20" creationId="{0AA41F2A-2C37-4BD7-820E-D52FCD7C48FB}"/>
          </ac:spMkLst>
        </pc:spChg>
        <pc:spChg chg="add mod">
          <ac:chgData name="Julien NYAMBAL" userId="ab1197cc928146b1" providerId="LiveId" clId="{DAE3B7A2-709F-4628-9EC3-B5E6352ECE64}" dt="2019-07-22T21:21:09.115" v="4994" actId="1076"/>
          <ac:spMkLst>
            <pc:docMk/>
            <pc:sldMk cId="3110817468" sldId="274"/>
            <ac:spMk id="21" creationId="{6346B60D-7401-4C6C-868B-BA0EDDA48B2B}"/>
          </ac:spMkLst>
        </pc:spChg>
        <pc:graphicFrameChg chg="del modGraphic">
          <ac:chgData name="Julien NYAMBAL" userId="ab1197cc928146b1" providerId="LiveId" clId="{DAE3B7A2-709F-4628-9EC3-B5E6352ECE64}" dt="2019-07-22T21:18:48.868" v="4918" actId="478"/>
          <ac:graphicFrameMkLst>
            <pc:docMk/>
            <pc:sldMk cId="3110817468" sldId="274"/>
            <ac:graphicFrameMk id="4" creationId="{1B829B48-1AD9-425D-BFA8-C1E94514FA2F}"/>
          </ac:graphicFrameMkLst>
        </pc:graphicFrameChg>
        <pc:graphicFrameChg chg="del">
          <ac:chgData name="Julien NYAMBAL" userId="ab1197cc928146b1" providerId="LiveId" clId="{DAE3B7A2-709F-4628-9EC3-B5E6352ECE64}" dt="2019-07-22T21:18:48.868" v="4918" actId="478"/>
          <ac:graphicFrameMkLst>
            <pc:docMk/>
            <pc:sldMk cId="3110817468" sldId="274"/>
            <ac:graphicFrameMk id="13" creationId="{DA7C4ABC-28E1-45B7-84EF-F69C4C7BAD74}"/>
          </ac:graphicFrameMkLst>
        </pc:graphicFrameChg>
        <pc:graphicFrameChg chg="add mod">
          <ac:chgData name="Julien NYAMBAL" userId="ab1197cc928146b1" providerId="LiveId" clId="{DAE3B7A2-709F-4628-9EC3-B5E6352ECE64}" dt="2019-07-22T21:21:30.166" v="4997" actId="1076"/>
          <ac:graphicFrameMkLst>
            <pc:docMk/>
            <pc:sldMk cId="3110817468" sldId="274"/>
            <ac:graphicFrameMk id="14" creationId="{321664D5-0327-43AC-9670-1DED0E17FAE0}"/>
          </ac:graphicFrameMkLst>
        </pc:graphicFrameChg>
        <pc:graphicFrameChg chg="add del">
          <ac:chgData name="Julien NYAMBAL" userId="ab1197cc928146b1" providerId="LiveId" clId="{DAE3B7A2-709F-4628-9EC3-B5E6352ECE64}" dt="2019-07-22T21:20:46.615" v="4990" actId="478"/>
          <ac:graphicFrameMkLst>
            <pc:docMk/>
            <pc:sldMk cId="3110817468" sldId="274"/>
            <ac:graphicFrameMk id="22" creationId="{CE19A00E-615B-47AA-9432-D9F0B45288F0}"/>
          </ac:graphicFrameMkLst>
        </pc:graphicFrameChg>
        <pc:graphicFrameChg chg="add mod modGraphic">
          <ac:chgData name="Julien NYAMBAL" userId="ab1197cc928146b1" providerId="LiveId" clId="{DAE3B7A2-709F-4628-9EC3-B5E6352ECE64}" dt="2019-07-22T21:21:42.166" v="4999" actId="6549"/>
          <ac:graphicFrameMkLst>
            <pc:docMk/>
            <pc:sldMk cId="3110817468" sldId="274"/>
            <ac:graphicFrameMk id="23" creationId="{EC2C5AE1-1EA4-4563-9BDD-FE2D8497ED10}"/>
          </ac:graphicFrameMkLst>
        </pc:graphicFrameChg>
        <pc:graphicFrameChg chg="add mod modGraphic">
          <ac:chgData name="Julien NYAMBAL" userId="ab1197cc928146b1" providerId="LiveId" clId="{DAE3B7A2-709F-4628-9EC3-B5E6352ECE64}" dt="2019-07-22T21:22:04.342" v="5004" actId="207"/>
          <ac:graphicFrameMkLst>
            <pc:docMk/>
            <pc:sldMk cId="3110817468" sldId="274"/>
            <ac:graphicFrameMk id="24" creationId="{54E23B85-0012-4987-B2A4-45BE23E6B617}"/>
          </ac:graphicFrameMkLst>
        </pc:graphicFrameChg>
        <pc:cxnChg chg="del mod">
          <ac:chgData name="Julien NYAMBAL" userId="ab1197cc928146b1" providerId="LiveId" clId="{DAE3B7A2-709F-4628-9EC3-B5E6352ECE64}" dt="2019-07-22T21:18:48.868" v="4918" actId="478"/>
          <ac:cxnSpMkLst>
            <pc:docMk/>
            <pc:sldMk cId="3110817468" sldId="274"/>
            <ac:cxnSpMk id="6" creationId="{30D157EC-A78B-4B17-9D6E-7552E733D4C2}"/>
          </ac:cxnSpMkLst>
        </pc:cxnChg>
        <pc:cxnChg chg="del">
          <ac:chgData name="Julien NYAMBAL" userId="ab1197cc928146b1" providerId="LiveId" clId="{DAE3B7A2-709F-4628-9EC3-B5E6352ECE64}" dt="2019-07-22T21:18:48.868" v="4918" actId="478"/>
          <ac:cxnSpMkLst>
            <pc:docMk/>
            <pc:sldMk cId="3110817468" sldId="274"/>
            <ac:cxnSpMk id="10" creationId="{435B7BD1-DE93-4146-84B0-82E80EBE2CD1}"/>
          </ac:cxnSpMkLst>
        </pc:cxnChg>
        <pc:cxnChg chg="del mod">
          <ac:chgData name="Julien NYAMBAL" userId="ab1197cc928146b1" providerId="LiveId" clId="{DAE3B7A2-709F-4628-9EC3-B5E6352ECE64}" dt="2019-07-22T21:18:48.868" v="4918" actId="478"/>
          <ac:cxnSpMkLst>
            <pc:docMk/>
            <pc:sldMk cId="3110817468" sldId="274"/>
            <ac:cxnSpMk id="15" creationId="{E81DF85C-E396-495C-8228-67EEE12037BD}"/>
          </ac:cxnSpMkLst>
        </pc:cxnChg>
        <pc:cxnChg chg="add mod">
          <ac:chgData name="Julien NYAMBAL" userId="ab1197cc928146b1" providerId="LiveId" clId="{DAE3B7A2-709F-4628-9EC3-B5E6352ECE64}" dt="2019-07-22T21:21:30.166" v="4997" actId="1076"/>
          <ac:cxnSpMkLst>
            <pc:docMk/>
            <pc:sldMk cId="3110817468" sldId="274"/>
            <ac:cxnSpMk id="16" creationId="{67F34C49-DFB8-40FC-8E75-135D4E2BA145}"/>
          </ac:cxnSpMkLst>
        </pc:cxnChg>
        <pc:cxnChg chg="add mod">
          <ac:chgData name="Julien NYAMBAL" userId="ab1197cc928146b1" providerId="LiveId" clId="{DAE3B7A2-709F-4628-9EC3-B5E6352ECE64}" dt="2019-07-22T21:21:09.115" v="4994" actId="1076"/>
          <ac:cxnSpMkLst>
            <pc:docMk/>
            <pc:sldMk cId="3110817468" sldId="274"/>
            <ac:cxnSpMk id="19" creationId="{44C56647-CA91-448A-A6EB-3963BEF7F834}"/>
          </ac:cxnSpMkLst>
        </pc:cxnChg>
      </pc:sldChg>
      <pc:sldChg chg="addSp delSp modSp add">
        <pc:chgData name="Julien NYAMBAL" userId="ab1197cc928146b1" providerId="LiveId" clId="{DAE3B7A2-709F-4628-9EC3-B5E6352ECE64}" dt="2019-07-22T21:52:56.327" v="5388"/>
        <pc:sldMkLst>
          <pc:docMk/>
          <pc:sldMk cId="1709056532" sldId="275"/>
        </pc:sldMkLst>
        <pc:spChg chg="mod">
          <ac:chgData name="Julien NYAMBAL" userId="ab1197cc928146b1" providerId="LiveId" clId="{DAE3B7A2-709F-4628-9EC3-B5E6352ECE64}" dt="2019-07-22T21:41:55.720" v="5190" actId="122"/>
          <ac:spMkLst>
            <pc:docMk/>
            <pc:sldMk cId="1709056532" sldId="275"/>
            <ac:spMk id="3" creationId="{B73C2FE3-54D0-4D9B-B5F4-47408FB7E575}"/>
          </ac:spMkLst>
        </pc:spChg>
        <pc:spChg chg="del">
          <ac:chgData name="Julien NYAMBAL" userId="ab1197cc928146b1" providerId="LiveId" clId="{DAE3B7A2-709F-4628-9EC3-B5E6352ECE64}" dt="2019-07-22T21:27:54.488" v="5083" actId="478"/>
          <ac:spMkLst>
            <pc:docMk/>
            <pc:sldMk cId="1709056532" sldId="275"/>
            <ac:spMk id="17" creationId="{E0F0F285-C6F9-41FF-B95E-5DEC768D8C7B}"/>
          </ac:spMkLst>
        </pc:spChg>
        <pc:spChg chg="del">
          <ac:chgData name="Julien NYAMBAL" userId="ab1197cc928146b1" providerId="LiveId" clId="{DAE3B7A2-709F-4628-9EC3-B5E6352ECE64}" dt="2019-07-22T21:27:54.488" v="5083" actId="478"/>
          <ac:spMkLst>
            <pc:docMk/>
            <pc:sldMk cId="1709056532" sldId="275"/>
            <ac:spMk id="18" creationId="{7AAAB850-9EE1-4900-BC42-19F057F17BF0}"/>
          </ac:spMkLst>
        </pc:spChg>
        <pc:spChg chg="del">
          <ac:chgData name="Julien NYAMBAL" userId="ab1197cc928146b1" providerId="LiveId" clId="{DAE3B7A2-709F-4628-9EC3-B5E6352ECE64}" dt="2019-07-22T21:27:54.488" v="5083" actId="478"/>
          <ac:spMkLst>
            <pc:docMk/>
            <pc:sldMk cId="1709056532" sldId="275"/>
            <ac:spMk id="20" creationId="{0AA41F2A-2C37-4BD7-820E-D52FCD7C48FB}"/>
          </ac:spMkLst>
        </pc:spChg>
        <pc:spChg chg="del">
          <ac:chgData name="Julien NYAMBAL" userId="ab1197cc928146b1" providerId="LiveId" clId="{DAE3B7A2-709F-4628-9EC3-B5E6352ECE64}" dt="2019-07-22T21:27:54.488" v="5083" actId="478"/>
          <ac:spMkLst>
            <pc:docMk/>
            <pc:sldMk cId="1709056532" sldId="275"/>
            <ac:spMk id="21" creationId="{6346B60D-7401-4C6C-868B-BA0EDDA48B2B}"/>
          </ac:spMkLst>
        </pc:spChg>
        <pc:spChg chg="add del">
          <ac:chgData name="Julien NYAMBAL" userId="ab1197cc928146b1" providerId="LiveId" clId="{DAE3B7A2-709F-4628-9EC3-B5E6352ECE64}" dt="2019-07-22T21:52:56.327" v="5388"/>
          <ac:spMkLst>
            <pc:docMk/>
            <pc:sldMk cId="1709056532" sldId="275"/>
            <ac:spMk id="22" creationId="{181CFF75-0A83-4CE5-85C7-BB329378C83D}"/>
          </ac:spMkLst>
        </pc:spChg>
        <pc:spChg chg="add del">
          <ac:chgData name="Julien NYAMBAL" userId="ab1197cc928146b1" providerId="LiveId" clId="{DAE3B7A2-709F-4628-9EC3-B5E6352ECE64}" dt="2019-07-22T21:52:56.327" v="5388"/>
          <ac:spMkLst>
            <pc:docMk/>
            <pc:sldMk cId="1709056532" sldId="275"/>
            <ac:spMk id="25" creationId="{A5D32382-98B9-45CE-B88A-09D5A6A5D002}"/>
          </ac:spMkLst>
        </pc:spChg>
        <pc:spChg chg="add">
          <ac:chgData name="Julien NYAMBAL" userId="ab1197cc928146b1" providerId="LiveId" clId="{DAE3B7A2-709F-4628-9EC3-B5E6352ECE64}" dt="2019-07-22T21:28:46.766" v="5145"/>
          <ac:spMkLst>
            <pc:docMk/>
            <pc:sldMk cId="1709056532" sldId="275"/>
            <ac:spMk id="27" creationId="{2BC120AF-FAFE-46FE-B2DD-B9BD00F3E392}"/>
          </ac:spMkLst>
        </pc:spChg>
        <pc:spChg chg="add">
          <ac:chgData name="Julien NYAMBAL" userId="ab1197cc928146b1" providerId="LiveId" clId="{DAE3B7A2-709F-4628-9EC3-B5E6352ECE64}" dt="2019-07-22T21:28:46.766" v="5145"/>
          <ac:spMkLst>
            <pc:docMk/>
            <pc:sldMk cId="1709056532" sldId="275"/>
            <ac:spMk id="28" creationId="{AF77A6C3-4E8A-41A3-BEEC-7E53E1203C8B}"/>
          </ac:spMkLst>
        </pc:spChg>
        <pc:graphicFrameChg chg="add del">
          <ac:chgData name="Julien NYAMBAL" userId="ab1197cc928146b1" providerId="LiveId" clId="{DAE3B7A2-709F-4628-9EC3-B5E6352ECE64}" dt="2019-07-22T21:52:56.327" v="5388"/>
          <ac:graphicFrameMkLst>
            <pc:docMk/>
            <pc:sldMk cId="1709056532" sldId="275"/>
            <ac:graphicFrameMk id="13" creationId="{F95D3EB1-E4E0-4524-B0E3-250A605B493D}"/>
          </ac:graphicFrameMkLst>
        </pc:graphicFrameChg>
        <pc:graphicFrameChg chg="del">
          <ac:chgData name="Julien NYAMBAL" userId="ab1197cc928146b1" providerId="LiveId" clId="{DAE3B7A2-709F-4628-9EC3-B5E6352ECE64}" dt="2019-07-22T21:27:54.488" v="5083" actId="478"/>
          <ac:graphicFrameMkLst>
            <pc:docMk/>
            <pc:sldMk cId="1709056532" sldId="275"/>
            <ac:graphicFrameMk id="14" creationId="{321664D5-0327-43AC-9670-1DED0E17FAE0}"/>
          </ac:graphicFrameMkLst>
        </pc:graphicFrameChg>
        <pc:graphicFrameChg chg="del">
          <ac:chgData name="Julien NYAMBAL" userId="ab1197cc928146b1" providerId="LiveId" clId="{DAE3B7A2-709F-4628-9EC3-B5E6352ECE64}" dt="2019-07-22T21:27:54.488" v="5083" actId="478"/>
          <ac:graphicFrameMkLst>
            <pc:docMk/>
            <pc:sldMk cId="1709056532" sldId="275"/>
            <ac:graphicFrameMk id="23" creationId="{EC2C5AE1-1EA4-4563-9BDD-FE2D8497ED10}"/>
          </ac:graphicFrameMkLst>
        </pc:graphicFrameChg>
        <pc:graphicFrameChg chg="del">
          <ac:chgData name="Julien NYAMBAL" userId="ab1197cc928146b1" providerId="LiveId" clId="{DAE3B7A2-709F-4628-9EC3-B5E6352ECE64}" dt="2019-07-22T21:27:54.488" v="5083" actId="478"/>
          <ac:graphicFrameMkLst>
            <pc:docMk/>
            <pc:sldMk cId="1709056532" sldId="275"/>
            <ac:graphicFrameMk id="24" creationId="{54E23B85-0012-4987-B2A4-45BE23E6B617}"/>
          </ac:graphicFrameMkLst>
        </pc:graphicFrameChg>
        <pc:graphicFrameChg chg="add mod modGraphic">
          <ac:chgData name="Julien NYAMBAL" userId="ab1197cc928146b1" providerId="LiveId" clId="{DAE3B7A2-709F-4628-9EC3-B5E6352ECE64}" dt="2019-07-22T21:38:23.869" v="5160" actId="207"/>
          <ac:graphicFrameMkLst>
            <pc:docMk/>
            <pc:sldMk cId="1709056532" sldId="275"/>
            <ac:graphicFrameMk id="29" creationId="{625C3B05-A07E-4789-9E74-6FC84EFF387B}"/>
          </ac:graphicFrameMkLst>
        </pc:graphicFrameChg>
        <pc:graphicFrameChg chg="add">
          <ac:chgData name="Julien NYAMBAL" userId="ab1197cc928146b1" providerId="LiveId" clId="{DAE3B7A2-709F-4628-9EC3-B5E6352ECE64}" dt="2019-07-22T21:28:46.766" v="5145"/>
          <ac:graphicFrameMkLst>
            <pc:docMk/>
            <pc:sldMk cId="1709056532" sldId="275"/>
            <ac:graphicFrameMk id="30" creationId="{685E4AC3-6B9E-4610-81AC-42D2306272BE}"/>
          </ac:graphicFrameMkLst>
        </pc:graphicFrameChg>
        <pc:cxnChg chg="add mod">
          <ac:chgData name="Julien NYAMBAL" userId="ab1197cc928146b1" providerId="LiveId" clId="{DAE3B7A2-709F-4628-9EC3-B5E6352ECE64}" dt="2019-07-22T21:37:40.562" v="5146" actId="11529"/>
          <ac:cxnSpMkLst>
            <pc:docMk/>
            <pc:sldMk cId="1709056532" sldId="275"/>
            <ac:cxnSpMk id="5" creationId="{9A21A503-D09D-4D34-8263-8807FA728839}"/>
          </ac:cxnSpMkLst>
        </pc:cxnChg>
        <pc:cxnChg chg="add del">
          <ac:chgData name="Julien NYAMBAL" userId="ab1197cc928146b1" providerId="LiveId" clId="{DAE3B7A2-709F-4628-9EC3-B5E6352ECE64}" dt="2019-07-22T21:52:56.327" v="5388"/>
          <ac:cxnSpMkLst>
            <pc:docMk/>
            <pc:sldMk cId="1709056532" sldId="275"/>
            <ac:cxnSpMk id="15" creationId="{0C0181E3-8B95-44FA-A2A6-5D76C0584A6D}"/>
          </ac:cxnSpMkLst>
        </pc:cxnChg>
        <pc:cxnChg chg="del mod">
          <ac:chgData name="Julien NYAMBAL" userId="ab1197cc928146b1" providerId="LiveId" clId="{DAE3B7A2-709F-4628-9EC3-B5E6352ECE64}" dt="2019-07-22T21:27:54.488" v="5083" actId="478"/>
          <ac:cxnSpMkLst>
            <pc:docMk/>
            <pc:sldMk cId="1709056532" sldId="275"/>
            <ac:cxnSpMk id="16" creationId="{67F34C49-DFB8-40FC-8E75-135D4E2BA145}"/>
          </ac:cxnSpMkLst>
        </pc:cxnChg>
        <pc:cxnChg chg="del">
          <ac:chgData name="Julien NYAMBAL" userId="ab1197cc928146b1" providerId="LiveId" clId="{DAE3B7A2-709F-4628-9EC3-B5E6352ECE64}" dt="2019-07-22T21:27:54.488" v="5083" actId="478"/>
          <ac:cxnSpMkLst>
            <pc:docMk/>
            <pc:sldMk cId="1709056532" sldId="275"/>
            <ac:cxnSpMk id="19" creationId="{44C56647-CA91-448A-A6EB-3963BEF7F834}"/>
          </ac:cxnSpMkLst>
        </pc:cxnChg>
        <pc:cxnChg chg="add">
          <ac:chgData name="Julien NYAMBAL" userId="ab1197cc928146b1" providerId="LiveId" clId="{DAE3B7A2-709F-4628-9EC3-B5E6352ECE64}" dt="2019-07-22T21:28:46.766" v="5145"/>
          <ac:cxnSpMkLst>
            <pc:docMk/>
            <pc:sldMk cId="1709056532" sldId="275"/>
            <ac:cxnSpMk id="26" creationId="{15C92573-91FD-40EB-9667-713B82522942}"/>
          </ac:cxnSpMkLst>
        </pc:cxnChg>
        <pc:cxnChg chg="add mod">
          <ac:chgData name="Julien NYAMBAL" userId="ab1197cc928146b1" providerId="LiveId" clId="{DAE3B7A2-709F-4628-9EC3-B5E6352ECE64}" dt="2019-07-22T21:37:53.083" v="5154" actId="1076"/>
          <ac:cxnSpMkLst>
            <pc:docMk/>
            <pc:sldMk cId="1709056532" sldId="275"/>
            <ac:cxnSpMk id="31" creationId="{8DF1968B-BB18-4AB9-8A11-B2F1FB122F2A}"/>
          </ac:cxnSpMkLst>
        </pc:cxnChg>
        <pc:cxnChg chg="add del">
          <ac:chgData name="Julien NYAMBAL" userId="ab1197cc928146b1" providerId="LiveId" clId="{DAE3B7A2-709F-4628-9EC3-B5E6352ECE64}" dt="2019-07-22T21:38:11.753" v="5158" actId="478"/>
          <ac:cxnSpMkLst>
            <pc:docMk/>
            <pc:sldMk cId="1709056532" sldId="275"/>
            <ac:cxnSpMk id="32" creationId="{9A601632-3F01-4243-80FF-7966413CAE7A}"/>
          </ac:cxnSpMkLst>
        </pc:cxnChg>
        <pc:cxnChg chg="add del">
          <ac:chgData name="Julien NYAMBAL" userId="ab1197cc928146b1" providerId="LiveId" clId="{DAE3B7A2-709F-4628-9EC3-B5E6352ECE64}" dt="2019-07-22T21:38:11.753" v="5158" actId="478"/>
          <ac:cxnSpMkLst>
            <pc:docMk/>
            <pc:sldMk cId="1709056532" sldId="275"/>
            <ac:cxnSpMk id="33" creationId="{6F5C7D13-CCCF-433C-B3AC-0100179EFDF6}"/>
          </ac:cxnSpMkLst>
        </pc:cxnChg>
        <pc:cxnChg chg="add del">
          <ac:chgData name="Julien NYAMBAL" userId="ab1197cc928146b1" providerId="LiveId" clId="{DAE3B7A2-709F-4628-9EC3-B5E6352ECE64}" dt="2019-07-22T21:38:11.753" v="5158" actId="478"/>
          <ac:cxnSpMkLst>
            <pc:docMk/>
            <pc:sldMk cId="1709056532" sldId="275"/>
            <ac:cxnSpMk id="34" creationId="{131982A3-5E0D-4CBF-A773-77B719DE98AB}"/>
          </ac:cxnSpMkLst>
        </pc:cxnChg>
        <pc:cxnChg chg="add mod">
          <ac:chgData name="Julien NYAMBAL" userId="ab1197cc928146b1" providerId="LiveId" clId="{DAE3B7A2-709F-4628-9EC3-B5E6352ECE64}" dt="2019-07-22T21:38:07.857" v="5157" actId="1076"/>
          <ac:cxnSpMkLst>
            <pc:docMk/>
            <pc:sldMk cId="1709056532" sldId="275"/>
            <ac:cxnSpMk id="35" creationId="{009816FC-5F3B-4605-929C-EC6E06863AE5}"/>
          </ac:cxnSpMkLst>
        </pc:cxnChg>
        <pc:cxnChg chg="add mod">
          <ac:chgData name="Julien NYAMBAL" userId="ab1197cc928146b1" providerId="LiveId" clId="{DAE3B7A2-709F-4628-9EC3-B5E6352ECE64}" dt="2019-07-22T21:38:01.868" v="5156" actId="1076"/>
          <ac:cxnSpMkLst>
            <pc:docMk/>
            <pc:sldMk cId="1709056532" sldId="275"/>
            <ac:cxnSpMk id="36" creationId="{1E65D59C-5248-42A8-A323-207B2E4AA6F7}"/>
          </ac:cxnSpMkLst>
        </pc:cxnChg>
        <pc:cxnChg chg="add mod">
          <ac:chgData name="Julien NYAMBAL" userId="ab1197cc928146b1" providerId="LiveId" clId="{DAE3B7A2-709F-4628-9EC3-B5E6352ECE64}" dt="2019-07-22T21:37:58.049" v="5155" actId="1076"/>
          <ac:cxnSpMkLst>
            <pc:docMk/>
            <pc:sldMk cId="1709056532" sldId="275"/>
            <ac:cxnSpMk id="37" creationId="{3D5370EB-2849-4BB5-BFA7-EAAE097648B4}"/>
          </ac:cxnSpMkLst>
        </pc:cxnChg>
      </pc:sldChg>
      <pc:sldChg chg="addSp delSp modSp add">
        <pc:chgData name="Julien NYAMBAL" userId="ab1197cc928146b1" providerId="LiveId" clId="{DAE3B7A2-709F-4628-9EC3-B5E6352ECE64}" dt="2019-07-22T21:56:10.017" v="5424" actId="20577"/>
        <pc:sldMkLst>
          <pc:docMk/>
          <pc:sldMk cId="3368027710" sldId="276"/>
        </pc:sldMkLst>
        <pc:spChg chg="mod">
          <ac:chgData name="Julien NYAMBAL" userId="ab1197cc928146b1" providerId="LiveId" clId="{DAE3B7A2-709F-4628-9EC3-B5E6352ECE64}" dt="2019-07-22T21:56:10.017" v="5424" actId="20577"/>
          <ac:spMkLst>
            <pc:docMk/>
            <pc:sldMk cId="3368027710" sldId="276"/>
            <ac:spMk id="3" creationId="{B73C2FE3-54D0-4D9B-B5F4-47408FB7E575}"/>
          </ac:spMkLst>
        </pc:spChg>
        <pc:spChg chg="add mod">
          <ac:chgData name="Julien NYAMBAL" userId="ab1197cc928146b1" providerId="LiveId" clId="{DAE3B7A2-709F-4628-9EC3-B5E6352ECE64}" dt="2019-07-22T21:54:24.481" v="5400" actId="1076"/>
          <ac:spMkLst>
            <pc:docMk/>
            <pc:sldMk cId="3368027710" sldId="276"/>
            <ac:spMk id="11" creationId="{CE201C9B-00D5-489B-931D-999B2672D0A5}"/>
          </ac:spMkLst>
        </pc:spChg>
        <pc:spChg chg="add del mod">
          <ac:chgData name="Julien NYAMBAL" userId="ab1197cc928146b1" providerId="LiveId" clId="{DAE3B7A2-709F-4628-9EC3-B5E6352ECE64}" dt="2019-07-22T21:55:48.213" v="5418" actId="478"/>
          <ac:spMkLst>
            <pc:docMk/>
            <pc:sldMk cId="3368027710" sldId="276"/>
            <ac:spMk id="20" creationId="{56270383-5E5C-4809-917C-15CBBB5BEFCC}"/>
          </ac:spMkLst>
        </pc:spChg>
        <pc:spChg chg="del mod">
          <ac:chgData name="Julien NYAMBAL" userId="ab1197cc928146b1" providerId="LiveId" clId="{DAE3B7A2-709F-4628-9EC3-B5E6352ECE64}" dt="2019-07-22T21:55:48.213" v="5418" actId="478"/>
          <ac:spMkLst>
            <pc:docMk/>
            <pc:sldMk cId="3368027710" sldId="276"/>
            <ac:spMk id="22" creationId="{181CFF75-0A83-4CE5-85C7-BB329378C83D}"/>
          </ac:spMkLst>
        </pc:spChg>
        <pc:spChg chg="del mod">
          <ac:chgData name="Julien NYAMBAL" userId="ab1197cc928146b1" providerId="LiveId" clId="{DAE3B7A2-709F-4628-9EC3-B5E6352ECE64}" dt="2019-07-22T21:55:48.213" v="5418" actId="478"/>
          <ac:spMkLst>
            <pc:docMk/>
            <pc:sldMk cId="3368027710" sldId="276"/>
            <ac:spMk id="25" creationId="{A5D32382-98B9-45CE-B88A-09D5A6A5D002}"/>
          </ac:spMkLst>
        </pc:spChg>
        <pc:spChg chg="del mod">
          <ac:chgData name="Julien NYAMBAL" userId="ab1197cc928146b1" providerId="LiveId" clId="{DAE3B7A2-709F-4628-9EC3-B5E6352ECE64}" dt="2019-07-22T21:55:48.213" v="5418" actId="478"/>
          <ac:spMkLst>
            <pc:docMk/>
            <pc:sldMk cId="3368027710" sldId="276"/>
            <ac:spMk id="27" creationId="{2BC120AF-FAFE-46FE-B2DD-B9BD00F3E392}"/>
          </ac:spMkLst>
        </pc:spChg>
        <pc:spChg chg="del mod">
          <ac:chgData name="Julien NYAMBAL" userId="ab1197cc928146b1" providerId="LiveId" clId="{DAE3B7A2-709F-4628-9EC3-B5E6352ECE64}" dt="2019-07-22T21:55:48.213" v="5418" actId="478"/>
          <ac:spMkLst>
            <pc:docMk/>
            <pc:sldMk cId="3368027710" sldId="276"/>
            <ac:spMk id="28" creationId="{AF77A6C3-4E8A-41A3-BEEC-7E53E1203C8B}"/>
          </ac:spMkLst>
        </pc:spChg>
        <pc:spChg chg="add mod">
          <ac:chgData name="Julien NYAMBAL" userId="ab1197cc928146b1" providerId="LiveId" clId="{DAE3B7A2-709F-4628-9EC3-B5E6352ECE64}" dt="2019-07-22T21:53:11.391" v="5391" actId="1076"/>
          <ac:spMkLst>
            <pc:docMk/>
            <pc:sldMk cId="3368027710" sldId="276"/>
            <ac:spMk id="34" creationId="{919AD296-2189-4B1E-B35F-ADBF688334EA}"/>
          </ac:spMkLst>
        </pc:spChg>
        <pc:spChg chg="add mod">
          <ac:chgData name="Julien NYAMBAL" userId="ab1197cc928146b1" providerId="LiveId" clId="{DAE3B7A2-709F-4628-9EC3-B5E6352ECE64}" dt="2019-07-22T21:53:11.391" v="5391" actId="1076"/>
          <ac:spMkLst>
            <pc:docMk/>
            <pc:sldMk cId="3368027710" sldId="276"/>
            <ac:spMk id="38" creationId="{26ADEF10-98EF-4849-9F7F-D5C49E58C892}"/>
          </ac:spMkLst>
        </pc:spChg>
        <pc:graphicFrameChg chg="add del mod modGraphic">
          <ac:chgData name="Julien NYAMBAL" userId="ab1197cc928146b1" providerId="LiveId" clId="{DAE3B7A2-709F-4628-9EC3-B5E6352ECE64}" dt="2019-07-22T21:55:48.213" v="5418" actId="478"/>
          <ac:graphicFrameMkLst>
            <pc:docMk/>
            <pc:sldMk cId="3368027710" sldId="276"/>
            <ac:graphicFrameMk id="6" creationId="{FEC5A6DF-8981-41D5-962B-A8F546AEF5CB}"/>
          </ac:graphicFrameMkLst>
        </pc:graphicFrameChg>
        <pc:graphicFrameChg chg="add del modGraphic">
          <ac:chgData name="Julien NYAMBAL" userId="ab1197cc928146b1" providerId="LiveId" clId="{DAE3B7A2-709F-4628-9EC3-B5E6352ECE64}" dt="2019-07-22T21:44:19.197" v="5255" actId="478"/>
          <ac:graphicFrameMkLst>
            <pc:docMk/>
            <pc:sldMk cId="3368027710" sldId="276"/>
            <ac:graphicFrameMk id="13" creationId="{F95D3EB1-E4E0-4524-B0E3-250A605B493D}"/>
          </ac:graphicFrameMkLst>
        </pc:graphicFrameChg>
        <pc:graphicFrameChg chg="del mod">
          <ac:chgData name="Julien NYAMBAL" userId="ab1197cc928146b1" providerId="LiveId" clId="{DAE3B7A2-709F-4628-9EC3-B5E6352ECE64}" dt="2019-07-22T21:55:48.213" v="5418" actId="478"/>
          <ac:graphicFrameMkLst>
            <pc:docMk/>
            <pc:sldMk cId="3368027710" sldId="276"/>
            <ac:graphicFrameMk id="29" creationId="{625C3B05-A07E-4789-9E74-6FC84EFF387B}"/>
          </ac:graphicFrameMkLst>
        </pc:graphicFrameChg>
        <pc:graphicFrameChg chg="del mod">
          <ac:chgData name="Julien NYAMBAL" userId="ab1197cc928146b1" providerId="LiveId" clId="{DAE3B7A2-709F-4628-9EC3-B5E6352ECE64}" dt="2019-07-22T21:55:48.213" v="5418" actId="478"/>
          <ac:graphicFrameMkLst>
            <pc:docMk/>
            <pc:sldMk cId="3368027710" sldId="276"/>
            <ac:graphicFrameMk id="30" creationId="{685E4AC3-6B9E-4610-81AC-42D2306272BE}"/>
          </ac:graphicFrameMkLst>
        </pc:graphicFrameChg>
        <pc:graphicFrameChg chg="add mod">
          <ac:chgData name="Julien NYAMBAL" userId="ab1197cc928146b1" providerId="LiveId" clId="{DAE3B7A2-709F-4628-9EC3-B5E6352ECE64}" dt="2019-07-22T21:53:11.391" v="5391" actId="1076"/>
          <ac:graphicFrameMkLst>
            <pc:docMk/>
            <pc:sldMk cId="3368027710" sldId="276"/>
            <ac:graphicFrameMk id="32" creationId="{EE55EAB8-644E-440E-A73A-9B91454B9EEA}"/>
          </ac:graphicFrameMkLst>
        </pc:graphicFrameChg>
        <pc:cxnChg chg="del">
          <ac:chgData name="Julien NYAMBAL" userId="ab1197cc928146b1" providerId="LiveId" clId="{DAE3B7A2-709F-4628-9EC3-B5E6352ECE64}" dt="2019-07-22T21:44:50.250" v="5260" actId="478"/>
          <ac:cxnSpMkLst>
            <pc:docMk/>
            <pc:sldMk cId="3368027710" sldId="276"/>
            <ac:cxnSpMk id="5" creationId="{9A21A503-D09D-4D34-8263-8807FA728839}"/>
          </ac:cxnSpMkLst>
        </pc:cxnChg>
        <pc:cxnChg chg="add del mod">
          <ac:chgData name="Julien NYAMBAL" userId="ab1197cc928146b1" providerId="LiveId" clId="{DAE3B7A2-709F-4628-9EC3-B5E6352ECE64}" dt="2019-07-22T21:49:01.722" v="5262" actId="478"/>
          <ac:cxnSpMkLst>
            <pc:docMk/>
            <pc:sldMk cId="3368027710" sldId="276"/>
            <ac:cxnSpMk id="8" creationId="{20BB7B20-B1ED-4748-8B74-C2F6768B24D0}"/>
          </ac:cxnSpMkLst>
        </pc:cxnChg>
        <pc:cxnChg chg="add mod">
          <ac:chgData name="Julien NYAMBAL" userId="ab1197cc928146b1" providerId="LiveId" clId="{DAE3B7A2-709F-4628-9EC3-B5E6352ECE64}" dt="2019-07-22T21:54:24.481" v="5400" actId="1076"/>
          <ac:cxnSpMkLst>
            <pc:docMk/>
            <pc:sldMk cId="3368027710" sldId="276"/>
            <ac:cxnSpMk id="10" creationId="{49A097A3-76A6-4792-A7D5-4EACA831BFA6}"/>
          </ac:cxnSpMkLst>
        </pc:cxnChg>
        <pc:cxnChg chg="add del mod">
          <ac:chgData name="Julien NYAMBAL" userId="ab1197cc928146b1" providerId="LiveId" clId="{DAE3B7A2-709F-4628-9EC3-B5E6352ECE64}" dt="2019-07-22T21:55:52.135" v="5420" actId="478"/>
          <ac:cxnSpMkLst>
            <pc:docMk/>
            <pc:sldMk cId="3368027710" sldId="276"/>
            <ac:cxnSpMk id="14" creationId="{7C481469-A792-4AC7-8E6C-E4F5A9AA6DA2}"/>
          </ac:cxnSpMkLst>
        </pc:cxnChg>
        <pc:cxnChg chg="del mod">
          <ac:chgData name="Julien NYAMBAL" userId="ab1197cc928146b1" providerId="LiveId" clId="{DAE3B7A2-709F-4628-9EC3-B5E6352ECE64}" dt="2019-07-22T21:55:48.213" v="5418" actId="478"/>
          <ac:cxnSpMkLst>
            <pc:docMk/>
            <pc:sldMk cId="3368027710" sldId="276"/>
            <ac:cxnSpMk id="15" creationId="{0C0181E3-8B95-44FA-A2A6-5D76C0584A6D}"/>
          </ac:cxnSpMkLst>
        </pc:cxnChg>
        <pc:cxnChg chg="add del mod">
          <ac:chgData name="Julien NYAMBAL" userId="ab1197cc928146b1" providerId="LiveId" clId="{DAE3B7A2-709F-4628-9EC3-B5E6352ECE64}" dt="2019-07-22T21:55:50.383" v="5419" actId="478"/>
          <ac:cxnSpMkLst>
            <pc:docMk/>
            <pc:sldMk cId="3368027710" sldId="276"/>
            <ac:cxnSpMk id="17" creationId="{8773D3A5-0427-4126-A2B3-7D3298488718}"/>
          </ac:cxnSpMkLst>
        </pc:cxnChg>
        <pc:cxnChg chg="add del mod">
          <ac:chgData name="Julien NYAMBAL" userId="ab1197cc928146b1" providerId="LiveId" clId="{DAE3B7A2-709F-4628-9EC3-B5E6352ECE64}" dt="2019-07-22T21:55:48.213" v="5418" actId="478"/>
          <ac:cxnSpMkLst>
            <pc:docMk/>
            <pc:sldMk cId="3368027710" sldId="276"/>
            <ac:cxnSpMk id="19" creationId="{250E7F38-D62B-449F-8448-A47E83683EDF}"/>
          </ac:cxnSpMkLst>
        </pc:cxnChg>
        <pc:cxnChg chg="del mod">
          <ac:chgData name="Julien NYAMBAL" userId="ab1197cc928146b1" providerId="LiveId" clId="{DAE3B7A2-709F-4628-9EC3-B5E6352ECE64}" dt="2019-07-22T21:55:48.213" v="5418" actId="478"/>
          <ac:cxnSpMkLst>
            <pc:docMk/>
            <pc:sldMk cId="3368027710" sldId="276"/>
            <ac:cxnSpMk id="26" creationId="{15C92573-91FD-40EB-9667-713B82522942}"/>
          </ac:cxnSpMkLst>
        </pc:cxnChg>
        <pc:cxnChg chg="del">
          <ac:chgData name="Julien NYAMBAL" userId="ab1197cc928146b1" providerId="LiveId" clId="{DAE3B7A2-709F-4628-9EC3-B5E6352ECE64}" dt="2019-07-22T21:44:50.250" v="5260" actId="478"/>
          <ac:cxnSpMkLst>
            <pc:docMk/>
            <pc:sldMk cId="3368027710" sldId="276"/>
            <ac:cxnSpMk id="31" creationId="{8DF1968B-BB18-4AB9-8A11-B2F1FB122F2A}"/>
          </ac:cxnSpMkLst>
        </pc:cxnChg>
        <pc:cxnChg chg="add mod">
          <ac:chgData name="Julien NYAMBAL" userId="ab1197cc928146b1" providerId="LiveId" clId="{DAE3B7A2-709F-4628-9EC3-B5E6352ECE64}" dt="2019-07-22T21:53:11.391" v="5391" actId="1076"/>
          <ac:cxnSpMkLst>
            <pc:docMk/>
            <pc:sldMk cId="3368027710" sldId="276"/>
            <ac:cxnSpMk id="33" creationId="{38E3A681-4343-48EB-A164-9120DCC49FF9}"/>
          </ac:cxnSpMkLst>
        </pc:cxnChg>
        <pc:cxnChg chg="del">
          <ac:chgData name="Julien NYAMBAL" userId="ab1197cc928146b1" providerId="LiveId" clId="{DAE3B7A2-709F-4628-9EC3-B5E6352ECE64}" dt="2019-07-22T21:44:50.250" v="5260" actId="478"/>
          <ac:cxnSpMkLst>
            <pc:docMk/>
            <pc:sldMk cId="3368027710" sldId="276"/>
            <ac:cxnSpMk id="35" creationId="{009816FC-5F3B-4605-929C-EC6E06863AE5}"/>
          </ac:cxnSpMkLst>
        </pc:cxnChg>
        <pc:cxnChg chg="del">
          <ac:chgData name="Julien NYAMBAL" userId="ab1197cc928146b1" providerId="LiveId" clId="{DAE3B7A2-709F-4628-9EC3-B5E6352ECE64}" dt="2019-07-22T21:44:50.250" v="5260" actId="478"/>
          <ac:cxnSpMkLst>
            <pc:docMk/>
            <pc:sldMk cId="3368027710" sldId="276"/>
            <ac:cxnSpMk id="36" creationId="{1E65D59C-5248-42A8-A323-207B2E4AA6F7}"/>
          </ac:cxnSpMkLst>
        </pc:cxnChg>
        <pc:cxnChg chg="del">
          <ac:chgData name="Julien NYAMBAL" userId="ab1197cc928146b1" providerId="LiveId" clId="{DAE3B7A2-709F-4628-9EC3-B5E6352ECE64}" dt="2019-07-22T21:44:50.250" v="5260" actId="478"/>
          <ac:cxnSpMkLst>
            <pc:docMk/>
            <pc:sldMk cId="3368027710" sldId="276"/>
            <ac:cxnSpMk id="37" creationId="{3D5370EB-2849-4BB5-BFA7-EAAE097648B4}"/>
          </ac:cxnSpMkLst>
        </pc:cxnChg>
      </pc:sldChg>
      <pc:sldChg chg="delSp modSp add">
        <pc:chgData name="Julien NYAMBAL" userId="ab1197cc928146b1" providerId="LiveId" clId="{DAE3B7A2-709F-4628-9EC3-B5E6352ECE64}" dt="2019-07-22T21:58:05.338" v="5431" actId="20577"/>
        <pc:sldMkLst>
          <pc:docMk/>
          <pc:sldMk cId="2860748326" sldId="277"/>
        </pc:sldMkLst>
        <pc:spChg chg="mod">
          <ac:chgData name="Julien NYAMBAL" userId="ab1197cc928146b1" providerId="LiveId" clId="{DAE3B7A2-709F-4628-9EC3-B5E6352ECE64}" dt="2019-07-22T21:58:05.338" v="5431" actId="20577"/>
          <ac:spMkLst>
            <pc:docMk/>
            <pc:sldMk cId="2860748326" sldId="277"/>
            <ac:spMk id="3" creationId="{B73C2FE3-54D0-4D9B-B5F4-47408FB7E575}"/>
          </ac:spMkLst>
        </pc:spChg>
        <pc:spChg chg="del">
          <ac:chgData name="Julien NYAMBAL" userId="ab1197cc928146b1" providerId="LiveId" clId="{DAE3B7A2-709F-4628-9EC3-B5E6352ECE64}" dt="2019-07-22T21:56:32.750" v="5429" actId="478"/>
          <ac:spMkLst>
            <pc:docMk/>
            <pc:sldMk cId="2860748326" sldId="277"/>
            <ac:spMk id="27" creationId="{2BC120AF-FAFE-46FE-B2DD-B9BD00F3E392}"/>
          </ac:spMkLst>
        </pc:spChg>
        <pc:spChg chg="del">
          <ac:chgData name="Julien NYAMBAL" userId="ab1197cc928146b1" providerId="LiveId" clId="{DAE3B7A2-709F-4628-9EC3-B5E6352ECE64}" dt="2019-07-22T21:56:32.750" v="5429" actId="478"/>
          <ac:spMkLst>
            <pc:docMk/>
            <pc:sldMk cId="2860748326" sldId="277"/>
            <ac:spMk id="28" creationId="{AF77A6C3-4E8A-41A3-BEEC-7E53E1203C8B}"/>
          </ac:spMkLst>
        </pc:spChg>
        <pc:graphicFrameChg chg="del">
          <ac:chgData name="Julien NYAMBAL" userId="ab1197cc928146b1" providerId="LiveId" clId="{DAE3B7A2-709F-4628-9EC3-B5E6352ECE64}" dt="2019-07-22T21:56:32.750" v="5429" actId="478"/>
          <ac:graphicFrameMkLst>
            <pc:docMk/>
            <pc:sldMk cId="2860748326" sldId="277"/>
            <ac:graphicFrameMk id="29" creationId="{625C3B05-A07E-4789-9E74-6FC84EFF387B}"/>
          </ac:graphicFrameMkLst>
        </pc:graphicFrameChg>
        <pc:graphicFrameChg chg="del">
          <ac:chgData name="Julien NYAMBAL" userId="ab1197cc928146b1" providerId="LiveId" clId="{DAE3B7A2-709F-4628-9EC3-B5E6352ECE64}" dt="2019-07-22T21:56:32.750" v="5429" actId="478"/>
          <ac:graphicFrameMkLst>
            <pc:docMk/>
            <pc:sldMk cId="2860748326" sldId="277"/>
            <ac:graphicFrameMk id="30" creationId="{685E4AC3-6B9E-4610-81AC-42D2306272BE}"/>
          </ac:graphicFrameMkLst>
        </pc:graphicFrameChg>
        <pc:cxnChg chg="del">
          <ac:chgData name="Julien NYAMBAL" userId="ab1197cc928146b1" providerId="LiveId" clId="{DAE3B7A2-709F-4628-9EC3-B5E6352ECE64}" dt="2019-07-22T21:56:32.750" v="5429" actId="478"/>
          <ac:cxnSpMkLst>
            <pc:docMk/>
            <pc:sldMk cId="2860748326" sldId="277"/>
            <ac:cxnSpMk id="26" creationId="{15C92573-91FD-40EB-9667-713B82522942}"/>
          </ac:cxnSpMkLst>
        </pc:cxnChg>
      </pc:sldChg>
      <pc:sldChg chg="delSp modSp add">
        <pc:chgData name="Julien NYAMBAL" userId="ab1197cc928146b1" providerId="LiveId" clId="{DAE3B7A2-709F-4628-9EC3-B5E6352ECE64}" dt="2019-07-22T21:56:16.328" v="5426" actId="20577"/>
        <pc:sldMkLst>
          <pc:docMk/>
          <pc:sldMk cId="1188216806" sldId="278"/>
        </pc:sldMkLst>
        <pc:spChg chg="mod">
          <ac:chgData name="Julien NYAMBAL" userId="ab1197cc928146b1" providerId="LiveId" clId="{DAE3B7A2-709F-4628-9EC3-B5E6352ECE64}" dt="2019-07-22T21:56:16.328" v="5426" actId="20577"/>
          <ac:spMkLst>
            <pc:docMk/>
            <pc:sldMk cId="1188216806" sldId="278"/>
            <ac:spMk id="3" creationId="{B73C2FE3-54D0-4D9B-B5F4-47408FB7E575}"/>
          </ac:spMkLst>
        </pc:spChg>
        <pc:spChg chg="del">
          <ac:chgData name="Julien NYAMBAL" userId="ab1197cc928146b1" providerId="LiveId" clId="{DAE3B7A2-709F-4628-9EC3-B5E6352ECE64}" dt="2019-07-22T21:55:26.635" v="5417" actId="478"/>
          <ac:spMkLst>
            <pc:docMk/>
            <pc:sldMk cId="1188216806" sldId="278"/>
            <ac:spMk id="20" creationId="{56270383-5E5C-4809-917C-15CBBB5BEFCC}"/>
          </ac:spMkLst>
        </pc:spChg>
        <pc:spChg chg="del">
          <ac:chgData name="Julien NYAMBAL" userId="ab1197cc928146b1" providerId="LiveId" clId="{DAE3B7A2-709F-4628-9EC3-B5E6352ECE64}" dt="2019-07-22T21:55:26.635" v="5417" actId="478"/>
          <ac:spMkLst>
            <pc:docMk/>
            <pc:sldMk cId="1188216806" sldId="278"/>
            <ac:spMk id="22" creationId="{181CFF75-0A83-4CE5-85C7-BB329378C83D}"/>
          </ac:spMkLst>
        </pc:spChg>
        <pc:spChg chg="del">
          <ac:chgData name="Julien NYAMBAL" userId="ab1197cc928146b1" providerId="LiveId" clId="{DAE3B7A2-709F-4628-9EC3-B5E6352ECE64}" dt="2019-07-22T21:55:26.635" v="5417" actId="478"/>
          <ac:spMkLst>
            <pc:docMk/>
            <pc:sldMk cId="1188216806" sldId="278"/>
            <ac:spMk id="25" creationId="{A5D32382-98B9-45CE-B88A-09D5A6A5D002}"/>
          </ac:spMkLst>
        </pc:spChg>
        <pc:spChg chg="del">
          <ac:chgData name="Julien NYAMBAL" userId="ab1197cc928146b1" providerId="LiveId" clId="{DAE3B7A2-709F-4628-9EC3-B5E6352ECE64}" dt="2019-07-22T21:55:26.635" v="5417" actId="478"/>
          <ac:spMkLst>
            <pc:docMk/>
            <pc:sldMk cId="1188216806" sldId="278"/>
            <ac:spMk id="27" creationId="{2BC120AF-FAFE-46FE-B2DD-B9BD00F3E392}"/>
          </ac:spMkLst>
        </pc:spChg>
        <pc:spChg chg="del">
          <ac:chgData name="Julien NYAMBAL" userId="ab1197cc928146b1" providerId="LiveId" clId="{DAE3B7A2-709F-4628-9EC3-B5E6352ECE64}" dt="2019-07-22T21:55:26.635" v="5417" actId="478"/>
          <ac:spMkLst>
            <pc:docMk/>
            <pc:sldMk cId="1188216806" sldId="278"/>
            <ac:spMk id="28" creationId="{AF77A6C3-4E8A-41A3-BEEC-7E53E1203C8B}"/>
          </ac:spMkLst>
        </pc:spChg>
        <pc:graphicFrameChg chg="del">
          <ac:chgData name="Julien NYAMBAL" userId="ab1197cc928146b1" providerId="LiveId" clId="{DAE3B7A2-709F-4628-9EC3-B5E6352ECE64}" dt="2019-07-22T21:55:26.635" v="5417" actId="478"/>
          <ac:graphicFrameMkLst>
            <pc:docMk/>
            <pc:sldMk cId="1188216806" sldId="278"/>
            <ac:graphicFrameMk id="6" creationId="{FEC5A6DF-8981-41D5-962B-A8F546AEF5CB}"/>
          </ac:graphicFrameMkLst>
        </pc:graphicFrameChg>
        <pc:graphicFrameChg chg="del">
          <ac:chgData name="Julien NYAMBAL" userId="ab1197cc928146b1" providerId="LiveId" clId="{DAE3B7A2-709F-4628-9EC3-B5E6352ECE64}" dt="2019-07-22T21:55:26.635" v="5417" actId="478"/>
          <ac:graphicFrameMkLst>
            <pc:docMk/>
            <pc:sldMk cId="1188216806" sldId="278"/>
            <ac:graphicFrameMk id="29" creationId="{625C3B05-A07E-4789-9E74-6FC84EFF387B}"/>
          </ac:graphicFrameMkLst>
        </pc:graphicFrameChg>
        <pc:graphicFrameChg chg="del">
          <ac:chgData name="Julien NYAMBAL" userId="ab1197cc928146b1" providerId="LiveId" clId="{DAE3B7A2-709F-4628-9EC3-B5E6352ECE64}" dt="2019-07-22T21:55:26.635" v="5417" actId="478"/>
          <ac:graphicFrameMkLst>
            <pc:docMk/>
            <pc:sldMk cId="1188216806" sldId="278"/>
            <ac:graphicFrameMk id="30" creationId="{685E4AC3-6B9E-4610-81AC-42D2306272BE}"/>
          </ac:graphicFrameMkLst>
        </pc:graphicFrameChg>
        <pc:cxnChg chg="del">
          <ac:chgData name="Julien NYAMBAL" userId="ab1197cc928146b1" providerId="LiveId" clId="{DAE3B7A2-709F-4628-9EC3-B5E6352ECE64}" dt="2019-07-22T21:55:26.635" v="5417" actId="478"/>
          <ac:cxnSpMkLst>
            <pc:docMk/>
            <pc:sldMk cId="1188216806" sldId="278"/>
            <ac:cxnSpMk id="15" creationId="{0C0181E3-8B95-44FA-A2A6-5D76C0584A6D}"/>
          </ac:cxnSpMkLst>
        </pc:cxnChg>
        <pc:cxnChg chg="del">
          <ac:chgData name="Julien NYAMBAL" userId="ab1197cc928146b1" providerId="LiveId" clId="{DAE3B7A2-709F-4628-9EC3-B5E6352ECE64}" dt="2019-07-22T21:55:26.635" v="5417" actId="478"/>
          <ac:cxnSpMkLst>
            <pc:docMk/>
            <pc:sldMk cId="1188216806" sldId="278"/>
            <ac:cxnSpMk id="19" creationId="{250E7F38-D62B-449F-8448-A47E83683EDF}"/>
          </ac:cxnSpMkLst>
        </pc:cxnChg>
        <pc:cxnChg chg="del">
          <ac:chgData name="Julien NYAMBAL" userId="ab1197cc928146b1" providerId="LiveId" clId="{DAE3B7A2-709F-4628-9EC3-B5E6352ECE64}" dt="2019-07-22T21:55:26.635" v="5417" actId="478"/>
          <ac:cxnSpMkLst>
            <pc:docMk/>
            <pc:sldMk cId="1188216806" sldId="278"/>
            <ac:cxnSpMk id="26" creationId="{15C92573-91FD-40EB-9667-713B82522942}"/>
          </ac:cxnSpMkLst>
        </pc:cxnChg>
      </pc:sldChg>
      <pc:sldChg chg="addSp delSp modSp add">
        <pc:chgData name="Julien NYAMBAL" userId="ab1197cc928146b1" providerId="LiveId" clId="{DAE3B7A2-709F-4628-9EC3-B5E6352ECE64}" dt="2019-07-22T22:01:31.908" v="5608" actId="20577"/>
        <pc:sldMkLst>
          <pc:docMk/>
          <pc:sldMk cId="1436685417" sldId="279"/>
        </pc:sldMkLst>
        <pc:spChg chg="mod">
          <ac:chgData name="Julien NYAMBAL" userId="ab1197cc928146b1" providerId="LiveId" clId="{DAE3B7A2-709F-4628-9EC3-B5E6352ECE64}" dt="2019-07-22T22:01:31.908" v="5608" actId="20577"/>
          <ac:spMkLst>
            <pc:docMk/>
            <pc:sldMk cId="1436685417" sldId="279"/>
            <ac:spMk id="3" creationId="{B73C2FE3-54D0-4D9B-B5F4-47408FB7E575}"/>
          </ac:spMkLst>
        </pc:spChg>
        <pc:spChg chg="del">
          <ac:chgData name="Julien NYAMBAL" userId="ab1197cc928146b1" providerId="LiveId" clId="{DAE3B7A2-709F-4628-9EC3-B5E6352ECE64}" dt="2019-07-22T21:59:00.629" v="5495" actId="478"/>
          <ac:spMkLst>
            <pc:docMk/>
            <pc:sldMk cId="1436685417" sldId="279"/>
            <ac:spMk id="11" creationId="{CE201C9B-00D5-489B-931D-999B2672D0A5}"/>
          </ac:spMkLst>
        </pc:spChg>
        <pc:spChg chg="del mod">
          <ac:chgData name="Julien NYAMBAL" userId="ab1197cc928146b1" providerId="LiveId" clId="{DAE3B7A2-709F-4628-9EC3-B5E6352ECE64}" dt="2019-07-22T22:00:36.313" v="5502" actId="478"/>
          <ac:spMkLst>
            <pc:docMk/>
            <pc:sldMk cId="1436685417" sldId="279"/>
            <ac:spMk id="20" creationId="{56270383-5E5C-4809-917C-15CBBB5BEFCC}"/>
          </ac:spMkLst>
        </pc:spChg>
        <pc:spChg chg="mod">
          <ac:chgData name="Julien NYAMBAL" userId="ab1197cc928146b1" providerId="LiveId" clId="{DAE3B7A2-709F-4628-9EC3-B5E6352ECE64}" dt="2019-07-22T21:59:10.211" v="5498" actId="1076"/>
          <ac:spMkLst>
            <pc:docMk/>
            <pc:sldMk cId="1436685417" sldId="279"/>
            <ac:spMk id="22" creationId="{181CFF75-0A83-4CE5-85C7-BB329378C83D}"/>
          </ac:spMkLst>
        </pc:spChg>
        <pc:spChg chg="mod">
          <ac:chgData name="Julien NYAMBAL" userId="ab1197cc928146b1" providerId="LiveId" clId="{DAE3B7A2-709F-4628-9EC3-B5E6352ECE64}" dt="2019-07-22T21:59:10.211" v="5498" actId="1076"/>
          <ac:spMkLst>
            <pc:docMk/>
            <pc:sldMk cId="1436685417" sldId="279"/>
            <ac:spMk id="25" creationId="{A5D32382-98B9-45CE-B88A-09D5A6A5D002}"/>
          </ac:spMkLst>
        </pc:spChg>
        <pc:spChg chg="del">
          <ac:chgData name="Julien NYAMBAL" userId="ab1197cc928146b1" providerId="LiveId" clId="{DAE3B7A2-709F-4628-9EC3-B5E6352ECE64}" dt="2019-07-22T21:59:00.629" v="5495" actId="478"/>
          <ac:spMkLst>
            <pc:docMk/>
            <pc:sldMk cId="1436685417" sldId="279"/>
            <ac:spMk id="34" creationId="{919AD296-2189-4B1E-B35F-ADBF688334EA}"/>
          </ac:spMkLst>
        </pc:spChg>
        <pc:spChg chg="del">
          <ac:chgData name="Julien NYAMBAL" userId="ab1197cc928146b1" providerId="LiveId" clId="{DAE3B7A2-709F-4628-9EC3-B5E6352ECE64}" dt="2019-07-22T21:59:00.629" v="5495" actId="478"/>
          <ac:spMkLst>
            <pc:docMk/>
            <pc:sldMk cId="1436685417" sldId="279"/>
            <ac:spMk id="38" creationId="{26ADEF10-98EF-4849-9F7F-D5C49E58C892}"/>
          </ac:spMkLst>
        </pc:spChg>
        <pc:graphicFrameChg chg="del mod">
          <ac:chgData name="Julien NYAMBAL" userId="ab1197cc928146b1" providerId="LiveId" clId="{DAE3B7A2-709F-4628-9EC3-B5E6352ECE64}" dt="2019-07-22T22:00:36.313" v="5502" actId="478"/>
          <ac:graphicFrameMkLst>
            <pc:docMk/>
            <pc:sldMk cId="1436685417" sldId="279"/>
            <ac:graphicFrameMk id="6" creationId="{FEC5A6DF-8981-41D5-962B-A8F546AEF5CB}"/>
          </ac:graphicFrameMkLst>
        </pc:graphicFrameChg>
        <pc:graphicFrameChg chg="del">
          <ac:chgData name="Julien NYAMBAL" userId="ab1197cc928146b1" providerId="LiveId" clId="{DAE3B7A2-709F-4628-9EC3-B5E6352ECE64}" dt="2019-07-22T21:59:00.629" v="5495" actId="478"/>
          <ac:graphicFrameMkLst>
            <pc:docMk/>
            <pc:sldMk cId="1436685417" sldId="279"/>
            <ac:graphicFrameMk id="32" creationId="{EE55EAB8-644E-440E-A73A-9B91454B9EEA}"/>
          </ac:graphicFrameMkLst>
        </pc:graphicFrameChg>
        <pc:cxnChg chg="add mod">
          <ac:chgData name="Julien NYAMBAL" userId="ab1197cc928146b1" providerId="LiveId" clId="{DAE3B7A2-709F-4628-9EC3-B5E6352ECE64}" dt="2019-07-22T21:59:25.377" v="5501" actId="14100"/>
          <ac:cxnSpMkLst>
            <pc:docMk/>
            <pc:sldMk cId="1436685417" sldId="279"/>
            <ac:cxnSpMk id="5" creationId="{5614B570-0A74-473F-AE0E-B07EA38EA944}"/>
          </ac:cxnSpMkLst>
        </pc:cxnChg>
        <pc:cxnChg chg="del">
          <ac:chgData name="Julien NYAMBAL" userId="ab1197cc928146b1" providerId="LiveId" clId="{DAE3B7A2-709F-4628-9EC3-B5E6352ECE64}" dt="2019-07-22T21:59:00.629" v="5495" actId="478"/>
          <ac:cxnSpMkLst>
            <pc:docMk/>
            <pc:sldMk cId="1436685417" sldId="279"/>
            <ac:cxnSpMk id="10" creationId="{49A097A3-76A6-4792-A7D5-4EACA831BFA6}"/>
          </ac:cxnSpMkLst>
        </pc:cxnChg>
        <pc:cxnChg chg="del">
          <ac:chgData name="Julien NYAMBAL" userId="ab1197cc928146b1" providerId="LiveId" clId="{DAE3B7A2-709F-4628-9EC3-B5E6352ECE64}" dt="2019-07-22T21:59:04.504" v="5497" actId="478"/>
          <ac:cxnSpMkLst>
            <pc:docMk/>
            <pc:sldMk cId="1436685417" sldId="279"/>
            <ac:cxnSpMk id="14" creationId="{7C481469-A792-4AC7-8E6C-E4F5A9AA6DA2}"/>
          </ac:cxnSpMkLst>
        </pc:cxnChg>
        <pc:cxnChg chg="del mod">
          <ac:chgData name="Julien NYAMBAL" userId="ab1197cc928146b1" providerId="LiveId" clId="{DAE3B7A2-709F-4628-9EC3-B5E6352ECE64}" dt="2019-07-22T22:00:38.645" v="5503" actId="478"/>
          <ac:cxnSpMkLst>
            <pc:docMk/>
            <pc:sldMk cId="1436685417" sldId="279"/>
            <ac:cxnSpMk id="15" creationId="{0C0181E3-8B95-44FA-A2A6-5D76C0584A6D}"/>
          </ac:cxnSpMkLst>
        </pc:cxnChg>
        <pc:cxnChg chg="del">
          <ac:chgData name="Julien NYAMBAL" userId="ab1197cc928146b1" providerId="LiveId" clId="{DAE3B7A2-709F-4628-9EC3-B5E6352ECE64}" dt="2019-07-22T21:59:02.960" v="5496" actId="478"/>
          <ac:cxnSpMkLst>
            <pc:docMk/>
            <pc:sldMk cId="1436685417" sldId="279"/>
            <ac:cxnSpMk id="17" creationId="{8773D3A5-0427-4126-A2B3-7D3298488718}"/>
          </ac:cxnSpMkLst>
        </pc:cxnChg>
        <pc:cxnChg chg="del mod">
          <ac:chgData name="Julien NYAMBAL" userId="ab1197cc928146b1" providerId="LiveId" clId="{DAE3B7A2-709F-4628-9EC3-B5E6352ECE64}" dt="2019-07-22T22:00:36.313" v="5502" actId="478"/>
          <ac:cxnSpMkLst>
            <pc:docMk/>
            <pc:sldMk cId="1436685417" sldId="279"/>
            <ac:cxnSpMk id="19" creationId="{250E7F38-D62B-449F-8448-A47E83683EDF}"/>
          </ac:cxnSpMkLst>
        </pc:cxnChg>
        <pc:cxnChg chg="del mod">
          <ac:chgData name="Julien NYAMBAL" userId="ab1197cc928146b1" providerId="LiveId" clId="{DAE3B7A2-709F-4628-9EC3-B5E6352ECE64}" dt="2019-07-22T21:59:00.629" v="5495" actId="478"/>
          <ac:cxnSpMkLst>
            <pc:docMk/>
            <pc:sldMk cId="1436685417" sldId="279"/>
            <ac:cxnSpMk id="33" creationId="{38E3A681-4343-48EB-A164-9120DCC49FF9}"/>
          </ac:cxnSpMkLst>
        </pc:cxnChg>
      </pc:sldChg>
      <pc:sldChg chg="modSp add">
        <pc:chgData name="Julien NYAMBAL" userId="ab1197cc928146b1" providerId="LiveId" clId="{DAE3B7A2-709F-4628-9EC3-B5E6352ECE64}" dt="2019-07-22T21:58:08.315" v="5433" actId="20577"/>
        <pc:sldMkLst>
          <pc:docMk/>
          <pc:sldMk cId="2308553911" sldId="280"/>
        </pc:sldMkLst>
        <pc:spChg chg="mod">
          <ac:chgData name="Julien NYAMBAL" userId="ab1197cc928146b1" providerId="LiveId" clId="{DAE3B7A2-709F-4628-9EC3-B5E6352ECE64}" dt="2019-07-22T21:58:08.315" v="5433" actId="20577"/>
          <ac:spMkLst>
            <pc:docMk/>
            <pc:sldMk cId="2308553911" sldId="280"/>
            <ac:spMk id="3" creationId="{B73C2FE3-54D0-4D9B-B5F4-47408FB7E575}"/>
          </ac:spMkLst>
        </pc:spChg>
      </pc:sldChg>
      <pc:sldChg chg="addSp modSp add">
        <pc:chgData name="Julien NYAMBAL" userId="ab1197cc928146b1" providerId="LiveId" clId="{DAE3B7A2-709F-4628-9EC3-B5E6352ECE64}" dt="2019-07-22T22:04:58.196" v="5695" actId="1076"/>
        <pc:sldMkLst>
          <pc:docMk/>
          <pc:sldMk cId="1727773849" sldId="281"/>
        </pc:sldMkLst>
        <pc:spChg chg="mod">
          <ac:chgData name="Julien NYAMBAL" userId="ab1197cc928146b1" providerId="LiveId" clId="{DAE3B7A2-709F-4628-9EC3-B5E6352ECE64}" dt="2019-07-22T22:03:42.413" v="5648" actId="20577"/>
          <ac:spMkLst>
            <pc:docMk/>
            <pc:sldMk cId="1727773849" sldId="281"/>
            <ac:spMk id="3" creationId="{B73C2FE3-54D0-4D9B-B5F4-47408FB7E575}"/>
          </ac:spMkLst>
        </pc:spChg>
        <pc:spChg chg="mod">
          <ac:chgData name="Julien NYAMBAL" userId="ab1197cc928146b1" providerId="LiveId" clId="{DAE3B7A2-709F-4628-9EC3-B5E6352ECE64}" dt="2019-07-22T22:04:58.196" v="5695" actId="1076"/>
          <ac:spMkLst>
            <pc:docMk/>
            <pc:sldMk cId="1727773849" sldId="281"/>
            <ac:spMk id="27" creationId="{2BC120AF-FAFE-46FE-B2DD-B9BD00F3E392}"/>
          </ac:spMkLst>
        </pc:spChg>
        <pc:spChg chg="mod">
          <ac:chgData name="Julien NYAMBAL" userId="ab1197cc928146b1" providerId="LiveId" clId="{DAE3B7A2-709F-4628-9EC3-B5E6352ECE64}" dt="2019-07-22T22:04:58.196" v="5695" actId="1076"/>
          <ac:spMkLst>
            <pc:docMk/>
            <pc:sldMk cId="1727773849" sldId="281"/>
            <ac:spMk id="28" creationId="{AF77A6C3-4E8A-41A3-BEEC-7E53E1203C8B}"/>
          </ac:spMkLst>
        </pc:spChg>
        <pc:graphicFrameChg chg="add mod modGraphic">
          <ac:chgData name="Julien NYAMBAL" userId="ab1197cc928146b1" providerId="LiveId" clId="{DAE3B7A2-709F-4628-9EC3-B5E6352ECE64}" dt="2019-07-22T22:04:58.196" v="5695" actId="1076"/>
          <ac:graphicFrameMkLst>
            <pc:docMk/>
            <pc:sldMk cId="1727773849" sldId="281"/>
            <ac:graphicFrameMk id="4" creationId="{38E31B7F-B277-443E-9B01-79CC1659A38F}"/>
          </ac:graphicFrameMkLst>
        </pc:graphicFrameChg>
        <pc:graphicFrameChg chg="mod">
          <ac:chgData name="Julien NYAMBAL" userId="ab1197cc928146b1" providerId="LiveId" clId="{DAE3B7A2-709F-4628-9EC3-B5E6352ECE64}" dt="2019-07-22T22:03:51.929" v="5687" actId="1038"/>
          <ac:graphicFrameMkLst>
            <pc:docMk/>
            <pc:sldMk cId="1727773849" sldId="281"/>
            <ac:graphicFrameMk id="29" creationId="{625C3B05-A07E-4789-9E74-6FC84EFF387B}"/>
          </ac:graphicFrameMkLst>
        </pc:graphicFrameChg>
        <pc:graphicFrameChg chg="mod">
          <ac:chgData name="Julien NYAMBAL" userId="ab1197cc928146b1" providerId="LiveId" clId="{DAE3B7A2-709F-4628-9EC3-B5E6352ECE64}" dt="2019-07-22T22:03:51.929" v="5687" actId="1038"/>
          <ac:graphicFrameMkLst>
            <pc:docMk/>
            <pc:sldMk cId="1727773849" sldId="281"/>
            <ac:graphicFrameMk id="30" creationId="{685E4AC3-6B9E-4610-81AC-42D2306272BE}"/>
          </ac:graphicFrameMkLst>
        </pc:graphicFrameChg>
        <pc:cxnChg chg="mod">
          <ac:chgData name="Julien NYAMBAL" userId="ab1197cc928146b1" providerId="LiveId" clId="{DAE3B7A2-709F-4628-9EC3-B5E6352ECE64}" dt="2019-07-22T22:03:51.929" v="5687" actId="1038"/>
          <ac:cxnSpMkLst>
            <pc:docMk/>
            <pc:sldMk cId="1727773849" sldId="281"/>
            <ac:cxnSpMk id="5" creationId="{5614B570-0A74-473F-AE0E-B07EA38EA944}"/>
          </ac:cxnSpMkLst>
        </pc:cxnChg>
        <pc:cxnChg chg="mod">
          <ac:chgData name="Julien NYAMBAL" userId="ab1197cc928146b1" providerId="LiveId" clId="{DAE3B7A2-709F-4628-9EC3-B5E6352ECE64}" dt="2019-07-22T22:04:58.196" v="5695" actId="1076"/>
          <ac:cxnSpMkLst>
            <pc:docMk/>
            <pc:sldMk cId="1727773849" sldId="281"/>
            <ac:cxnSpMk id="26" creationId="{15C92573-91FD-40EB-9667-713B82522942}"/>
          </ac:cxnSpMkLst>
        </pc:cxnChg>
      </pc:sldChg>
      <pc:sldChg chg="delSp modSp add">
        <pc:chgData name="Julien NYAMBAL" userId="ab1197cc928146b1" providerId="LiveId" clId="{DAE3B7A2-709F-4628-9EC3-B5E6352ECE64}" dt="2019-07-22T22:12:31.994" v="6190" actId="27636"/>
        <pc:sldMkLst>
          <pc:docMk/>
          <pc:sldMk cId="3498012764" sldId="282"/>
        </pc:sldMkLst>
        <pc:spChg chg="mod">
          <ac:chgData name="Julien NYAMBAL" userId="ab1197cc928146b1" providerId="LiveId" clId="{DAE3B7A2-709F-4628-9EC3-B5E6352ECE64}" dt="2019-07-22T22:12:31.994" v="6190" actId="27636"/>
          <ac:spMkLst>
            <pc:docMk/>
            <pc:sldMk cId="3498012764" sldId="282"/>
            <ac:spMk id="3" creationId="{B73C2FE3-54D0-4D9B-B5F4-47408FB7E575}"/>
          </ac:spMkLst>
        </pc:spChg>
        <pc:spChg chg="del">
          <ac:chgData name="Julien NYAMBAL" userId="ab1197cc928146b1" providerId="LiveId" clId="{DAE3B7A2-709F-4628-9EC3-B5E6352ECE64}" dt="2019-07-22T22:05:49.794" v="5699" actId="478"/>
          <ac:spMkLst>
            <pc:docMk/>
            <pc:sldMk cId="3498012764" sldId="282"/>
            <ac:spMk id="22" creationId="{181CFF75-0A83-4CE5-85C7-BB329378C83D}"/>
          </ac:spMkLst>
        </pc:spChg>
        <pc:spChg chg="del">
          <ac:chgData name="Julien NYAMBAL" userId="ab1197cc928146b1" providerId="LiveId" clId="{DAE3B7A2-709F-4628-9EC3-B5E6352ECE64}" dt="2019-07-22T22:05:49.794" v="5699" actId="478"/>
          <ac:spMkLst>
            <pc:docMk/>
            <pc:sldMk cId="3498012764" sldId="282"/>
            <ac:spMk id="25" creationId="{A5D32382-98B9-45CE-B88A-09D5A6A5D002}"/>
          </ac:spMkLst>
        </pc:spChg>
        <pc:spChg chg="del">
          <ac:chgData name="Julien NYAMBAL" userId="ab1197cc928146b1" providerId="LiveId" clId="{DAE3B7A2-709F-4628-9EC3-B5E6352ECE64}" dt="2019-07-22T22:05:49.794" v="5699" actId="478"/>
          <ac:spMkLst>
            <pc:docMk/>
            <pc:sldMk cId="3498012764" sldId="282"/>
            <ac:spMk id="27" creationId="{2BC120AF-FAFE-46FE-B2DD-B9BD00F3E392}"/>
          </ac:spMkLst>
        </pc:spChg>
        <pc:spChg chg="del">
          <ac:chgData name="Julien NYAMBAL" userId="ab1197cc928146b1" providerId="LiveId" clId="{DAE3B7A2-709F-4628-9EC3-B5E6352ECE64}" dt="2019-07-22T22:05:49.794" v="5699" actId="478"/>
          <ac:spMkLst>
            <pc:docMk/>
            <pc:sldMk cId="3498012764" sldId="282"/>
            <ac:spMk id="28" creationId="{AF77A6C3-4E8A-41A3-BEEC-7E53E1203C8B}"/>
          </ac:spMkLst>
        </pc:spChg>
        <pc:graphicFrameChg chg="del">
          <ac:chgData name="Julien NYAMBAL" userId="ab1197cc928146b1" providerId="LiveId" clId="{DAE3B7A2-709F-4628-9EC3-B5E6352ECE64}" dt="2019-07-22T22:05:49.794" v="5699" actId="478"/>
          <ac:graphicFrameMkLst>
            <pc:docMk/>
            <pc:sldMk cId="3498012764" sldId="282"/>
            <ac:graphicFrameMk id="4" creationId="{38E31B7F-B277-443E-9B01-79CC1659A38F}"/>
          </ac:graphicFrameMkLst>
        </pc:graphicFrameChg>
        <pc:graphicFrameChg chg="del modGraphic">
          <ac:chgData name="Julien NYAMBAL" userId="ab1197cc928146b1" providerId="LiveId" clId="{DAE3B7A2-709F-4628-9EC3-B5E6352ECE64}" dt="2019-07-22T22:05:49.794" v="5699" actId="478"/>
          <ac:graphicFrameMkLst>
            <pc:docMk/>
            <pc:sldMk cId="3498012764" sldId="282"/>
            <ac:graphicFrameMk id="29" creationId="{625C3B05-A07E-4789-9E74-6FC84EFF387B}"/>
          </ac:graphicFrameMkLst>
        </pc:graphicFrameChg>
        <pc:graphicFrameChg chg="del">
          <ac:chgData name="Julien NYAMBAL" userId="ab1197cc928146b1" providerId="LiveId" clId="{DAE3B7A2-709F-4628-9EC3-B5E6352ECE64}" dt="2019-07-22T22:05:58.998" v="5700" actId="478"/>
          <ac:graphicFrameMkLst>
            <pc:docMk/>
            <pc:sldMk cId="3498012764" sldId="282"/>
            <ac:graphicFrameMk id="30" creationId="{685E4AC3-6B9E-4610-81AC-42D2306272BE}"/>
          </ac:graphicFrameMkLst>
        </pc:graphicFrameChg>
        <pc:cxnChg chg="del mod">
          <ac:chgData name="Julien NYAMBAL" userId="ab1197cc928146b1" providerId="LiveId" clId="{DAE3B7A2-709F-4628-9EC3-B5E6352ECE64}" dt="2019-07-22T22:05:49.794" v="5699" actId="478"/>
          <ac:cxnSpMkLst>
            <pc:docMk/>
            <pc:sldMk cId="3498012764" sldId="282"/>
            <ac:cxnSpMk id="5" creationId="{5614B570-0A74-473F-AE0E-B07EA38EA944}"/>
          </ac:cxnSpMkLst>
        </pc:cxnChg>
        <pc:cxnChg chg="del">
          <ac:chgData name="Julien NYAMBAL" userId="ab1197cc928146b1" providerId="LiveId" clId="{DAE3B7A2-709F-4628-9EC3-B5E6352ECE64}" dt="2019-07-22T22:05:49.794" v="5699" actId="478"/>
          <ac:cxnSpMkLst>
            <pc:docMk/>
            <pc:sldMk cId="3498012764" sldId="282"/>
            <ac:cxnSpMk id="26" creationId="{15C92573-91FD-40EB-9667-713B82522942}"/>
          </ac:cxnSpMkLst>
        </pc:cxnChg>
      </pc:sldChg>
      <pc:sldChg chg="modSp add">
        <pc:chgData name="Julien NYAMBAL" userId="ab1197cc928146b1" providerId="LiveId" clId="{DAE3B7A2-709F-4628-9EC3-B5E6352ECE64}" dt="2019-07-23T21:39:42.129" v="6763" actId="20577"/>
        <pc:sldMkLst>
          <pc:docMk/>
          <pc:sldMk cId="1549143561" sldId="283"/>
        </pc:sldMkLst>
        <pc:spChg chg="mod">
          <ac:chgData name="Julien NYAMBAL" userId="ab1197cc928146b1" providerId="LiveId" clId="{DAE3B7A2-709F-4628-9EC3-B5E6352ECE64}" dt="2019-07-23T21:23:35.423" v="6198" actId="20577"/>
          <ac:spMkLst>
            <pc:docMk/>
            <pc:sldMk cId="1549143561" sldId="283"/>
            <ac:spMk id="2" creationId="{6AAD43F0-7F0D-4015-9514-78E9906F4D14}"/>
          </ac:spMkLst>
        </pc:spChg>
        <pc:spChg chg="mod">
          <ac:chgData name="Julien NYAMBAL" userId="ab1197cc928146b1" providerId="LiveId" clId="{DAE3B7A2-709F-4628-9EC3-B5E6352ECE64}" dt="2019-07-23T21:39:42.129" v="6763" actId="20577"/>
          <ac:spMkLst>
            <pc:docMk/>
            <pc:sldMk cId="1549143561" sldId="283"/>
            <ac:spMk id="3" creationId="{478B169B-78AA-4AC9-A5A5-2384AC73D185}"/>
          </ac:spMkLst>
        </pc:spChg>
      </pc:sldChg>
      <pc:sldChg chg="modSp add">
        <pc:chgData name="Julien NYAMBAL" userId="ab1197cc928146b1" providerId="LiveId" clId="{DAE3B7A2-709F-4628-9EC3-B5E6352ECE64}" dt="2019-07-24T04:24:48.303" v="7407" actId="207"/>
        <pc:sldMkLst>
          <pc:docMk/>
          <pc:sldMk cId="2886864644" sldId="284"/>
        </pc:sldMkLst>
        <pc:spChg chg="mod">
          <ac:chgData name="Julien NYAMBAL" userId="ab1197cc928146b1" providerId="LiveId" clId="{DAE3B7A2-709F-4628-9EC3-B5E6352ECE64}" dt="2019-07-23T21:24:47.947" v="6293" actId="20577"/>
          <ac:spMkLst>
            <pc:docMk/>
            <pc:sldMk cId="2886864644" sldId="284"/>
            <ac:spMk id="2" creationId="{EBC26B34-A66F-43AA-9F5A-CB834D3A2874}"/>
          </ac:spMkLst>
        </pc:spChg>
        <pc:spChg chg="mod">
          <ac:chgData name="Julien NYAMBAL" userId="ab1197cc928146b1" providerId="LiveId" clId="{DAE3B7A2-709F-4628-9EC3-B5E6352ECE64}" dt="2019-07-24T04:24:48.303" v="7407" actId="207"/>
          <ac:spMkLst>
            <pc:docMk/>
            <pc:sldMk cId="2886864644" sldId="284"/>
            <ac:spMk id="3" creationId="{2EE4D639-C971-4953-9F58-73C879D082E1}"/>
          </ac:spMkLst>
        </pc:spChg>
      </pc:sldChg>
      <pc:sldChg chg="modSp add">
        <pc:chgData name="Julien NYAMBAL" userId="ab1197cc928146b1" providerId="LiveId" clId="{DAE3B7A2-709F-4628-9EC3-B5E6352ECE64}" dt="2019-07-23T22:00:17.427" v="7208" actId="5793"/>
        <pc:sldMkLst>
          <pc:docMk/>
          <pc:sldMk cId="143273380" sldId="285"/>
        </pc:sldMkLst>
        <pc:spChg chg="mod">
          <ac:chgData name="Julien NYAMBAL" userId="ab1197cc928146b1" providerId="LiveId" clId="{DAE3B7A2-709F-4628-9EC3-B5E6352ECE64}" dt="2019-07-23T21:52:13.893" v="6821" actId="20577"/>
          <ac:spMkLst>
            <pc:docMk/>
            <pc:sldMk cId="143273380" sldId="285"/>
            <ac:spMk id="2" creationId="{2387F13B-753D-4905-86D6-D97A273A992A}"/>
          </ac:spMkLst>
        </pc:spChg>
        <pc:spChg chg="mod">
          <ac:chgData name="Julien NYAMBAL" userId="ab1197cc928146b1" providerId="LiveId" clId="{DAE3B7A2-709F-4628-9EC3-B5E6352ECE64}" dt="2019-07-23T22:00:17.427" v="7208" actId="5793"/>
          <ac:spMkLst>
            <pc:docMk/>
            <pc:sldMk cId="143273380" sldId="285"/>
            <ac:spMk id="3" creationId="{B73C2FE3-54D0-4D9B-B5F4-47408FB7E575}"/>
          </ac:spMkLst>
        </pc:spChg>
      </pc:sldChg>
      <pc:sldChg chg="addSp delSp modSp add">
        <pc:chgData name="Julien NYAMBAL" userId="ab1197cc928146b1" providerId="LiveId" clId="{DAE3B7A2-709F-4628-9EC3-B5E6352ECE64}" dt="2019-07-24T04:38:45.004" v="8109"/>
        <pc:sldMkLst>
          <pc:docMk/>
          <pc:sldMk cId="3148871643" sldId="286"/>
        </pc:sldMkLst>
        <pc:spChg chg="mod">
          <ac:chgData name="Julien NYAMBAL" userId="ab1197cc928146b1" providerId="LiveId" clId="{DAE3B7A2-709F-4628-9EC3-B5E6352ECE64}" dt="2019-07-24T04:36:27.036" v="7934" actId="1076"/>
          <ac:spMkLst>
            <pc:docMk/>
            <pc:sldMk cId="3148871643" sldId="286"/>
            <ac:spMk id="2" creationId="{EBC26B34-A66F-43AA-9F5A-CB834D3A2874}"/>
          </ac:spMkLst>
        </pc:spChg>
        <pc:spChg chg="mod">
          <ac:chgData name="Julien NYAMBAL" userId="ab1197cc928146b1" providerId="LiveId" clId="{DAE3B7A2-709F-4628-9EC3-B5E6352ECE64}" dt="2019-07-24T04:38:25.659" v="8105" actId="20577"/>
          <ac:spMkLst>
            <pc:docMk/>
            <pc:sldMk cId="3148871643" sldId="286"/>
            <ac:spMk id="3" creationId="{2EE4D639-C971-4953-9F58-73C879D082E1}"/>
          </ac:spMkLst>
        </pc:spChg>
        <pc:spChg chg="add mod">
          <ac:chgData name="Julien NYAMBAL" userId="ab1197cc928146b1" providerId="LiveId" clId="{DAE3B7A2-709F-4628-9EC3-B5E6352ECE64}" dt="2019-07-24T04:36:54.867" v="8023" actId="1076"/>
          <ac:spMkLst>
            <pc:docMk/>
            <pc:sldMk cId="3148871643" sldId="286"/>
            <ac:spMk id="5" creationId="{E83D2954-8698-469B-9C65-C7A8D58DCBBA}"/>
          </ac:spMkLst>
        </pc:spChg>
        <pc:spChg chg="add mod">
          <ac:chgData name="Julien NYAMBAL" userId="ab1197cc928146b1" providerId="LiveId" clId="{DAE3B7A2-709F-4628-9EC3-B5E6352ECE64}" dt="2019-07-24T04:36:54.867" v="8023" actId="1076"/>
          <ac:spMkLst>
            <pc:docMk/>
            <pc:sldMk cId="3148871643" sldId="286"/>
            <ac:spMk id="6" creationId="{29C6FBA4-A98E-4D94-ABE1-FA0E2B8C0400}"/>
          </ac:spMkLst>
        </pc:spChg>
        <pc:spChg chg="add mod">
          <ac:chgData name="Julien NYAMBAL" userId="ab1197cc928146b1" providerId="LiveId" clId="{DAE3B7A2-709F-4628-9EC3-B5E6352ECE64}" dt="2019-07-24T04:36:54.867" v="8023" actId="1076"/>
          <ac:spMkLst>
            <pc:docMk/>
            <pc:sldMk cId="3148871643" sldId="286"/>
            <ac:spMk id="7" creationId="{CC02E275-ABD7-4DCA-9354-FEF33C420015}"/>
          </ac:spMkLst>
        </pc:spChg>
        <pc:spChg chg="add mod">
          <ac:chgData name="Julien NYAMBAL" userId="ab1197cc928146b1" providerId="LiveId" clId="{DAE3B7A2-709F-4628-9EC3-B5E6352ECE64}" dt="2019-07-24T04:36:59.785" v="8024" actId="1076"/>
          <ac:spMkLst>
            <pc:docMk/>
            <pc:sldMk cId="3148871643" sldId="286"/>
            <ac:spMk id="8" creationId="{F542CBCC-874F-4BF8-AB59-F9CB562CCAD5}"/>
          </ac:spMkLst>
        </pc:spChg>
        <pc:spChg chg="add del mod">
          <ac:chgData name="Julien NYAMBAL" userId="ab1197cc928146b1" providerId="LiveId" clId="{DAE3B7A2-709F-4628-9EC3-B5E6352ECE64}" dt="2019-07-24T04:36:20.409" v="7932"/>
          <ac:spMkLst>
            <pc:docMk/>
            <pc:sldMk cId="3148871643" sldId="286"/>
            <ac:spMk id="9" creationId="{4AA7CDAB-0B1E-483C-A17D-72B114D7DD01}"/>
          </ac:spMkLst>
        </pc:spChg>
        <pc:spChg chg="add del mod">
          <ac:chgData name="Julien NYAMBAL" userId="ab1197cc928146b1" providerId="LiveId" clId="{DAE3B7A2-709F-4628-9EC3-B5E6352ECE64}" dt="2019-07-24T04:38:45.004" v="8109"/>
          <ac:spMkLst>
            <pc:docMk/>
            <pc:sldMk cId="3148871643" sldId="286"/>
            <ac:spMk id="10" creationId="{2FB611F2-2BFB-4079-9424-4763E9AA1782}"/>
          </ac:spMkLst>
        </pc:spChg>
        <pc:spChg chg="add mod">
          <ac:chgData name="Julien NYAMBAL" userId="ab1197cc928146b1" providerId="LiveId" clId="{DAE3B7A2-709F-4628-9EC3-B5E6352ECE64}" dt="2019-07-24T04:38:43.546" v="8107" actId="1076"/>
          <ac:spMkLst>
            <pc:docMk/>
            <pc:sldMk cId="3148871643" sldId="286"/>
            <ac:spMk id="11" creationId="{8C06C420-0756-456E-B2BC-49A29E8F21A8}"/>
          </ac:spMkLst>
        </pc:spChg>
        <pc:graphicFrameChg chg="add mod modGraphic">
          <ac:chgData name="Julien NYAMBAL" userId="ab1197cc928146b1" providerId="LiveId" clId="{DAE3B7A2-709F-4628-9EC3-B5E6352ECE64}" dt="2019-07-24T04:36:54.867" v="8023" actId="1076"/>
          <ac:graphicFrameMkLst>
            <pc:docMk/>
            <pc:sldMk cId="3148871643" sldId="286"/>
            <ac:graphicFrameMk id="4" creationId="{05F36182-7E21-460B-992D-1621872C97D6}"/>
          </ac:graphicFrameMkLst>
        </pc:graphicFrameChg>
      </pc:sldChg>
      <pc:sldChg chg="delSp modSp add">
        <pc:chgData name="Julien NYAMBAL" userId="ab1197cc928146b1" providerId="LiveId" clId="{DAE3B7A2-709F-4628-9EC3-B5E6352ECE64}" dt="2019-07-24T04:43:11.769" v="8431" actId="1038"/>
        <pc:sldMkLst>
          <pc:docMk/>
          <pc:sldMk cId="3155301534" sldId="287"/>
        </pc:sldMkLst>
        <pc:spChg chg="mod">
          <ac:chgData name="Julien NYAMBAL" userId="ab1197cc928146b1" providerId="LiveId" clId="{DAE3B7A2-709F-4628-9EC3-B5E6352ECE64}" dt="2019-07-24T04:43:06.737" v="8424" actId="20577"/>
          <ac:spMkLst>
            <pc:docMk/>
            <pc:sldMk cId="3155301534" sldId="287"/>
            <ac:spMk id="3" creationId="{2EE4D639-C971-4953-9F58-73C879D082E1}"/>
          </ac:spMkLst>
        </pc:spChg>
        <pc:spChg chg="del">
          <ac:chgData name="Julien NYAMBAL" userId="ab1197cc928146b1" providerId="LiveId" clId="{DAE3B7A2-709F-4628-9EC3-B5E6352ECE64}" dt="2019-07-24T04:39:03.947" v="8112" actId="478"/>
          <ac:spMkLst>
            <pc:docMk/>
            <pc:sldMk cId="3155301534" sldId="287"/>
            <ac:spMk id="5" creationId="{E83D2954-8698-469B-9C65-C7A8D58DCBBA}"/>
          </ac:spMkLst>
        </pc:spChg>
        <pc:spChg chg="del">
          <ac:chgData name="Julien NYAMBAL" userId="ab1197cc928146b1" providerId="LiveId" clId="{DAE3B7A2-709F-4628-9EC3-B5E6352ECE64}" dt="2019-07-24T04:39:03.947" v="8112" actId="478"/>
          <ac:spMkLst>
            <pc:docMk/>
            <pc:sldMk cId="3155301534" sldId="287"/>
            <ac:spMk id="6" creationId="{29C6FBA4-A98E-4D94-ABE1-FA0E2B8C0400}"/>
          </ac:spMkLst>
        </pc:spChg>
        <pc:spChg chg="del">
          <ac:chgData name="Julien NYAMBAL" userId="ab1197cc928146b1" providerId="LiveId" clId="{DAE3B7A2-709F-4628-9EC3-B5E6352ECE64}" dt="2019-07-24T04:39:03.947" v="8112" actId="478"/>
          <ac:spMkLst>
            <pc:docMk/>
            <pc:sldMk cId="3155301534" sldId="287"/>
            <ac:spMk id="7" creationId="{CC02E275-ABD7-4DCA-9354-FEF33C420015}"/>
          </ac:spMkLst>
        </pc:spChg>
        <pc:spChg chg="mod">
          <ac:chgData name="Julien NYAMBAL" userId="ab1197cc928146b1" providerId="LiveId" clId="{DAE3B7A2-709F-4628-9EC3-B5E6352ECE64}" dt="2019-07-24T04:43:11.769" v="8431" actId="1038"/>
          <ac:spMkLst>
            <pc:docMk/>
            <pc:sldMk cId="3155301534" sldId="287"/>
            <ac:spMk id="8" creationId="{F542CBCC-874F-4BF8-AB59-F9CB562CCAD5}"/>
          </ac:spMkLst>
        </pc:spChg>
        <pc:spChg chg="del">
          <ac:chgData name="Julien NYAMBAL" userId="ab1197cc928146b1" providerId="LiveId" clId="{DAE3B7A2-709F-4628-9EC3-B5E6352ECE64}" dt="2019-07-24T04:42:39.795" v="8421" actId="478"/>
          <ac:spMkLst>
            <pc:docMk/>
            <pc:sldMk cId="3155301534" sldId="287"/>
            <ac:spMk id="11" creationId="{8C06C420-0756-456E-B2BC-49A29E8F21A8}"/>
          </ac:spMkLst>
        </pc:spChg>
        <pc:graphicFrameChg chg="del">
          <ac:chgData name="Julien NYAMBAL" userId="ab1197cc928146b1" providerId="LiveId" clId="{DAE3B7A2-709F-4628-9EC3-B5E6352ECE64}" dt="2019-07-24T04:39:03.947" v="8112" actId="478"/>
          <ac:graphicFrameMkLst>
            <pc:docMk/>
            <pc:sldMk cId="3155301534" sldId="287"/>
            <ac:graphicFrameMk id="4" creationId="{05F36182-7E21-460B-992D-1621872C97D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8240-C706-4513-BF83-530326229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E4A71-95AF-48AE-8BFA-4CDF97FCA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31D3-B0CC-4BEA-B54C-97615A2F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51AD-A9DA-4E68-8711-5A32BCBE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0EBD-5B2D-463C-BA30-779BBF3F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40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C1E4-061E-4694-9450-6BDE0EEA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2159C-8B4F-46C3-BC3B-6B16B4668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EB00-E4B1-4602-A44D-C983019C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6C07-53FF-4F38-8469-713976D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A8B4-9B20-4DB9-92F1-44F82311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410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8EF2E-C4A9-4C8B-88B3-8BFD29777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FE9FB-A72C-4D9E-A78A-AB500007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9C17-3AB5-4921-A17C-AF3DDF37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D2ED-F761-4392-9B00-DD993F17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D851-EF57-4755-9CF2-1BA89ADF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558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A51B-A5F1-4CC2-B6B9-D922A684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F604-97B6-4E8F-904B-03652AFD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4617-201A-437B-9362-08FD1ED4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20785-D908-45E1-98E1-EB37F9A4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5104F-AB03-47AF-AC92-672E5CC0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399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2A3A-27BF-40EB-B0DD-B27E85CF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D6C3E-FF8F-44D4-9274-1863A36F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FF2C-ABD7-49E8-8C58-FE7B963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C87B-5F6A-4888-AB27-3C2A3720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8420-B218-4E31-9D98-D1E0A3C1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681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8FA-4C27-428F-8926-C5388B02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18F9-A4EE-43E4-8A9D-86BCAF90C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8E62-FFD3-4755-9783-100681D41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3D46C-29F4-414C-A643-55AC0A00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86407-347C-4024-968A-BDA88FD7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4C0E-5BD7-4AE0-B27C-A0CC2E4D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134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641A-6A67-4423-94C3-580F5B4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3FAAB-90D0-4A39-B5D8-7E7EFF7A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A832-88C6-4246-BF54-CDCBDA5F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558F1-4036-4CF9-9717-92980A74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2A8F-705B-4258-B15E-22E2F2C0C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050DC-631D-4BA4-AED1-4B8C939B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42EEC-E87D-41CD-BC30-52F5B4E9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9149B-C608-4BB5-AFC0-E2BD4E88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10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1A31-BA8D-4049-8A39-86EA9C0F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26CB4-4683-4DBF-A65B-6AC87141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5221C-AF2C-4DD7-8840-CAE9EAF3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3A2EA-265E-4847-8C76-9D1E3CD9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7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E5A9B-5430-492E-B560-83908F58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9B2FD-13F3-45D0-9AA8-F3A5CB5C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4B317-4312-415E-A3A0-DE5F2163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1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4A2B-31AF-484F-85F8-3C041DE3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9E84-673B-4F24-8CC4-ED07E4B8F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C871-7728-4935-995B-F62A7636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A70C-01F1-4598-B1DB-3DE4865A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C0C6C-BD85-4619-9B2A-E1567D8F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D14E9-DC28-400F-9834-C0AF1B0A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72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4D66-60D0-4A89-9230-61051C68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F0D60-C0BE-471A-87B5-B0452E861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54142-BBED-4811-9C26-639934A4D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32C78-D59B-4A42-BA4F-87D152E3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95AF-40F9-4A67-8624-9EB02F97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62FE-4F15-4350-843F-01E50107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42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41125-C226-4D1A-97B3-D1B66C52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7B8E-A98C-428E-8071-A09BA17E8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5ACD-9140-4901-9376-A31417B31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1749-738E-4CD5-A296-5FB870158B13}" type="datetimeFigureOut">
              <a:rPr lang="en-ZA" smtClean="0"/>
              <a:t>2019/07/22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C4E1-5928-42C0-A704-E200B279C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0EEC9-F2A5-4DCB-9209-5463AFD41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3D78-BAF3-4680-8BAC-BBF44200C6A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08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C3D7-BDF7-4FAA-8858-2BB89B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Arrays &amp;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F353-477F-4EED-B643-75B1171EC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32850"/>
            <a:ext cx="9144000" cy="536510"/>
          </a:xfrm>
        </p:spPr>
        <p:txBody>
          <a:bodyPr/>
          <a:lstStyle/>
          <a:p>
            <a:r>
              <a:rPr lang="en-ZA" dirty="0"/>
              <a:t>Julien Nyambal</a:t>
            </a:r>
          </a:p>
        </p:txBody>
      </p:sp>
    </p:spTree>
    <p:extLst>
      <p:ext uri="{BB962C8B-B14F-4D97-AF65-F5344CB8AC3E}">
        <p14:creationId xmlns:p14="http://schemas.microsoft.com/office/powerpoint/2010/main" val="63495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55D-2453-41E4-B1D7-35F2BD8A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ZA" dirty="0"/>
              <a:t>Arrays(Dynamic vs 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C1AE-0A7E-4876-A152-99B44E7F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610"/>
            <a:ext cx="10515600" cy="3974841"/>
          </a:xfrm>
        </p:spPr>
        <p:txBody>
          <a:bodyPr/>
          <a:lstStyle/>
          <a:p>
            <a:pPr marL="457200" lvl="1" indent="0">
              <a:buNone/>
            </a:pPr>
            <a:r>
              <a:rPr lang="en-ZA" dirty="0"/>
              <a:t>Static arrays: </a:t>
            </a:r>
          </a:p>
          <a:p>
            <a:pPr lvl="2"/>
            <a:r>
              <a:rPr lang="en-ZA" b="1" dirty="0"/>
              <a:t>int </a:t>
            </a:r>
            <a:r>
              <a:rPr lang="en-ZA" b="1" dirty="0" err="1"/>
              <a:t>arr</a:t>
            </a:r>
            <a:r>
              <a:rPr lang="en-ZA" b="1" dirty="0"/>
              <a:t>[5] = {1,2,3,4,5}    </a:t>
            </a:r>
            <a:r>
              <a:rPr lang="en-ZA" dirty="0"/>
              <a:t>&lt;- This is stored in the stack and we letting the </a:t>
            </a:r>
            <a:r>
              <a:rPr lang="en-ZA" dirty="0" err="1"/>
              <a:t>os</a:t>
            </a:r>
            <a:r>
              <a:rPr lang="en-ZA" dirty="0"/>
              <a:t> 	aware that we need 5 memory spaces for </a:t>
            </a:r>
            <a:r>
              <a:rPr lang="en-ZA" i="1" dirty="0"/>
              <a:t>arr.</a:t>
            </a:r>
          </a:p>
          <a:p>
            <a:pPr lvl="2"/>
            <a:r>
              <a:rPr lang="en-ZA" dirty="0"/>
              <a:t>The size of </a:t>
            </a:r>
            <a:r>
              <a:rPr lang="en-ZA" i="1" dirty="0" err="1"/>
              <a:t>arr</a:t>
            </a:r>
            <a:r>
              <a:rPr lang="en-ZA" dirty="0"/>
              <a:t> cannot be set at run time</a:t>
            </a:r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r>
              <a:rPr lang="en-ZA" dirty="0"/>
              <a:t>Dynamic arrays:</a:t>
            </a:r>
          </a:p>
          <a:p>
            <a:pPr lvl="2"/>
            <a:r>
              <a:rPr lang="en-ZA" dirty="0"/>
              <a:t>int* </a:t>
            </a:r>
            <a:r>
              <a:rPr lang="en-ZA" dirty="0" err="1"/>
              <a:t>arr</a:t>
            </a:r>
            <a:r>
              <a:rPr lang="en-ZA" dirty="0"/>
              <a:t> = new int[X]</a:t>
            </a:r>
          </a:p>
          <a:p>
            <a:pPr lvl="2"/>
            <a:r>
              <a:rPr lang="en-ZA" dirty="0"/>
              <a:t>This creates a pointers to the </a:t>
            </a:r>
            <a:r>
              <a:rPr lang="en-ZA" b="1" dirty="0">
                <a:solidFill>
                  <a:srgbClr val="FF0000"/>
                </a:solidFill>
              </a:rPr>
              <a:t>head </a:t>
            </a:r>
            <a:r>
              <a:rPr lang="en-ZA" dirty="0"/>
              <a:t>of the array!!! Very important it is a pointer to the head of the array. In the static one, </a:t>
            </a:r>
            <a:r>
              <a:rPr lang="en-ZA" b="1" i="1" dirty="0" err="1">
                <a:solidFill>
                  <a:srgbClr val="FF0000"/>
                </a:solidFill>
              </a:rPr>
              <a:t>arr</a:t>
            </a:r>
            <a:r>
              <a:rPr lang="en-ZA" dirty="0"/>
              <a:t> is the head of the array (stack) and here </a:t>
            </a:r>
            <a:r>
              <a:rPr lang="en-ZA" b="1" i="1" dirty="0">
                <a:solidFill>
                  <a:srgbClr val="FF0000"/>
                </a:solidFill>
              </a:rPr>
              <a:t>*</a:t>
            </a:r>
            <a:r>
              <a:rPr lang="en-ZA" b="1" i="1" dirty="0" err="1">
                <a:solidFill>
                  <a:srgbClr val="FF0000"/>
                </a:solidFill>
              </a:rPr>
              <a:t>arr</a:t>
            </a:r>
            <a:r>
              <a:rPr lang="en-ZA" b="1" i="1" dirty="0">
                <a:solidFill>
                  <a:srgbClr val="FF0000"/>
                </a:solidFill>
              </a:rPr>
              <a:t> </a:t>
            </a:r>
            <a:r>
              <a:rPr lang="en-ZA" dirty="0"/>
              <a:t>is a pointer to the head of the array located in the heap.</a:t>
            </a:r>
          </a:p>
          <a:p>
            <a:pPr lvl="2"/>
            <a:r>
              <a:rPr lang="en-ZA" dirty="0"/>
              <a:t>Each time you use the </a:t>
            </a:r>
            <a:r>
              <a:rPr lang="en-ZA" b="1" i="1" dirty="0"/>
              <a:t>new() </a:t>
            </a:r>
            <a:r>
              <a:rPr lang="en-ZA" dirty="0"/>
              <a:t>operator, never forget to use </a:t>
            </a:r>
            <a:r>
              <a:rPr lang="en-ZA" b="1" i="1" dirty="0"/>
              <a:t>delete</a:t>
            </a:r>
            <a:r>
              <a:rPr lang="en-ZA" dirty="0"/>
              <a:t>.</a:t>
            </a:r>
            <a:endParaRPr lang="en-ZA" b="1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17020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55D-2453-41E4-B1D7-35F2BD8A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ZA" dirty="0"/>
              <a:t>Arrays(Dynamic vs 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C1AE-0A7E-4876-A152-99B44E7F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687610"/>
            <a:ext cx="11989837" cy="3974841"/>
          </a:xfrm>
        </p:spPr>
        <p:txBody>
          <a:bodyPr/>
          <a:lstStyle/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r>
              <a:rPr lang="en-ZA" i="1" dirty="0"/>
              <a:t>	</a:t>
            </a:r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r>
              <a:rPr lang="en-ZA" i="1" dirty="0"/>
              <a:t>int* </a:t>
            </a:r>
            <a:r>
              <a:rPr lang="en-ZA" i="1" dirty="0" err="1"/>
              <a:t>arr</a:t>
            </a:r>
            <a:r>
              <a:rPr lang="en-ZA" i="1" dirty="0"/>
              <a:t> = new[5]; </a:t>
            </a:r>
          </a:p>
          <a:p>
            <a:pPr marL="457200" lvl="1" indent="0">
              <a:buNone/>
            </a:pPr>
            <a:endParaRPr lang="en-ZA" i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EB66478-7C49-4644-ABE8-3A8EA26BDE45}"/>
              </a:ext>
            </a:extLst>
          </p:cNvPr>
          <p:cNvCxnSpPr/>
          <p:nvPr/>
        </p:nvCxnSpPr>
        <p:spPr>
          <a:xfrm>
            <a:off x="1334278" y="4805265"/>
            <a:ext cx="559836" cy="54117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D3D8D8-4AEF-4C49-A2E0-F1A26DC8A008}"/>
              </a:ext>
            </a:extLst>
          </p:cNvPr>
          <p:cNvSpPr txBox="1"/>
          <p:nvPr/>
        </p:nvSpPr>
        <p:spPr>
          <a:xfrm>
            <a:off x="1894114" y="5161774"/>
            <a:ext cx="788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Creates a pointer that will look for enough space in the heap to accommodate 5 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46F04-6E72-4D6E-B40E-A3730A24C22E}"/>
              </a:ext>
            </a:extLst>
          </p:cNvPr>
          <p:cNvSpPr txBox="1"/>
          <p:nvPr/>
        </p:nvSpPr>
        <p:spPr>
          <a:xfrm>
            <a:off x="1054818" y="5887616"/>
            <a:ext cx="940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When the program terminates, you should delete the pointer </a:t>
            </a:r>
            <a:r>
              <a:rPr lang="en-ZA" b="1" i="1" dirty="0" err="1"/>
              <a:t>arr</a:t>
            </a:r>
            <a:r>
              <a:rPr lang="en-ZA" dirty="0"/>
              <a:t> should that you free up the stack.</a:t>
            </a:r>
          </a:p>
        </p:txBody>
      </p:sp>
    </p:spTree>
    <p:extLst>
      <p:ext uri="{BB962C8B-B14F-4D97-AF65-F5344CB8AC3E}">
        <p14:creationId xmlns:p14="http://schemas.microsoft.com/office/powerpoint/2010/main" val="416890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55D-2453-41E4-B1D7-35F2BD8A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ZA" dirty="0"/>
              <a:t>Arrays(Dynamic vs 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C1AE-0A7E-4876-A152-99B44E7F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687610"/>
            <a:ext cx="11989837" cy="3974841"/>
          </a:xfrm>
        </p:spPr>
        <p:txBody>
          <a:bodyPr/>
          <a:lstStyle/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r>
              <a:rPr lang="en-ZA" i="1" dirty="0"/>
              <a:t>	</a:t>
            </a:r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r>
              <a:rPr lang="en-ZA" i="1" dirty="0"/>
              <a:t>int* </a:t>
            </a:r>
            <a:r>
              <a:rPr lang="en-ZA" i="1" dirty="0" err="1"/>
              <a:t>arr</a:t>
            </a:r>
            <a:r>
              <a:rPr lang="en-ZA" i="1" dirty="0"/>
              <a:t> = new[5]; </a:t>
            </a:r>
          </a:p>
          <a:p>
            <a:pPr marL="457200" lvl="1" indent="0">
              <a:buNone/>
            </a:pPr>
            <a:endParaRPr lang="en-ZA" i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EB66478-7C49-4644-ABE8-3A8EA26BDE45}"/>
              </a:ext>
            </a:extLst>
          </p:cNvPr>
          <p:cNvCxnSpPr/>
          <p:nvPr/>
        </p:nvCxnSpPr>
        <p:spPr>
          <a:xfrm>
            <a:off x="1334278" y="4805265"/>
            <a:ext cx="559836" cy="54117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D3D8D8-4AEF-4C49-A2E0-F1A26DC8A008}"/>
              </a:ext>
            </a:extLst>
          </p:cNvPr>
          <p:cNvSpPr txBox="1"/>
          <p:nvPr/>
        </p:nvSpPr>
        <p:spPr>
          <a:xfrm>
            <a:off x="1894114" y="5161774"/>
            <a:ext cx="788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Creates a pointer that will look for enough space in the heap to accommodate 5 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46F04-6E72-4D6E-B40E-A3730A24C22E}"/>
              </a:ext>
            </a:extLst>
          </p:cNvPr>
          <p:cNvSpPr txBox="1"/>
          <p:nvPr/>
        </p:nvSpPr>
        <p:spPr>
          <a:xfrm>
            <a:off x="1054818" y="5887616"/>
            <a:ext cx="940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When the program terminates, you should delete the pointer </a:t>
            </a:r>
            <a:r>
              <a:rPr lang="en-ZA" b="1" i="1" dirty="0" err="1"/>
              <a:t>arr</a:t>
            </a:r>
            <a:r>
              <a:rPr lang="en-ZA" dirty="0"/>
              <a:t> should that you free up the stack.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A067F-79D2-4F36-B74E-912E3FC2D749}"/>
              </a:ext>
            </a:extLst>
          </p:cNvPr>
          <p:cNvCxnSpPr>
            <a:cxnSpLocks/>
          </p:cNvCxnSpPr>
          <p:nvPr/>
        </p:nvCxnSpPr>
        <p:spPr>
          <a:xfrm flipH="1">
            <a:off x="2933580" y="4638170"/>
            <a:ext cx="3786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693E8A-121C-4419-B90E-6D523B3AB5E2}"/>
              </a:ext>
            </a:extLst>
          </p:cNvPr>
          <p:cNvSpPr txBox="1"/>
          <p:nvPr/>
        </p:nvSpPr>
        <p:spPr>
          <a:xfrm>
            <a:off x="6813227" y="4453504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Dynamic Allocation</a:t>
            </a:r>
          </a:p>
        </p:txBody>
      </p:sp>
    </p:spTree>
    <p:extLst>
      <p:ext uri="{BB962C8B-B14F-4D97-AF65-F5344CB8AC3E}">
        <p14:creationId xmlns:p14="http://schemas.microsoft.com/office/powerpoint/2010/main" val="317462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55D-2453-41E4-B1D7-35F2BD8A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ZA" dirty="0"/>
              <a:t>Arrays(Dynamic vs 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C1AE-0A7E-4876-A152-99B44E7F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687610"/>
            <a:ext cx="11989837" cy="3974841"/>
          </a:xfrm>
        </p:spPr>
        <p:txBody>
          <a:bodyPr/>
          <a:lstStyle/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r>
              <a:rPr lang="en-ZA" i="1" dirty="0"/>
              <a:t>	</a:t>
            </a:r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r>
              <a:rPr lang="en-ZA" i="1" dirty="0"/>
              <a:t>int* </a:t>
            </a:r>
            <a:r>
              <a:rPr lang="en-ZA" i="1" dirty="0" err="1"/>
              <a:t>arr</a:t>
            </a:r>
            <a:r>
              <a:rPr lang="en-ZA" i="1" dirty="0"/>
              <a:t> = new[5]; </a:t>
            </a:r>
          </a:p>
          <a:p>
            <a:pPr marL="457200" lvl="1" indent="0">
              <a:buNone/>
            </a:pPr>
            <a:endParaRPr lang="en-ZA" i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EB66478-7C49-4644-ABE8-3A8EA26BDE45}"/>
              </a:ext>
            </a:extLst>
          </p:cNvPr>
          <p:cNvCxnSpPr/>
          <p:nvPr/>
        </p:nvCxnSpPr>
        <p:spPr>
          <a:xfrm>
            <a:off x="1334278" y="4805265"/>
            <a:ext cx="559836" cy="54117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D3D8D8-4AEF-4C49-A2E0-F1A26DC8A008}"/>
              </a:ext>
            </a:extLst>
          </p:cNvPr>
          <p:cNvSpPr txBox="1"/>
          <p:nvPr/>
        </p:nvSpPr>
        <p:spPr>
          <a:xfrm>
            <a:off x="1894114" y="5161774"/>
            <a:ext cx="788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Creates a pointer that will look for enough space in the heap to accommodate 5 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46F04-6E72-4D6E-B40E-A3730A24C22E}"/>
              </a:ext>
            </a:extLst>
          </p:cNvPr>
          <p:cNvSpPr txBox="1"/>
          <p:nvPr/>
        </p:nvSpPr>
        <p:spPr>
          <a:xfrm>
            <a:off x="1054818" y="5887616"/>
            <a:ext cx="940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When the program terminates, you should delete the pointer </a:t>
            </a:r>
            <a:r>
              <a:rPr lang="en-ZA" b="1" i="1" dirty="0" err="1"/>
              <a:t>arr</a:t>
            </a:r>
            <a:r>
              <a:rPr lang="en-ZA" dirty="0"/>
              <a:t> should that you free up the stack.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A067F-79D2-4F36-B74E-912E3FC2D749}"/>
              </a:ext>
            </a:extLst>
          </p:cNvPr>
          <p:cNvCxnSpPr>
            <a:cxnSpLocks/>
          </p:cNvCxnSpPr>
          <p:nvPr/>
        </p:nvCxnSpPr>
        <p:spPr>
          <a:xfrm flipH="1">
            <a:off x="2933580" y="4638170"/>
            <a:ext cx="3786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693E8A-121C-4419-B90E-6D523B3AB5E2}"/>
              </a:ext>
            </a:extLst>
          </p:cNvPr>
          <p:cNvSpPr txBox="1"/>
          <p:nvPr/>
        </p:nvSpPr>
        <p:spPr>
          <a:xfrm>
            <a:off x="6813227" y="4453504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Dynamic Allocation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B042C5-5792-4F15-BE79-4576FB10D09B}"/>
              </a:ext>
            </a:extLst>
          </p:cNvPr>
          <p:cNvSpPr/>
          <p:nvPr/>
        </p:nvSpPr>
        <p:spPr>
          <a:xfrm>
            <a:off x="223935" y="2530980"/>
            <a:ext cx="1670179" cy="101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C969BA0-7BAE-4815-84B7-4051E4E6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3058"/>
              </p:ext>
            </p:extLst>
          </p:nvPr>
        </p:nvGraphicFramePr>
        <p:xfrm>
          <a:off x="500167" y="2856159"/>
          <a:ext cx="11093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305">
                  <a:extLst>
                    <a:ext uri="{9D8B030D-6E8A-4147-A177-3AD203B41FA5}">
                      <a16:colId xmlns:a16="http://schemas.microsoft.com/office/drawing/2014/main" val="3465699418"/>
                    </a:ext>
                  </a:extLst>
                </a:gridCol>
              </a:tblGrid>
              <a:tr h="321754">
                <a:tc>
                  <a:txBody>
                    <a:bodyPr/>
                    <a:lstStyle/>
                    <a:p>
                      <a:pPr algn="ctr"/>
                      <a:r>
                        <a:rPr lang="en-ZA" dirty="0" err="1"/>
                        <a:t>arr</a:t>
                      </a:r>
                      <a:endParaRPr lang="en-ZA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77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A0753FE-E295-4F61-AB64-E2ED545E60A9}"/>
              </a:ext>
            </a:extLst>
          </p:cNvPr>
          <p:cNvSpPr txBox="1"/>
          <p:nvPr/>
        </p:nvSpPr>
        <p:spPr>
          <a:xfrm>
            <a:off x="623258" y="3140250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Pointer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41A68-5D97-47E6-AA1D-90942A06F7C3}"/>
              </a:ext>
            </a:extLst>
          </p:cNvPr>
          <p:cNvSpPr txBox="1"/>
          <p:nvPr/>
        </p:nvSpPr>
        <p:spPr>
          <a:xfrm>
            <a:off x="1095927" y="2158607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B7DEAF-8898-4E8A-AA06-88EAFF2A78EC}"/>
              </a:ext>
            </a:extLst>
          </p:cNvPr>
          <p:cNvCxnSpPr/>
          <p:nvPr/>
        </p:nvCxnSpPr>
        <p:spPr>
          <a:xfrm flipH="1" flipV="1">
            <a:off x="1147665" y="3397610"/>
            <a:ext cx="186613" cy="11650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0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E5EF939-3F1B-4FE8-A7EB-C93D3EC7E859}"/>
              </a:ext>
            </a:extLst>
          </p:cNvPr>
          <p:cNvSpPr/>
          <p:nvPr/>
        </p:nvSpPr>
        <p:spPr>
          <a:xfrm>
            <a:off x="2369976" y="1558212"/>
            <a:ext cx="8457779" cy="1544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8B58AC-733B-46B1-A65C-853F9E68EED7}"/>
              </a:ext>
            </a:extLst>
          </p:cNvPr>
          <p:cNvSpPr/>
          <p:nvPr/>
        </p:nvSpPr>
        <p:spPr>
          <a:xfrm>
            <a:off x="223935" y="2530980"/>
            <a:ext cx="1670179" cy="101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B255D-2453-41E4-B1D7-35F2BD8A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ZA" dirty="0"/>
              <a:t>Arrays(Dynamic vs 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C1AE-0A7E-4876-A152-99B44E7F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687610"/>
            <a:ext cx="11989837" cy="3974841"/>
          </a:xfrm>
        </p:spPr>
        <p:txBody>
          <a:bodyPr/>
          <a:lstStyle/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r>
              <a:rPr lang="en-ZA" i="1" dirty="0"/>
              <a:t>	</a:t>
            </a:r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r>
              <a:rPr lang="en-ZA" i="1" dirty="0"/>
              <a:t>int* </a:t>
            </a:r>
            <a:r>
              <a:rPr lang="en-ZA" i="1" dirty="0" err="1"/>
              <a:t>arr</a:t>
            </a:r>
            <a:r>
              <a:rPr lang="en-ZA" i="1" dirty="0"/>
              <a:t> = new[5]; </a:t>
            </a:r>
          </a:p>
          <a:p>
            <a:pPr marL="457200" lvl="1" indent="0">
              <a:buNone/>
            </a:pPr>
            <a:endParaRPr lang="en-ZA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A30029-5218-4DA5-BC41-91745A8AA7AC}"/>
              </a:ext>
            </a:extLst>
          </p:cNvPr>
          <p:cNvGraphicFramePr>
            <a:graphicFrameLocks noGrp="1"/>
          </p:cNvGraphicFramePr>
          <p:nvPr/>
        </p:nvGraphicFramePr>
        <p:xfrm>
          <a:off x="2591837" y="25309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322076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6280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6888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496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4344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99118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75030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274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--2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227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D2410E-1D35-4216-A8C0-2F0D9385DF79}"/>
              </a:ext>
            </a:extLst>
          </p:cNvPr>
          <p:cNvGraphicFramePr>
            <a:graphicFrameLocks noGrp="1"/>
          </p:cNvGraphicFramePr>
          <p:nvPr/>
        </p:nvGraphicFramePr>
        <p:xfrm>
          <a:off x="2591837" y="21601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322076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6280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6888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496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4344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99118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75030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274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27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769E46-259A-4A38-BBBA-E3640E44D500}"/>
              </a:ext>
            </a:extLst>
          </p:cNvPr>
          <p:cNvSpPr txBox="1"/>
          <p:nvPr/>
        </p:nvSpPr>
        <p:spPr>
          <a:xfrm>
            <a:off x="10948238" y="1790054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Memory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7D6FC8-69D7-487D-9335-FAF70FE31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35409"/>
              </p:ext>
            </p:extLst>
          </p:nvPr>
        </p:nvGraphicFramePr>
        <p:xfrm>
          <a:off x="2591837" y="1790053"/>
          <a:ext cx="8128000" cy="36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322076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6280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6888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496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4344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99118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75030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274722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0x10A0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0x10A4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0x10A8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0x10AC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0x10B4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0x10B8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0x10BC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0x10C0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227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644E05-D5B7-4D7C-976F-C4263E4B9758}"/>
              </a:ext>
            </a:extLst>
          </p:cNvPr>
          <p:cNvSpPr txBox="1"/>
          <p:nvPr/>
        </p:nvSpPr>
        <p:spPr>
          <a:xfrm>
            <a:off x="10948237" y="2111934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D6492-4A2B-4B05-B6D2-D191E46B7665}"/>
              </a:ext>
            </a:extLst>
          </p:cNvPr>
          <p:cNvSpPr txBox="1"/>
          <p:nvPr/>
        </p:nvSpPr>
        <p:spPr>
          <a:xfrm>
            <a:off x="10948236" y="2481266"/>
            <a:ext cx="89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Indexes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EB66478-7C49-4644-ABE8-3A8EA26BDE45}"/>
              </a:ext>
            </a:extLst>
          </p:cNvPr>
          <p:cNvCxnSpPr/>
          <p:nvPr/>
        </p:nvCxnSpPr>
        <p:spPr>
          <a:xfrm>
            <a:off x="1334278" y="4805265"/>
            <a:ext cx="559836" cy="54117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D3D8D8-4AEF-4C49-A2E0-F1A26DC8A008}"/>
              </a:ext>
            </a:extLst>
          </p:cNvPr>
          <p:cNvSpPr txBox="1"/>
          <p:nvPr/>
        </p:nvSpPr>
        <p:spPr>
          <a:xfrm>
            <a:off x="1894114" y="5161774"/>
            <a:ext cx="788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Creates a pointer that will look for enough space in the heap to accommodate 5 int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14C7F90-DEB5-45AD-8A6F-E0AE28AA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16263"/>
              </p:ext>
            </p:extLst>
          </p:nvPr>
        </p:nvGraphicFramePr>
        <p:xfrm>
          <a:off x="500167" y="2856159"/>
          <a:ext cx="11093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305">
                  <a:extLst>
                    <a:ext uri="{9D8B030D-6E8A-4147-A177-3AD203B41FA5}">
                      <a16:colId xmlns:a16="http://schemas.microsoft.com/office/drawing/2014/main" val="3465699418"/>
                    </a:ext>
                  </a:extLst>
                </a:gridCol>
              </a:tblGrid>
              <a:tr h="321754">
                <a:tc>
                  <a:txBody>
                    <a:bodyPr/>
                    <a:lstStyle/>
                    <a:p>
                      <a:pPr algn="ctr"/>
                      <a:r>
                        <a:rPr lang="en-ZA" dirty="0" err="1"/>
                        <a:t>arr</a:t>
                      </a:r>
                      <a:endParaRPr lang="en-ZA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7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9C91E7C-FBB5-446A-9931-C9FBF9625DDA}"/>
              </a:ext>
            </a:extLst>
          </p:cNvPr>
          <p:cNvSpPr txBox="1"/>
          <p:nvPr/>
        </p:nvSpPr>
        <p:spPr>
          <a:xfrm>
            <a:off x="623258" y="3140250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Pointer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50A69E-F55C-4780-BFE8-FC559F1503EC}"/>
              </a:ext>
            </a:extLst>
          </p:cNvPr>
          <p:cNvCxnSpPr>
            <a:cxnSpLocks/>
            <a:stCxn id="17" idx="0"/>
            <a:endCxn id="7" idx="1"/>
          </p:cNvCxnSpPr>
          <p:nvPr/>
        </p:nvCxnSpPr>
        <p:spPr>
          <a:xfrm rot="5400000" flipH="1" flipV="1">
            <a:off x="1382608" y="1646930"/>
            <a:ext cx="881440" cy="153701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B7DEAF-8898-4E8A-AA06-88EAFF2A78EC}"/>
              </a:ext>
            </a:extLst>
          </p:cNvPr>
          <p:cNvCxnSpPr/>
          <p:nvPr/>
        </p:nvCxnSpPr>
        <p:spPr>
          <a:xfrm flipH="1" flipV="1">
            <a:off x="1147665" y="3397610"/>
            <a:ext cx="186613" cy="11650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99A999-3873-4F75-B361-55434BC61A95}"/>
              </a:ext>
            </a:extLst>
          </p:cNvPr>
          <p:cNvSpPr txBox="1"/>
          <p:nvPr/>
        </p:nvSpPr>
        <p:spPr>
          <a:xfrm>
            <a:off x="9780440" y="125224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Heap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46F04-6E72-4D6E-B40E-A3730A24C22E}"/>
              </a:ext>
            </a:extLst>
          </p:cNvPr>
          <p:cNvSpPr txBox="1"/>
          <p:nvPr/>
        </p:nvSpPr>
        <p:spPr>
          <a:xfrm>
            <a:off x="1054818" y="5887616"/>
            <a:ext cx="940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When the program terminates, you should delete the pointer </a:t>
            </a:r>
            <a:r>
              <a:rPr lang="en-ZA" b="1" i="1" dirty="0" err="1"/>
              <a:t>arr</a:t>
            </a:r>
            <a:r>
              <a:rPr lang="en-ZA" dirty="0"/>
              <a:t> should that you free up the stack.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A067F-79D2-4F36-B74E-912E3FC2D749}"/>
              </a:ext>
            </a:extLst>
          </p:cNvPr>
          <p:cNvCxnSpPr>
            <a:cxnSpLocks/>
          </p:cNvCxnSpPr>
          <p:nvPr/>
        </p:nvCxnSpPr>
        <p:spPr>
          <a:xfrm flipH="1">
            <a:off x="2933580" y="4638170"/>
            <a:ext cx="3786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693E8A-121C-4419-B90E-6D523B3AB5E2}"/>
              </a:ext>
            </a:extLst>
          </p:cNvPr>
          <p:cNvSpPr txBox="1"/>
          <p:nvPr/>
        </p:nvSpPr>
        <p:spPr>
          <a:xfrm>
            <a:off x="6813227" y="4453504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Dynamic Allocation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7BA77-A1D2-407B-B7A9-61F392075534}"/>
              </a:ext>
            </a:extLst>
          </p:cNvPr>
          <p:cNvSpPr txBox="1"/>
          <p:nvPr/>
        </p:nvSpPr>
        <p:spPr>
          <a:xfrm>
            <a:off x="1095927" y="2158607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39498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Static arrays keep stuff in the stack, size defined at compilation time,</a:t>
            </a:r>
          </a:p>
          <a:p>
            <a:r>
              <a:rPr lang="en-ZA" dirty="0"/>
              <a:t>Dynamic arrays keep stuff in the heap through a pointer, size (could be) defined at runtime,</a:t>
            </a:r>
          </a:p>
          <a:p>
            <a:r>
              <a:rPr lang="en-ZA" dirty="0"/>
              <a:t>What if:</a:t>
            </a:r>
          </a:p>
          <a:p>
            <a:pPr lvl="1"/>
            <a:r>
              <a:rPr lang="en-ZA" dirty="0"/>
              <a:t>The array is just not be enough?</a:t>
            </a:r>
          </a:p>
          <a:p>
            <a:pPr lvl="1"/>
            <a:r>
              <a:rPr lang="en-ZA" dirty="0"/>
              <a:t>What if we want more stuff in our array?</a:t>
            </a:r>
          </a:p>
          <a:p>
            <a:pPr lvl="1"/>
            <a:r>
              <a:rPr lang="en-ZA" dirty="0"/>
              <a:t>What if we did not plan well in terms of the size of the array?</a:t>
            </a:r>
          </a:p>
          <a:p>
            <a:r>
              <a:rPr lang="en-ZA" dirty="0"/>
              <a:t>We need to resize the array accordingly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516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Identify the trouble you’re in:</a:t>
            </a:r>
          </a:p>
          <a:p>
            <a:pPr marL="514350" indent="-514350">
              <a:buFont typeface="+mj-lt"/>
              <a:buAutoNum type="arabicPeriod"/>
            </a:pPr>
            <a:endParaRPr lang="en-ZA" dirty="0"/>
          </a:p>
          <a:p>
            <a:pPr marL="0" indent="0" algn="ctr">
              <a:buNone/>
            </a:pPr>
            <a:r>
              <a:rPr lang="en-ZA" dirty="0"/>
              <a:t> You don’t have enough space to store things in your array</a:t>
            </a:r>
          </a:p>
          <a:p>
            <a:pPr marL="0" indent="0" algn="ctr">
              <a:buNone/>
            </a:pPr>
            <a:r>
              <a:rPr lang="en-ZA" dirty="0"/>
              <a:t>Let’s brainstorm something!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769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Let’s assume this array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This array is full. We need a help from another one</a:t>
            </a:r>
          </a:p>
          <a:p>
            <a:pPr marL="514350" indent="-514350">
              <a:buFont typeface="+mj-lt"/>
              <a:buAutoNum type="arabicPeriod"/>
            </a:pPr>
            <a:endParaRPr lang="en-ZA" dirty="0"/>
          </a:p>
          <a:p>
            <a:pPr marL="0" indent="0">
              <a:buNone/>
            </a:pPr>
            <a:r>
              <a:rPr lang="en-ZA" dirty="0"/>
              <a:t>					</a:t>
            </a:r>
          </a:p>
          <a:p>
            <a:pPr marL="0" indent="0">
              <a:buNone/>
            </a:pPr>
            <a:r>
              <a:rPr lang="en-ZA" dirty="0"/>
              <a:t>					</a:t>
            </a:r>
            <a:r>
              <a:rPr lang="en-ZA" dirty="0" err="1"/>
              <a:t>Nullpointer</a:t>
            </a: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829B48-1AD9-425D-BFA8-C1E94514F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9971"/>
              </p:ext>
            </p:extLst>
          </p:nvPr>
        </p:nvGraphicFramePr>
        <p:xfrm>
          <a:off x="5570291" y="2313574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D157EC-A78B-4B17-9D6E-7552E733D4C2}"/>
              </a:ext>
            </a:extLst>
          </p:cNvPr>
          <p:cNvCxnSpPr>
            <a:endCxn id="4" idx="1"/>
          </p:cNvCxnSpPr>
          <p:nvPr/>
        </p:nvCxnSpPr>
        <p:spPr>
          <a:xfrm flipV="1">
            <a:off x="4597167" y="2498994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8DFAA8F-7ED4-489E-9F75-EF314344ED7C}"/>
              </a:ext>
            </a:extLst>
          </p:cNvPr>
          <p:cNvSpPr/>
          <p:nvPr/>
        </p:nvSpPr>
        <p:spPr>
          <a:xfrm>
            <a:off x="4454554" y="2439808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B2E15-F8CB-4016-9150-E5681F0FA1E1}"/>
              </a:ext>
            </a:extLst>
          </p:cNvPr>
          <p:cNvSpPr txBox="1"/>
          <p:nvPr/>
        </p:nvSpPr>
        <p:spPr>
          <a:xfrm>
            <a:off x="3927674" y="22803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5B7BD1-DE93-4146-84B0-82E80EBE2CD1}"/>
              </a:ext>
            </a:extLst>
          </p:cNvPr>
          <p:cNvCxnSpPr>
            <a:cxnSpLocks/>
          </p:cNvCxnSpPr>
          <p:nvPr/>
        </p:nvCxnSpPr>
        <p:spPr>
          <a:xfrm flipV="1">
            <a:off x="5010712" y="3631198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D3F5A01-D1BB-44ED-A9F3-E753B4F3FD49}"/>
              </a:ext>
            </a:extLst>
          </p:cNvPr>
          <p:cNvSpPr/>
          <p:nvPr/>
        </p:nvSpPr>
        <p:spPr>
          <a:xfrm>
            <a:off x="4868099" y="3572012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394A9-CCE1-4170-BAA4-7049847310A2}"/>
              </a:ext>
            </a:extLst>
          </p:cNvPr>
          <p:cNvSpPr txBox="1"/>
          <p:nvPr/>
        </p:nvSpPr>
        <p:spPr>
          <a:xfrm>
            <a:off x="3962856" y="3429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arr_tmp</a:t>
            </a:r>
            <a:endParaRPr lang="en-ZA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7C4ABC-28E1-45B7-84EF-F69C4C7BA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60082"/>
              </p:ext>
            </p:extLst>
          </p:nvPr>
        </p:nvGraphicFramePr>
        <p:xfrm>
          <a:off x="5983836" y="3445777"/>
          <a:ext cx="376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42">
                  <a:extLst>
                    <a:ext uri="{9D8B030D-6E8A-4147-A177-3AD203B41FA5}">
                      <a16:colId xmlns:a16="http://schemas.microsoft.com/office/drawing/2014/main" val="856194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Φ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47803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1DF85C-E396-495C-8228-67EEE12037B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172007" y="3816617"/>
            <a:ext cx="0" cy="55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1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ZA" dirty="0"/>
              <a:t>2- Make </a:t>
            </a:r>
            <a:r>
              <a:rPr lang="en-ZA" dirty="0" err="1"/>
              <a:t>arr_tmp</a:t>
            </a:r>
            <a:r>
              <a:rPr lang="en-ZA" dirty="0"/>
              <a:t>	twice the size of </a:t>
            </a:r>
            <a:r>
              <a:rPr lang="en-ZA" dirty="0" err="1"/>
              <a:t>arr</a:t>
            </a:r>
            <a:endParaRPr lang="en-ZA" dirty="0"/>
          </a:p>
          <a:p>
            <a:pPr marL="457200" lvl="1" indent="0">
              <a:buNone/>
            </a:pPr>
            <a:r>
              <a:rPr lang="en-ZA" dirty="0"/>
              <a:t>	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dirty="0"/>
              <a:t>Hopefully, this will help us, remember that this happens in the heap.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1664D5-0327-43AC-9670-1DED0E17F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59443"/>
              </p:ext>
            </p:extLst>
          </p:nvPr>
        </p:nvGraphicFramePr>
        <p:xfrm>
          <a:off x="2480817" y="2311494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F34C49-DFB8-40FC-8E75-135D4E2BA145}"/>
              </a:ext>
            </a:extLst>
          </p:cNvPr>
          <p:cNvCxnSpPr>
            <a:endCxn id="14" idx="1"/>
          </p:cNvCxnSpPr>
          <p:nvPr/>
        </p:nvCxnSpPr>
        <p:spPr>
          <a:xfrm flipV="1">
            <a:off x="1507693" y="2496914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0F0F285-C6F9-41FF-B95E-5DEC768D8C7B}"/>
              </a:ext>
            </a:extLst>
          </p:cNvPr>
          <p:cNvSpPr/>
          <p:nvPr/>
        </p:nvSpPr>
        <p:spPr>
          <a:xfrm>
            <a:off x="1365080" y="2437728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AB850-9EE1-4900-BC42-19F057F17BF0}"/>
              </a:ext>
            </a:extLst>
          </p:cNvPr>
          <p:cNvSpPr txBox="1"/>
          <p:nvPr/>
        </p:nvSpPr>
        <p:spPr>
          <a:xfrm>
            <a:off x="838200" y="22782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C56647-CA91-448A-A6EB-3963BEF7F834}"/>
              </a:ext>
            </a:extLst>
          </p:cNvPr>
          <p:cNvCxnSpPr>
            <a:cxnSpLocks/>
          </p:cNvCxnSpPr>
          <p:nvPr/>
        </p:nvCxnSpPr>
        <p:spPr>
          <a:xfrm flipV="1">
            <a:off x="1520892" y="3555379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AA41F2A-2C37-4BD7-820E-D52FCD7C48FB}"/>
              </a:ext>
            </a:extLst>
          </p:cNvPr>
          <p:cNvSpPr/>
          <p:nvPr/>
        </p:nvSpPr>
        <p:spPr>
          <a:xfrm>
            <a:off x="1378279" y="3496193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6B60D-7401-4C6C-868B-BA0EDDA48B2B}"/>
              </a:ext>
            </a:extLst>
          </p:cNvPr>
          <p:cNvSpPr txBox="1"/>
          <p:nvPr/>
        </p:nvSpPr>
        <p:spPr>
          <a:xfrm>
            <a:off x="473036" y="335318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arr_tmp</a:t>
            </a:r>
            <a:endParaRPr lang="en-ZA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C2C5AE1-1EA4-4563-9BDD-FE2D8497E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9867"/>
              </p:ext>
            </p:extLst>
          </p:nvPr>
        </p:nvGraphicFramePr>
        <p:xfrm>
          <a:off x="2494016" y="3369958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4E23B85-0012-4987-B2A4-45BE23E6B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50862"/>
              </p:ext>
            </p:extLst>
          </p:nvPr>
        </p:nvGraphicFramePr>
        <p:xfrm>
          <a:off x="7040850" y="3369958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1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ZA" dirty="0"/>
              <a:t>3- Data transfer between old array to new array	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 algn="ctr">
              <a:buNone/>
            </a:pPr>
            <a:r>
              <a:rPr lang="en-ZA" dirty="0"/>
              <a:t>For loop is you friend!!!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95D3EB1-E4E0-4524-B0E3-250A605B4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16606"/>
              </p:ext>
            </p:extLst>
          </p:nvPr>
        </p:nvGraphicFramePr>
        <p:xfrm>
          <a:off x="2480817" y="2311494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181E3-8B95-44FA-A2A6-5D76C0584A6D}"/>
              </a:ext>
            </a:extLst>
          </p:cNvPr>
          <p:cNvCxnSpPr>
            <a:endCxn id="13" idx="1"/>
          </p:cNvCxnSpPr>
          <p:nvPr/>
        </p:nvCxnSpPr>
        <p:spPr>
          <a:xfrm flipV="1">
            <a:off x="1507693" y="2496914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81CFF75-0A83-4CE5-85C7-BB329378C83D}"/>
              </a:ext>
            </a:extLst>
          </p:cNvPr>
          <p:cNvSpPr/>
          <p:nvPr/>
        </p:nvSpPr>
        <p:spPr>
          <a:xfrm>
            <a:off x="1365080" y="2437728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32382-98B9-45CE-B88A-09D5A6A5D002}"/>
              </a:ext>
            </a:extLst>
          </p:cNvPr>
          <p:cNvSpPr txBox="1"/>
          <p:nvPr/>
        </p:nvSpPr>
        <p:spPr>
          <a:xfrm>
            <a:off x="838200" y="22782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C92573-91FD-40EB-9667-713B82522942}"/>
              </a:ext>
            </a:extLst>
          </p:cNvPr>
          <p:cNvCxnSpPr>
            <a:cxnSpLocks/>
          </p:cNvCxnSpPr>
          <p:nvPr/>
        </p:nvCxnSpPr>
        <p:spPr>
          <a:xfrm flipV="1">
            <a:off x="1520892" y="3555379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BC120AF-FAFE-46FE-B2DD-B9BD00F3E392}"/>
              </a:ext>
            </a:extLst>
          </p:cNvPr>
          <p:cNvSpPr/>
          <p:nvPr/>
        </p:nvSpPr>
        <p:spPr>
          <a:xfrm>
            <a:off x="1378279" y="3496193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7A6C3-4E8A-41A3-BEEC-7E53E1203C8B}"/>
              </a:ext>
            </a:extLst>
          </p:cNvPr>
          <p:cNvSpPr txBox="1"/>
          <p:nvPr/>
        </p:nvSpPr>
        <p:spPr>
          <a:xfrm>
            <a:off x="473036" y="335318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arr_tmp</a:t>
            </a:r>
            <a:endParaRPr lang="en-ZA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25C3B05-A07E-4789-9E74-6FC84EFF3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59987"/>
              </p:ext>
            </p:extLst>
          </p:nvPr>
        </p:nvGraphicFramePr>
        <p:xfrm>
          <a:off x="2494016" y="3369958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5E4AC3-6B9E-4610-81AC-42D230627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84572"/>
              </p:ext>
            </p:extLst>
          </p:nvPr>
        </p:nvGraphicFramePr>
        <p:xfrm>
          <a:off x="7040850" y="3369958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21A503-D09D-4D34-8263-8807FA728839}"/>
              </a:ext>
            </a:extLst>
          </p:cNvPr>
          <p:cNvCxnSpPr/>
          <p:nvPr/>
        </p:nvCxnSpPr>
        <p:spPr>
          <a:xfrm>
            <a:off x="2869035" y="2647561"/>
            <a:ext cx="0" cy="72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F1968B-BB18-4AB9-8A11-B2F1FB122F2A}"/>
              </a:ext>
            </a:extLst>
          </p:cNvPr>
          <p:cNvCxnSpPr/>
          <p:nvPr/>
        </p:nvCxnSpPr>
        <p:spPr>
          <a:xfrm>
            <a:off x="6561589" y="2647561"/>
            <a:ext cx="0" cy="72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9816FC-5F3B-4605-929C-EC6E06863AE5}"/>
              </a:ext>
            </a:extLst>
          </p:cNvPr>
          <p:cNvCxnSpPr/>
          <p:nvPr/>
        </p:nvCxnSpPr>
        <p:spPr>
          <a:xfrm>
            <a:off x="3714925" y="2647561"/>
            <a:ext cx="0" cy="72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65D59C-5248-42A8-A323-207B2E4AA6F7}"/>
              </a:ext>
            </a:extLst>
          </p:cNvPr>
          <p:cNvCxnSpPr/>
          <p:nvPr/>
        </p:nvCxnSpPr>
        <p:spPr>
          <a:xfrm>
            <a:off x="4630723" y="2647561"/>
            <a:ext cx="0" cy="72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5370EB-2849-4BB5-BFA7-EAAE097648B4}"/>
              </a:ext>
            </a:extLst>
          </p:cNvPr>
          <p:cNvCxnSpPr/>
          <p:nvPr/>
        </p:nvCxnSpPr>
        <p:spPr>
          <a:xfrm>
            <a:off x="5588466" y="2647561"/>
            <a:ext cx="0" cy="72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C3C5-FF5A-4318-B406-01029148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903"/>
            <a:ext cx="10515600" cy="566053"/>
          </a:xfrm>
        </p:spPr>
        <p:txBody>
          <a:bodyPr>
            <a:normAutofit fontScale="90000"/>
          </a:bodyPr>
          <a:lstStyle/>
          <a:p>
            <a:r>
              <a:rPr lang="en-ZA" dirty="0"/>
              <a:t>Quick recap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9419-20AA-4D1A-90E1-7712B4B9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/>
          <a:lstStyle/>
          <a:p>
            <a:r>
              <a:rPr lang="en-ZA" dirty="0"/>
              <a:t>Variables: </a:t>
            </a:r>
          </a:p>
          <a:p>
            <a:pPr lvl="1"/>
            <a:r>
              <a:rPr lang="en-ZA" b="1" u="sng" dirty="0"/>
              <a:t>Definition:</a:t>
            </a:r>
            <a:r>
              <a:rPr lang="en-ZA" dirty="0"/>
              <a:t> Memory location that can stores things in it. </a:t>
            </a:r>
          </a:p>
          <a:p>
            <a:pPr lvl="1"/>
            <a:r>
              <a:rPr lang="en-ZA" b="1" u="sng" dirty="0"/>
              <a:t>Format:</a:t>
            </a:r>
            <a:r>
              <a:rPr lang="en-ZA" dirty="0"/>
              <a:t> </a:t>
            </a:r>
            <a:r>
              <a:rPr lang="en-ZA" i="1" dirty="0">
                <a:solidFill>
                  <a:srgbClr val="FF0000"/>
                </a:solidFill>
              </a:rPr>
              <a:t>type</a:t>
            </a:r>
            <a:r>
              <a:rPr lang="en-ZA" dirty="0"/>
              <a:t> </a:t>
            </a:r>
            <a:r>
              <a:rPr lang="en-ZA" i="1" dirty="0" err="1">
                <a:solidFill>
                  <a:schemeClr val="accent1">
                    <a:lumMod val="50000"/>
                  </a:schemeClr>
                </a:solidFill>
              </a:rPr>
              <a:t>variable_name</a:t>
            </a:r>
            <a:r>
              <a:rPr lang="en-ZA" dirty="0"/>
              <a:t>; </a:t>
            </a:r>
          </a:p>
          <a:p>
            <a:pPr lvl="1"/>
            <a:r>
              <a:rPr lang="en-ZA" b="1" u="sng" dirty="0"/>
              <a:t>Types:</a:t>
            </a:r>
            <a:r>
              <a:rPr lang="en-ZA" dirty="0"/>
              <a:t>  </a:t>
            </a:r>
            <a:endParaRPr lang="en-US" dirty="0"/>
          </a:p>
          <a:p>
            <a:pPr lvl="2"/>
            <a:r>
              <a:rPr lang="en-US" dirty="0"/>
              <a:t>Size of a double: 8 bytes. Example: </a:t>
            </a:r>
            <a:r>
              <a:rPr lang="en-ZA" dirty="0"/>
              <a:t>00 00 00 00 00 00 </a:t>
            </a:r>
            <a:r>
              <a:rPr lang="en-ZA" dirty="0">
                <a:solidFill>
                  <a:srgbClr val="FF0000"/>
                </a:solidFill>
              </a:rPr>
              <a:t>24 40 </a:t>
            </a:r>
            <a:r>
              <a:rPr lang="en-ZA" dirty="0"/>
              <a:t>(from double b = 10.0;)</a:t>
            </a:r>
            <a:endParaRPr lang="en-US" dirty="0"/>
          </a:p>
          <a:p>
            <a:pPr lvl="2"/>
            <a:r>
              <a:rPr lang="en-US" dirty="0"/>
              <a:t>Size of a char: 1 byte. Example: </a:t>
            </a:r>
            <a:r>
              <a:rPr lang="en-US" dirty="0">
                <a:solidFill>
                  <a:srgbClr val="FF0000"/>
                </a:solidFill>
              </a:rPr>
              <a:t>63</a:t>
            </a:r>
            <a:r>
              <a:rPr lang="en-US" dirty="0"/>
              <a:t> (from char c = ‘c’;) check you ASCII table</a:t>
            </a:r>
          </a:p>
          <a:p>
            <a:pPr lvl="2"/>
            <a:r>
              <a:rPr lang="en-US" dirty="0"/>
              <a:t>Size of a bool: 1 byte. Example: </a:t>
            </a:r>
            <a:r>
              <a:rPr lang="en-ZA" dirty="0">
                <a:solidFill>
                  <a:srgbClr val="FF0000"/>
                </a:solidFill>
              </a:rPr>
              <a:t>01</a:t>
            </a:r>
            <a:r>
              <a:rPr lang="en-ZA" dirty="0"/>
              <a:t> (from bool d = 1;)</a:t>
            </a:r>
            <a:endParaRPr lang="en-US" dirty="0"/>
          </a:p>
          <a:p>
            <a:pPr lvl="2"/>
            <a:r>
              <a:rPr lang="en-US" dirty="0"/>
              <a:t>Size of a float: 4 bytes. Example: </a:t>
            </a:r>
            <a:r>
              <a:rPr lang="en-ZA" dirty="0"/>
              <a:t>00 00 </a:t>
            </a:r>
            <a:r>
              <a:rPr lang="en-ZA" dirty="0">
                <a:solidFill>
                  <a:srgbClr val="FF0000"/>
                </a:solidFill>
              </a:rPr>
              <a:t>20 41 </a:t>
            </a:r>
            <a:r>
              <a:rPr lang="en-ZA" dirty="0"/>
              <a:t>(from float e = 10.0;)</a:t>
            </a:r>
            <a:endParaRPr lang="en-US" dirty="0"/>
          </a:p>
          <a:p>
            <a:pPr lvl="2"/>
            <a:r>
              <a:rPr lang="en-US" dirty="0"/>
              <a:t>Size of an int: 4 bytes. Example: </a:t>
            </a:r>
            <a:r>
              <a:rPr lang="en-ZA" dirty="0">
                <a:solidFill>
                  <a:srgbClr val="FF0000"/>
                </a:solidFill>
              </a:rPr>
              <a:t>0a</a:t>
            </a:r>
            <a:r>
              <a:rPr lang="en-ZA" dirty="0"/>
              <a:t> 00 00 00 (from int a = 10;)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ZA" b="1" u="sng" dirty="0"/>
          </a:p>
          <a:p>
            <a:pPr lvl="1"/>
            <a:endParaRPr lang="en-Z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F4CE3B-0CCD-4C04-9312-C23099CAF74F}"/>
              </a:ext>
            </a:extLst>
          </p:cNvPr>
          <p:cNvCxnSpPr>
            <a:cxnSpLocks/>
          </p:cNvCxnSpPr>
          <p:nvPr/>
        </p:nvCxnSpPr>
        <p:spPr>
          <a:xfrm flipV="1">
            <a:off x="5494789" y="4764946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9D1A66-A214-46C9-8025-43091ED0747E}"/>
              </a:ext>
            </a:extLst>
          </p:cNvPr>
          <p:cNvCxnSpPr/>
          <p:nvPr/>
        </p:nvCxnSpPr>
        <p:spPr>
          <a:xfrm>
            <a:off x="5494789" y="5075339"/>
            <a:ext cx="436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F517C1-0253-43D9-B608-400F98012B84}"/>
              </a:ext>
            </a:extLst>
          </p:cNvPr>
          <p:cNvSpPr txBox="1"/>
          <p:nvPr/>
        </p:nvSpPr>
        <p:spPr>
          <a:xfrm>
            <a:off x="5931017" y="4890673"/>
            <a:ext cx="29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Which is 10 from hex to </a:t>
            </a:r>
            <a:r>
              <a:rPr lang="en-ZA" dirty="0" err="1"/>
              <a:t>dec.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660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ZA" dirty="0"/>
              <a:t>4- Delete the old memory location (the old array)	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097A3-76A6-4792-A7D5-4EACA831BFA6}"/>
              </a:ext>
            </a:extLst>
          </p:cNvPr>
          <p:cNvCxnSpPr/>
          <p:nvPr/>
        </p:nvCxnSpPr>
        <p:spPr>
          <a:xfrm flipH="1">
            <a:off x="7309297" y="2570615"/>
            <a:ext cx="1853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201C9B-00D5-489B-931D-999B2672D0A5}"/>
              </a:ext>
            </a:extLst>
          </p:cNvPr>
          <p:cNvSpPr txBox="1"/>
          <p:nvPr/>
        </p:nvSpPr>
        <p:spPr>
          <a:xfrm>
            <a:off x="9104541" y="2366057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Remember </a:t>
            </a:r>
            <a:r>
              <a:rPr lang="en-ZA" b="1" dirty="0"/>
              <a:t>delete?</a:t>
            </a:r>
            <a:endParaRPr lang="en-ZA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E55EAB8-644E-440E-A73A-9B91454B9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48556"/>
              </p:ext>
            </p:extLst>
          </p:nvPr>
        </p:nvGraphicFramePr>
        <p:xfrm>
          <a:off x="2556318" y="2408210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E3A681-4343-48EB-A164-9120DCC49FF9}"/>
              </a:ext>
            </a:extLst>
          </p:cNvPr>
          <p:cNvCxnSpPr>
            <a:endCxn id="32" idx="1"/>
          </p:cNvCxnSpPr>
          <p:nvPr/>
        </p:nvCxnSpPr>
        <p:spPr>
          <a:xfrm flipV="1">
            <a:off x="1583194" y="2593630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19AD296-2189-4B1E-B35F-ADBF688334EA}"/>
              </a:ext>
            </a:extLst>
          </p:cNvPr>
          <p:cNvSpPr/>
          <p:nvPr/>
        </p:nvSpPr>
        <p:spPr>
          <a:xfrm>
            <a:off x="1440581" y="2534444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DEF10-98EF-4849-9F7F-D5C49E58C892}"/>
              </a:ext>
            </a:extLst>
          </p:cNvPr>
          <p:cNvSpPr txBox="1"/>
          <p:nvPr/>
        </p:nvSpPr>
        <p:spPr>
          <a:xfrm>
            <a:off x="913701" y="23749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6802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ZA" dirty="0"/>
              <a:t>4- Delete the old memory location (the old array)	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097A3-76A6-4792-A7D5-4EACA831BFA6}"/>
              </a:ext>
            </a:extLst>
          </p:cNvPr>
          <p:cNvCxnSpPr/>
          <p:nvPr/>
        </p:nvCxnSpPr>
        <p:spPr>
          <a:xfrm flipH="1">
            <a:off x="7309297" y="2570615"/>
            <a:ext cx="1853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201C9B-00D5-489B-931D-999B2672D0A5}"/>
              </a:ext>
            </a:extLst>
          </p:cNvPr>
          <p:cNvSpPr txBox="1"/>
          <p:nvPr/>
        </p:nvSpPr>
        <p:spPr>
          <a:xfrm>
            <a:off x="9104541" y="2366057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Remember </a:t>
            </a:r>
            <a:r>
              <a:rPr lang="en-ZA" b="1" dirty="0"/>
              <a:t>delete?</a:t>
            </a:r>
            <a:endParaRPr lang="en-ZA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E55EAB8-644E-440E-A73A-9B91454B9EEA}"/>
              </a:ext>
            </a:extLst>
          </p:cNvPr>
          <p:cNvGraphicFramePr>
            <a:graphicFrameLocks noGrp="1"/>
          </p:cNvGraphicFramePr>
          <p:nvPr/>
        </p:nvGraphicFramePr>
        <p:xfrm>
          <a:off x="2556318" y="2408210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E3A681-4343-48EB-A164-9120DCC49FF9}"/>
              </a:ext>
            </a:extLst>
          </p:cNvPr>
          <p:cNvCxnSpPr>
            <a:endCxn id="32" idx="1"/>
          </p:cNvCxnSpPr>
          <p:nvPr/>
        </p:nvCxnSpPr>
        <p:spPr>
          <a:xfrm flipV="1">
            <a:off x="1583194" y="2593630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19AD296-2189-4B1E-B35F-ADBF688334EA}"/>
              </a:ext>
            </a:extLst>
          </p:cNvPr>
          <p:cNvSpPr/>
          <p:nvPr/>
        </p:nvSpPr>
        <p:spPr>
          <a:xfrm>
            <a:off x="1440581" y="2534444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DEF10-98EF-4849-9F7F-D5C49E58C892}"/>
              </a:ext>
            </a:extLst>
          </p:cNvPr>
          <p:cNvSpPr txBox="1"/>
          <p:nvPr/>
        </p:nvSpPr>
        <p:spPr>
          <a:xfrm>
            <a:off x="913701" y="23749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481469-A792-4AC7-8E6C-E4F5A9AA6DA2}"/>
              </a:ext>
            </a:extLst>
          </p:cNvPr>
          <p:cNvCxnSpPr/>
          <p:nvPr/>
        </p:nvCxnSpPr>
        <p:spPr>
          <a:xfrm>
            <a:off x="3221372" y="1987812"/>
            <a:ext cx="3469239" cy="1337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73D3A5-0427-4126-A2B3-7D3298488718}"/>
              </a:ext>
            </a:extLst>
          </p:cNvPr>
          <p:cNvCxnSpPr/>
          <p:nvPr/>
        </p:nvCxnSpPr>
        <p:spPr>
          <a:xfrm flipH="1">
            <a:off x="3095115" y="1895246"/>
            <a:ext cx="2810735" cy="1533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1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ZA" dirty="0"/>
              <a:t>4- Delete the old memory location (the old array)	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181E3-8B95-44FA-A2A6-5D76C0584A6D}"/>
              </a:ext>
            </a:extLst>
          </p:cNvPr>
          <p:cNvCxnSpPr>
            <a:cxnSpLocks/>
          </p:cNvCxnSpPr>
          <p:nvPr/>
        </p:nvCxnSpPr>
        <p:spPr>
          <a:xfrm flipV="1">
            <a:off x="1507693" y="4057268"/>
            <a:ext cx="973124" cy="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81CFF75-0A83-4CE5-85C7-BB329378C83D}"/>
              </a:ext>
            </a:extLst>
          </p:cNvPr>
          <p:cNvSpPr/>
          <p:nvPr/>
        </p:nvSpPr>
        <p:spPr>
          <a:xfrm>
            <a:off x="1365080" y="3998082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32382-98B9-45CE-B88A-09D5A6A5D002}"/>
              </a:ext>
            </a:extLst>
          </p:cNvPr>
          <p:cNvSpPr txBox="1"/>
          <p:nvPr/>
        </p:nvSpPr>
        <p:spPr>
          <a:xfrm>
            <a:off x="838200" y="38385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C5A6DF-8981-41D5-962B-A8F546AEF5CB}"/>
              </a:ext>
            </a:extLst>
          </p:cNvPr>
          <p:cNvGraphicFramePr>
            <a:graphicFrameLocks noGrp="1"/>
          </p:cNvGraphicFramePr>
          <p:nvPr/>
        </p:nvGraphicFramePr>
        <p:xfrm>
          <a:off x="2494016" y="3871847"/>
          <a:ext cx="319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14">
                  <a:extLst>
                    <a:ext uri="{9D8B030D-6E8A-4147-A177-3AD203B41FA5}">
                      <a16:colId xmlns:a16="http://schemas.microsoft.com/office/drawing/2014/main" val="334929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7215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097A3-76A6-4792-A7D5-4EACA831BFA6}"/>
              </a:ext>
            </a:extLst>
          </p:cNvPr>
          <p:cNvCxnSpPr/>
          <p:nvPr/>
        </p:nvCxnSpPr>
        <p:spPr>
          <a:xfrm flipH="1">
            <a:off x="7309297" y="2570615"/>
            <a:ext cx="1853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201C9B-00D5-489B-931D-999B2672D0A5}"/>
              </a:ext>
            </a:extLst>
          </p:cNvPr>
          <p:cNvSpPr txBox="1"/>
          <p:nvPr/>
        </p:nvSpPr>
        <p:spPr>
          <a:xfrm>
            <a:off x="9104541" y="2366057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Remember </a:t>
            </a:r>
            <a:r>
              <a:rPr lang="en-ZA" b="1" dirty="0"/>
              <a:t>delete?</a:t>
            </a:r>
            <a:endParaRPr lang="en-ZA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E55EAB8-644E-440E-A73A-9B91454B9EEA}"/>
              </a:ext>
            </a:extLst>
          </p:cNvPr>
          <p:cNvGraphicFramePr>
            <a:graphicFrameLocks noGrp="1"/>
          </p:cNvGraphicFramePr>
          <p:nvPr/>
        </p:nvGraphicFramePr>
        <p:xfrm>
          <a:off x="2556318" y="2408210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E3A681-4343-48EB-A164-9120DCC49FF9}"/>
              </a:ext>
            </a:extLst>
          </p:cNvPr>
          <p:cNvCxnSpPr>
            <a:endCxn id="32" idx="1"/>
          </p:cNvCxnSpPr>
          <p:nvPr/>
        </p:nvCxnSpPr>
        <p:spPr>
          <a:xfrm flipV="1">
            <a:off x="1583194" y="2593630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19AD296-2189-4B1E-B35F-ADBF688334EA}"/>
              </a:ext>
            </a:extLst>
          </p:cNvPr>
          <p:cNvSpPr/>
          <p:nvPr/>
        </p:nvSpPr>
        <p:spPr>
          <a:xfrm>
            <a:off x="1440581" y="2534444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DEF10-98EF-4849-9F7F-D5C49E58C892}"/>
              </a:ext>
            </a:extLst>
          </p:cNvPr>
          <p:cNvSpPr txBox="1"/>
          <p:nvPr/>
        </p:nvSpPr>
        <p:spPr>
          <a:xfrm>
            <a:off x="913701" y="23749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481469-A792-4AC7-8E6C-E4F5A9AA6DA2}"/>
              </a:ext>
            </a:extLst>
          </p:cNvPr>
          <p:cNvCxnSpPr/>
          <p:nvPr/>
        </p:nvCxnSpPr>
        <p:spPr>
          <a:xfrm>
            <a:off x="3221372" y="1987812"/>
            <a:ext cx="3469239" cy="1337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73D3A5-0427-4126-A2B3-7D3298488718}"/>
              </a:ext>
            </a:extLst>
          </p:cNvPr>
          <p:cNvCxnSpPr/>
          <p:nvPr/>
        </p:nvCxnSpPr>
        <p:spPr>
          <a:xfrm flipH="1">
            <a:off x="3095115" y="1895246"/>
            <a:ext cx="2810735" cy="1533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0E7F38-D62B-449F-8448-A47E83683EDF}"/>
              </a:ext>
            </a:extLst>
          </p:cNvPr>
          <p:cNvCxnSpPr/>
          <p:nvPr/>
        </p:nvCxnSpPr>
        <p:spPr>
          <a:xfrm flipH="1">
            <a:off x="3221372" y="3998082"/>
            <a:ext cx="2874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270383-5E5C-4809-917C-15CBBB5BEFCC}"/>
              </a:ext>
            </a:extLst>
          </p:cNvPr>
          <p:cNvSpPr txBox="1"/>
          <p:nvPr/>
        </p:nvSpPr>
        <p:spPr>
          <a:xfrm>
            <a:off x="6096000" y="3810324"/>
            <a:ext cx="109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To </a:t>
            </a:r>
            <a:r>
              <a:rPr lang="en-ZA" b="1" dirty="0" err="1"/>
              <a:t>nullptr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86074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ZA" dirty="0"/>
              <a:t>4- Delete the old memory location (the old array)	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181E3-8B95-44FA-A2A6-5D76C0584A6D}"/>
              </a:ext>
            </a:extLst>
          </p:cNvPr>
          <p:cNvCxnSpPr>
            <a:cxnSpLocks/>
          </p:cNvCxnSpPr>
          <p:nvPr/>
        </p:nvCxnSpPr>
        <p:spPr>
          <a:xfrm flipV="1">
            <a:off x="1507693" y="4057268"/>
            <a:ext cx="973124" cy="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81CFF75-0A83-4CE5-85C7-BB329378C83D}"/>
              </a:ext>
            </a:extLst>
          </p:cNvPr>
          <p:cNvSpPr/>
          <p:nvPr/>
        </p:nvSpPr>
        <p:spPr>
          <a:xfrm>
            <a:off x="1365080" y="3998082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32382-98B9-45CE-B88A-09D5A6A5D002}"/>
              </a:ext>
            </a:extLst>
          </p:cNvPr>
          <p:cNvSpPr txBox="1"/>
          <p:nvPr/>
        </p:nvSpPr>
        <p:spPr>
          <a:xfrm>
            <a:off x="838200" y="38385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C92573-91FD-40EB-9667-713B82522942}"/>
              </a:ext>
            </a:extLst>
          </p:cNvPr>
          <p:cNvCxnSpPr>
            <a:cxnSpLocks/>
          </p:cNvCxnSpPr>
          <p:nvPr/>
        </p:nvCxnSpPr>
        <p:spPr>
          <a:xfrm flipV="1">
            <a:off x="1520892" y="5115733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BC120AF-FAFE-46FE-B2DD-B9BD00F3E392}"/>
              </a:ext>
            </a:extLst>
          </p:cNvPr>
          <p:cNvSpPr/>
          <p:nvPr/>
        </p:nvSpPr>
        <p:spPr>
          <a:xfrm>
            <a:off x="1378279" y="5056547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7A6C3-4E8A-41A3-BEEC-7E53E1203C8B}"/>
              </a:ext>
            </a:extLst>
          </p:cNvPr>
          <p:cNvSpPr txBox="1"/>
          <p:nvPr/>
        </p:nvSpPr>
        <p:spPr>
          <a:xfrm>
            <a:off x="473036" y="491353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arr_tmp</a:t>
            </a:r>
            <a:endParaRPr lang="en-ZA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25C3B05-A07E-4789-9E74-6FC84EFF387B}"/>
              </a:ext>
            </a:extLst>
          </p:cNvPr>
          <p:cNvGraphicFramePr>
            <a:graphicFrameLocks noGrp="1"/>
          </p:cNvGraphicFramePr>
          <p:nvPr/>
        </p:nvGraphicFramePr>
        <p:xfrm>
          <a:off x="2494016" y="4930312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5E4AC3-6B9E-4610-81AC-42D2306272BE}"/>
              </a:ext>
            </a:extLst>
          </p:cNvPr>
          <p:cNvGraphicFramePr>
            <a:graphicFrameLocks noGrp="1"/>
          </p:cNvGraphicFramePr>
          <p:nvPr/>
        </p:nvGraphicFramePr>
        <p:xfrm>
          <a:off x="7040850" y="4930312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C5A6DF-8981-41D5-962B-A8F546AEF5CB}"/>
              </a:ext>
            </a:extLst>
          </p:cNvPr>
          <p:cNvGraphicFramePr>
            <a:graphicFrameLocks noGrp="1"/>
          </p:cNvGraphicFramePr>
          <p:nvPr/>
        </p:nvGraphicFramePr>
        <p:xfrm>
          <a:off x="2494016" y="3871847"/>
          <a:ext cx="319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14">
                  <a:extLst>
                    <a:ext uri="{9D8B030D-6E8A-4147-A177-3AD203B41FA5}">
                      <a16:colId xmlns:a16="http://schemas.microsoft.com/office/drawing/2014/main" val="334929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7215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097A3-76A6-4792-A7D5-4EACA831BFA6}"/>
              </a:ext>
            </a:extLst>
          </p:cNvPr>
          <p:cNvCxnSpPr/>
          <p:nvPr/>
        </p:nvCxnSpPr>
        <p:spPr>
          <a:xfrm flipH="1">
            <a:off x="7309297" y="2570615"/>
            <a:ext cx="1853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201C9B-00D5-489B-931D-999B2672D0A5}"/>
              </a:ext>
            </a:extLst>
          </p:cNvPr>
          <p:cNvSpPr txBox="1"/>
          <p:nvPr/>
        </p:nvSpPr>
        <p:spPr>
          <a:xfrm>
            <a:off x="9104541" y="2366057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Remember </a:t>
            </a:r>
            <a:r>
              <a:rPr lang="en-ZA" b="1" dirty="0"/>
              <a:t>delete?</a:t>
            </a:r>
            <a:endParaRPr lang="en-ZA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E55EAB8-644E-440E-A73A-9B91454B9EEA}"/>
              </a:ext>
            </a:extLst>
          </p:cNvPr>
          <p:cNvGraphicFramePr>
            <a:graphicFrameLocks noGrp="1"/>
          </p:cNvGraphicFramePr>
          <p:nvPr/>
        </p:nvGraphicFramePr>
        <p:xfrm>
          <a:off x="2556318" y="2408210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E3A681-4343-48EB-A164-9120DCC49FF9}"/>
              </a:ext>
            </a:extLst>
          </p:cNvPr>
          <p:cNvCxnSpPr>
            <a:endCxn id="32" idx="1"/>
          </p:cNvCxnSpPr>
          <p:nvPr/>
        </p:nvCxnSpPr>
        <p:spPr>
          <a:xfrm flipV="1">
            <a:off x="1583194" y="2593630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19AD296-2189-4B1E-B35F-ADBF688334EA}"/>
              </a:ext>
            </a:extLst>
          </p:cNvPr>
          <p:cNvSpPr/>
          <p:nvPr/>
        </p:nvSpPr>
        <p:spPr>
          <a:xfrm>
            <a:off x="1440581" y="2534444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DEF10-98EF-4849-9F7F-D5C49E58C892}"/>
              </a:ext>
            </a:extLst>
          </p:cNvPr>
          <p:cNvSpPr txBox="1"/>
          <p:nvPr/>
        </p:nvSpPr>
        <p:spPr>
          <a:xfrm>
            <a:off x="913701" y="23749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481469-A792-4AC7-8E6C-E4F5A9AA6DA2}"/>
              </a:ext>
            </a:extLst>
          </p:cNvPr>
          <p:cNvCxnSpPr/>
          <p:nvPr/>
        </p:nvCxnSpPr>
        <p:spPr>
          <a:xfrm>
            <a:off x="3221372" y="1987812"/>
            <a:ext cx="3469239" cy="1337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73D3A5-0427-4126-A2B3-7D3298488718}"/>
              </a:ext>
            </a:extLst>
          </p:cNvPr>
          <p:cNvCxnSpPr/>
          <p:nvPr/>
        </p:nvCxnSpPr>
        <p:spPr>
          <a:xfrm flipH="1">
            <a:off x="3095115" y="1895246"/>
            <a:ext cx="2810735" cy="1533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0E7F38-D62B-449F-8448-A47E83683EDF}"/>
              </a:ext>
            </a:extLst>
          </p:cNvPr>
          <p:cNvCxnSpPr/>
          <p:nvPr/>
        </p:nvCxnSpPr>
        <p:spPr>
          <a:xfrm flipH="1">
            <a:off x="3221372" y="3998082"/>
            <a:ext cx="2874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270383-5E5C-4809-917C-15CBBB5BEFCC}"/>
              </a:ext>
            </a:extLst>
          </p:cNvPr>
          <p:cNvSpPr txBox="1"/>
          <p:nvPr/>
        </p:nvSpPr>
        <p:spPr>
          <a:xfrm>
            <a:off x="6096000" y="3810324"/>
            <a:ext cx="109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To </a:t>
            </a:r>
            <a:r>
              <a:rPr lang="en-ZA" b="1" dirty="0" err="1"/>
              <a:t>nullptr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30855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ZA" dirty="0"/>
              <a:t>5- </a:t>
            </a:r>
            <a:r>
              <a:rPr lang="en-US" dirty="0"/>
              <a:t>Make array now point to </a:t>
            </a:r>
            <a:r>
              <a:rPr lang="en-ZA" dirty="0"/>
              <a:t>the </a:t>
            </a:r>
            <a:r>
              <a:rPr lang="en-ZA" dirty="0" err="1"/>
              <a:t>tmp</a:t>
            </a:r>
            <a:r>
              <a:rPr lang="en-ZA" dirty="0"/>
              <a:t> array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dirty="0"/>
              <a:t>			Now, </a:t>
            </a:r>
            <a:r>
              <a:rPr lang="en-ZA" i="1" dirty="0" err="1"/>
              <a:t>arr</a:t>
            </a:r>
            <a:r>
              <a:rPr lang="en-ZA" i="1" dirty="0"/>
              <a:t> </a:t>
            </a:r>
            <a:r>
              <a:rPr lang="en-ZA" dirty="0"/>
              <a:t>and </a:t>
            </a:r>
            <a:r>
              <a:rPr lang="en-ZA" i="1" dirty="0" err="1"/>
              <a:t>arr_tmp</a:t>
            </a:r>
            <a:r>
              <a:rPr lang="en-ZA" dirty="0"/>
              <a:t> point to the same array. We </a:t>
            </a:r>
          </a:p>
          <a:p>
            <a:pPr marL="457200" lvl="1" indent="0">
              <a:buNone/>
            </a:pPr>
            <a:r>
              <a:rPr lang="en-ZA" dirty="0"/>
              <a:t>			don’t need both of them. 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1CFF75-0A83-4CE5-85C7-BB329378C83D}"/>
              </a:ext>
            </a:extLst>
          </p:cNvPr>
          <p:cNvSpPr/>
          <p:nvPr/>
        </p:nvSpPr>
        <p:spPr>
          <a:xfrm>
            <a:off x="1905159" y="2412563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32382-98B9-45CE-B88A-09D5A6A5D002}"/>
              </a:ext>
            </a:extLst>
          </p:cNvPr>
          <p:cNvSpPr txBox="1"/>
          <p:nvPr/>
        </p:nvSpPr>
        <p:spPr>
          <a:xfrm>
            <a:off x="1378279" y="22530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C92573-91FD-40EB-9667-713B82522942}"/>
              </a:ext>
            </a:extLst>
          </p:cNvPr>
          <p:cNvCxnSpPr>
            <a:cxnSpLocks/>
          </p:cNvCxnSpPr>
          <p:nvPr/>
        </p:nvCxnSpPr>
        <p:spPr>
          <a:xfrm flipV="1">
            <a:off x="1520892" y="5115733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BC120AF-FAFE-46FE-B2DD-B9BD00F3E392}"/>
              </a:ext>
            </a:extLst>
          </p:cNvPr>
          <p:cNvSpPr/>
          <p:nvPr/>
        </p:nvSpPr>
        <p:spPr>
          <a:xfrm>
            <a:off x="1378279" y="5056547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7A6C3-4E8A-41A3-BEEC-7E53E1203C8B}"/>
              </a:ext>
            </a:extLst>
          </p:cNvPr>
          <p:cNvSpPr txBox="1"/>
          <p:nvPr/>
        </p:nvSpPr>
        <p:spPr>
          <a:xfrm>
            <a:off x="473036" y="491353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arr_tmp</a:t>
            </a:r>
            <a:endParaRPr lang="en-ZA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25C3B05-A07E-4789-9E74-6FC84EFF387B}"/>
              </a:ext>
            </a:extLst>
          </p:cNvPr>
          <p:cNvGraphicFramePr>
            <a:graphicFrameLocks noGrp="1"/>
          </p:cNvGraphicFramePr>
          <p:nvPr/>
        </p:nvGraphicFramePr>
        <p:xfrm>
          <a:off x="2494016" y="4930312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5E4AC3-6B9E-4610-81AC-42D2306272BE}"/>
              </a:ext>
            </a:extLst>
          </p:cNvPr>
          <p:cNvGraphicFramePr>
            <a:graphicFrameLocks noGrp="1"/>
          </p:cNvGraphicFramePr>
          <p:nvPr/>
        </p:nvGraphicFramePr>
        <p:xfrm>
          <a:off x="7040850" y="4930312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14B570-0A74-473F-AE0E-B07EA38EA944}"/>
              </a:ext>
            </a:extLst>
          </p:cNvPr>
          <p:cNvCxnSpPr>
            <a:cxnSpLocks/>
            <a:stCxn id="22" idx="5"/>
            <a:endCxn id="29" idx="1"/>
          </p:cNvCxnSpPr>
          <p:nvPr/>
        </p:nvCxnSpPr>
        <p:spPr>
          <a:xfrm>
            <a:off x="2026887" y="2513599"/>
            <a:ext cx="467129" cy="260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85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ZA" dirty="0"/>
              <a:t>6- Now </a:t>
            </a:r>
            <a:r>
              <a:rPr lang="en-ZA" dirty="0" err="1"/>
              <a:t>tmp</a:t>
            </a:r>
            <a:r>
              <a:rPr lang="en-ZA" dirty="0"/>
              <a:t> pointer can go in peace …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dirty="0"/>
              <a:t>			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1CFF75-0A83-4CE5-85C7-BB329378C83D}"/>
              </a:ext>
            </a:extLst>
          </p:cNvPr>
          <p:cNvSpPr/>
          <p:nvPr/>
        </p:nvSpPr>
        <p:spPr>
          <a:xfrm>
            <a:off x="1905159" y="2412563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32382-98B9-45CE-B88A-09D5A6A5D002}"/>
              </a:ext>
            </a:extLst>
          </p:cNvPr>
          <p:cNvSpPr txBox="1"/>
          <p:nvPr/>
        </p:nvSpPr>
        <p:spPr>
          <a:xfrm>
            <a:off x="1378279" y="22530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</a:t>
            </a:r>
            <a:endParaRPr lang="en-Z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C92573-91FD-40EB-9667-713B82522942}"/>
              </a:ext>
            </a:extLst>
          </p:cNvPr>
          <p:cNvCxnSpPr>
            <a:cxnSpLocks/>
          </p:cNvCxnSpPr>
          <p:nvPr/>
        </p:nvCxnSpPr>
        <p:spPr>
          <a:xfrm flipV="1">
            <a:off x="2426135" y="4168304"/>
            <a:ext cx="973124" cy="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BC120AF-FAFE-46FE-B2DD-B9BD00F3E392}"/>
              </a:ext>
            </a:extLst>
          </p:cNvPr>
          <p:cNvSpPr/>
          <p:nvPr/>
        </p:nvSpPr>
        <p:spPr>
          <a:xfrm>
            <a:off x="2283522" y="4109118"/>
            <a:ext cx="142613" cy="11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7A6C3-4E8A-41A3-BEEC-7E53E1203C8B}"/>
              </a:ext>
            </a:extLst>
          </p:cNvPr>
          <p:cNvSpPr txBox="1"/>
          <p:nvPr/>
        </p:nvSpPr>
        <p:spPr>
          <a:xfrm>
            <a:off x="1378279" y="396610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arr_tmp</a:t>
            </a:r>
            <a:endParaRPr lang="en-ZA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25C3B05-A07E-4789-9E74-6FC84EFF3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0477"/>
              </p:ext>
            </p:extLst>
          </p:nvPr>
        </p:nvGraphicFramePr>
        <p:xfrm>
          <a:off x="2510794" y="3034398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5E4AC3-6B9E-4610-81AC-42D230627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04157"/>
              </p:ext>
            </p:extLst>
          </p:nvPr>
        </p:nvGraphicFramePr>
        <p:xfrm>
          <a:off x="7057628" y="3034398"/>
          <a:ext cx="4546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42">
                  <a:extLst>
                    <a:ext uri="{9D8B030D-6E8A-4147-A177-3AD203B41FA5}">
                      <a16:colId xmlns:a16="http://schemas.microsoft.com/office/drawing/2014/main" val="3126999205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4286877941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202456302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376450429"/>
                    </a:ext>
                  </a:extLst>
                </a:gridCol>
                <a:gridCol w="942923">
                  <a:extLst>
                    <a:ext uri="{9D8B030D-6E8A-4147-A177-3AD203B41FA5}">
                      <a16:colId xmlns:a16="http://schemas.microsoft.com/office/drawing/2014/main" val="1053528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7717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14B570-0A74-473F-AE0E-B07EA38EA944}"/>
              </a:ext>
            </a:extLst>
          </p:cNvPr>
          <p:cNvCxnSpPr>
            <a:cxnSpLocks/>
            <a:stCxn id="22" idx="5"/>
            <a:endCxn id="29" idx="1"/>
          </p:cNvCxnSpPr>
          <p:nvPr/>
        </p:nvCxnSpPr>
        <p:spPr>
          <a:xfrm>
            <a:off x="2026887" y="2513599"/>
            <a:ext cx="483907" cy="7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31B7F-B277-443E-9B01-79CC1659A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00224"/>
              </p:ext>
            </p:extLst>
          </p:nvPr>
        </p:nvGraphicFramePr>
        <p:xfrm>
          <a:off x="3416037" y="3982883"/>
          <a:ext cx="282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40">
                  <a:extLst>
                    <a:ext uri="{9D8B030D-6E8A-4147-A177-3AD203B41FA5}">
                      <a16:colId xmlns:a16="http://schemas.microsoft.com/office/drawing/2014/main" val="2370603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73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(Resizing)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091913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ZA" dirty="0"/>
              <a:t>Detect that array </a:t>
            </a:r>
            <a:r>
              <a:rPr lang="en-ZA" i="1" dirty="0" err="1"/>
              <a:t>arr</a:t>
            </a:r>
            <a:r>
              <a:rPr lang="en-ZA" dirty="0"/>
              <a:t> is full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ZA" dirty="0"/>
              <a:t>Create a </a:t>
            </a:r>
            <a:r>
              <a:rPr lang="en-ZA" i="1" dirty="0" err="1"/>
              <a:t>tmp</a:t>
            </a:r>
            <a:r>
              <a:rPr lang="en-ZA" dirty="0"/>
              <a:t> array that points to the null pointer (0)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ZA" dirty="0"/>
              <a:t>Out of </a:t>
            </a:r>
            <a:r>
              <a:rPr lang="en-ZA" i="1" dirty="0" err="1"/>
              <a:t>tmp</a:t>
            </a:r>
            <a:r>
              <a:rPr lang="en-ZA" dirty="0"/>
              <a:t> (since it’s a pointer) create an array that has twice the size of </a:t>
            </a:r>
            <a:r>
              <a:rPr lang="en-ZA" i="1" dirty="0" err="1"/>
              <a:t>arr</a:t>
            </a:r>
            <a:endParaRPr lang="en-ZA" i="1" dirty="0"/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ZA" dirty="0"/>
              <a:t>Copy the stuff from </a:t>
            </a:r>
            <a:r>
              <a:rPr lang="en-ZA" i="1" dirty="0" err="1"/>
              <a:t>arr</a:t>
            </a:r>
            <a:r>
              <a:rPr lang="en-ZA" i="1" dirty="0"/>
              <a:t> </a:t>
            </a:r>
            <a:r>
              <a:rPr lang="en-ZA" dirty="0"/>
              <a:t> to </a:t>
            </a:r>
            <a:r>
              <a:rPr lang="en-ZA" i="1" dirty="0" err="1"/>
              <a:t>tmp</a:t>
            </a:r>
            <a:r>
              <a:rPr lang="en-ZA" dirty="0"/>
              <a:t> 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ZA" dirty="0"/>
              <a:t>Delete the array pointed by </a:t>
            </a:r>
            <a:r>
              <a:rPr lang="en-ZA" i="1" dirty="0" err="1"/>
              <a:t>arr</a:t>
            </a:r>
            <a:r>
              <a:rPr lang="en-ZA" dirty="0"/>
              <a:t>, while make </a:t>
            </a:r>
            <a:r>
              <a:rPr lang="en-ZA" i="1" dirty="0" err="1"/>
              <a:t>arr</a:t>
            </a:r>
            <a:r>
              <a:rPr lang="en-ZA" i="1" dirty="0"/>
              <a:t> pointing to the </a:t>
            </a:r>
            <a:r>
              <a:rPr lang="en-ZA" i="1" dirty="0" err="1"/>
              <a:t>nullptr</a:t>
            </a:r>
            <a:endParaRPr lang="en-ZA" i="1" dirty="0"/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ZA" dirty="0"/>
              <a:t>Make</a:t>
            </a:r>
            <a:r>
              <a:rPr lang="en-ZA" i="1" dirty="0"/>
              <a:t> </a:t>
            </a:r>
            <a:r>
              <a:rPr lang="en-ZA" i="1" dirty="0" err="1"/>
              <a:t>arr</a:t>
            </a:r>
            <a:r>
              <a:rPr lang="en-ZA" i="1" dirty="0"/>
              <a:t> </a:t>
            </a:r>
            <a:r>
              <a:rPr lang="en-ZA" dirty="0"/>
              <a:t>to point to </a:t>
            </a:r>
            <a:r>
              <a:rPr lang="en-ZA" i="1" dirty="0" err="1"/>
              <a:t>tmp</a:t>
            </a:r>
            <a:r>
              <a:rPr lang="en-ZA" i="1" dirty="0"/>
              <a:t> </a:t>
            </a:r>
            <a:r>
              <a:rPr lang="en-ZA" dirty="0"/>
              <a:t>memory location (the newly created array)</a:t>
            </a:r>
          </a:p>
          <a:p>
            <a:pPr marL="9144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ZA" dirty="0"/>
              <a:t>Delete the array pointed by </a:t>
            </a:r>
            <a:r>
              <a:rPr lang="en-ZA" i="1" dirty="0" err="1"/>
              <a:t>tmp</a:t>
            </a:r>
            <a:r>
              <a:rPr lang="en-ZA" dirty="0"/>
              <a:t>, while make </a:t>
            </a:r>
            <a:r>
              <a:rPr lang="en-ZA" i="1" dirty="0" err="1"/>
              <a:t>tmp</a:t>
            </a:r>
            <a:r>
              <a:rPr lang="en-ZA" i="1" dirty="0"/>
              <a:t> pointing to the </a:t>
            </a:r>
            <a:r>
              <a:rPr lang="en-ZA" i="1" dirty="0" err="1"/>
              <a:t>nullptr</a:t>
            </a:r>
            <a:endParaRPr lang="en-ZA" i="1" dirty="0"/>
          </a:p>
          <a:p>
            <a:pPr marL="914400" lvl="1" indent="-457200">
              <a:buFont typeface="+mj-lt"/>
              <a:buAutoNum type="arabicPeriod"/>
            </a:pPr>
            <a:endParaRPr lang="en-ZA" dirty="0"/>
          </a:p>
          <a:p>
            <a:pPr marL="914400" lvl="1" indent="-457200">
              <a:buFont typeface="+mj-lt"/>
              <a:buAutoNum type="arabicPeriod"/>
            </a:pPr>
            <a:endParaRPr lang="en-ZA" dirty="0"/>
          </a:p>
          <a:p>
            <a:pPr marL="457200" lvl="1" indent="0" algn="ctr">
              <a:buNone/>
            </a:pPr>
            <a:r>
              <a:rPr lang="en-ZA" dirty="0"/>
              <a:t>A bit long but worth it!</a:t>
            </a:r>
          </a:p>
        </p:txBody>
      </p:sp>
    </p:spTree>
    <p:extLst>
      <p:ext uri="{BB962C8B-B14F-4D97-AF65-F5344CB8AC3E}">
        <p14:creationId xmlns:p14="http://schemas.microsoft.com/office/powerpoint/2010/main" val="3498012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13B-753D-4905-86D6-D97A273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 From 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2FE3-54D0-4D9B-B5F4-47408FB7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509191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ZA" dirty="0"/>
              <a:t>Arrays as previously defined have a major problem: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ZA" dirty="0"/>
              <a:t>Boundary check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dirty="0"/>
              <a:t>Let int a[2];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ZA" dirty="0"/>
              <a:t>a[0] = 1; a[1]=2; </a:t>
            </a:r>
            <a:r>
              <a:rPr lang="en-ZA" dirty="0">
                <a:solidFill>
                  <a:srgbClr val="FF0000"/>
                </a:solidFill>
              </a:rPr>
              <a:t>a[2]=4</a:t>
            </a:r>
            <a:r>
              <a:rPr lang="en-ZA" dirty="0"/>
              <a:t>, out of bound but allowed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dirty="0"/>
              <a:t>Let include &lt;array&gt;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ZA" dirty="0"/>
              <a:t>array &lt;int, 2&gt; </a:t>
            </a:r>
            <a:r>
              <a:rPr lang="en-ZA" dirty="0" err="1"/>
              <a:t>arr</a:t>
            </a:r>
            <a:r>
              <a:rPr lang="en-ZA" dirty="0"/>
              <a:t>;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ZA" dirty="0"/>
              <a:t>Check: </a:t>
            </a:r>
            <a:r>
              <a:rPr lang="en-ZA" dirty="0">
                <a:solidFill>
                  <a:srgbClr val="FF0000"/>
                </a:solidFill>
              </a:rPr>
              <a:t>a[2]=4</a:t>
            </a:r>
            <a:r>
              <a:rPr lang="en-ZA" dirty="0"/>
              <a:t>, will be ok, but </a:t>
            </a:r>
            <a:r>
              <a:rPr lang="en-ZA" dirty="0">
                <a:solidFill>
                  <a:schemeClr val="accent6"/>
                </a:solidFill>
              </a:rPr>
              <a:t>a.at(2)=4 </a:t>
            </a:r>
            <a:r>
              <a:rPr lang="en-ZA" dirty="0"/>
              <a:t>will be out of bound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ZA" dirty="0"/>
              <a:t>Definitely better for your loops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dirty="0"/>
              <a:t>And it has </a:t>
            </a:r>
            <a:r>
              <a:rPr lang="en-ZA" dirty="0" err="1"/>
              <a:t>nuch</a:t>
            </a:r>
            <a:r>
              <a:rPr lang="en-ZA" dirty="0"/>
              <a:t> more functionalities </a:t>
            </a:r>
          </a:p>
          <a:p>
            <a:pPr marL="914400" lvl="1" indent="-457200">
              <a:buFont typeface="+mj-lt"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273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43F0-7F0D-4015-9514-78E9906F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169B-78AA-4AC9-A5A5-2384AC73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Not mathematical vectors</a:t>
            </a:r>
          </a:p>
          <a:p>
            <a:r>
              <a:rPr lang="en-ZA" dirty="0"/>
              <a:t>Type of containers, similar to arrays</a:t>
            </a:r>
          </a:p>
          <a:p>
            <a:r>
              <a:rPr lang="en-ZA" dirty="0"/>
              <a:t>They are part of the STL (Standard Template Library) of C++</a:t>
            </a:r>
          </a:p>
          <a:p>
            <a:r>
              <a:rPr lang="en-ZA" dirty="0"/>
              <a:t>They need to be included </a:t>
            </a:r>
            <a:r>
              <a:rPr lang="en-ZA" i="1" dirty="0"/>
              <a:t>(#include&lt;vector&gt;)</a:t>
            </a:r>
          </a:p>
          <a:p>
            <a:r>
              <a:rPr lang="en-ZA" i="1" dirty="0"/>
              <a:t>No initial size to start with like arrays</a:t>
            </a:r>
          </a:p>
          <a:p>
            <a:r>
              <a:rPr lang="en-ZA" dirty="0"/>
              <a:t>Vector in essence are some dynamic array</a:t>
            </a:r>
          </a:p>
          <a:p>
            <a:r>
              <a:rPr lang="en-ZA" i="1" dirty="0"/>
              <a:t>Can reserve space</a:t>
            </a:r>
          </a:p>
          <a:p>
            <a:endParaRPr lang="en-ZA" i="1" dirty="0"/>
          </a:p>
          <a:p>
            <a:r>
              <a:rPr lang="en-ZA" i="1" dirty="0"/>
              <a:t>vector&lt;built-in-type&gt; </a:t>
            </a:r>
            <a:r>
              <a:rPr lang="en-ZA" i="1" dirty="0" err="1"/>
              <a:t>vector_name</a:t>
            </a:r>
            <a:r>
              <a:rPr lang="en-ZA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9143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6B34-A66F-43AA-9F5A-CB834D3A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Vectors (Operation 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D639-C971-4953-9F58-73C879D0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 insert stuff in the vector: </a:t>
            </a:r>
            <a:r>
              <a:rPr lang="en-ZA" i="1" dirty="0"/>
              <a:t> </a:t>
            </a:r>
            <a:r>
              <a:rPr lang="en-ZA" i="1" dirty="0" err="1"/>
              <a:t>push_back</a:t>
            </a:r>
            <a:r>
              <a:rPr lang="en-ZA" i="1" dirty="0"/>
              <a:t>(</a:t>
            </a:r>
            <a:r>
              <a:rPr lang="en-ZA" i="1" dirty="0" err="1"/>
              <a:t>object_to_insert</a:t>
            </a:r>
            <a:r>
              <a:rPr lang="en-ZA" i="1" dirty="0"/>
              <a:t>)</a:t>
            </a:r>
          </a:p>
          <a:p>
            <a:r>
              <a:rPr lang="en-ZA" dirty="0"/>
              <a:t>To get the size of the vector: </a:t>
            </a:r>
            <a:r>
              <a:rPr lang="en-ZA" b="1" i="1" dirty="0">
                <a:solidFill>
                  <a:srgbClr val="FF0000"/>
                </a:solidFill>
              </a:rPr>
              <a:t>size()</a:t>
            </a:r>
          </a:p>
          <a:p>
            <a:r>
              <a:rPr lang="en-ZA" dirty="0"/>
              <a:t>To get the capacity of a vector: </a:t>
            </a:r>
            <a:r>
              <a:rPr lang="en-ZA" b="1" i="1" dirty="0">
                <a:solidFill>
                  <a:srgbClr val="FF0000"/>
                </a:solidFill>
              </a:rPr>
              <a:t>capacity()</a:t>
            </a:r>
          </a:p>
          <a:p>
            <a:r>
              <a:rPr lang="en-ZA" dirty="0"/>
              <a:t>To access a vector: </a:t>
            </a:r>
            <a:r>
              <a:rPr lang="en-ZA" i="1" dirty="0" err="1"/>
              <a:t>myVector</a:t>
            </a:r>
            <a:r>
              <a:rPr lang="en-ZA" i="1" dirty="0"/>
              <a:t>[</a:t>
            </a:r>
            <a:r>
              <a:rPr lang="en-ZA" i="1" dirty="0" err="1"/>
              <a:t>i</a:t>
            </a:r>
            <a:r>
              <a:rPr lang="en-ZA" i="1" dirty="0"/>
              <a:t>]</a:t>
            </a:r>
          </a:p>
          <a:p>
            <a:r>
              <a:rPr lang="en-ZA" dirty="0"/>
              <a:t>To reserve space: </a:t>
            </a:r>
            <a:r>
              <a:rPr lang="en-ZA" i="1" dirty="0"/>
              <a:t>reserve(int number of spaces)</a:t>
            </a:r>
          </a:p>
          <a:p>
            <a:r>
              <a:rPr lang="en-ZA" dirty="0"/>
              <a:t>To get the first element of our vector: </a:t>
            </a:r>
            <a:r>
              <a:rPr lang="en-ZA" i="1" dirty="0"/>
              <a:t>front()</a:t>
            </a:r>
          </a:p>
          <a:p>
            <a:r>
              <a:rPr lang="en-ZA" dirty="0"/>
              <a:t>To get the last element of our vector: </a:t>
            </a:r>
            <a:r>
              <a:rPr lang="en-ZA" i="1" dirty="0"/>
              <a:t>back()</a:t>
            </a:r>
          </a:p>
          <a:p>
            <a:r>
              <a:rPr lang="en-ZA" dirty="0"/>
              <a:t>To get the </a:t>
            </a:r>
            <a:r>
              <a:rPr lang="en-ZA" dirty="0" err="1"/>
              <a:t>ith</a:t>
            </a:r>
            <a:r>
              <a:rPr lang="en-ZA" dirty="0"/>
              <a:t> element of our vector: </a:t>
            </a:r>
            <a:r>
              <a:rPr lang="en-ZA" i="1" dirty="0"/>
              <a:t>at(</a:t>
            </a:r>
            <a:r>
              <a:rPr lang="en-ZA" i="1" dirty="0" err="1"/>
              <a:t>i</a:t>
            </a:r>
            <a:r>
              <a:rPr lang="en-ZA" i="1" dirty="0"/>
              <a:t>)</a:t>
            </a:r>
          </a:p>
          <a:p>
            <a:endParaRPr lang="en-ZA" i="1" dirty="0"/>
          </a:p>
          <a:p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288686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C3C5-FF5A-4318-B406-01029148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903"/>
            <a:ext cx="10515600" cy="566053"/>
          </a:xfrm>
        </p:spPr>
        <p:txBody>
          <a:bodyPr>
            <a:normAutofit fontScale="90000"/>
          </a:bodyPr>
          <a:lstStyle/>
          <a:p>
            <a:r>
              <a:rPr lang="en-ZA" dirty="0"/>
              <a:t>Quick recap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9419-20AA-4D1A-90E1-7712B4B9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/>
          <a:lstStyle/>
          <a:p>
            <a:r>
              <a:rPr lang="en-ZA" dirty="0"/>
              <a:t>Conditions: </a:t>
            </a:r>
          </a:p>
          <a:p>
            <a:pPr lvl="1"/>
            <a:r>
              <a:rPr lang="en-ZA" sz="2000" dirty="0"/>
              <a:t>If </a:t>
            </a:r>
            <a:r>
              <a:rPr lang="en-ZA" sz="2000" i="1" dirty="0" err="1"/>
              <a:t>condition_statement</a:t>
            </a:r>
            <a:r>
              <a:rPr lang="en-ZA" sz="2000" dirty="0"/>
              <a:t> {</a:t>
            </a:r>
          </a:p>
          <a:p>
            <a:pPr marL="914400" lvl="2" indent="0">
              <a:buNone/>
            </a:pPr>
            <a:r>
              <a:rPr lang="en-ZA" dirty="0"/>
              <a:t>Body of your condition;</a:t>
            </a:r>
          </a:p>
          <a:p>
            <a:pPr marL="914400" lvl="2" indent="0">
              <a:buNone/>
            </a:pPr>
            <a:r>
              <a:rPr lang="en-ZA" dirty="0"/>
              <a:t>}</a:t>
            </a:r>
          </a:p>
          <a:p>
            <a:pPr marL="457200" lvl="1" indent="0">
              <a:buNone/>
            </a:pPr>
            <a:r>
              <a:rPr lang="en-ZA" sz="2000" dirty="0"/>
              <a:t>    else{</a:t>
            </a:r>
          </a:p>
          <a:p>
            <a:pPr marL="457200" lvl="1" indent="0">
              <a:buNone/>
            </a:pPr>
            <a:r>
              <a:rPr lang="en-ZA" sz="2000" dirty="0"/>
              <a:t>	Body of your condition;</a:t>
            </a:r>
          </a:p>
          <a:p>
            <a:pPr marL="457200" lvl="1" indent="0">
              <a:buNone/>
            </a:pPr>
            <a:r>
              <a:rPr lang="en-ZA" sz="2000" dirty="0"/>
              <a:t>	}</a:t>
            </a:r>
          </a:p>
          <a:p>
            <a:pPr lvl="1"/>
            <a:r>
              <a:rPr lang="en-ZA" sz="2000" dirty="0"/>
              <a:t>While loops</a:t>
            </a:r>
          </a:p>
          <a:p>
            <a:pPr lvl="1"/>
            <a:r>
              <a:rPr lang="en-ZA" sz="2000" dirty="0"/>
              <a:t>For loops</a:t>
            </a:r>
          </a:p>
          <a:p>
            <a:pPr lvl="1"/>
            <a:r>
              <a:rPr lang="en-ZA" sz="2000" dirty="0"/>
              <a:t>Check </a:t>
            </a:r>
            <a:r>
              <a:rPr lang="en-ZA" sz="2000" dirty="0" err="1"/>
              <a:t>c++</a:t>
            </a:r>
            <a:r>
              <a:rPr lang="en-ZA" sz="2000" dirty="0"/>
              <a:t> example code</a:t>
            </a:r>
          </a:p>
        </p:txBody>
      </p:sp>
    </p:spTree>
    <p:extLst>
      <p:ext uri="{BB962C8B-B14F-4D97-AF65-F5344CB8AC3E}">
        <p14:creationId xmlns:p14="http://schemas.microsoft.com/office/powerpoint/2010/main" val="607650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6B34-A66F-43AA-9F5A-CB834D3A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21"/>
            <a:ext cx="10515600" cy="738243"/>
          </a:xfrm>
        </p:spPr>
        <p:txBody>
          <a:bodyPr/>
          <a:lstStyle/>
          <a:p>
            <a:r>
              <a:rPr lang="en-ZA" dirty="0"/>
              <a:t>Vectors (Intuition)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D639-C971-4953-9F58-73C879D0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464"/>
            <a:ext cx="10515600" cy="5708505"/>
          </a:xfrm>
        </p:spPr>
        <p:txBody>
          <a:bodyPr>
            <a:normAutofit/>
          </a:bodyPr>
          <a:lstStyle/>
          <a:p>
            <a:r>
              <a:rPr lang="en-ZA" dirty="0"/>
              <a:t>See them as Dynamic arrays</a:t>
            </a:r>
          </a:p>
          <a:p>
            <a:r>
              <a:rPr lang="en-ZA" dirty="0"/>
              <a:t>They </a:t>
            </a:r>
            <a:r>
              <a:rPr lang="en-ZA" b="1" dirty="0"/>
              <a:t>do not </a:t>
            </a:r>
            <a:r>
              <a:rPr lang="en-ZA" dirty="0"/>
              <a:t>remain in the same memory location due to the shape change</a:t>
            </a:r>
          </a:p>
          <a:p>
            <a:pPr marL="0" indent="0">
              <a:buNone/>
            </a:pPr>
            <a:r>
              <a:rPr lang="en-ZA" dirty="0"/>
              <a:t>Let vector </a:t>
            </a:r>
            <a:r>
              <a:rPr lang="en-ZA" b="1" i="1" dirty="0"/>
              <a:t>v</a:t>
            </a:r>
            <a:r>
              <a:rPr lang="en-ZA" dirty="0"/>
              <a:t> at address 0x123456, size 0, capacity 0 , type string</a:t>
            </a:r>
          </a:p>
          <a:p>
            <a:endParaRPr lang="en-ZA" dirty="0"/>
          </a:p>
          <a:p>
            <a:endParaRPr lang="en-ZA" i="1" dirty="0"/>
          </a:p>
          <a:p>
            <a:r>
              <a:rPr lang="en-ZA" b="1" i="1" dirty="0"/>
              <a:t>v</a:t>
            </a:r>
            <a:r>
              <a:rPr lang="en-ZA" dirty="0"/>
              <a:t>[0] == “COMS” </a:t>
            </a:r>
          </a:p>
          <a:p>
            <a:r>
              <a:rPr lang="en-ZA" b="1" i="1" dirty="0" err="1"/>
              <a:t>V.push_back</a:t>
            </a:r>
            <a:r>
              <a:rPr lang="en-ZA" b="1" i="1" dirty="0"/>
              <a:t>(“wits”)</a:t>
            </a:r>
          </a:p>
          <a:p>
            <a:pPr marL="0" indent="0">
              <a:buNone/>
            </a:pPr>
            <a:r>
              <a:rPr lang="en-ZA" b="1" i="1" dirty="0"/>
              <a:t>			      Yes: </a:t>
            </a:r>
            <a:r>
              <a:rPr lang="en-ZA" dirty="0"/>
              <a:t>Insert “wits” at the back of </a:t>
            </a:r>
            <a:r>
              <a:rPr lang="en-ZA" b="1" i="1" dirty="0"/>
              <a:t>v</a:t>
            </a:r>
          </a:p>
          <a:p>
            <a:r>
              <a:rPr lang="en-ZA" dirty="0"/>
              <a:t>Is there any space </a:t>
            </a:r>
          </a:p>
          <a:p>
            <a:pPr marL="0" indent="0">
              <a:buNone/>
            </a:pPr>
            <a:r>
              <a:rPr lang="en-ZA" i="1" dirty="0"/>
              <a:t>			      </a:t>
            </a:r>
            <a:r>
              <a:rPr lang="en-ZA" b="1" i="1" dirty="0"/>
              <a:t>No: </a:t>
            </a:r>
            <a:endParaRPr lang="en-ZA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F36182-7E21-460B-992D-1621872C9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08726"/>
              </p:ext>
            </p:extLst>
          </p:nvPr>
        </p:nvGraphicFramePr>
        <p:xfrm>
          <a:off x="2694729" y="2965982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9204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36875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28211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6881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77217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0827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8792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52222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824223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0" i="1" dirty="0"/>
                        <a:t>“COMS”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336684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-151561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62439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E83D2954-8698-469B-9C65-C7A8D58DCBBA}"/>
              </a:ext>
            </a:extLst>
          </p:cNvPr>
          <p:cNvSpPr/>
          <p:nvPr/>
        </p:nvSpPr>
        <p:spPr>
          <a:xfrm rot="5400000">
            <a:off x="6569978" y="3097736"/>
            <a:ext cx="377505" cy="872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6FBA4-A98E-4D94-ABE1-FA0E2B8C0400}"/>
              </a:ext>
            </a:extLst>
          </p:cNvPr>
          <p:cNvSpPr txBox="1"/>
          <p:nvPr/>
        </p:nvSpPr>
        <p:spPr>
          <a:xfrm>
            <a:off x="6611895" y="321518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i="1" dirty="0"/>
              <a:t>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2E275-ABD7-4DCA-9354-FEF33C420015}"/>
              </a:ext>
            </a:extLst>
          </p:cNvPr>
          <p:cNvSpPr txBox="1"/>
          <p:nvPr/>
        </p:nvSpPr>
        <p:spPr>
          <a:xfrm>
            <a:off x="1591542" y="297437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0x123456: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542CBCC-874F-4BF8-AB59-F9CB562CCAD5}"/>
              </a:ext>
            </a:extLst>
          </p:cNvPr>
          <p:cNvSpPr/>
          <p:nvPr/>
        </p:nvSpPr>
        <p:spPr>
          <a:xfrm>
            <a:off x="3825381" y="5033191"/>
            <a:ext cx="268447" cy="1107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C06C420-0756-456E-B2BC-49A29E8F21A8}"/>
              </a:ext>
            </a:extLst>
          </p:cNvPr>
          <p:cNvSpPr/>
          <p:nvPr/>
        </p:nvSpPr>
        <p:spPr>
          <a:xfrm>
            <a:off x="4764948" y="5888869"/>
            <a:ext cx="184731" cy="436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8871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6B34-A66F-43AA-9F5A-CB834D3A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21"/>
            <a:ext cx="10515600" cy="738243"/>
          </a:xfrm>
        </p:spPr>
        <p:txBody>
          <a:bodyPr/>
          <a:lstStyle/>
          <a:p>
            <a:r>
              <a:rPr lang="en-ZA" dirty="0"/>
              <a:t>Vectors (Intuition)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D639-C971-4953-9F58-73C879D0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380"/>
            <a:ext cx="10515600" cy="4416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b="1" i="1" dirty="0"/>
              <a:t>			      Yes: </a:t>
            </a:r>
            <a:r>
              <a:rPr lang="en-ZA" dirty="0"/>
              <a:t>Insert “wits” at the back of </a:t>
            </a:r>
            <a:r>
              <a:rPr lang="en-ZA" b="1" i="1" dirty="0"/>
              <a:t>v</a:t>
            </a:r>
          </a:p>
          <a:p>
            <a:r>
              <a:rPr lang="en-ZA" dirty="0"/>
              <a:t>Is there any space? </a:t>
            </a:r>
          </a:p>
          <a:p>
            <a:pPr marL="0" indent="0">
              <a:buNone/>
            </a:pPr>
            <a:r>
              <a:rPr lang="en-ZA" i="1" dirty="0"/>
              <a:t>			      </a:t>
            </a:r>
            <a:r>
              <a:rPr lang="en-ZA" b="1" i="1" dirty="0"/>
              <a:t>No: </a:t>
            </a:r>
            <a:r>
              <a:rPr lang="en-ZA" dirty="0"/>
              <a:t>1- Look for another suitable memory space     				       for both “coms”, “wits” and some extra,</a:t>
            </a:r>
          </a:p>
          <a:p>
            <a:pPr marL="0" indent="0">
              <a:buNone/>
            </a:pPr>
            <a:r>
              <a:rPr lang="en-ZA" i="1" dirty="0"/>
              <a:t>				  2- </a:t>
            </a:r>
            <a:r>
              <a:rPr lang="en-ZA" dirty="0"/>
              <a:t>Copy</a:t>
            </a:r>
            <a:r>
              <a:rPr lang="en-ZA" b="1" dirty="0"/>
              <a:t> </a:t>
            </a:r>
            <a:r>
              <a:rPr lang="en-ZA" b="1" i="1" dirty="0"/>
              <a:t>v </a:t>
            </a:r>
            <a:r>
              <a:rPr lang="en-ZA" dirty="0"/>
              <a:t>to the new memory location,</a:t>
            </a:r>
          </a:p>
          <a:p>
            <a:pPr marL="0" indent="0">
              <a:buNone/>
            </a:pPr>
            <a:r>
              <a:rPr lang="en-ZA" i="1" dirty="0"/>
              <a:t>				  3- </a:t>
            </a:r>
            <a:r>
              <a:rPr lang="en-ZA" dirty="0"/>
              <a:t>Clean the last memory location.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542CBCC-874F-4BF8-AB59-F9CB562CCAD5}"/>
              </a:ext>
            </a:extLst>
          </p:cNvPr>
          <p:cNvSpPr/>
          <p:nvPr/>
        </p:nvSpPr>
        <p:spPr>
          <a:xfrm>
            <a:off x="3900882" y="2321653"/>
            <a:ext cx="268447" cy="1107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30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C3C5-FF5A-4318-B406-01029148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903"/>
            <a:ext cx="10515600" cy="566053"/>
          </a:xfrm>
        </p:spPr>
        <p:txBody>
          <a:bodyPr>
            <a:normAutofit fontScale="90000"/>
          </a:bodyPr>
          <a:lstStyle/>
          <a:p>
            <a:r>
              <a:rPr lang="en-ZA" dirty="0"/>
              <a:t>Quick recap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9419-20AA-4D1A-90E1-7712B4B9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/>
          <a:lstStyle/>
          <a:p>
            <a:r>
              <a:rPr lang="en-ZA" sz="2000" b="1" u="sng" dirty="0"/>
              <a:t>Pointers</a:t>
            </a:r>
            <a:r>
              <a:rPr lang="en-ZA" sz="2000" dirty="0"/>
              <a:t>: Variables that stores memory addresses of other variables</a:t>
            </a:r>
          </a:p>
          <a:p>
            <a:pPr lvl="1"/>
            <a:r>
              <a:rPr lang="en-ZA" sz="1600" dirty="0"/>
              <a:t>Things to remember some few things:</a:t>
            </a:r>
          </a:p>
          <a:p>
            <a:pPr lvl="2"/>
            <a:r>
              <a:rPr lang="en-ZA" sz="1800" b="1" dirty="0"/>
              <a:t>int* </a:t>
            </a:r>
            <a:r>
              <a:rPr lang="en-ZA" sz="1800" b="1" i="1" dirty="0"/>
              <a:t>variable  = &amp;var &lt;- </a:t>
            </a:r>
            <a:r>
              <a:rPr lang="en-ZA" sz="1800" dirty="0"/>
              <a:t>by this, you declare a pointer of type </a:t>
            </a:r>
            <a:r>
              <a:rPr lang="en-ZA" sz="1800" dirty="0">
                <a:solidFill>
                  <a:srgbClr val="FF0000"/>
                </a:solidFill>
              </a:rPr>
              <a:t>int </a:t>
            </a:r>
            <a:r>
              <a:rPr lang="en-ZA" sz="1800" dirty="0"/>
              <a:t>having</a:t>
            </a:r>
            <a:r>
              <a:rPr lang="en-ZA" sz="1800" dirty="0">
                <a:solidFill>
                  <a:srgbClr val="FF0000"/>
                </a:solidFill>
              </a:rPr>
              <a:t> </a:t>
            </a:r>
            <a:r>
              <a:rPr lang="en-ZA" sz="1800" dirty="0"/>
              <a:t>the</a:t>
            </a:r>
            <a:r>
              <a:rPr lang="en-ZA" sz="1800" dirty="0">
                <a:solidFill>
                  <a:srgbClr val="FF0000"/>
                </a:solidFill>
              </a:rPr>
              <a:t> </a:t>
            </a:r>
            <a:r>
              <a:rPr lang="en-ZA" sz="1800" dirty="0"/>
              <a:t>address of the variable var</a:t>
            </a:r>
          </a:p>
          <a:p>
            <a:pPr lvl="2"/>
            <a:r>
              <a:rPr lang="en-ZA" sz="1800" b="1" i="1" dirty="0"/>
              <a:t>int&amp; x = var &lt;- </a:t>
            </a:r>
            <a:r>
              <a:rPr lang="en-ZA" sz="1800" i="1" dirty="0"/>
              <a:t>by this you creating a reference variable for the variable </a:t>
            </a:r>
            <a:r>
              <a:rPr lang="en-ZA" sz="1800" i="1" dirty="0">
                <a:solidFill>
                  <a:srgbClr val="FF0000"/>
                </a:solidFill>
              </a:rPr>
              <a:t>var</a:t>
            </a:r>
            <a:r>
              <a:rPr lang="en-ZA" sz="1800" i="1" dirty="0"/>
              <a:t>. Whatever value </a:t>
            </a:r>
            <a:r>
              <a:rPr lang="en-ZA" sz="1800" i="1" dirty="0">
                <a:solidFill>
                  <a:srgbClr val="FF0000"/>
                </a:solidFill>
              </a:rPr>
              <a:t>var</a:t>
            </a:r>
            <a:r>
              <a:rPr lang="en-ZA" sz="1800" i="1" dirty="0"/>
              <a:t> is pointing, </a:t>
            </a:r>
            <a:r>
              <a:rPr lang="en-ZA" sz="1800" i="1" dirty="0">
                <a:solidFill>
                  <a:srgbClr val="C00000"/>
                </a:solidFill>
              </a:rPr>
              <a:t>x</a:t>
            </a:r>
            <a:r>
              <a:rPr lang="en-ZA" sz="1800" i="1" dirty="0"/>
              <a:t> points at that as well. See this as </a:t>
            </a:r>
            <a:r>
              <a:rPr lang="en-ZA" sz="1800" i="1" dirty="0">
                <a:solidFill>
                  <a:srgbClr val="C00000"/>
                </a:solidFill>
              </a:rPr>
              <a:t>x </a:t>
            </a:r>
            <a:r>
              <a:rPr lang="en-ZA" sz="1800" i="1" dirty="0"/>
              <a:t>as alias of </a:t>
            </a:r>
            <a:r>
              <a:rPr lang="en-ZA" sz="1800" i="1" dirty="0">
                <a:solidFill>
                  <a:srgbClr val="C00000"/>
                </a:solidFill>
              </a:rPr>
              <a:t>var.</a:t>
            </a:r>
            <a:endParaRPr lang="en-ZA" sz="1800" i="1" dirty="0"/>
          </a:p>
          <a:p>
            <a:pPr lvl="2"/>
            <a:endParaRPr lang="en-ZA" sz="1200" b="1" i="1" dirty="0"/>
          </a:p>
        </p:txBody>
      </p:sp>
    </p:spTree>
    <p:extLst>
      <p:ext uri="{BB962C8B-B14F-4D97-AF65-F5344CB8AC3E}">
        <p14:creationId xmlns:p14="http://schemas.microsoft.com/office/powerpoint/2010/main" val="119273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4878-1DA3-47AB-9D16-29E8B15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Arrays (Why?)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7E38-EA8B-473E-8E1F-342A58F8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Organized containers</a:t>
            </a:r>
          </a:p>
          <a:p>
            <a:r>
              <a:rPr lang="en-ZA" dirty="0"/>
              <a:t>Contiguous memory arrangement</a:t>
            </a:r>
          </a:p>
          <a:p>
            <a:r>
              <a:rPr lang="en-ZA" dirty="0"/>
              <a:t>Stores same types of items</a:t>
            </a:r>
          </a:p>
          <a:p>
            <a:r>
              <a:rPr lang="en-ZA" dirty="0"/>
              <a:t>Indexable </a:t>
            </a:r>
          </a:p>
          <a:p>
            <a:r>
              <a:rPr lang="en-ZA" dirty="0"/>
              <a:t>Fixed in size in memory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046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4878-1DA3-47AB-9D16-29E8B15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Arrays (Why?)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7E38-EA8B-473E-8E1F-342A58F8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1325"/>
          </a:xfrm>
        </p:spPr>
        <p:txBody>
          <a:bodyPr/>
          <a:lstStyle/>
          <a:p>
            <a:r>
              <a:rPr lang="en-ZA" dirty="0"/>
              <a:t>Organized containers</a:t>
            </a:r>
          </a:p>
          <a:p>
            <a:r>
              <a:rPr lang="en-ZA" dirty="0"/>
              <a:t>Contiguous memory arrangement</a:t>
            </a:r>
          </a:p>
          <a:p>
            <a:r>
              <a:rPr lang="en-ZA" dirty="0"/>
              <a:t>Stores same types of items</a:t>
            </a:r>
          </a:p>
          <a:p>
            <a:r>
              <a:rPr lang="en-ZA" dirty="0"/>
              <a:t>Indexable </a:t>
            </a:r>
          </a:p>
          <a:p>
            <a:r>
              <a:rPr lang="en-ZA" dirty="0"/>
              <a:t>Fixed in size in memory</a:t>
            </a:r>
          </a:p>
          <a:p>
            <a:r>
              <a:rPr lang="en-ZA" dirty="0"/>
              <a:t>Are the results of pointers </a:t>
            </a:r>
          </a:p>
        </p:txBody>
      </p:sp>
    </p:spTree>
    <p:extLst>
      <p:ext uri="{BB962C8B-B14F-4D97-AF65-F5344CB8AC3E}">
        <p14:creationId xmlns:p14="http://schemas.microsoft.com/office/powerpoint/2010/main" val="148565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4878-1DA3-47AB-9D16-29E8B15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Arrays (How?)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6B2B1E-FB0D-4898-A99E-61C843AAD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273945"/>
              </p:ext>
            </p:extLst>
          </p:nvPr>
        </p:nvGraphicFramePr>
        <p:xfrm>
          <a:off x="1287636" y="3551799"/>
          <a:ext cx="94503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71">
                  <a:extLst>
                    <a:ext uri="{9D8B030D-6E8A-4147-A177-3AD203B41FA5}">
                      <a16:colId xmlns:a16="http://schemas.microsoft.com/office/drawing/2014/main" val="2311144958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653642249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112271280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221502106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3746711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907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A90403-A4E2-4185-AEA5-F4A16967DA4F}"/>
              </a:ext>
            </a:extLst>
          </p:cNvPr>
          <p:cNvSpPr txBox="1"/>
          <p:nvPr/>
        </p:nvSpPr>
        <p:spPr>
          <a:xfrm>
            <a:off x="74646" y="3551799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int </a:t>
            </a:r>
            <a:r>
              <a:rPr lang="en-ZA" dirty="0" err="1"/>
              <a:t>arr</a:t>
            </a:r>
            <a:r>
              <a:rPr lang="en-ZA" dirty="0"/>
              <a:t>[5] =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42623CB-CD9E-42C4-804B-7DADEBF84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248057"/>
              </p:ext>
            </p:extLst>
          </p:nvPr>
        </p:nvGraphicFramePr>
        <p:xfrm>
          <a:off x="1287635" y="4057576"/>
          <a:ext cx="94503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71">
                  <a:extLst>
                    <a:ext uri="{9D8B030D-6E8A-4147-A177-3AD203B41FA5}">
                      <a16:colId xmlns:a16="http://schemas.microsoft.com/office/drawing/2014/main" val="2311144958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653642249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112271280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221502106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3746711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9079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E4D9FC3-F5E2-4F25-8DB9-93870E9E1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373269"/>
              </p:ext>
            </p:extLst>
          </p:nvPr>
        </p:nvGraphicFramePr>
        <p:xfrm>
          <a:off x="1287634" y="3106215"/>
          <a:ext cx="94503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71">
                  <a:extLst>
                    <a:ext uri="{9D8B030D-6E8A-4147-A177-3AD203B41FA5}">
                      <a16:colId xmlns:a16="http://schemas.microsoft.com/office/drawing/2014/main" val="2311144958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653642249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112271280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221502106"/>
                    </a:ext>
                  </a:extLst>
                </a:gridCol>
                <a:gridCol w="1890071">
                  <a:extLst>
                    <a:ext uri="{9D8B030D-6E8A-4147-A177-3AD203B41FA5}">
                      <a16:colId xmlns:a16="http://schemas.microsoft.com/office/drawing/2014/main" val="3746711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0x1000A0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0x1000A4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0x1000A8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0x1000AC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0x1000B0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907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78FB78-6941-4120-B8B7-DE025138134E}"/>
              </a:ext>
            </a:extLst>
          </p:cNvPr>
          <p:cNvSpPr txBox="1"/>
          <p:nvPr/>
        </p:nvSpPr>
        <p:spPr>
          <a:xfrm>
            <a:off x="10870169" y="3106215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9C459-DA9D-44A0-B61F-0D4894B97E04}"/>
              </a:ext>
            </a:extLst>
          </p:cNvPr>
          <p:cNvSpPr txBox="1"/>
          <p:nvPr/>
        </p:nvSpPr>
        <p:spPr>
          <a:xfrm>
            <a:off x="10970228" y="3519027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1EB15-5B33-4EE7-B158-B88CC3742651}"/>
              </a:ext>
            </a:extLst>
          </p:cNvPr>
          <p:cNvSpPr txBox="1"/>
          <p:nvPr/>
        </p:nvSpPr>
        <p:spPr>
          <a:xfrm>
            <a:off x="10970228" y="405757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index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E2B9E50-5A69-45D5-A357-846163FC2CCA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993036" y="4846761"/>
            <a:ext cx="739886" cy="256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ADBC3-D615-4CAA-9CCC-F2D6E03338B5}"/>
              </a:ext>
            </a:extLst>
          </p:cNvPr>
          <p:cNvSpPr txBox="1"/>
          <p:nvPr/>
        </p:nvSpPr>
        <p:spPr>
          <a:xfrm>
            <a:off x="2491269" y="5021828"/>
            <a:ext cx="884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 terms of pointers, </a:t>
            </a:r>
            <a:r>
              <a:rPr lang="en-ZA" dirty="0" err="1">
                <a:solidFill>
                  <a:srgbClr val="FF0000"/>
                </a:solidFill>
              </a:rPr>
              <a:t>arr</a:t>
            </a:r>
            <a:r>
              <a:rPr lang="en-ZA" dirty="0">
                <a:solidFill>
                  <a:srgbClr val="FF0000"/>
                </a:solidFill>
              </a:rPr>
              <a:t> </a:t>
            </a:r>
            <a:r>
              <a:rPr lang="en-ZA" dirty="0"/>
              <a:t>is represented in memory by the address of its head which is </a:t>
            </a:r>
            <a:r>
              <a:rPr lang="en-ZA" dirty="0" err="1"/>
              <a:t>arr</a:t>
            </a:r>
            <a:r>
              <a:rPr lang="en-ZA" dirty="0"/>
              <a:t>[0]. </a:t>
            </a:r>
          </a:p>
          <a:p>
            <a:r>
              <a:rPr lang="en-ZA" dirty="0"/>
              <a:t>In other the output of </a:t>
            </a:r>
            <a:r>
              <a:rPr lang="en-ZA" dirty="0">
                <a:solidFill>
                  <a:srgbClr val="FF0000"/>
                </a:solidFill>
              </a:rPr>
              <a:t>&amp;</a:t>
            </a:r>
            <a:r>
              <a:rPr lang="en-ZA" dirty="0" err="1">
                <a:solidFill>
                  <a:srgbClr val="FF0000"/>
                </a:solidFill>
              </a:rPr>
              <a:t>arr</a:t>
            </a:r>
            <a:r>
              <a:rPr lang="en-ZA" dirty="0">
                <a:solidFill>
                  <a:srgbClr val="FF0000"/>
                </a:solidFill>
              </a:rPr>
              <a:t> </a:t>
            </a:r>
            <a:r>
              <a:rPr lang="en-ZA" dirty="0"/>
              <a:t>represents the memory address of </a:t>
            </a:r>
            <a:r>
              <a:rPr lang="en-ZA" dirty="0">
                <a:solidFill>
                  <a:srgbClr val="FF0000"/>
                </a:solidFill>
              </a:rPr>
              <a:t>&amp;</a:t>
            </a:r>
            <a:r>
              <a:rPr lang="en-ZA" dirty="0" err="1">
                <a:solidFill>
                  <a:srgbClr val="FF0000"/>
                </a:solidFill>
              </a:rPr>
              <a:t>arr</a:t>
            </a:r>
            <a:r>
              <a:rPr lang="en-ZA" dirty="0">
                <a:solidFill>
                  <a:srgbClr val="FF0000"/>
                </a:solidFill>
              </a:rPr>
              <a:t>[0]</a:t>
            </a:r>
            <a:r>
              <a:rPr lang="en-ZA" dirty="0"/>
              <a:t>. </a:t>
            </a:r>
            <a:endParaRPr lang="en-ZA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E9084F-B1D2-48E2-ACC2-2758A7DF074C}"/>
              </a:ext>
            </a:extLst>
          </p:cNvPr>
          <p:cNvCxnSpPr/>
          <p:nvPr/>
        </p:nvCxnSpPr>
        <p:spPr>
          <a:xfrm flipV="1">
            <a:off x="2136711" y="2304661"/>
            <a:ext cx="0" cy="80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3A7A07-BEF4-494A-AA87-C4204A373B45}"/>
              </a:ext>
            </a:extLst>
          </p:cNvPr>
          <p:cNvCxnSpPr/>
          <p:nvPr/>
        </p:nvCxnSpPr>
        <p:spPr>
          <a:xfrm flipV="1">
            <a:off x="4239209" y="2304661"/>
            <a:ext cx="0" cy="80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611B7C-29F2-4ACD-8373-D68441F01ECC}"/>
              </a:ext>
            </a:extLst>
          </p:cNvPr>
          <p:cNvCxnSpPr>
            <a:cxnSpLocks/>
          </p:cNvCxnSpPr>
          <p:nvPr/>
        </p:nvCxnSpPr>
        <p:spPr>
          <a:xfrm flipV="1">
            <a:off x="6096000" y="2304661"/>
            <a:ext cx="0" cy="80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9EBBDC-9072-4EE7-A2BB-CDA79A8C6699}"/>
              </a:ext>
            </a:extLst>
          </p:cNvPr>
          <p:cNvCxnSpPr/>
          <p:nvPr/>
        </p:nvCxnSpPr>
        <p:spPr>
          <a:xfrm flipV="1">
            <a:off x="7915471" y="2304661"/>
            <a:ext cx="0" cy="80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405A0-26AA-4620-A8AF-0F3CCEF9BD88}"/>
              </a:ext>
            </a:extLst>
          </p:cNvPr>
          <p:cNvCxnSpPr/>
          <p:nvPr/>
        </p:nvCxnSpPr>
        <p:spPr>
          <a:xfrm flipV="1">
            <a:off x="9790923" y="2304661"/>
            <a:ext cx="0" cy="80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A2E0BB-E894-4948-96AD-6C6C6A711628}"/>
              </a:ext>
            </a:extLst>
          </p:cNvPr>
          <p:cNvCxnSpPr/>
          <p:nvPr/>
        </p:nvCxnSpPr>
        <p:spPr>
          <a:xfrm>
            <a:off x="2136711" y="2304661"/>
            <a:ext cx="7651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951B85-48AB-4D72-8B7E-03F097BEB71F}"/>
              </a:ext>
            </a:extLst>
          </p:cNvPr>
          <p:cNvCxnSpPr/>
          <p:nvPr/>
        </p:nvCxnSpPr>
        <p:spPr>
          <a:xfrm>
            <a:off x="2136711" y="2705438"/>
            <a:ext cx="2102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E43873-B2FA-476C-8003-A32311CDAE76}"/>
              </a:ext>
            </a:extLst>
          </p:cNvPr>
          <p:cNvCxnSpPr>
            <a:cxnSpLocks/>
          </p:cNvCxnSpPr>
          <p:nvPr/>
        </p:nvCxnSpPr>
        <p:spPr>
          <a:xfrm>
            <a:off x="4239209" y="2705438"/>
            <a:ext cx="18567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0E4D67-6D35-4970-B84D-EE01BFB2CC69}"/>
              </a:ext>
            </a:extLst>
          </p:cNvPr>
          <p:cNvCxnSpPr>
            <a:cxnSpLocks/>
          </p:cNvCxnSpPr>
          <p:nvPr/>
        </p:nvCxnSpPr>
        <p:spPr>
          <a:xfrm>
            <a:off x="6096000" y="2705438"/>
            <a:ext cx="1819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8C76B4-B55B-4B6E-BAC2-D1E2FB9E0296}"/>
              </a:ext>
            </a:extLst>
          </p:cNvPr>
          <p:cNvCxnSpPr>
            <a:cxnSpLocks/>
          </p:cNvCxnSpPr>
          <p:nvPr/>
        </p:nvCxnSpPr>
        <p:spPr>
          <a:xfrm>
            <a:off x="7915471" y="2708109"/>
            <a:ext cx="18723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D3BDD8-2FAC-451F-ACBD-4575C20CD159}"/>
              </a:ext>
            </a:extLst>
          </p:cNvPr>
          <p:cNvSpPr txBox="1"/>
          <p:nvPr/>
        </p:nvSpPr>
        <p:spPr>
          <a:xfrm>
            <a:off x="4767032" y="2417989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4 bytes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031ADC-7D7E-4B7D-95C0-DAA49D74D999}"/>
              </a:ext>
            </a:extLst>
          </p:cNvPr>
          <p:cNvSpPr txBox="1"/>
          <p:nvPr/>
        </p:nvSpPr>
        <p:spPr>
          <a:xfrm>
            <a:off x="2757843" y="2409327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4 bytes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F1AF8B-E9B6-48A7-893E-19F14F432C47}"/>
              </a:ext>
            </a:extLst>
          </p:cNvPr>
          <p:cNvSpPr txBox="1"/>
          <p:nvPr/>
        </p:nvSpPr>
        <p:spPr>
          <a:xfrm>
            <a:off x="6586502" y="2409327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4 bytes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D6574C-B771-42F8-9F0C-1440A8E718DC}"/>
              </a:ext>
            </a:extLst>
          </p:cNvPr>
          <p:cNvSpPr txBox="1"/>
          <p:nvPr/>
        </p:nvSpPr>
        <p:spPr>
          <a:xfrm>
            <a:off x="8421523" y="2409327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4 bytes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6CD650A2-C1E6-4F1B-A6CC-9261EE70CA0D}"/>
              </a:ext>
            </a:extLst>
          </p:cNvPr>
          <p:cNvSpPr/>
          <p:nvPr/>
        </p:nvSpPr>
        <p:spPr>
          <a:xfrm rot="16200000">
            <a:off x="2173716" y="3555327"/>
            <a:ext cx="121946" cy="18941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D49B9-40B3-4F04-886A-D59CDEFE459F}"/>
              </a:ext>
            </a:extLst>
          </p:cNvPr>
          <p:cNvSpPr txBox="1"/>
          <p:nvPr/>
        </p:nvSpPr>
        <p:spPr>
          <a:xfrm>
            <a:off x="3478969" y="1573209"/>
            <a:ext cx="523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Arrays keeps separate piece of data in contiguous way</a:t>
            </a:r>
          </a:p>
        </p:txBody>
      </p:sp>
    </p:spTree>
    <p:extLst>
      <p:ext uri="{BB962C8B-B14F-4D97-AF65-F5344CB8AC3E}">
        <p14:creationId xmlns:p14="http://schemas.microsoft.com/office/powerpoint/2010/main" val="384893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55D-2453-41E4-B1D7-35F2BD8A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Arrays(Pointers arithmetic and access)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C1AE-0A7E-4876-A152-99B44E7F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Let us assume the previous array variable </a:t>
            </a:r>
            <a:r>
              <a:rPr lang="en-ZA" i="1" dirty="0" err="1"/>
              <a:t>arr</a:t>
            </a:r>
            <a:r>
              <a:rPr lang="en-ZA" i="1" dirty="0"/>
              <a:t>:</a:t>
            </a:r>
          </a:p>
          <a:p>
            <a:pPr lvl="1"/>
            <a:r>
              <a:rPr lang="en-ZA" dirty="0"/>
              <a:t>int *</a:t>
            </a:r>
            <a:r>
              <a:rPr lang="en-ZA" dirty="0" err="1"/>
              <a:t>ptr_arr</a:t>
            </a:r>
            <a:r>
              <a:rPr lang="en-ZA" dirty="0"/>
              <a:t> = </a:t>
            </a:r>
            <a:r>
              <a:rPr lang="en-ZA" dirty="0" err="1"/>
              <a:t>arr</a:t>
            </a:r>
            <a:r>
              <a:rPr lang="en-ZA" dirty="0"/>
              <a:t> &lt;- Please note the absence of </a:t>
            </a:r>
            <a:r>
              <a:rPr lang="en-ZA" dirty="0">
                <a:solidFill>
                  <a:srgbClr val="FF0000"/>
                </a:solidFill>
              </a:rPr>
              <a:t>&amp; </a:t>
            </a:r>
            <a:r>
              <a:rPr lang="en-ZA" dirty="0"/>
              <a:t>since </a:t>
            </a:r>
            <a:r>
              <a:rPr lang="en-ZA" i="1" dirty="0" err="1"/>
              <a:t>arr</a:t>
            </a:r>
            <a:r>
              <a:rPr lang="en-ZA" dirty="0"/>
              <a:t> is already a memory location</a:t>
            </a:r>
          </a:p>
          <a:p>
            <a:pPr lvl="1"/>
            <a:r>
              <a:rPr lang="en-ZA" i="1" dirty="0"/>
              <a:t>*(</a:t>
            </a:r>
            <a:r>
              <a:rPr lang="en-ZA" i="1" dirty="0" err="1"/>
              <a:t>ptr_arr</a:t>
            </a:r>
            <a:r>
              <a:rPr lang="en-ZA" i="1" dirty="0"/>
              <a:t>) </a:t>
            </a:r>
            <a:r>
              <a:rPr lang="en-ZA" dirty="0"/>
              <a:t>returns </a:t>
            </a:r>
            <a:r>
              <a:rPr lang="en-ZA" i="1" dirty="0" err="1"/>
              <a:t>arr</a:t>
            </a:r>
            <a:r>
              <a:rPr lang="en-ZA" i="1" dirty="0"/>
              <a:t>[0]</a:t>
            </a:r>
          </a:p>
          <a:p>
            <a:pPr lvl="1"/>
            <a:r>
              <a:rPr lang="en-ZA" i="1" dirty="0"/>
              <a:t>*(</a:t>
            </a:r>
            <a:r>
              <a:rPr lang="en-ZA" i="1" dirty="0" err="1"/>
              <a:t>ptr_arr</a:t>
            </a:r>
            <a:r>
              <a:rPr lang="en-ZA" i="1" dirty="0"/>
              <a:t> + 1) </a:t>
            </a:r>
            <a:r>
              <a:rPr lang="en-ZA" dirty="0"/>
              <a:t>returns </a:t>
            </a:r>
            <a:r>
              <a:rPr lang="en-ZA" i="1" dirty="0" err="1"/>
              <a:t>arr</a:t>
            </a:r>
            <a:r>
              <a:rPr lang="en-ZA" i="1" dirty="0"/>
              <a:t>[1] </a:t>
            </a:r>
          </a:p>
          <a:p>
            <a:r>
              <a:rPr lang="en-ZA" dirty="0"/>
              <a:t>From the previous slide, the properties of </a:t>
            </a:r>
            <a:r>
              <a:rPr lang="en-ZA" i="1" dirty="0" err="1"/>
              <a:t>arr</a:t>
            </a:r>
            <a:r>
              <a:rPr lang="en-ZA" i="1" dirty="0"/>
              <a:t>:</a:t>
            </a:r>
          </a:p>
          <a:p>
            <a:pPr lvl="1"/>
            <a:r>
              <a:rPr lang="en-ZA" dirty="0"/>
              <a:t>Type: </a:t>
            </a:r>
            <a:r>
              <a:rPr lang="en-ZA" i="1" dirty="0"/>
              <a:t>int </a:t>
            </a:r>
          </a:p>
          <a:p>
            <a:pPr lvl="1"/>
            <a:r>
              <a:rPr lang="en-ZA" dirty="0"/>
              <a:t>Size: 5</a:t>
            </a:r>
          </a:p>
          <a:p>
            <a:pPr lvl="1"/>
            <a:r>
              <a:rPr lang="en-ZA" dirty="0"/>
              <a:t>First index: 0</a:t>
            </a:r>
          </a:p>
          <a:p>
            <a:pPr lvl="1"/>
            <a:r>
              <a:rPr lang="en-ZA" dirty="0"/>
              <a:t>Last index: 4</a:t>
            </a:r>
          </a:p>
          <a:p>
            <a:pPr lvl="1"/>
            <a:endParaRPr lang="en-ZA" i="1" dirty="0"/>
          </a:p>
          <a:p>
            <a:pPr lvl="1"/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124406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255D-2453-41E4-B1D7-35F2BD8A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ZA" dirty="0"/>
              <a:t>Arrays(Boundary checks)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C1AE-0A7E-4876-A152-99B44E7F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4842685"/>
          </a:xfrm>
        </p:spPr>
        <p:txBody>
          <a:bodyPr/>
          <a:lstStyle/>
          <a:p>
            <a:pPr lvl="1"/>
            <a:r>
              <a:rPr lang="en-ZA" dirty="0"/>
              <a:t>Graphical representation of </a:t>
            </a:r>
            <a:r>
              <a:rPr lang="en-ZA" i="1" dirty="0" err="1">
                <a:solidFill>
                  <a:srgbClr val="FF0000"/>
                </a:solidFill>
              </a:rPr>
              <a:t>arr</a:t>
            </a:r>
            <a:r>
              <a:rPr lang="en-ZA" dirty="0"/>
              <a:t> in memory:</a:t>
            </a:r>
          </a:p>
          <a:p>
            <a:pPr lvl="2"/>
            <a:endParaRPr lang="en-ZA" dirty="0"/>
          </a:p>
          <a:p>
            <a:pPr lvl="1"/>
            <a:endParaRPr lang="en-ZA" i="1" dirty="0"/>
          </a:p>
          <a:p>
            <a:pPr lvl="1"/>
            <a:endParaRPr lang="en-ZA" i="1" dirty="0"/>
          </a:p>
          <a:p>
            <a:pPr lvl="1"/>
            <a:r>
              <a:rPr lang="en-ZA" dirty="0"/>
              <a:t>Primitive arrays do not do any boundary checks. As much as </a:t>
            </a:r>
            <a:r>
              <a:rPr lang="en-ZA" i="1" dirty="0" err="1"/>
              <a:t>arr</a:t>
            </a:r>
            <a:r>
              <a:rPr lang="en-ZA" i="1" dirty="0"/>
              <a:t>[0] </a:t>
            </a:r>
            <a:r>
              <a:rPr lang="en-ZA" dirty="0"/>
              <a:t>exists,</a:t>
            </a:r>
          </a:p>
          <a:p>
            <a:pPr marL="457200" lvl="1" indent="0">
              <a:buNone/>
            </a:pPr>
            <a:r>
              <a:rPr lang="en-ZA" i="1" dirty="0" err="1"/>
              <a:t>arr</a:t>
            </a:r>
            <a:r>
              <a:rPr lang="en-ZA" i="1" dirty="0"/>
              <a:t>[-1] and </a:t>
            </a:r>
            <a:r>
              <a:rPr lang="en-ZA" i="1" dirty="0" err="1"/>
              <a:t>arr</a:t>
            </a:r>
            <a:r>
              <a:rPr lang="en-ZA" i="1" dirty="0"/>
              <a:t>[5] </a:t>
            </a:r>
            <a:r>
              <a:rPr lang="en-ZA" dirty="0"/>
              <a:t>exist too!!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dirty="0"/>
              <a:t>Little Exercise: </a:t>
            </a:r>
            <a:r>
              <a:rPr lang="en-US" dirty="0"/>
              <a:t>Write a program which starts to access </a:t>
            </a:r>
            <a:r>
              <a:rPr lang="en-US" dirty="0" err="1"/>
              <a:t>arr</a:t>
            </a:r>
            <a:r>
              <a:rPr lang="en-US" dirty="0"/>
              <a:t>[0] and then accesses </a:t>
            </a:r>
            <a:r>
              <a:rPr lang="en-US" dirty="0" err="1"/>
              <a:t>arr</a:t>
            </a:r>
            <a:r>
              <a:rPr lang="en-US" dirty="0"/>
              <a:t>[1], then </a:t>
            </a:r>
            <a:r>
              <a:rPr lang="en-US" dirty="0" err="1"/>
              <a:t>arr</a:t>
            </a:r>
            <a:r>
              <a:rPr lang="en-US" dirty="0"/>
              <a:t>[2], and so on, until your program crashes. How far does it get?</a:t>
            </a:r>
            <a:endParaRPr lang="en-ZA" dirty="0"/>
          </a:p>
          <a:p>
            <a:pPr marL="457200" lvl="1" indent="0">
              <a:buNone/>
            </a:pPr>
            <a:endParaRPr lang="en-ZA" i="1" dirty="0"/>
          </a:p>
          <a:p>
            <a:pPr marL="457200" lvl="1" indent="0">
              <a:buNone/>
            </a:pPr>
            <a:endParaRPr lang="en-ZA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FBD914-0E06-46EA-ABB3-555659E06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53499"/>
              </p:ext>
            </p:extLst>
          </p:nvPr>
        </p:nvGraphicFramePr>
        <p:xfrm>
          <a:off x="1472163" y="216592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48206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67216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922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487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3127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60686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2783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649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-562215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72393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264CA761-47A9-45EC-8C05-49F7ACB6861C}"/>
              </a:ext>
            </a:extLst>
          </p:cNvPr>
          <p:cNvSpPr/>
          <p:nvPr/>
        </p:nvSpPr>
        <p:spPr>
          <a:xfrm rot="5400000">
            <a:off x="5905962" y="149611"/>
            <a:ext cx="289884" cy="508518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D43A18-66C5-46CD-82D1-F11EC50FA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24404"/>
              </p:ext>
            </p:extLst>
          </p:nvPr>
        </p:nvGraphicFramePr>
        <p:xfrm>
          <a:off x="1472163" y="179008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48206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672163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922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487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3127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60686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2783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649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--2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-1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723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3CF88C-962C-4C95-BE40-D149BF62EDC9}"/>
              </a:ext>
            </a:extLst>
          </p:cNvPr>
          <p:cNvSpPr txBox="1"/>
          <p:nvPr/>
        </p:nvSpPr>
        <p:spPr>
          <a:xfrm>
            <a:off x="9843796" y="1791590"/>
            <a:ext cx="89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Indexes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E8A65-0044-4F3F-BA45-A2C431524831}"/>
              </a:ext>
            </a:extLst>
          </p:cNvPr>
          <p:cNvSpPr txBox="1"/>
          <p:nvPr/>
        </p:nvSpPr>
        <p:spPr>
          <a:xfrm>
            <a:off x="9823373" y="216092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425872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1458</Words>
  <Application>Microsoft Office PowerPoint</Application>
  <PresentationFormat>Widescreen</PresentationFormat>
  <Paragraphs>417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Arrays &amp; Vectors</vt:lpstr>
      <vt:lpstr>Quick recap …</vt:lpstr>
      <vt:lpstr>Quick recap …</vt:lpstr>
      <vt:lpstr>Quick recap …</vt:lpstr>
      <vt:lpstr>Arrays (Why?)</vt:lpstr>
      <vt:lpstr>Arrays (Why?)</vt:lpstr>
      <vt:lpstr>Arrays (How?)</vt:lpstr>
      <vt:lpstr>Arrays(Pointers arithmetic and access)</vt:lpstr>
      <vt:lpstr>Arrays(Boundary checks)</vt:lpstr>
      <vt:lpstr>Arrays(Dynamic vs Static)</vt:lpstr>
      <vt:lpstr>Arrays(Dynamic vs Static)</vt:lpstr>
      <vt:lpstr>Arrays(Dynamic vs Static)</vt:lpstr>
      <vt:lpstr>Arrays(Dynamic vs Static)</vt:lpstr>
      <vt:lpstr>Arrays(Dynamic vs Static)</vt:lpstr>
      <vt:lpstr>Array (Resizing)</vt:lpstr>
      <vt:lpstr>Array (Resizing) Procedure</vt:lpstr>
      <vt:lpstr>Array (Resizing) Procedure</vt:lpstr>
      <vt:lpstr>Array (Resizing) Procedure</vt:lpstr>
      <vt:lpstr>Array (Resizing) Procedure</vt:lpstr>
      <vt:lpstr>Array (Resizing) Procedure</vt:lpstr>
      <vt:lpstr>Array (Resizing) Procedure</vt:lpstr>
      <vt:lpstr>Array (Resizing) Procedure</vt:lpstr>
      <vt:lpstr>Array (Resizing) Procedure</vt:lpstr>
      <vt:lpstr>Array (Resizing) Procedure</vt:lpstr>
      <vt:lpstr>Array (Resizing) Procedure</vt:lpstr>
      <vt:lpstr>Array (Resizing) Procedure</vt:lpstr>
      <vt:lpstr>Array From STL</vt:lpstr>
      <vt:lpstr>Vectors</vt:lpstr>
      <vt:lpstr>Vectors (Operation on)</vt:lpstr>
      <vt:lpstr>Vectors (Intuition)</vt:lpstr>
      <vt:lpstr>Vectors (Intuition)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&amp; Vectors</dc:title>
  <dc:creator>Julien NYAMBAL</dc:creator>
  <cp:lastModifiedBy>Julien NYAMBAL</cp:lastModifiedBy>
  <cp:revision>4</cp:revision>
  <dcterms:created xsi:type="dcterms:W3CDTF">2019-07-21T18:02:43Z</dcterms:created>
  <dcterms:modified xsi:type="dcterms:W3CDTF">2019-07-24T04:43:15Z</dcterms:modified>
</cp:coreProperties>
</file>