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6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E3238-C473-4213-8F5C-4C4603EA1A97}" v="81" dt="2019-08-06T22:03:58.490"/>
    <p1510:client id="{9704DC2C-D7FA-451B-BEEF-51FECD67CEB1}" v="23" dt="2019-08-07T15:28:53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9704DC2C-D7FA-451B-BEEF-51FECD67CEB1}"/>
    <pc:docChg chg="undo custSel addSld modSld">
      <pc:chgData name="Julien NYAMBAL" userId="ab1197cc928146b1" providerId="LiveId" clId="{9704DC2C-D7FA-451B-BEEF-51FECD67CEB1}" dt="2019-08-07T15:29:07.218" v="1322" actId="20577"/>
      <pc:docMkLst>
        <pc:docMk/>
      </pc:docMkLst>
      <pc:sldChg chg="modSp">
        <pc:chgData name="Julien NYAMBAL" userId="ab1197cc928146b1" providerId="LiveId" clId="{9704DC2C-D7FA-451B-BEEF-51FECD67CEB1}" dt="2019-08-07T14:47:29.504" v="181" actId="1076"/>
        <pc:sldMkLst>
          <pc:docMk/>
          <pc:sldMk cId="494545206" sldId="260"/>
        </pc:sldMkLst>
        <pc:spChg chg="mod">
          <ac:chgData name="Julien NYAMBAL" userId="ab1197cc928146b1" providerId="LiveId" clId="{9704DC2C-D7FA-451B-BEEF-51FECD67CEB1}" dt="2019-08-07T14:47:29.504" v="181" actId="1076"/>
          <ac:spMkLst>
            <pc:docMk/>
            <pc:sldMk cId="494545206" sldId="260"/>
            <ac:spMk id="2" creationId="{12F3F51B-8487-4F0C-8679-6E87BF8EDDE0}"/>
          </ac:spMkLst>
        </pc:spChg>
        <pc:spChg chg="mod">
          <ac:chgData name="Julien NYAMBAL" userId="ab1197cc928146b1" providerId="LiveId" clId="{9704DC2C-D7FA-451B-BEEF-51FECD67CEB1}" dt="2019-08-07T14:47:18.667" v="180" actId="14100"/>
          <ac:spMkLst>
            <pc:docMk/>
            <pc:sldMk cId="494545206" sldId="260"/>
            <ac:spMk id="3" creationId="{B9797FE9-855D-4254-AE38-7AB962D78900}"/>
          </ac:spMkLst>
        </pc:spChg>
      </pc:sldChg>
      <pc:sldChg chg="modSp add">
        <pc:chgData name="Julien NYAMBAL" userId="ab1197cc928146b1" providerId="LiveId" clId="{9704DC2C-D7FA-451B-BEEF-51FECD67CEB1}" dt="2019-08-07T14:57:36.424" v="320" actId="207"/>
        <pc:sldMkLst>
          <pc:docMk/>
          <pc:sldMk cId="372175062" sldId="271"/>
        </pc:sldMkLst>
        <pc:spChg chg="mod">
          <ac:chgData name="Julien NYAMBAL" userId="ab1197cc928146b1" providerId="LiveId" clId="{9704DC2C-D7FA-451B-BEEF-51FECD67CEB1}" dt="2019-08-07T14:47:35.827" v="183"/>
          <ac:spMkLst>
            <pc:docMk/>
            <pc:sldMk cId="372175062" sldId="271"/>
            <ac:spMk id="2" creationId="{EA5F977D-B4B4-4011-95CB-D24A7FEDE647}"/>
          </ac:spMkLst>
        </pc:spChg>
        <pc:spChg chg="mod">
          <ac:chgData name="Julien NYAMBAL" userId="ab1197cc928146b1" providerId="LiveId" clId="{9704DC2C-D7FA-451B-BEEF-51FECD67CEB1}" dt="2019-08-07T14:57:36.424" v="320" actId="207"/>
          <ac:spMkLst>
            <pc:docMk/>
            <pc:sldMk cId="372175062" sldId="271"/>
            <ac:spMk id="3" creationId="{21793782-D745-4AB1-AE91-B75533ED6A3F}"/>
          </ac:spMkLst>
        </pc:spChg>
      </pc:sldChg>
      <pc:sldChg chg="modSp add">
        <pc:chgData name="Julien NYAMBAL" userId="ab1197cc928146b1" providerId="LiveId" clId="{9704DC2C-D7FA-451B-BEEF-51FECD67CEB1}" dt="2019-08-07T15:02:40.419" v="761" actId="20577"/>
        <pc:sldMkLst>
          <pc:docMk/>
          <pc:sldMk cId="3740949834" sldId="272"/>
        </pc:sldMkLst>
        <pc:spChg chg="mod">
          <ac:chgData name="Julien NYAMBAL" userId="ab1197cc928146b1" providerId="LiveId" clId="{9704DC2C-D7FA-451B-BEEF-51FECD67CEB1}" dt="2019-08-07T15:02:40.419" v="761" actId="20577"/>
          <ac:spMkLst>
            <pc:docMk/>
            <pc:sldMk cId="3740949834" sldId="272"/>
            <ac:spMk id="3" creationId="{21793782-D745-4AB1-AE91-B75533ED6A3F}"/>
          </ac:spMkLst>
        </pc:spChg>
      </pc:sldChg>
      <pc:sldChg chg="modSp add">
        <pc:chgData name="Julien NYAMBAL" userId="ab1197cc928146b1" providerId="LiveId" clId="{9704DC2C-D7FA-451B-BEEF-51FECD67CEB1}" dt="2019-08-07T15:15:58.947" v="1160" actId="20577"/>
        <pc:sldMkLst>
          <pc:docMk/>
          <pc:sldMk cId="199988701" sldId="273"/>
        </pc:sldMkLst>
        <pc:spChg chg="mod">
          <ac:chgData name="Julien NYAMBAL" userId="ab1197cc928146b1" providerId="LiveId" clId="{9704DC2C-D7FA-451B-BEEF-51FECD67CEB1}" dt="2019-08-07T15:15:58.947" v="1160" actId="20577"/>
          <ac:spMkLst>
            <pc:docMk/>
            <pc:sldMk cId="199988701" sldId="273"/>
            <ac:spMk id="3" creationId="{21793782-D745-4AB1-AE91-B75533ED6A3F}"/>
          </ac:spMkLst>
        </pc:spChg>
      </pc:sldChg>
      <pc:sldChg chg="modSp add">
        <pc:chgData name="Julien NYAMBAL" userId="ab1197cc928146b1" providerId="LiveId" clId="{9704DC2C-D7FA-451B-BEEF-51FECD67CEB1}" dt="2019-08-07T15:29:07.218" v="1322" actId="20577"/>
        <pc:sldMkLst>
          <pc:docMk/>
          <pc:sldMk cId="779660876" sldId="274"/>
        </pc:sldMkLst>
        <pc:spChg chg="mod">
          <ac:chgData name="Julien NYAMBAL" userId="ab1197cc928146b1" providerId="LiveId" clId="{9704DC2C-D7FA-451B-BEEF-51FECD67CEB1}" dt="2019-08-07T15:22:24.363" v="1198" actId="20577"/>
          <ac:spMkLst>
            <pc:docMk/>
            <pc:sldMk cId="779660876" sldId="274"/>
            <ac:spMk id="2" creationId="{0BE8CBA0-27F3-4546-88EA-7C4F20E324D9}"/>
          </ac:spMkLst>
        </pc:spChg>
        <pc:spChg chg="mod">
          <ac:chgData name="Julien NYAMBAL" userId="ab1197cc928146b1" providerId="LiveId" clId="{9704DC2C-D7FA-451B-BEEF-51FECD67CEB1}" dt="2019-08-07T15:29:07.218" v="1322" actId="20577"/>
          <ac:spMkLst>
            <pc:docMk/>
            <pc:sldMk cId="779660876" sldId="274"/>
            <ac:spMk id="3" creationId="{3899DE45-C3AE-4BF7-B0C6-677F261849A7}"/>
          </ac:spMkLst>
        </pc:spChg>
      </pc:sldChg>
    </pc:docChg>
  </pc:docChgLst>
  <pc:docChgLst>
    <pc:chgData name="Julien NYAMBAL" userId="ab1197cc928146b1" providerId="LiveId" clId="{123E3238-C473-4213-8F5C-4C4603EA1A97}"/>
    <pc:docChg chg="undo custSel addSld modSld sldOrd">
      <pc:chgData name="Julien NYAMBAL" userId="ab1197cc928146b1" providerId="LiveId" clId="{123E3238-C473-4213-8F5C-4C4603EA1A97}" dt="2019-08-06T22:04:15.824" v="1736" actId="20577"/>
      <pc:docMkLst>
        <pc:docMk/>
      </pc:docMkLst>
      <pc:sldChg chg="modSp">
        <pc:chgData name="Julien NYAMBAL" userId="ab1197cc928146b1" providerId="LiveId" clId="{123E3238-C473-4213-8F5C-4C4603EA1A97}" dt="2019-08-06T22:03:48.077" v="1711" actId="20577"/>
        <pc:sldMkLst>
          <pc:docMk/>
          <pc:sldMk cId="4074045182" sldId="257"/>
        </pc:sldMkLst>
        <pc:spChg chg="mod">
          <ac:chgData name="Julien NYAMBAL" userId="ab1197cc928146b1" providerId="LiveId" clId="{123E3238-C473-4213-8F5C-4C4603EA1A97}" dt="2019-08-06T20:26:22.314" v="27" actId="122"/>
          <ac:spMkLst>
            <pc:docMk/>
            <pc:sldMk cId="4074045182" sldId="257"/>
            <ac:spMk id="2" creationId="{2CD89B57-AA95-414F-8E73-CE07144B9372}"/>
          </ac:spMkLst>
        </pc:spChg>
        <pc:spChg chg="mod">
          <ac:chgData name="Julien NYAMBAL" userId="ab1197cc928146b1" providerId="LiveId" clId="{123E3238-C473-4213-8F5C-4C4603EA1A97}" dt="2019-08-06T22:03:48.077" v="1711" actId="20577"/>
          <ac:spMkLst>
            <pc:docMk/>
            <pc:sldMk cId="4074045182" sldId="257"/>
            <ac:spMk id="3" creationId="{8129656E-021D-43C1-8804-9BA46639DF82}"/>
          </ac:spMkLst>
        </pc:spChg>
      </pc:sldChg>
      <pc:sldChg chg="addSp delSp modSp ord">
        <pc:chgData name="Julien NYAMBAL" userId="ab1197cc928146b1" providerId="LiveId" clId="{123E3238-C473-4213-8F5C-4C4603EA1A97}" dt="2019-08-06T20:47:38.218" v="460" actId="11529"/>
        <pc:sldMkLst>
          <pc:docMk/>
          <pc:sldMk cId="3669348442" sldId="258"/>
        </pc:sldMkLst>
        <pc:spChg chg="mod">
          <ac:chgData name="Julien NYAMBAL" userId="ab1197cc928146b1" providerId="LiveId" clId="{123E3238-C473-4213-8F5C-4C4603EA1A97}" dt="2019-08-06T20:34:32.563" v="82" actId="20577"/>
          <ac:spMkLst>
            <pc:docMk/>
            <pc:sldMk cId="3669348442" sldId="258"/>
            <ac:spMk id="2" creationId="{20F5CADE-9D1C-4CA5-A957-AFA3018823BC}"/>
          </ac:spMkLst>
        </pc:spChg>
        <pc:spChg chg="mod">
          <ac:chgData name="Julien NYAMBAL" userId="ab1197cc928146b1" providerId="LiveId" clId="{123E3238-C473-4213-8F5C-4C4603EA1A97}" dt="2019-08-06T20:37:36.434" v="341" actId="5793"/>
          <ac:spMkLst>
            <pc:docMk/>
            <pc:sldMk cId="3669348442" sldId="258"/>
            <ac:spMk id="3" creationId="{9668FC95-A57A-4969-8BE7-8EBE64D68B74}"/>
          </ac:spMkLst>
        </pc:spChg>
        <pc:spChg chg="add mod">
          <ac:chgData name="Julien NYAMBAL" userId="ab1197cc928146b1" providerId="LiveId" clId="{123E3238-C473-4213-8F5C-4C4603EA1A97}" dt="2019-08-06T20:46:29.961" v="444" actId="14100"/>
          <ac:spMkLst>
            <pc:docMk/>
            <pc:sldMk cId="3669348442" sldId="258"/>
            <ac:spMk id="43" creationId="{0A3D619F-F9D9-47D9-AA1E-8F9DF786826D}"/>
          </ac:spMkLst>
        </pc:spChg>
        <pc:spChg chg="add mod">
          <ac:chgData name="Julien NYAMBAL" userId="ab1197cc928146b1" providerId="LiveId" clId="{123E3238-C473-4213-8F5C-4C4603EA1A97}" dt="2019-08-06T20:47:23.307" v="458" actId="1076"/>
          <ac:spMkLst>
            <pc:docMk/>
            <pc:sldMk cId="3669348442" sldId="258"/>
            <ac:spMk id="44" creationId="{EA56B834-502C-4D95-BB72-D1E68E9A28F7}"/>
          </ac:spMkLst>
        </pc:spChg>
        <pc:graphicFrameChg chg="add del mod modGraphic">
          <ac:chgData name="Julien NYAMBAL" userId="ab1197cc928146b1" providerId="LiveId" clId="{123E3238-C473-4213-8F5C-4C4603EA1A97}" dt="2019-08-06T20:39:07.820" v="363" actId="478"/>
          <ac:graphicFrameMkLst>
            <pc:docMk/>
            <pc:sldMk cId="3669348442" sldId="258"/>
            <ac:graphicFrameMk id="4" creationId="{9FDB722C-3B2F-4B05-A5E4-BCD8AA4B6273}"/>
          </ac:graphicFrameMkLst>
        </pc:graphicFrameChg>
        <pc:graphicFrameChg chg="add mod modGraphic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5" creationId="{BE63CB9A-8B19-4C1D-85F9-206F18D59837}"/>
          </ac:graphicFrameMkLst>
        </pc:graphicFrameChg>
        <pc:graphicFrameChg chg="add del mod">
          <ac:chgData name="Julien NYAMBAL" userId="ab1197cc928146b1" providerId="LiveId" clId="{123E3238-C473-4213-8F5C-4C4603EA1A97}" dt="2019-08-06T20:38:55.520" v="361" actId="478"/>
          <ac:graphicFrameMkLst>
            <pc:docMk/>
            <pc:sldMk cId="3669348442" sldId="258"/>
            <ac:graphicFrameMk id="6" creationId="{721B10FB-4DF3-4E08-8C5D-7863F53243C1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7" creationId="{8483615C-509B-4BBB-A37D-05811335218F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8" creationId="{97FC27F9-53A7-48CC-A05E-0CC6859027C5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9" creationId="{DAB48585-882C-4B96-9AB6-B78584C746E7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10" creationId="{4D010154-9DF9-4F68-9CB0-EF1618CC65A7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11" creationId="{2214B579-3789-4B3F-92E1-0CF25DB2CE95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12" creationId="{3FA953BE-9505-4917-9587-87BC1B45E83F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3" creationId="{78726580-347A-40A2-A098-59EF88D903CC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4" creationId="{EAD4CD0E-830A-4E1A-BEF5-0B1367B6324C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5" creationId="{6EC7E7B9-AB8E-4C77-8914-25708D066219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6" creationId="{42AA7C57-3169-4100-8465-5D2998AF1C81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7" creationId="{37C86C24-2BC6-476D-9560-D92386FFCA4A}"/>
          </ac:graphicFrameMkLst>
        </pc:graphicFrameChg>
        <pc:graphicFrameChg chg="add mod modGraphic">
          <ac:chgData name="Julien NYAMBAL" userId="ab1197cc928146b1" providerId="LiveId" clId="{123E3238-C473-4213-8F5C-4C4603EA1A97}" dt="2019-08-06T20:47:00.438" v="453" actId="14734"/>
          <ac:graphicFrameMkLst>
            <pc:docMk/>
            <pc:sldMk cId="3669348442" sldId="258"/>
            <ac:graphicFrameMk id="18" creationId="{905B882C-1312-41B1-A728-CE0B096FB8D1}"/>
          </ac:graphicFrameMkLst>
        </pc:graphicFrameChg>
        <pc:graphicFrameChg chg="add del mod modGraphic">
          <ac:chgData name="Julien NYAMBAL" userId="ab1197cc928146b1" providerId="LiveId" clId="{123E3238-C473-4213-8F5C-4C4603EA1A97}" dt="2019-08-06T20:42:22.157" v="392" actId="478"/>
          <ac:graphicFrameMkLst>
            <pc:docMk/>
            <pc:sldMk cId="3669348442" sldId="258"/>
            <ac:graphicFrameMk id="20" creationId="{0A23400E-9B59-416B-802B-D11D9F7F2523}"/>
          </ac:graphicFrameMkLst>
        </pc:graphicFrameChg>
        <pc:graphicFrameChg chg="add del mod modGraphic">
          <ac:chgData name="Julien NYAMBAL" userId="ab1197cc928146b1" providerId="LiveId" clId="{123E3238-C473-4213-8F5C-4C4603EA1A97}" dt="2019-08-06T20:42:21.126" v="391" actId="478"/>
          <ac:graphicFrameMkLst>
            <pc:docMk/>
            <pc:sldMk cId="3669348442" sldId="258"/>
            <ac:graphicFrameMk id="22" creationId="{64F35917-4399-4EE4-8D89-656D108479EF}"/>
          </ac:graphicFrameMkLst>
        </pc:graphicFrameChg>
        <pc:graphicFrameChg chg="add del mod modGraphic">
          <ac:chgData name="Julien NYAMBAL" userId="ab1197cc928146b1" providerId="LiveId" clId="{123E3238-C473-4213-8F5C-4C4603EA1A97}" dt="2019-08-06T20:42:19.280" v="390" actId="478"/>
          <ac:graphicFrameMkLst>
            <pc:docMk/>
            <pc:sldMk cId="3669348442" sldId="258"/>
            <ac:graphicFrameMk id="24" creationId="{4E9E69A3-72AB-4547-9D4A-F8CB4FB97D6D}"/>
          </ac:graphicFrameMkLst>
        </pc:graphicFrame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26" creationId="{AFF95D85-9D71-4561-82C4-7FD875062072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0" creationId="{9A63F5B8-3D43-4712-8767-337F8E27E93C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3" creationId="{4C41BB88-19B4-45A0-A172-FCA8BB6DDD48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5" creationId="{5C26305F-F2B2-4C7D-8959-13301F369AA6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8" creationId="{D8D56F5E-306A-49EB-A44C-69969D86DD5E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42" creationId="{24C7F809-A795-4E96-BB47-3563364A64BF}"/>
          </ac:cxnSpMkLst>
        </pc:cxnChg>
        <pc:cxnChg chg="add mod">
          <ac:chgData name="Julien NYAMBAL" userId="ab1197cc928146b1" providerId="LiveId" clId="{123E3238-C473-4213-8F5C-4C4603EA1A97}" dt="2019-08-06T20:47:29.271" v="459" actId="14100"/>
          <ac:cxnSpMkLst>
            <pc:docMk/>
            <pc:sldMk cId="3669348442" sldId="258"/>
            <ac:cxnSpMk id="46" creationId="{9F2DE134-EF64-42C6-8471-6305228963FA}"/>
          </ac:cxnSpMkLst>
        </pc:cxnChg>
        <pc:cxnChg chg="add mod">
          <ac:chgData name="Julien NYAMBAL" userId="ab1197cc928146b1" providerId="LiveId" clId="{123E3238-C473-4213-8F5C-4C4603EA1A97}" dt="2019-08-06T20:47:38.218" v="460" actId="11529"/>
          <ac:cxnSpMkLst>
            <pc:docMk/>
            <pc:sldMk cId="3669348442" sldId="258"/>
            <ac:cxnSpMk id="52" creationId="{98CA5FA6-9E92-4BB9-83A7-0A08DA449566}"/>
          </ac:cxnSpMkLst>
        </pc:cxnChg>
      </pc:sldChg>
      <pc:sldChg chg="addSp delSp modSp add">
        <pc:chgData name="Julien NYAMBAL" userId="ab1197cc928146b1" providerId="LiveId" clId="{123E3238-C473-4213-8F5C-4C4603EA1A97}" dt="2019-08-06T21:07:01.392" v="1024" actId="27636"/>
        <pc:sldMkLst>
          <pc:docMk/>
          <pc:sldMk cId="1925397583" sldId="259"/>
        </pc:sldMkLst>
        <pc:spChg chg="mod">
          <ac:chgData name="Julien NYAMBAL" userId="ab1197cc928146b1" providerId="LiveId" clId="{123E3238-C473-4213-8F5C-4C4603EA1A97}" dt="2019-08-06T20:32:32.121" v="71" actId="1076"/>
          <ac:spMkLst>
            <pc:docMk/>
            <pc:sldMk cId="1925397583" sldId="259"/>
            <ac:spMk id="2" creationId="{DE1E7ADC-D182-461E-AB10-BC3E45D833EB}"/>
          </ac:spMkLst>
        </pc:spChg>
        <pc:spChg chg="mod">
          <ac:chgData name="Julien NYAMBAL" userId="ab1197cc928146b1" providerId="LiveId" clId="{123E3238-C473-4213-8F5C-4C4603EA1A97}" dt="2019-08-06T21:07:01.392" v="1024" actId="27636"/>
          <ac:spMkLst>
            <pc:docMk/>
            <pc:sldMk cId="1925397583" sldId="259"/>
            <ac:spMk id="3" creationId="{B722C097-B219-48EA-82ED-0EDC9E39337D}"/>
          </ac:spMkLst>
        </pc:spChg>
        <pc:spChg chg="add del mod">
          <ac:chgData name="Julien NYAMBAL" userId="ab1197cc928146b1" providerId="LiveId" clId="{123E3238-C473-4213-8F5C-4C4603EA1A97}" dt="2019-08-06T20:59:55.278" v="612"/>
          <ac:spMkLst>
            <pc:docMk/>
            <pc:sldMk cId="1925397583" sldId="259"/>
            <ac:spMk id="17" creationId="{DA3C5001-532A-4D44-970E-21DBBF63E922}"/>
          </ac:spMkLst>
        </pc:spChg>
        <pc:spChg chg="add del mod">
          <ac:chgData name="Julien NYAMBAL" userId="ab1197cc928146b1" providerId="LiveId" clId="{123E3238-C473-4213-8F5C-4C4603EA1A97}" dt="2019-08-06T20:59:55.278" v="612"/>
          <ac:spMkLst>
            <pc:docMk/>
            <pc:sldMk cId="1925397583" sldId="259"/>
            <ac:spMk id="18" creationId="{5777D721-2DC7-45EB-BFE6-4E0F073992FD}"/>
          </ac:spMkLst>
        </pc:sp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4" creationId="{90366155-87FD-4586-A771-CB218147FB3C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5" creationId="{427B391E-171C-40A6-8A37-0681B2671D71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6" creationId="{31F7EA28-2EE0-4F89-964E-C7DBE7C4C9D2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7" creationId="{8F846804-757F-4F16-B964-A7E46F5ED087}"/>
          </ac:graphicFrameMkLst>
        </pc:graphicFrameChg>
        <pc:graphicFrameChg chg="add del mod">
          <ac:chgData name="Julien NYAMBAL" userId="ab1197cc928146b1" providerId="LiveId" clId="{123E3238-C473-4213-8F5C-4C4603EA1A97}" dt="2019-08-06T20:59:09.835" v="606" actId="478"/>
          <ac:graphicFrameMkLst>
            <pc:docMk/>
            <pc:sldMk cId="1925397583" sldId="259"/>
            <ac:graphicFrameMk id="8" creationId="{D6FE9D5F-B245-4D65-852B-C27597A6F8ED}"/>
          </ac:graphicFrameMkLst>
        </pc:graphicFrameChg>
        <pc:graphicFrameChg chg="add del mod">
          <ac:chgData name="Julien NYAMBAL" userId="ab1197cc928146b1" providerId="LiveId" clId="{123E3238-C473-4213-8F5C-4C4603EA1A97}" dt="2019-08-06T20:59:09.835" v="606" actId="478"/>
          <ac:graphicFrameMkLst>
            <pc:docMk/>
            <pc:sldMk cId="1925397583" sldId="259"/>
            <ac:graphicFrameMk id="9" creationId="{C1ED5956-D1A6-405D-A1C8-FD2B076E9DFD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10" creationId="{9A979CEE-B01B-452A-9439-1F8FA5A48F2E}"/>
          </ac:graphicFrameMkLst>
        </pc:graphicFrame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1" creationId="{80C4CBCE-E4ED-41B1-8DBE-352F727C12A7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2" creationId="{398122CF-1D5E-4D2D-9843-DED9C8A733B8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3" creationId="{C0C428FF-98AE-4AB2-8E9A-896F8F0BC82B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4" creationId="{9C33AF36-1B0F-4B61-8A52-C599A978245C}"/>
          </ac:cxnSpMkLst>
        </pc:cxnChg>
        <pc:cxnChg chg="add del mod">
          <ac:chgData name="Julien NYAMBAL" userId="ab1197cc928146b1" providerId="LiveId" clId="{123E3238-C473-4213-8F5C-4C4603EA1A97}" dt="2019-08-06T20:59:11.988" v="607" actId="478"/>
          <ac:cxnSpMkLst>
            <pc:docMk/>
            <pc:sldMk cId="1925397583" sldId="259"/>
            <ac:cxnSpMk id="15" creationId="{61FF2D6B-E471-4A4C-B1B7-B84AF78996B3}"/>
          </ac:cxnSpMkLst>
        </pc:cxnChg>
        <pc:cxnChg chg="add del mod">
          <ac:chgData name="Julien NYAMBAL" userId="ab1197cc928146b1" providerId="LiveId" clId="{123E3238-C473-4213-8F5C-4C4603EA1A97}" dt="2019-08-06T20:59:14.447" v="608" actId="478"/>
          <ac:cxnSpMkLst>
            <pc:docMk/>
            <pc:sldMk cId="1925397583" sldId="259"/>
            <ac:cxnSpMk id="16" creationId="{3CF54160-C025-4688-833D-6907F1304ED0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9" creationId="{C71B4B5C-1EA3-4784-8ED7-72463A345CA7}"/>
          </ac:cxnSpMkLst>
        </pc:cxnChg>
      </pc:sldChg>
      <pc:sldChg chg="add">
        <pc:chgData name="Julien NYAMBAL" userId="ab1197cc928146b1" providerId="LiveId" clId="{123E3238-C473-4213-8F5C-4C4603EA1A97}" dt="2019-08-06T20:32:38.520" v="72"/>
        <pc:sldMkLst>
          <pc:docMk/>
          <pc:sldMk cId="494545206" sldId="260"/>
        </pc:sldMkLst>
      </pc:sldChg>
      <pc:sldChg chg="modSp add">
        <pc:chgData name="Julien NYAMBAL" userId="ab1197cc928146b1" providerId="LiveId" clId="{123E3238-C473-4213-8F5C-4C4603EA1A97}" dt="2019-08-06T22:04:15.824" v="1736" actId="20577"/>
        <pc:sldMkLst>
          <pc:docMk/>
          <pc:sldMk cId="3752632184" sldId="261"/>
        </pc:sldMkLst>
        <pc:spChg chg="mod">
          <ac:chgData name="Julien NYAMBAL" userId="ab1197cc928146b1" providerId="LiveId" clId="{123E3238-C473-4213-8F5C-4C4603EA1A97}" dt="2019-08-06T22:03:58.490" v="1712"/>
          <ac:spMkLst>
            <pc:docMk/>
            <pc:sldMk cId="3752632184" sldId="261"/>
            <ac:spMk id="2" creationId="{DE1E7ADC-D182-461E-AB10-BC3E45D833EB}"/>
          </ac:spMkLst>
        </pc:spChg>
        <pc:spChg chg="mod">
          <ac:chgData name="Julien NYAMBAL" userId="ab1197cc928146b1" providerId="LiveId" clId="{123E3238-C473-4213-8F5C-4C4603EA1A97}" dt="2019-08-06T22:04:15.824" v="1736" actId="20577"/>
          <ac:spMkLst>
            <pc:docMk/>
            <pc:sldMk cId="3752632184" sldId="261"/>
            <ac:spMk id="3" creationId="{B722C097-B219-48EA-82ED-0EDC9E39337D}"/>
          </ac:spMkLst>
        </pc:spChg>
      </pc:sldChg>
      <pc:sldChg chg="addSp delSp modSp add">
        <pc:chgData name="Julien NYAMBAL" userId="ab1197cc928146b1" providerId="LiveId" clId="{123E3238-C473-4213-8F5C-4C4603EA1A97}" dt="2019-08-06T21:21:48.773" v="1347" actId="255"/>
        <pc:sldMkLst>
          <pc:docMk/>
          <pc:sldMk cId="3447731838" sldId="262"/>
        </pc:sldMkLst>
        <pc:spChg chg="mod">
          <ac:chgData name="Julien NYAMBAL" userId="ab1197cc928146b1" providerId="LiveId" clId="{123E3238-C473-4213-8F5C-4C4603EA1A97}" dt="2019-08-06T21:21:48.773" v="1347" actId="255"/>
          <ac:spMkLst>
            <pc:docMk/>
            <pc:sldMk cId="3447731838" sldId="262"/>
            <ac:spMk id="2" creationId="{DE1E7ADC-D182-461E-AB10-BC3E45D833EB}"/>
          </ac:spMkLst>
        </pc:spChg>
        <pc:spChg chg="mod">
          <ac:chgData name="Julien NYAMBAL" userId="ab1197cc928146b1" providerId="LiveId" clId="{123E3238-C473-4213-8F5C-4C4603EA1A97}" dt="2019-08-06T21:13:41.263" v="1137" actId="20577"/>
          <ac:spMkLst>
            <pc:docMk/>
            <pc:sldMk cId="3447731838" sldId="262"/>
            <ac:spMk id="3" creationId="{B722C097-B219-48EA-82ED-0EDC9E39337D}"/>
          </ac:spMkLst>
        </pc:spChg>
        <pc:spChg chg="add mod">
          <ac:chgData name="Julien NYAMBAL" userId="ab1197cc928146b1" providerId="LiveId" clId="{123E3238-C473-4213-8F5C-4C4603EA1A97}" dt="2019-08-06T21:07:23.849" v="1047" actId="1036"/>
          <ac:spMkLst>
            <pc:docMk/>
            <pc:sldMk cId="3447731838" sldId="262"/>
            <ac:spMk id="13" creationId="{EA26BADC-F64E-4324-BDDD-CB90A8965378}"/>
          </ac:spMkLst>
        </pc:spChg>
        <pc:spChg chg="add mod">
          <ac:chgData name="Julien NYAMBAL" userId="ab1197cc928146b1" providerId="LiveId" clId="{123E3238-C473-4213-8F5C-4C4603EA1A97}" dt="2019-08-06T21:07:23.849" v="1047" actId="1036"/>
          <ac:spMkLst>
            <pc:docMk/>
            <pc:sldMk cId="3447731838" sldId="262"/>
            <ac:spMk id="14" creationId="{BF15B82B-2CA6-43DD-BF58-0F120948A6BD}"/>
          </ac:spMkLst>
        </pc:spChg>
        <pc:spChg chg="add mod">
          <ac:chgData name="Julien NYAMBAL" userId="ab1197cc928146b1" providerId="LiveId" clId="{123E3238-C473-4213-8F5C-4C4603EA1A97}" dt="2019-08-06T21:07:39.881" v="1060" actId="1076"/>
          <ac:spMkLst>
            <pc:docMk/>
            <pc:sldMk cId="3447731838" sldId="262"/>
            <ac:spMk id="16" creationId="{8FFB0370-C7AF-4C22-BF1C-19C522FFA569}"/>
          </ac:spMkLst>
        </pc:spChg>
        <pc:spChg chg="add del mod">
          <ac:chgData name="Julien NYAMBAL" userId="ab1197cc928146b1" providerId="LiveId" clId="{123E3238-C473-4213-8F5C-4C4603EA1A97}" dt="2019-08-06T21:10:57.968" v="1077" actId="478"/>
          <ac:spMkLst>
            <pc:docMk/>
            <pc:sldMk cId="3447731838" sldId="262"/>
            <ac:spMk id="17" creationId="{65DBBFB3-89AC-43E1-A57A-2E6AAA005E56}"/>
          </ac:spMkLst>
        </pc:spChg>
        <pc:spChg chg="add del mod">
          <ac:chgData name="Julien NYAMBAL" userId="ab1197cc928146b1" providerId="LiveId" clId="{123E3238-C473-4213-8F5C-4C4603EA1A97}" dt="2019-08-06T21:18:56.257" v="1262" actId="478"/>
          <ac:spMkLst>
            <pc:docMk/>
            <pc:sldMk cId="3447731838" sldId="262"/>
            <ac:spMk id="23" creationId="{014C1F50-134E-4306-BA24-0FB750524A34}"/>
          </ac:spMkLst>
        </pc:spChg>
        <pc:spChg chg="add mod">
          <ac:chgData name="Julien NYAMBAL" userId="ab1197cc928146b1" providerId="LiveId" clId="{123E3238-C473-4213-8F5C-4C4603EA1A97}" dt="2019-08-06T21:19:08.821" v="1277" actId="1076"/>
          <ac:spMkLst>
            <pc:docMk/>
            <pc:sldMk cId="3447731838" sldId="262"/>
            <ac:spMk id="24" creationId="{CB9C01D0-D1D8-4FF8-9566-945BE72A9260}"/>
          </ac:spMkLst>
        </pc:spChg>
        <pc:graphicFrameChg chg="add mod modGraphic">
          <ac:chgData name="Julien NYAMBAL" userId="ab1197cc928146b1" providerId="LiveId" clId="{123E3238-C473-4213-8F5C-4C4603EA1A97}" dt="2019-08-06T21:07:46.200" v="1061" actId="20577"/>
          <ac:graphicFrameMkLst>
            <pc:docMk/>
            <pc:sldMk cId="3447731838" sldId="262"/>
            <ac:graphicFrameMk id="4" creationId="{F52F3A49-22A8-4159-AC55-C69886CB2523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49.128" v="1062" actId="20577"/>
          <ac:graphicFrameMkLst>
            <pc:docMk/>
            <pc:sldMk cId="3447731838" sldId="262"/>
            <ac:graphicFrameMk id="5" creationId="{41F18AD6-51AB-4FE9-B38B-C1EA17F8C842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52.374" v="1063" actId="20577"/>
          <ac:graphicFrameMkLst>
            <pc:docMk/>
            <pc:sldMk cId="3447731838" sldId="262"/>
            <ac:graphicFrameMk id="6" creationId="{D30B7654-A6D6-4F87-AFD4-92A6B3683625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54.981" v="1064" actId="20577"/>
          <ac:graphicFrameMkLst>
            <pc:docMk/>
            <pc:sldMk cId="3447731838" sldId="262"/>
            <ac:graphicFrameMk id="7" creationId="{97E97A98-6E39-40A1-A2DE-C331CD497E42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57.042" v="1065" actId="20577"/>
          <ac:graphicFrameMkLst>
            <pc:docMk/>
            <pc:sldMk cId="3447731838" sldId="262"/>
            <ac:graphicFrameMk id="8" creationId="{36608DAD-1CDC-4AC9-89AC-1EA950286B19}"/>
          </ac:graphicFrameMkLst>
        </pc:graphicFrameChg>
        <pc:graphicFrameChg chg="add mod modGraphic">
          <ac:chgData name="Julien NYAMBAL" userId="ab1197cc928146b1" providerId="LiveId" clId="{123E3238-C473-4213-8F5C-4C4603EA1A97}" dt="2019-08-06T21:17:45.277" v="1256"/>
          <ac:graphicFrameMkLst>
            <pc:docMk/>
            <pc:sldMk cId="3447731838" sldId="262"/>
            <ac:graphicFrameMk id="22" creationId="{887635DC-0101-4AA3-BE80-321C772D90D6}"/>
          </ac:graphicFrameMkLst>
        </pc:graphicFrame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9" creationId="{CF1143ED-5CFF-411A-95DA-CFE2747C408D}"/>
          </ac:cxnSpMkLst>
        </pc:cxn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10" creationId="{4F6551BC-1A4C-4FF2-BD78-05BBC32C20D4}"/>
          </ac:cxnSpMkLst>
        </pc:cxn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11" creationId="{61127713-49D6-4BAC-BCC8-A01885C017A8}"/>
          </ac:cxnSpMkLst>
        </pc:cxn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12" creationId="{245C483F-CD14-4576-96C2-72DB5E4CD075}"/>
          </ac:cxnSpMkLst>
        </pc:cxnChg>
        <pc:cxnChg chg="add mod">
          <ac:chgData name="Julien NYAMBAL" userId="ab1197cc928146b1" providerId="LiveId" clId="{123E3238-C473-4213-8F5C-4C4603EA1A97}" dt="2019-08-06T21:10:29.444" v="1070" actId="14100"/>
          <ac:cxnSpMkLst>
            <pc:docMk/>
            <pc:sldMk cId="3447731838" sldId="262"/>
            <ac:cxnSpMk id="15" creationId="{0B2CE182-9FC2-461A-8105-E38AEA6B38F4}"/>
          </ac:cxnSpMkLst>
        </pc:cxnChg>
        <pc:cxnChg chg="add del mod">
          <ac:chgData name="Julien NYAMBAL" userId="ab1197cc928146b1" providerId="LiveId" clId="{123E3238-C473-4213-8F5C-4C4603EA1A97}" dt="2019-08-06T21:10:57.968" v="1077" actId="478"/>
          <ac:cxnSpMkLst>
            <pc:docMk/>
            <pc:sldMk cId="3447731838" sldId="262"/>
            <ac:cxnSpMk id="19" creationId="{5F459C07-E982-462C-848E-675620142FCF}"/>
          </ac:cxnSpMkLst>
        </pc:cxnChg>
      </pc:sldChg>
      <pc:sldChg chg="addSp delSp modSp add">
        <pc:chgData name="Julien NYAMBAL" userId="ab1197cc928146b1" providerId="LiveId" clId="{123E3238-C473-4213-8F5C-4C4603EA1A97}" dt="2019-08-06T21:23:33.620" v="1414" actId="1076"/>
        <pc:sldMkLst>
          <pc:docMk/>
          <pc:sldMk cId="2055376180" sldId="263"/>
        </pc:sldMkLst>
        <pc:spChg chg="mod">
          <ac:chgData name="Julien NYAMBAL" userId="ab1197cc928146b1" providerId="LiveId" clId="{123E3238-C473-4213-8F5C-4C4603EA1A97}" dt="2019-08-06T21:22:13.138" v="1349" actId="255"/>
          <ac:spMkLst>
            <pc:docMk/>
            <pc:sldMk cId="2055376180" sldId="263"/>
            <ac:spMk id="2" creationId="{DE1E7ADC-D182-461E-AB10-BC3E45D833EB}"/>
          </ac:spMkLst>
        </pc:spChg>
        <pc:spChg chg="add mod">
          <ac:chgData name="Julien NYAMBAL" userId="ab1197cc928146b1" providerId="LiveId" clId="{123E3238-C473-4213-8F5C-4C4603EA1A97}" dt="2019-08-06T21:23:33.620" v="1414" actId="1076"/>
          <ac:spMkLst>
            <pc:docMk/>
            <pc:sldMk cId="2055376180" sldId="263"/>
            <ac:spMk id="18" creationId="{C2C6B048-9D0B-477F-8C8E-34220389E002}"/>
          </ac:spMkLst>
        </pc:spChg>
        <pc:spChg chg="add">
          <ac:chgData name="Julien NYAMBAL" userId="ab1197cc928146b1" providerId="LiveId" clId="{123E3238-C473-4213-8F5C-4C4603EA1A97}" dt="2019-08-06T21:20:42.349" v="1280"/>
          <ac:spMkLst>
            <pc:docMk/>
            <pc:sldMk cId="2055376180" sldId="263"/>
            <ac:spMk id="22" creationId="{5BFFC5C7-FC4F-41C2-88A4-756E5BFF6AF8}"/>
          </ac:spMkLst>
        </pc:spChg>
        <pc:graphicFrameChg chg="add del">
          <ac:chgData name="Julien NYAMBAL" userId="ab1197cc928146b1" providerId="LiveId" clId="{123E3238-C473-4213-8F5C-4C4603EA1A97}" dt="2019-08-06T21:20:41.497" v="1279" actId="478"/>
          <ac:graphicFrameMkLst>
            <pc:docMk/>
            <pc:sldMk cId="2055376180" sldId="263"/>
            <ac:graphicFrameMk id="20" creationId="{70C40D8E-B4D7-4FBB-B808-824EFF1B8DDF}"/>
          </ac:graphicFrameMkLst>
        </pc:graphicFrameChg>
        <pc:graphicFrameChg chg="add">
          <ac:chgData name="Julien NYAMBAL" userId="ab1197cc928146b1" providerId="LiveId" clId="{123E3238-C473-4213-8F5C-4C4603EA1A97}" dt="2019-08-06T21:20:42.349" v="1280"/>
          <ac:graphicFrameMkLst>
            <pc:docMk/>
            <pc:sldMk cId="2055376180" sldId="263"/>
            <ac:graphicFrameMk id="21" creationId="{6F6A02EA-4F4E-4A10-9E1D-C06188B5346D}"/>
          </ac:graphicFrameMkLst>
        </pc:graphicFrameChg>
      </pc:sldChg>
      <pc:sldChg chg="addSp modSp add">
        <pc:chgData name="Julien NYAMBAL" userId="ab1197cc928146b1" providerId="LiveId" clId="{123E3238-C473-4213-8F5C-4C4603EA1A97}" dt="2019-08-06T21:53:29.229" v="1610" actId="20577"/>
        <pc:sldMkLst>
          <pc:docMk/>
          <pc:sldMk cId="114554108" sldId="264"/>
        </pc:sldMkLst>
        <pc:spChg chg="mod">
          <ac:chgData name="Julien NYAMBAL" userId="ab1197cc928146b1" providerId="LiveId" clId="{123E3238-C473-4213-8F5C-4C4603EA1A97}" dt="2019-08-06T21:53:29.229" v="1610" actId="20577"/>
          <ac:spMkLst>
            <pc:docMk/>
            <pc:sldMk cId="114554108" sldId="264"/>
            <ac:spMk id="3" creationId="{B722C097-B219-48EA-82ED-0EDC9E39337D}"/>
          </ac:spMkLst>
        </pc:spChg>
        <pc:graphicFrameChg chg="add mod modGraphic">
          <ac:chgData name="Julien NYAMBAL" userId="ab1197cc928146b1" providerId="LiveId" clId="{123E3238-C473-4213-8F5C-4C4603EA1A97}" dt="2019-08-06T21:16:38.649" v="1252" actId="1076"/>
          <ac:graphicFrameMkLst>
            <pc:docMk/>
            <pc:sldMk cId="114554108" sldId="264"/>
            <ac:graphicFrameMk id="4" creationId="{E3499E96-40F3-4A79-853A-E980344BEDBA}"/>
          </ac:graphicFrameMkLst>
        </pc:graphicFrameChg>
      </pc:sldChg>
      <pc:sldChg chg="addSp delSp modSp add">
        <pc:chgData name="Julien NYAMBAL" userId="ab1197cc928146b1" providerId="LiveId" clId="{123E3238-C473-4213-8F5C-4C4603EA1A97}" dt="2019-08-06T21:30:15.630" v="1490" actId="478"/>
        <pc:sldMkLst>
          <pc:docMk/>
          <pc:sldMk cId="2643840929" sldId="265"/>
        </pc:sldMkLst>
        <pc:spChg chg="mod">
          <ac:chgData name="Julien NYAMBAL" userId="ab1197cc928146b1" providerId="LiveId" clId="{123E3238-C473-4213-8F5C-4C4603EA1A97}" dt="2019-08-06T21:24:11.472" v="1416" actId="1076"/>
          <ac:spMkLst>
            <pc:docMk/>
            <pc:sldMk cId="2643840929" sldId="265"/>
            <ac:spMk id="18" creationId="{C2C6B048-9D0B-477F-8C8E-34220389E002}"/>
          </ac:spMkLst>
        </pc:spChg>
        <pc:spChg chg="add mod">
          <ac:chgData name="Julien NYAMBAL" userId="ab1197cc928146b1" providerId="LiveId" clId="{123E3238-C473-4213-8F5C-4C4603EA1A97}" dt="2019-08-06T21:27:37.421" v="1488" actId="113"/>
          <ac:spMkLst>
            <pc:docMk/>
            <pc:sldMk cId="2643840929" sldId="265"/>
            <ac:spMk id="25" creationId="{195106BC-7B9C-4B88-AA35-18EFF67BD418}"/>
          </ac:spMkLst>
        </pc:spChg>
        <pc:graphicFrameChg chg="mod modGraphic">
          <ac:chgData name="Julien NYAMBAL" userId="ab1197cc928146b1" providerId="LiveId" clId="{123E3238-C473-4213-8F5C-4C4603EA1A97}" dt="2019-08-06T21:25:24.558" v="1453" actId="14100"/>
          <ac:graphicFrameMkLst>
            <pc:docMk/>
            <pc:sldMk cId="2643840929" sldId="265"/>
            <ac:graphicFrameMk id="4" creationId="{F52F3A49-22A8-4159-AC55-C69886CB2523}"/>
          </ac:graphicFrameMkLst>
        </pc:graphicFrameChg>
        <pc:graphicFrameChg chg="mod modGraphic">
          <ac:chgData name="Julien NYAMBAL" userId="ab1197cc928146b1" providerId="LiveId" clId="{123E3238-C473-4213-8F5C-4C4603EA1A97}" dt="2019-08-06T21:26:14.905" v="1465" actId="20577"/>
          <ac:graphicFrameMkLst>
            <pc:docMk/>
            <pc:sldMk cId="2643840929" sldId="265"/>
            <ac:graphicFrameMk id="5" creationId="{41F18AD6-51AB-4FE9-B38B-C1EA17F8C842}"/>
          </ac:graphicFrameMkLst>
        </pc:graphicFrameChg>
        <pc:graphicFrameChg chg="mod modGraphic">
          <ac:chgData name="Julien NYAMBAL" userId="ab1197cc928146b1" providerId="LiveId" clId="{123E3238-C473-4213-8F5C-4C4603EA1A97}" dt="2019-08-06T21:26:26.558" v="1471" actId="14100"/>
          <ac:graphicFrameMkLst>
            <pc:docMk/>
            <pc:sldMk cId="2643840929" sldId="265"/>
            <ac:graphicFrameMk id="6" creationId="{D30B7654-A6D6-4F87-AFD4-92A6B3683625}"/>
          </ac:graphicFrameMkLst>
        </pc:graphicFrameChg>
        <pc:graphicFrameChg chg="modGraphic">
          <ac:chgData name="Julien NYAMBAL" userId="ab1197cc928146b1" providerId="LiveId" clId="{123E3238-C473-4213-8F5C-4C4603EA1A97}" dt="2019-08-06T21:26:41.556" v="1476" actId="14100"/>
          <ac:graphicFrameMkLst>
            <pc:docMk/>
            <pc:sldMk cId="2643840929" sldId="265"/>
            <ac:graphicFrameMk id="7" creationId="{97E97A98-6E39-40A1-A2DE-C331CD497E42}"/>
          </ac:graphicFrameMkLst>
        </pc:graphicFrameChg>
        <pc:cxnChg chg="mod">
          <ac:chgData name="Julien NYAMBAL" userId="ab1197cc928146b1" providerId="LiveId" clId="{123E3238-C473-4213-8F5C-4C4603EA1A97}" dt="2019-08-06T21:26:00.762" v="1462" actId="14100"/>
          <ac:cxnSpMkLst>
            <pc:docMk/>
            <pc:sldMk cId="2643840929" sldId="265"/>
            <ac:cxnSpMk id="9" creationId="{CF1143ED-5CFF-411A-95DA-CFE2747C408D}"/>
          </ac:cxnSpMkLst>
        </pc:cxnChg>
        <pc:cxnChg chg="mod">
          <ac:chgData name="Julien NYAMBAL" userId="ab1197cc928146b1" providerId="LiveId" clId="{123E3238-C473-4213-8F5C-4C4603EA1A97}" dt="2019-08-06T21:26:26.558" v="1471" actId="14100"/>
          <ac:cxnSpMkLst>
            <pc:docMk/>
            <pc:sldMk cId="2643840929" sldId="265"/>
            <ac:cxnSpMk id="10" creationId="{4F6551BC-1A4C-4FF2-BD78-05BBC32C20D4}"/>
          </ac:cxnSpMkLst>
        </pc:cxnChg>
        <pc:cxnChg chg="mod">
          <ac:chgData name="Julien NYAMBAL" userId="ab1197cc928146b1" providerId="LiveId" clId="{123E3238-C473-4213-8F5C-4C4603EA1A97}" dt="2019-08-06T21:26:41.556" v="1476" actId="14100"/>
          <ac:cxnSpMkLst>
            <pc:docMk/>
            <pc:sldMk cId="2643840929" sldId="265"/>
            <ac:cxnSpMk id="11" creationId="{61127713-49D6-4BAC-BCC8-A01885C017A8}"/>
          </ac:cxnSpMkLst>
        </pc:cxnChg>
        <pc:cxnChg chg="mod">
          <ac:chgData name="Julien NYAMBAL" userId="ab1197cc928146b1" providerId="LiveId" clId="{123E3238-C473-4213-8F5C-4C4603EA1A97}" dt="2019-08-06T21:26:41.556" v="1476" actId="14100"/>
          <ac:cxnSpMkLst>
            <pc:docMk/>
            <pc:sldMk cId="2643840929" sldId="265"/>
            <ac:cxnSpMk id="12" creationId="{245C483F-CD14-4576-96C2-72DB5E4CD075}"/>
          </ac:cxnSpMkLst>
        </pc:cxnChg>
        <pc:cxnChg chg="mod">
          <ac:chgData name="Julien NYAMBAL" userId="ab1197cc928146b1" providerId="LiveId" clId="{123E3238-C473-4213-8F5C-4C4603EA1A97}" dt="2019-08-06T21:25:24.558" v="1453" actId="14100"/>
          <ac:cxnSpMkLst>
            <pc:docMk/>
            <pc:sldMk cId="2643840929" sldId="265"/>
            <ac:cxnSpMk id="15" creationId="{0B2CE182-9FC2-461A-8105-E38AEA6B38F4}"/>
          </ac:cxnSpMkLst>
        </pc:cxnChg>
        <pc:cxnChg chg="add mod">
          <ac:chgData name="Julien NYAMBAL" userId="ab1197cc928146b1" providerId="LiveId" clId="{123E3238-C473-4213-8F5C-4C4603EA1A97}" dt="2019-08-06T21:24:25.925" v="1418" actId="14100"/>
          <ac:cxnSpMkLst>
            <pc:docMk/>
            <pc:sldMk cId="2643840929" sldId="265"/>
            <ac:cxnSpMk id="23" creationId="{9F05F7DC-424F-42D1-811C-415CECCF3846}"/>
          </ac:cxnSpMkLst>
        </pc:cxnChg>
        <pc:cxnChg chg="add del mod">
          <ac:chgData name="Julien NYAMBAL" userId="ab1197cc928146b1" providerId="LiveId" clId="{123E3238-C473-4213-8F5C-4C4603EA1A97}" dt="2019-08-06T21:30:15.630" v="1490" actId="478"/>
          <ac:cxnSpMkLst>
            <pc:docMk/>
            <pc:sldMk cId="2643840929" sldId="265"/>
            <ac:cxnSpMk id="41" creationId="{C88835DF-13C5-46FA-BA40-3AFF51F51C1F}"/>
          </ac:cxnSpMkLst>
        </pc:cxnChg>
      </pc:sldChg>
      <pc:sldChg chg="addSp modSp add">
        <pc:chgData name="Julien NYAMBAL" userId="ab1197cc928146b1" providerId="LiveId" clId="{123E3238-C473-4213-8F5C-4C4603EA1A97}" dt="2019-08-06T21:33:02.851" v="1533" actId="20577"/>
        <pc:sldMkLst>
          <pc:docMk/>
          <pc:sldMk cId="1470147693" sldId="266"/>
        </pc:sldMkLst>
        <pc:spChg chg="add mod">
          <ac:chgData name="Julien NYAMBAL" userId="ab1197cc928146b1" providerId="LiveId" clId="{123E3238-C473-4213-8F5C-4C4603EA1A97}" dt="2019-08-06T21:32:23.995" v="1532" actId="1076"/>
          <ac:spMkLst>
            <pc:docMk/>
            <pc:sldMk cId="1470147693" sldId="266"/>
            <ac:spMk id="35" creationId="{65CB4E09-979A-4BDF-BC04-AF9737BD6994}"/>
          </ac:spMkLst>
        </pc:spChg>
        <pc:graphicFrameChg chg="modGraphic">
          <ac:chgData name="Julien NYAMBAL" userId="ab1197cc928146b1" providerId="LiveId" clId="{123E3238-C473-4213-8F5C-4C4603EA1A97}" dt="2019-08-06T21:33:02.851" v="1533" actId="20577"/>
          <ac:graphicFrameMkLst>
            <pc:docMk/>
            <pc:sldMk cId="1470147693" sldId="266"/>
            <ac:graphicFrameMk id="21" creationId="{6F6A02EA-4F4E-4A10-9E1D-C06188B5346D}"/>
          </ac:graphicFrameMkLst>
        </pc:graphicFrameChg>
        <pc:cxnChg chg="add mod">
          <ac:chgData name="Julien NYAMBAL" userId="ab1197cc928146b1" providerId="LiveId" clId="{123E3238-C473-4213-8F5C-4C4603EA1A97}" dt="2019-08-06T21:31:08.807" v="1500" actId="14100"/>
          <ac:cxnSpMkLst>
            <pc:docMk/>
            <pc:sldMk cId="1470147693" sldId="266"/>
            <ac:cxnSpMk id="24" creationId="{8C85308B-6804-49DD-BA6B-489E0C3860F2}"/>
          </ac:cxnSpMkLst>
        </pc:cxnChg>
        <pc:cxnChg chg="add mod">
          <ac:chgData name="Julien NYAMBAL" userId="ab1197cc928146b1" providerId="LiveId" clId="{123E3238-C473-4213-8F5C-4C4603EA1A97}" dt="2019-08-06T21:31:19.657" v="1501" actId="11529"/>
          <ac:cxnSpMkLst>
            <pc:docMk/>
            <pc:sldMk cId="1470147693" sldId="266"/>
            <ac:cxnSpMk id="34" creationId="{B1C0364C-3409-43B1-9771-93EF7203D49B}"/>
          </ac:cxnSpMkLst>
        </pc:cxnChg>
      </pc:sldChg>
      <pc:sldChg chg="addSp delSp modSp add">
        <pc:chgData name="Julien NYAMBAL" userId="ab1197cc928146b1" providerId="LiveId" clId="{123E3238-C473-4213-8F5C-4C4603EA1A97}" dt="2019-08-06T21:34:48.894" v="1544" actId="20577"/>
        <pc:sldMkLst>
          <pc:docMk/>
          <pc:sldMk cId="3298188467" sldId="267"/>
        </pc:sldMkLst>
        <pc:spChg chg="del">
          <ac:chgData name="Julien NYAMBAL" userId="ab1197cc928146b1" providerId="LiveId" clId="{123E3238-C473-4213-8F5C-4C4603EA1A97}" dt="2019-08-06T21:33:29.599" v="1535" actId="478"/>
          <ac:spMkLst>
            <pc:docMk/>
            <pc:sldMk cId="3298188467" sldId="267"/>
            <ac:spMk id="18" creationId="{C2C6B048-9D0B-477F-8C8E-34220389E002}"/>
          </ac:spMkLst>
        </pc:spChg>
        <pc:spChg chg="mod">
          <ac:chgData name="Julien NYAMBAL" userId="ab1197cc928146b1" providerId="LiveId" clId="{123E3238-C473-4213-8F5C-4C4603EA1A97}" dt="2019-08-06T21:33:58.629" v="1538" actId="20577"/>
          <ac:spMkLst>
            <pc:docMk/>
            <pc:sldMk cId="3298188467" sldId="267"/>
            <ac:spMk id="25" creationId="{195106BC-7B9C-4B88-AA35-18EFF67BD418}"/>
          </ac:spMkLst>
        </pc:spChg>
        <pc:graphicFrameChg chg="add mod modGraphic">
          <ac:chgData name="Julien NYAMBAL" userId="ab1197cc928146b1" providerId="LiveId" clId="{123E3238-C473-4213-8F5C-4C4603EA1A97}" dt="2019-08-06T21:34:48.894" v="1544" actId="20577"/>
          <ac:graphicFrameMkLst>
            <pc:docMk/>
            <pc:sldMk cId="3298188467" sldId="267"/>
            <ac:graphicFrameMk id="28" creationId="{EC958E79-7A56-4928-9F50-9D5638B8EF3B}"/>
          </ac:graphicFrameMkLst>
        </pc:graphicFrameChg>
        <pc:cxnChg chg="mod">
          <ac:chgData name="Julien NYAMBAL" userId="ab1197cc928146b1" providerId="LiveId" clId="{123E3238-C473-4213-8F5C-4C4603EA1A97}" dt="2019-08-06T21:33:49.027" v="1536" actId="14100"/>
          <ac:cxnSpMkLst>
            <pc:docMk/>
            <pc:sldMk cId="3298188467" sldId="267"/>
            <ac:cxnSpMk id="19" creationId="{5F459C07-E982-462C-848E-675620142FCF}"/>
          </ac:cxnSpMkLst>
        </pc:cxnChg>
        <pc:cxnChg chg="mod">
          <ac:chgData name="Julien NYAMBAL" userId="ab1197cc928146b1" providerId="LiveId" clId="{123E3238-C473-4213-8F5C-4C4603EA1A97}" dt="2019-08-06T21:34:44.741" v="1542" actId="14100"/>
          <ac:cxnSpMkLst>
            <pc:docMk/>
            <pc:sldMk cId="3298188467" sldId="267"/>
            <ac:cxnSpMk id="24" creationId="{8C85308B-6804-49DD-BA6B-489E0C3860F2}"/>
          </ac:cxnSpMkLst>
        </pc:cxnChg>
      </pc:sldChg>
      <pc:sldChg chg="addSp modSp add">
        <pc:chgData name="Julien NYAMBAL" userId="ab1197cc928146b1" providerId="LiveId" clId="{123E3238-C473-4213-8F5C-4C4603EA1A97}" dt="2019-08-06T21:35:52.621" v="1554" actId="20577"/>
        <pc:sldMkLst>
          <pc:docMk/>
          <pc:sldMk cId="4077240836" sldId="268"/>
        </pc:sldMkLst>
        <pc:spChg chg="mod">
          <ac:chgData name="Julien NYAMBAL" userId="ab1197cc928146b1" providerId="LiveId" clId="{123E3238-C473-4213-8F5C-4C4603EA1A97}" dt="2019-08-06T21:35:52.621" v="1554" actId="20577"/>
          <ac:spMkLst>
            <pc:docMk/>
            <pc:sldMk cId="4077240836" sldId="268"/>
            <ac:spMk id="25" creationId="{195106BC-7B9C-4B88-AA35-18EFF67BD418}"/>
          </ac:spMkLst>
        </pc:spChg>
        <pc:graphicFrameChg chg="add mod modGraphic">
          <ac:chgData name="Julien NYAMBAL" userId="ab1197cc928146b1" providerId="LiveId" clId="{123E3238-C473-4213-8F5C-4C4603EA1A97}" dt="2019-08-06T21:35:45.368" v="1551" actId="20577"/>
          <ac:graphicFrameMkLst>
            <pc:docMk/>
            <pc:sldMk cId="4077240836" sldId="268"/>
            <ac:graphicFrameMk id="29" creationId="{6712A2C3-1AB0-4FF9-B6AB-010EEFB5EF21}"/>
          </ac:graphicFrameMkLst>
        </pc:graphicFrameChg>
        <pc:cxnChg chg="mod">
          <ac:chgData name="Julien NYAMBAL" userId="ab1197cc928146b1" providerId="LiveId" clId="{123E3238-C473-4213-8F5C-4C4603EA1A97}" dt="2019-08-06T21:35:19.725" v="1546" actId="14100"/>
          <ac:cxnSpMkLst>
            <pc:docMk/>
            <pc:sldMk cId="4077240836" sldId="268"/>
            <ac:cxnSpMk id="19" creationId="{5F459C07-E982-462C-848E-675620142FCF}"/>
          </ac:cxnSpMkLst>
        </pc:cxnChg>
        <pc:cxnChg chg="mod">
          <ac:chgData name="Julien NYAMBAL" userId="ab1197cc928146b1" providerId="LiveId" clId="{123E3238-C473-4213-8F5C-4C4603EA1A97}" dt="2019-08-06T21:35:41.618" v="1550" actId="14100"/>
          <ac:cxnSpMkLst>
            <pc:docMk/>
            <pc:sldMk cId="4077240836" sldId="268"/>
            <ac:cxnSpMk id="24" creationId="{8C85308B-6804-49DD-BA6B-489E0C3860F2}"/>
          </ac:cxnSpMkLst>
        </pc:cxnChg>
      </pc:sldChg>
      <pc:sldChg chg="addSp delSp modSp add">
        <pc:chgData name="Julien NYAMBAL" userId="ab1197cc928146b1" providerId="LiveId" clId="{123E3238-C473-4213-8F5C-4C4603EA1A97}" dt="2019-08-06T21:40:51.226" v="1592"/>
        <pc:sldMkLst>
          <pc:docMk/>
          <pc:sldMk cId="2078219460" sldId="269"/>
        </pc:sldMkLst>
        <pc:spChg chg="del">
          <ac:chgData name="Julien NYAMBAL" userId="ab1197cc928146b1" providerId="LiveId" clId="{123E3238-C473-4213-8F5C-4C4603EA1A97}" dt="2019-08-06T21:40:35.116" v="1588" actId="931"/>
          <ac:spMkLst>
            <pc:docMk/>
            <pc:sldMk cId="2078219460" sldId="269"/>
            <ac:spMk id="3" creationId="{B722C097-B219-48EA-82ED-0EDC9E39337D}"/>
          </ac:spMkLst>
        </pc:spChg>
        <pc:spChg chg="mod">
          <ac:chgData name="Julien NYAMBAL" userId="ab1197cc928146b1" providerId="LiveId" clId="{123E3238-C473-4213-8F5C-4C4603EA1A97}" dt="2019-08-06T21:39:06.280" v="1583" actId="14100"/>
          <ac:spMkLst>
            <pc:docMk/>
            <pc:sldMk cId="2078219460" sldId="269"/>
            <ac:spMk id="25" creationId="{195106BC-7B9C-4B88-AA35-18EFF67BD418}"/>
          </ac:spMkLst>
        </pc:spChg>
        <pc:spChg chg="mod">
          <ac:chgData name="Julien NYAMBAL" userId="ab1197cc928146b1" providerId="LiveId" clId="{123E3238-C473-4213-8F5C-4C4603EA1A97}" dt="2019-08-06T21:38:46.033" v="1574" actId="1076"/>
          <ac:spMkLst>
            <pc:docMk/>
            <pc:sldMk cId="2078219460" sldId="269"/>
            <ac:spMk id="35" creationId="{65CB4E09-979A-4BDF-BC04-AF9737BD6994}"/>
          </ac:spMkLst>
        </pc:spChg>
        <pc:spChg chg="add mod">
          <ac:chgData name="Julien NYAMBAL" userId="ab1197cc928146b1" providerId="LiveId" clId="{123E3238-C473-4213-8F5C-4C4603EA1A97}" dt="2019-08-06T21:40:51.226" v="1592"/>
          <ac:spMkLst>
            <pc:docMk/>
            <pc:sldMk cId="2078219460" sldId="269"/>
            <ac:spMk id="39" creationId="{C860F743-74EB-45B8-A661-531ECECC2BA4}"/>
          </ac:spMkLst>
        </pc:spChg>
        <pc:graphicFrameChg chg="add mod modGraphic">
          <ac:chgData name="Julien NYAMBAL" userId="ab1197cc928146b1" providerId="LiveId" clId="{123E3238-C473-4213-8F5C-4C4603EA1A97}" dt="2019-08-06T21:38:31.480" v="1570" actId="20577"/>
          <ac:graphicFrameMkLst>
            <pc:docMk/>
            <pc:sldMk cId="2078219460" sldId="269"/>
            <ac:graphicFrameMk id="33" creationId="{6BAB82E7-7EB6-4CDA-B140-B52B9CFFCFAD}"/>
          </ac:graphicFrameMkLst>
        </pc:graphicFrameChg>
        <pc:graphicFrameChg chg="add mod modGraphic">
          <ac:chgData name="Julien NYAMBAL" userId="ab1197cc928146b1" providerId="LiveId" clId="{123E3238-C473-4213-8F5C-4C4603EA1A97}" dt="2019-08-06T21:39:21.077" v="1587" actId="20577"/>
          <ac:graphicFrameMkLst>
            <pc:docMk/>
            <pc:sldMk cId="2078219460" sldId="269"/>
            <ac:graphicFrameMk id="36" creationId="{15166C49-815A-465A-90D1-70829ECABA03}"/>
          </ac:graphicFrameMkLst>
        </pc:graphicFrameChg>
        <pc:graphicFrameChg chg="add del mod modGraphic">
          <ac:chgData name="Julien NYAMBAL" userId="ab1197cc928146b1" providerId="LiveId" clId="{123E3238-C473-4213-8F5C-4C4603EA1A97}" dt="2019-08-06T21:40:51.226" v="1592"/>
          <ac:graphicFrameMkLst>
            <pc:docMk/>
            <pc:sldMk cId="2078219460" sldId="269"/>
            <ac:graphicFrameMk id="38" creationId="{097D1E73-544C-476A-B71E-6FADF2310259}"/>
          </ac:graphicFrameMkLst>
        </pc:graphicFrameChg>
        <pc:cxnChg chg="mod">
          <ac:chgData name="Julien NYAMBAL" userId="ab1197cc928146b1" providerId="LiveId" clId="{123E3238-C473-4213-8F5C-4C4603EA1A97}" dt="2019-08-06T21:37:33.122" v="1560" actId="14100"/>
          <ac:cxnSpMkLst>
            <pc:docMk/>
            <pc:sldMk cId="2078219460" sldId="269"/>
            <ac:cxnSpMk id="19" creationId="{5F459C07-E982-462C-848E-675620142FCF}"/>
          </ac:cxnSpMkLst>
        </pc:cxnChg>
        <pc:cxnChg chg="mod">
          <ac:chgData name="Julien NYAMBAL" userId="ab1197cc928146b1" providerId="LiveId" clId="{123E3238-C473-4213-8F5C-4C4603EA1A97}" dt="2019-08-06T21:39:15.204" v="1585" actId="14100"/>
          <ac:cxnSpMkLst>
            <pc:docMk/>
            <pc:sldMk cId="2078219460" sldId="269"/>
            <ac:cxnSpMk id="24" creationId="{8C85308B-6804-49DD-BA6B-489E0C3860F2}"/>
          </ac:cxnSpMkLst>
        </pc:cxnChg>
        <pc:cxnChg chg="add mod">
          <ac:chgData name="Julien NYAMBAL" userId="ab1197cc928146b1" providerId="LiveId" clId="{123E3238-C473-4213-8F5C-4C4603EA1A97}" dt="2019-08-06T21:37:50.405" v="1562" actId="692"/>
          <ac:cxnSpMkLst>
            <pc:docMk/>
            <pc:sldMk cId="2078219460" sldId="269"/>
            <ac:cxnSpMk id="30" creationId="{372730AE-6810-43B4-A929-E04AB577BB9C}"/>
          </ac:cxnSpMkLst>
        </pc:cxnChg>
      </pc:sldChg>
      <pc:sldChg chg="addSp delSp modSp add">
        <pc:chgData name="Julien NYAMBAL" userId="ab1197cc928146b1" providerId="LiveId" clId="{123E3238-C473-4213-8F5C-4C4603EA1A97}" dt="2019-08-06T21:41:54.123" v="1603" actId="14100"/>
        <pc:sldMkLst>
          <pc:docMk/>
          <pc:sldMk cId="3936515082" sldId="270"/>
        </pc:sldMkLst>
        <pc:spChg chg="mod">
          <ac:chgData name="Julien NYAMBAL" userId="ab1197cc928146b1" providerId="LiveId" clId="{123E3238-C473-4213-8F5C-4C4603EA1A97}" dt="2019-08-06T21:41:54.123" v="1603" actId="14100"/>
          <ac:spMkLst>
            <pc:docMk/>
            <pc:sldMk cId="3936515082" sldId="270"/>
            <ac:spMk id="25" creationId="{195106BC-7B9C-4B88-AA35-18EFF67BD418}"/>
          </ac:spMkLst>
        </pc:spChg>
        <pc:spChg chg="del">
          <ac:chgData name="Julien NYAMBAL" userId="ab1197cc928146b1" providerId="LiveId" clId="{123E3238-C473-4213-8F5C-4C4603EA1A97}" dt="2019-08-06T21:41:00.723" v="1594"/>
          <ac:spMkLst>
            <pc:docMk/>
            <pc:sldMk cId="3936515082" sldId="270"/>
            <ac:spMk id="39" creationId="{C860F743-74EB-45B8-A661-531ECECC2BA4}"/>
          </ac:spMkLst>
        </pc:spChg>
        <pc:graphicFrameChg chg="add mod">
          <ac:chgData name="Julien NYAMBAL" userId="ab1197cc928146b1" providerId="LiveId" clId="{123E3238-C473-4213-8F5C-4C4603EA1A97}" dt="2019-08-06T21:41:24.037" v="1601" actId="1076"/>
          <ac:graphicFrameMkLst>
            <pc:docMk/>
            <pc:sldMk cId="3936515082" sldId="270"/>
            <ac:graphicFrameMk id="31" creationId="{E8687746-4C2F-4583-9200-134E3AB0D37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2348-0B43-4E88-A894-79DE150D1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CD1A1-176A-4E30-BA80-C708A3A4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1F8D-36F4-4A04-A4E1-CCBD2E81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EC5A-DB05-4D7E-B644-97E95CA3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37B8-2150-468D-A95A-5B1E0F23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445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84C8-DEF3-44CF-9289-5695F016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6B1B4-D574-41A0-876F-1C79E0BA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5443-22FB-4623-87DC-4F3A6EDA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F97A-31B4-4E7E-80D2-A3EDF435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CE9B-A22E-4EEF-9D92-17E5EC63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890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86151-DDF1-4E6A-8549-A086BC75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4D6A-4206-46A1-B8AD-41F84C4A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F123-3CC2-4168-B450-3E1EC4C1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1036-0A02-4995-86F1-64F28BB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3B92-FBE7-40ED-91BD-93AAA3AB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425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02B9-0062-4A79-81CB-3E83F47F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8CCF-56E6-4B3B-8570-C327B80B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5640-FE6B-4E19-8A60-5B13420F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6161-8156-45A5-9803-CD2F1FC1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1E66-ECB0-4DAD-ADE0-249AF697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97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9777-E970-46C9-90AD-C9ADBA53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F4C4-40A7-4C20-A60E-28E60431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CA65-E453-4393-BA9C-859A9088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8B7B-D59F-4687-993D-0794A136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9A0C-3591-4426-A2E5-FAEB5C91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98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D1B6-2511-4EC3-8910-E3954A67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66F5-CCB6-4A90-9D2E-903769F4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09B1-4C7D-4E0A-9948-A5021BB4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169E6-9575-4CFB-8633-D02E92E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6123-0A50-468A-ADE9-E7A08287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D654-BD72-46DB-A31E-0A15A4D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82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7867-A99B-4062-A1EB-BE8442C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C304-C0B5-4C85-BC74-57A77921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12E8E-0691-4D5D-96E7-490F4152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63048-0A4E-417C-B788-B0118D497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5764-0954-47F6-8B66-EB95AABC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4E41B-B2B9-40CF-AB8C-8183C357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D5B56-E575-459A-955B-A6465F5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5CF18-598E-4848-9741-83D848A3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03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F4DF-E73B-4027-AB62-4D6B27C9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BC90F-81D9-49DE-A839-A28818B3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BDEDB-632E-46EE-A36F-1096705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DCEAA-279A-4DD9-BBE4-17FB8F24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38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B2493-D38A-4C7B-9EA3-362D27EA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43131-8D3C-405B-976A-E58DA02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C9C84-6DF0-4634-B8F2-D04AD922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10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45B3-FC00-491F-BF4D-9C29DE2A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B90-F961-4D30-95E2-DD032CD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2EE0-6E56-4FEF-A7FA-F4696AADC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5530A-1B89-42D5-B784-8FB1C922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2737-7E6C-46F4-A436-4BD1D1A7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D15E-9C4A-42AE-8ACA-5D27789C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04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1EAE-7D9A-45A3-924D-90024211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34E1D-2200-4DA4-9D56-1374E8F35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909FF-53CD-4D67-A46F-5B014E48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5380A-5DBC-4831-8A49-F1F055AB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E1A5-C457-4589-91CA-42065ECB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8AA8-13C0-4961-915B-56367307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28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F59B7-CEE9-48B8-A487-086B420E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6D68-8367-490F-B49F-BE959166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CE27-C510-4C44-8079-A40009098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5FD3-EE50-4BEC-BAEE-987D6609C2CE}" type="datetimeFigureOut">
              <a:rPr lang="en-ZA" smtClean="0"/>
              <a:t>2019/08/07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46DA-6C78-4314-8036-9B92BDA20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2E4D-4D0E-43EE-8DA7-655A16C18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78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WBPSNK9" TargetMode="External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0N1HD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128B-B183-4D49-A373-C7D11BE3A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BBC0-E786-4420-B346-5649F2AAC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7426"/>
            <a:ext cx="9144000" cy="400574"/>
          </a:xfrm>
        </p:spPr>
        <p:txBody>
          <a:bodyPr>
            <a:normAutofit lnSpcReduction="10000"/>
          </a:bodyPr>
          <a:lstStyle/>
          <a:p>
            <a:r>
              <a:rPr lang="en-ZA" dirty="0"/>
              <a:t>Julien Nyambal</a:t>
            </a:r>
          </a:p>
        </p:txBody>
      </p:sp>
    </p:spTree>
    <p:extLst>
      <p:ext uri="{BB962C8B-B14F-4D97-AF65-F5344CB8AC3E}">
        <p14:creationId xmlns:p14="http://schemas.microsoft.com/office/powerpoint/2010/main" val="393016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7"/>
            <a:ext cx="10515600" cy="4573976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5010074" y="1219926"/>
            <a:ext cx="59268" cy="210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363735" y="5198217"/>
            <a:ext cx="1676004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Curr.</a:t>
            </a:r>
            <a:r>
              <a:rPr lang="en-ZA" b="1" dirty="0" err="1"/>
              <a:t>value</a:t>
            </a:r>
            <a:r>
              <a:rPr lang="en-ZA" dirty="0"/>
              <a:t> = 3</a:t>
            </a:r>
          </a:p>
          <a:p>
            <a:pPr algn="ctr"/>
            <a:r>
              <a:rPr lang="en-ZA" dirty="0" err="1"/>
              <a:t>Curr.</a:t>
            </a:r>
            <a:r>
              <a:rPr lang="en-ZA" b="1" dirty="0" err="1"/>
              <a:t>next</a:t>
            </a:r>
            <a:r>
              <a:rPr lang="en-ZA" dirty="0"/>
              <a:t> = 0x4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2362295" y="4994282"/>
            <a:ext cx="6984409" cy="997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4449853" y="5351177"/>
            <a:ext cx="22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curr.value</a:t>
            </a:r>
            <a:r>
              <a:rPr lang="en-ZA" dirty="0"/>
              <a:t>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84391"/>
              </p:ext>
            </p:extLst>
          </p:nvPr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7"/>
            <a:ext cx="10515600" cy="4573976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5069342" y="1219926"/>
            <a:ext cx="1338368" cy="94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363735" y="5198217"/>
            <a:ext cx="1676004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Curr.</a:t>
            </a:r>
            <a:r>
              <a:rPr lang="en-ZA" b="1" dirty="0" err="1"/>
              <a:t>value</a:t>
            </a:r>
            <a:r>
              <a:rPr lang="en-ZA" dirty="0"/>
              <a:t> = 2</a:t>
            </a:r>
          </a:p>
          <a:p>
            <a:pPr algn="ctr"/>
            <a:r>
              <a:rPr lang="en-ZA" dirty="0" err="1"/>
              <a:t>Curr.</a:t>
            </a:r>
            <a:r>
              <a:rPr lang="en-ZA" b="1" dirty="0" err="1"/>
              <a:t>next</a:t>
            </a:r>
            <a:r>
              <a:rPr lang="en-ZA" dirty="0"/>
              <a:t> = 0x7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 flipV="1">
            <a:off x="2910865" y="4994282"/>
            <a:ext cx="6435845" cy="997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4449853" y="5351177"/>
            <a:ext cx="22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curr.value</a:t>
            </a:r>
            <a:r>
              <a:rPr lang="en-ZA" dirty="0"/>
              <a:t>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/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712A2C3-1AB0-4FF9-B6AB-010EEFB5E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62611"/>
              </p:ext>
            </p:extLst>
          </p:nvPr>
        </p:nvGraphicFramePr>
        <p:xfrm>
          <a:off x="234937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4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>
            <a:off x="5069342" y="1219926"/>
            <a:ext cx="3924580" cy="7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149743" y="5198217"/>
            <a:ext cx="1889996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Curr.</a:t>
            </a:r>
            <a:r>
              <a:rPr lang="en-ZA" b="1" dirty="0" err="1"/>
              <a:t>value</a:t>
            </a:r>
            <a:r>
              <a:rPr lang="en-ZA" dirty="0"/>
              <a:t> = 7</a:t>
            </a:r>
          </a:p>
          <a:p>
            <a:pPr algn="ctr"/>
            <a:r>
              <a:rPr lang="en-ZA" dirty="0" err="1"/>
              <a:t>Curr.</a:t>
            </a:r>
            <a:r>
              <a:rPr lang="en-ZA" b="1" dirty="0" err="1"/>
              <a:t>next</a:t>
            </a:r>
            <a:r>
              <a:rPr lang="en-ZA" dirty="0"/>
              <a:t> = </a:t>
            </a:r>
            <a:r>
              <a:rPr lang="en-ZA" dirty="0" err="1"/>
              <a:t>nullPtr</a:t>
            </a:r>
            <a:endParaRPr lang="en-ZA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9344" y="4994281"/>
            <a:ext cx="5317357" cy="985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5359926" y="5302573"/>
            <a:ext cx="22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curr.value</a:t>
            </a:r>
            <a:r>
              <a:rPr lang="en-ZA" dirty="0"/>
              <a:t>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/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712A2C3-1AB0-4FF9-B6AB-010EEFB5EF21}"/>
              </a:ext>
            </a:extLst>
          </p:cNvPr>
          <p:cNvGraphicFramePr>
            <a:graphicFrameLocks noGrp="1"/>
          </p:cNvGraphicFramePr>
          <p:nvPr/>
        </p:nvGraphicFramePr>
        <p:xfrm>
          <a:off x="234937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2730AE-6810-43B4-A929-E04AB577BB9C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5069342" y="1219926"/>
            <a:ext cx="2212143" cy="19209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BAB82E7-7EB6-4CDA-B140-B52B9CFFC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9666"/>
              </p:ext>
            </p:extLst>
          </p:nvPr>
        </p:nvGraphicFramePr>
        <p:xfrm>
          <a:off x="2910864" y="5806123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166C49-815A-465A-90D1-70829ECAB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0043"/>
              </p:ext>
            </p:extLst>
          </p:nvPr>
        </p:nvGraphicFramePr>
        <p:xfrm>
          <a:off x="3480773" y="5808108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860F743-74EB-45B8-A661-531ECECC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21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>
            <a:off x="5069342" y="1219926"/>
            <a:ext cx="3924580" cy="7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7950820" y="5198217"/>
            <a:ext cx="2088919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Curr.</a:t>
            </a:r>
            <a:r>
              <a:rPr lang="en-ZA" b="1" dirty="0" err="1"/>
              <a:t>value</a:t>
            </a:r>
            <a:r>
              <a:rPr lang="en-ZA" dirty="0"/>
              <a:t> = 7</a:t>
            </a:r>
          </a:p>
          <a:p>
            <a:pPr algn="ctr"/>
            <a:r>
              <a:rPr lang="en-ZA" dirty="0" err="1"/>
              <a:t>Curr.</a:t>
            </a:r>
            <a:r>
              <a:rPr lang="en-ZA" b="1" dirty="0" err="1"/>
              <a:t>next</a:t>
            </a:r>
            <a:r>
              <a:rPr lang="en-ZA" dirty="0"/>
              <a:t> = </a:t>
            </a:r>
            <a:r>
              <a:rPr lang="en-ZA" b="1" dirty="0" err="1"/>
              <a:t>nullPtr</a:t>
            </a:r>
            <a:endParaRPr lang="en-ZA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9344" y="4994281"/>
            <a:ext cx="5317357" cy="985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5359926" y="5302573"/>
            <a:ext cx="22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curr.value</a:t>
            </a:r>
            <a:r>
              <a:rPr lang="en-ZA" dirty="0"/>
              <a:t>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/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712A2C3-1AB0-4FF9-B6AB-010EEFB5EF21}"/>
              </a:ext>
            </a:extLst>
          </p:cNvPr>
          <p:cNvGraphicFramePr>
            <a:graphicFrameLocks noGrp="1"/>
          </p:cNvGraphicFramePr>
          <p:nvPr/>
        </p:nvGraphicFramePr>
        <p:xfrm>
          <a:off x="234937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2730AE-6810-43B4-A929-E04AB577BB9C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5069342" y="1219926"/>
            <a:ext cx="2212143" cy="19209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BAB82E7-7EB6-4CDA-B140-B52B9CFFCFAD}"/>
              </a:ext>
            </a:extLst>
          </p:cNvPr>
          <p:cNvGraphicFramePr>
            <a:graphicFrameLocks noGrp="1"/>
          </p:cNvGraphicFramePr>
          <p:nvPr/>
        </p:nvGraphicFramePr>
        <p:xfrm>
          <a:off x="2910864" y="5806123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166C49-815A-465A-90D1-70829ECABA03}"/>
              </a:ext>
            </a:extLst>
          </p:cNvPr>
          <p:cNvGraphicFramePr>
            <a:graphicFrameLocks noGrp="1"/>
          </p:cNvGraphicFramePr>
          <p:nvPr/>
        </p:nvGraphicFramePr>
        <p:xfrm>
          <a:off x="3480773" y="5808108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Content Placeholder 37" descr="stop">
                <a:extLst>
                  <a:ext uri="{FF2B5EF4-FFF2-40B4-BE49-F238E27FC236}">
                    <a16:creationId xmlns:a16="http://schemas.microsoft.com/office/drawing/2014/main" id="{E8687746-4C2F-4583-9200-134E3AB0D3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2761271"/>
                  </p:ext>
                </p:extLst>
              </p:nvPr>
            </p:nvGraphicFramePr>
            <p:xfrm>
              <a:off x="8966732" y="2214205"/>
              <a:ext cx="2889086" cy="276461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89086" cy="2764612"/>
                    </a:xfrm>
                    <a:prstGeom prst="rect">
                      <a:avLst/>
                    </a:prstGeom>
                  </am3d:spPr>
                  <am3d:camera>
                    <am3d:pos x="0" y="0" z="665193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09693" d="1000000"/>
                    <am3d:preTrans dx="-4" dy="2" dz="-22784689"/>
                    <am3d:scale>
                      <am3d:sx n="1000000" d="1000000"/>
                      <am3d:sy n="1000000" d="1000000"/>
                      <am3d:sz n="1000000" d="1000000"/>
                    </am3d:scale>
                    <am3d:rot ax="407046" ay="-836970" az="-9855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9608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Content Placeholder 37" descr="stop">
                <a:extLst>
                  <a:ext uri="{FF2B5EF4-FFF2-40B4-BE49-F238E27FC236}">
                    <a16:creationId xmlns:a16="http://schemas.microsoft.com/office/drawing/2014/main" id="{E8687746-4C2F-4583-9200-134E3AB0D3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6732" y="2214205"/>
                <a:ext cx="2889086" cy="27646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51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front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4829"/>
            <a:ext cx="11151220" cy="6133171"/>
          </a:xfrm>
        </p:spPr>
        <p:txBody>
          <a:bodyPr>
            <a:normAutofit/>
          </a:bodyPr>
          <a:lstStyle/>
          <a:p>
            <a:r>
              <a:rPr lang="en-ZA" dirty="0"/>
              <a:t>Aim: We need to be able to insert a node at </a:t>
            </a:r>
            <a:r>
              <a:rPr lang="en-ZA"/>
              <a:t>the beginning of </a:t>
            </a:r>
            <a:r>
              <a:rPr lang="en-ZA" dirty="0"/>
              <a:t>the list</a:t>
            </a:r>
          </a:p>
          <a:p>
            <a:r>
              <a:rPr lang="en-ZA" dirty="0"/>
              <a:t>Procedure: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1: Never lose the head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2: Don’t overshoot: You need to know when to stop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1: Create a node that points to head pointer.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there, follow the lead of the pointer of each node 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2: The tail pointer has a null pointer, when you see it apply the brakes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5263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F51B-8487-4F0C-8679-6E87BF8E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04"/>
            <a:ext cx="10515600" cy="448607"/>
          </a:xfrm>
        </p:spPr>
        <p:txBody>
          <a:bodyPr>
            <a:normAutofit fontScale="90000"/>
          </a:bodyPr>
          <a:lstStyle/>
          <a:p>
            <a:r>
              <a:rPr lang="en-Z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7FE9-855D-4254-AE38-7AB962D7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7"/>
            <a:ext cx="10515600" cy="5069616"/>
          </a:xfrm>
        </p:spPr>
        <p:txBody>
          <a:bodyPr/>
          <a:lstStyle/>
          <a:p>
            <a:r>
              <a:rPr lang="en-US" dirty="0"/>
              <a:t>If there are n items in the linked list and we need to count them, how many ‘next’ operations will we do?</a:t>
            </a:r>
          </a:p>
          <a:p>
            <a:r>
              <a:rPr lang="en-US" dirty="0"/>
              <a:t>In order to get the </a:t>
            </a:r>
            <a:r>
              <a:rPr lang="en-US" dirty="0" err="1"/>
              <a:t>ith</a:t>
            </a:r>
            <a:r>
              <a:rPr lang="en-US" dirty="0"/>
              <a:t> item how many steps will we need in:</a:t>
            </a:r>
          </a:p>
          <a:p>
            <a:pPr lvl="1"/>
            <a:r>
              <a:rPr lang="en-US" dirty="0"/>
              <a:t>An array? What’s the best/worst case?</a:t>
            </a:r>
          </a:p>
          <a:p>
            <a:pPr lvl="1"/>
            <a:r>
              <a:rPr lang="en-US" dirty="0"/>
              <a:t>A vector? What’s the best/worst case?</a:t>
            </a:r>
          </a:p>
          <a:p>
            <a:pPr lvl="1"/>
            <a:r>
              <a:rPr lang="en-US" dirty="0"/>
              <a:t>A linked list? What’s the best/worst case?</a:t>
            </a:r>
            <a:endParaRPr lang="en-ZA" dirty="0"/>
          </a:p>
          <a:p>
            <a:r>
              <a:rPr lang="en-US" dirty="0"/>
              <a:t>Suppose your program prints the items of a list in reverse order. What is better, a linked list as described here or an array? Why?</a:t>
            </a:r>
          </a:p>
          <a:p>
            <a:r>
              <a:rPr lang="en-US" dirty="0"/>
              <a:t>Suppose your program needs to add 5 to each item in a list. Is there any benefit to using an array over a </a:t>
            </a:r>
            <a:r>
              <a:rPr lang="en-ZA" dirty="0"/>
              <a:t>linked list?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4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977D-B4B4-4011-95CB-D24A7FE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&amp; Locality of Reference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3782-D745-4AB1-AE91-B75533ED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Modern computer have a small amount of cache memory on the CPU. 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 access an item in memory, the cache remembers its value</a:t>
            </a:r>
          </a:p>
          <a:p>
            <a:pPr>
              <a:lnSpc>
                <a:spcPct val="150000"/>
              </a:lnSpc>
            </a:pPr>
            <a:r>
              <a:rPr lang="en-US" dirty="0"/>
              <a:t>The second call is faster since the number is already saved in faster cache memory, so we don’t need to fetch it from RAM. This is called </a:t>
            </a:r>
            <a:r>
              <a:rPr lang="en-ZA" b="1" dirty="0">
                <a:solidFill>
                  <a:srgbClr val="FF0000"/>
                </a:solidFill>
              </a:rPr>
              <a:t>Temporal Locality</a:t>
            </a:r>
            <a:r>
              <a:rPr lang="en-ZA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977D-B4B4-4011-95CB-D24A7FE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&amp; Locality of Reference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3782-D745-4AB1-AE91-B75533ED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Arrays &amp; vectors are arranged in memory in a contiguous manner,</a:t>
            </a:r>
          </a:p>
          <a:p>
            <a:pPr>
              <a:lnSpc>
                <a:spcPct val="150000"/>
              </a:lnSpc>
            </a:pPr>
            <a:r>
              <a:rPr lang="en-US" dirty="0"/>
              <a:t>Because of the reason above, if you access index I of an array (or vector), the cache will preload </a:t>
            </a:r>
            <a:r>
              <a:rPr lang="en-US" dirty="0" err="1"/>
              <a:t>i</a:t>
            </a:r>
            <a:r>
              <a:rPr lang="en-US" dirty="0"/>
              <a:t> + 1, and so on …</a:t>
            </a:r>
          </a:p>
          <a:p>
            <a:pPr>
              <a:lnSpc>
                <a:spcPct val="150000"/>
              </a:lnSpc>
            </a:pPr>
            <a:r>
              <a:rPr lang="en-ZA" dirty="0"/>
              <a:t>That is called </a:t>
            </a:r>
            <a:r>
              <a:rPr lang="en-ZA" dirty="0">
                <a:solidFill>
                  <a:srgbClr val="FF0000"/>
                </a:solidFill>
              </a:rPr>
              <a:t>Spatial Locality</a:t>
            </a:r>
            <a:r>
              <a:rPr lang="en-ZA" dirty="0"/>
              <a:t>, which gives advantage to vectors and array in terms of speed since their item are next to each other.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74094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977D-B4B4-4011-95CB-D24A7FE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&amp; Locality of Reference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3782-D745-4AB1-AE91-B75533ED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an array, since the items are next to each other, then we witness what is called a </a:t>
            </a:r>
            <a:r>
              <a:rPr lang="en-US" i="1" dirty="0">
                <a:solidFill>
                  <a:srgbClr val="FF0000"/>
                </a:solidFill>
              </a:rPr>
              <a:t>cache hit</a:t>
            </a:r>
            <a:r>
              <a:rPr lang="en-US" i="1" dirty="0"/>
              <a:t>. </a:t>
            </a:r>
            <a:r>
              <a:rPr lang="en-US" dirty="0"/>
              <a:t>The data is loaded in the cache and will be fetched faster.</a:t>
            </a:r>
          </a:p>
          <a:p>
            <a:pPr>
              <a:lnSpc>
                <a:spcPct val="150000"/>
              </a:lnSpc>
            </a:pPr>
            <a:r>
              <a:rPr lang="en-US" dirty="0"/>
              <a:t>But if the OS does not fetch the loaded data from the cache, then we have a </a:t>
            </a:r>
            <a:r>
              <a:rPr lang="en-US" i="1" dirty="0">
                <a:solidFill>
                  <a:srgbClr val="FF0000"/>
                </a:solidFill>
              </a:rPr>
              <a:t>cache miss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ZA" dirty="0"/>
              <a:t>Arrays/Vectors vs Linked Lists ?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ZA" b="1" dirty="0"/>
              <a:t>Speed Contest</a:t>
            </a:r>
          </a:p>
        </p:txBody>
      </p:sp>
    </p:spTree>
    <p:extLst>
      <p:ext uri="{BB962C8B-B14F-4D97-AF65-F5344CB8AC3E}">
        <p14:creationId xmlns:p14="http://schemas.microsoft.com/office/powerpoint/2010/main" val="19998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CBA0-27F3-4546-88EA-7C4F20E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DE45-C3AE-4BF7-B0C6-677F2618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3" y="1825625"/>
            <a:ext cx="11043407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-Insert an item in front of the item at index i.e. between index-1 and index</a:t>
            </a:r>
          </a:p>
          <a:p>
            <a:pPr marL="0" indent="0">
              <a:buNone/>
            </a:pPr>
            <a:r>
              <a:rPr lang="en-US" b="1" dirty="0"/>
              <a:t>    void </a:t>
            </a:r>
            <a:r>
              <a:rPr lang="en-US" dirty="0" err="1"/>
              <a:t>insertItem</a:t>
            </a:r>
            <a:r>
              <a:rPr lang="en-US" dirty="0"/>
              <a:t>(</a:t>
            </a:r>
            <a:r>
              <a:rPr lang="en-US" b="1" dirty="0"/>
              <a:t>int </a:t>
            </a:r>
            <a:r>
              <a:rPr lang="en-US" dirty="0"/>
              <a:t>index, </a:t>
            </a:r>
            <a:r>
              <a:rPr lang="en-US" b="1" dirty="0"/>
              <a:t>int </a:t>
            </a:r>
            <a:r>
              <a:rPr lang="en-US" dirty="0"/>
              <a:t>value);</a:t>
            </a:r>
          </a:p>
          <a:p>
            <a:pPr marL="0" indent="0">
              <a:buNone/>
            </a:pPr>
            <a:r>
              <a:rPr lang="en-US" dirty="0"/>
              <a:t>-Delete the item at index</a:t>
            </a:r>
          </a:p>
          <a:p>
            <a:pPr marL="0" indent="0">
              <a:buNone/>
            </a:pPr>
            <a:r>
              <a:rPr lang="en-ZA" b="1" dirty="0"/>
              <a:t>    void </a:t>
            </a:r>
            <a:r>
              <a:rPr lang="en-ZA" dirty="0" err="1"/>
              <a:t>deleteItem</a:t>
            </a:r>
            <a:r>
              <a:rPr lang="en-ZA" dirty="0"/>
              <a:t>(</a:t>
            </a:r>
            <a:r>
              <a:rPr lang="en-ZA" b="1" dirty="0"/>
              <a:t>int </a:t>
            </a:r>
            <a:r>
              <a:rPr lang="en-ZA" dirty="0"/>
              <a:t>index);</a:t>
            </a:r>
          </a:p>
          <a:p>
            <a:pPr marL="0" indent="0">
              <a:buNone/>
            </a:pPr>
            <a:r>
              <a:rPr lang="en-US" dirty="0"/>
              <a:t>    // Return a copy of the list</a:t>
            </a:r>
          </a:p>
          <a:p>
            <a:pPr marL="0" indent="0">
              <a:buNone/>
            </a:pPr>
            <a:r>
              <a:rPr lang="en-US" dirty="0"/>
              <a:t>    // Remember to allocate with new!</a:t>
            </a:r>
          </a:p>
          <a:p>
            <a:pPr marL="0" indent="0">
              <a:buNone/>
            </a:pPr>
            <a:r>
              <a:rPr lang="en-US" dirty="0"/>
              <a:t>    // Remember to copy each link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Adjust the links in this list so that the</a:t>
            </a:r>
          </a:p>
          <a:p>
            <a:pPr marL="0" indent="0">
              <a:buNone/>
            </a:pPr>
            <a:r>
              <a:rPr lang="en-US" dirty="0"/>
              <a:t>    //items are in reverse order.</a:t>
            </a:r>
          </a:p>
          <a:p>
            <a:pPr marL="0" indent="0">
              <a:buNone/>
            </a:pPr>
            <a:r>
              <a:rPr lang="en-US" dirty="0"/>
              <a:t>    // Do this by adjusting pointers, not swapping values!</a:t>
            </a:r>
          </a:p>
          <a:p>
            <a:pPr marL="0" indent="0">
              <a:buNone/>
            </a:pPr>
            <a:r>
              <a:rPr lang="en-ZA" b="1" dirty="0"/>
              <a:t>    void </a:t>
            </a:r>
            <a:r>
              <a:rPr lang="en-ZA" dirty="0" err="1"/>
              <a:t>reverseList</a:t>
            </a:r>
            <a:r>
              <a:rPr lang="en-ZA" dirty="0"/>
              <a:t>();</a:t>
            </a:r>
          </a:p>
          <a:p>
            <a:pPr marL="0" indent="0">
              <a:buNone/>
            </a:pPr>
            <a:r>
              <a:rPr lang="en-US" dirty="0"/>
              <a:t>    Swap the item in index1 with the item in index2</a:t>
            </a:r>
          </a:p>
          <a:p>
            <a:pPr marL="0" indent="0">
              <a:buNone/>
            </a:pPr>
            <a:r>
              <a:rPr lang="en-US" dirty="0"/>
              <a:t>    Do this by adjusting pointers, not swapping values!</a:t>
            </a:r>
          </a:p>
          <a:p>
            <a:pPr marL="0" indent="0">
              <a:buNone/>
            </a:pPr>
            <a:r>
              <a:rPr lang="en-US" b="1" dirty="0"/>
              <a:t>   void </a:t>
            </a:r>
            <a:r>
              <a:rPr lang="en-US" dirty="0"/>
              <a:t>swap(</a:t>
            </a:r>
            <a:r>
              <a:rPr lang="en-US" b="1" dirty="0"/>
              <a:t>int </a:t>
            </a:r>
            <a:r>
              <a:rPr lang="en-US" dirty="0"/>
              <a:t>index1, </a:t>
            </a:r>
            <a:r>
              <a:rPr lang="en-US" b="1" dirty="0"/>
              <a:t>int </a:t>
            </a:r>
            <a:r>
              <a:rPr lang="en-US" dirty="0"/>
              <a:t>index2);</a:t>
            </a:r>
          </a:p>
          <a:p>
            <a:pPr marL="0" indent="0">
              <a:buNone/>
            </a:pPr>
            <a:r>
              <a:rPr lang="en-US"/>
              <a:t>   50 </a:t>
            </a:r>
            <a:r>
              <a:rPr lang="en-US" dirty="0"/>
              <a:t>// Return a pointer to the link object at index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96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CADE-9D1C-4CA5-A957-AFA30188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ZA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FC95-A57A-4969-8BE7-8EBE64D6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ZA" dirty="0"/>
              <a:t>Arrays … Contiguous and static</a:t>
            </a:r>
          </a:p>
          <a:p>
            <a:pPr>
              <a:lnSpc>
                <a:spcPct val="150000"/>
              </a:lnSpc>
            </a:pPr>
            <a:r>
              <a:rPr lang="en-ZA" dirty="0"/>
              <a:t>Vectors … also contiguous but dynamic in memory (jumpy arrays)</a:t>
            </a:r>
          </a:p>
          <a:p>
            <a:pPr>
              <a:lnSpc>
                <a:spcPct val="150000"/>
              </a:lnSpc>
            </a:pPr>
            <a:r>
              <a:rPr lang="en-ZA" dirty="0"/>
              <a:t>Linked Lists : Non contiguous memory containers that rely on pointers to keep information together </a:t>
            </a:r>
          </a:p>
          <a:p>
            <a:pPr marL="0" indent="0">
              <a:lnSpc>
                <a:spcPct val="150000"/>
              </a:lnSpc>
              <a:buNone/>
            </a:pP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63CB9A-8B19-4C1D-85F9-206F18D59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47216"/>
              </p:ext>
            </p:extLst>
          </p:nvPr>
        </p:nvGraphicFramePr>
        <p:xfrm>
          <a:off x="1486196" y="435762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726580-347A-40A2-A098-59EF88D90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24480"/>
              </p:ext>
            </p:extLst>
          </p:nvPr>
        </p:nvGraphicFramePr>
        <p:xfrm>
          <a:off x="3034541" y="552874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AD4CD0E-830A-4E1A-BEF5-0B1367B6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4088"/>
              </p:ext>
            </p:extLst>
          </p:nvPr>
        </p:nvGraphicFramePr>
        <p:xfrm>
          <a:off x="4443191" y="436838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C7E7B9-AB8E-4C77-8914-25708D06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14620"/>
              </p:ext>
            </p:extLst>
          </p:nvPr>
        </p:nvGraphicFramePr>
        <p:xfrm>
          <a:off x="5306055" y="534332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AA7C57-3169-4100-8465-5D2998AF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64132"/>
              </p:ext>
            </p:extLst>
          </p:nvPr>
        </p:nvGraphicFramePr>
        <p:xfrm>
          <a:off x="6991302" y="417220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7C86C24-2BC6-476D-9560-D92386FFC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11147"/>
              </p:ext>
            </p:extLst>
          </p:nvPr>
        </p:nvGraphicFramePr>
        <p:xfrm>
          <a:off x="8947576" y="534332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5B882C-1312-41B1-A728-CE0B096FB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57393"/>
              </p:ext>
            </p:extLst>
          </p:nvPr>
        </p:nvGraphicFramePr>
        <p:xfrm>
          <a:off x="10145005" y="4152122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F95D85-9D71-4561-82C4-7FD875062072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2457456" y="4543048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3F5B8-3D43-4712-8767-337F8E27E93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005801" y="4739223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1BB88-19B4-45A0-A172-FCA8BB6DDD48}"/>
              </a:ext>
            </a:extLst>
          </p:cNvPr>
          <p:cNvCxnSpPr>
            <a:endCxn id="15" idx="0"/>
          </p:cNvCxnSpPr>
          <p:nvPr/>
        </p:nvCxnSpPr>
        <p:spPr>
          <a:xfrm>
            <a:off x="5414451" y="4543048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26305F-F2B2-4C7D-8959-13301F369AA6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277315" y="4543048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D56F5E-306A-49EB-A44C-69969D86DD5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920091" y="4368383"/>
            <a:ext cx="1513115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C7F809-A795-4E96-BB47-3563364A64BF}"/>
              </a:ext>
            </a:extLst>
          </p:cNvPr>
          <p:cNvCxnSpPr>
            <a:endCxn id="18" idx="2"/>
          </p:cNvCxnSpPr>
          <p:nvPr/>
        </p:nvCxnSpPr>
        <p:spPr>
          <a:xfrm flipV="1">
            <a:off x="9918836" y="4517882"/>
            <a:ext cx="711799" cy="101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3D619F-F9D9-47D9-AA1E-8F9DF786826D}"/>
              </a:ext>
            </a:extLst>
          </p:cNvPr>
          <p:cNvSpPr txBox="1"/>
          <p:nvPr/>
        </p:nvSpPr>
        <p:spPr>
          <a:xfrm>
            <a:off x="75166" y="5226696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6B834-502C-4D95-BB72-D1E68E9A28F7}"/>
              </a:ext>
            </a:extLst>
          </p:cNvPr>
          <p:cNvSpPr txBox="1"/>
          <p:nvPr/>
        </p:nvSpPr>
        <p:spPr>
          <a:xfrm>
            <a:off x="11116265" y="33880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2DE134-EF64-42C6-8471-6305228963FA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 flipH="1">
            <a:off x="10630635" y="3757332"/>
            <a:ext cx="1115817" cy="39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CA5FA6-9E92-4BB9-83A7-0A08DA449566}"/>
              </a:ext>
            </a:extLst>
          </p:cNvPr>
          <p:cNvCxnSpPr>
            <a:stCxn id="43" idx="0"/>
            <a:endCxn id="5" idx="1"/>
          </p:cNvCxnSpPr>
          <p:nvPr/>
        </p:nvCxnSpPr>
        <p:spPr>
          <a:xfrm flipV="1">
            <a:off x="705353" y="4543048"/>
            <a:ext cx="780843" cy="68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B57-AA95-414F-8E73-CE07144B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Operations in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656E-021D-43C1-8804-9BA46639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54"/>
            <a:ext cx="10515600" cy="5116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dirty="0"/>
              <a:t>Traversing the List</a:t>
            </a:r>
          </a:p>
          <a:p>
            <a:pPr>
              <a:lnSpc>
                <a:spcPct val="200000"/>
              </a:lnSpc>
            </a:pPr>
            <a:r>
              <a:rPr lang="en-US" dirty="0"/>
              <a:t>Inserting at the front of the list</a:t>
            </a:r>
          </a:p>
          <a:p>
            <a:pPr>
              <a:lnSpc>
                <a:spcPct val="200000"/>
              </a:lnSpc>
            </a:pPr>
            <a:r>
              <a:rPr lang="en-US" dirty="0"/>
              <a:t>Inserting at the back of the list</a:t>
            </a:r>
          </a:p>
          <a:p>
            <a:pPr>
              <a:lnSpc>
                <a:spcPct val="200000"/>
              </a:lnSpc>
            </a:pPr>
            <a:r>
              <a:rPr lang="en-US" dirty="0"/>
              <a:t>Inserting into the list at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897622"/>
            <a:ext cx="10775302" cy="5702986"/>
          </a:xfrm>
        </p:spPr>
        <p:txBody>
          <a:bodyPr>
            <a:normAutofit/>
          </a:bodyPr>
          <a:lstStyle/>
          <a:p>
            <a:r>
              <a:rPr lang="en-ZA" dirty="0"/>
              <a:t>Aim: We need to access each element of the list. No indexing or random access like in a vector or array.</a:t>
            </a:r>
          </a:p>
          <a:p>
            <a:r>
              <a:rPr lang="en-ZA" dirty="0"/>
              <a:t>Procedure: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1: Never lose the head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2: Don’t overshoot: You need to know when to stop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1: Create a node that points to head pointer.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there, follow the lead of the pointer of each node 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2: The tail pointer has a null pointer, when you see it apply the brakes</a:t>
            </a:r>
          </a:p>
          <a:p>
            <a:pPr lvl="1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2539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258008"/>
            <a:ext cx="10775302" cy="1828800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ZA" sz="6000" dirty="0"/>
              <a:t>For the exercise, we will use a </a:t>
            </a:r>
            <a:r>
              <a:rPr lang="en-ZA" sz="6000" b="1" u="sng" dirty="0"/>
              <a:t>vector</a:t>
            </a:r>
            <a:r>
              <a:rPr lang="en-ZA" sz="6000" dirty="0"/>
              <a:t> to store our values</a:t>
            </a:r>
          </a:p>
          <a:p>
            <a:pPr marL="457200" lvl="1" indent="0" algn="ctr">
              <a:buNone/>
            </a:pPr>
            <a:r>
              <a:rPr lang="en-ZA" sz="6000" dirty="0"/>
              <a:t>Just for fun …</a:t>
            </a:r>
          </a:p>
          <a:p>
            <a:endParaRPr lang="en-ZA" sz="60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 descr="Happy Face">
                <a:extLst>
                  <a:ext uri="{FF2B5EF4-FFF2-40B4-BE49-F238E27FC236}">
                    <a16:creationId xmlns:a16="http://schemas.microsoft.com/office/drawing/2014/main" id="{E3499E96-40F3-4A79-853A-E980344BED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3435573"/>
                  </p:ext>
                </p:extLst>
              </p:nvPr>
            </p:nvGraphicFramePr>
            <p:xfrm>
              <a:off x="8673197" y="4086808"/>
              <a:ext cx="2293195" cy="230757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93195" cy="2307571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-848038" ay="-1294707" az="3174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0903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 descr="Happy Face">
                <a:extLst>
                  <a:ext uri="{FF2B5EF4-FFF2-40B4-BE49-F238E27FC236}">
                    <a16:creationId xmlns:a16="http://schemas.microsoft.com/office/drawing/2014/main" id="{E3499E96-40F3-4A79-853A-E980344BED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3197" y="4086808"/>
                <a:ext cx="2293195" cy="23075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5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7"/>
            <a:ext cx="10515600" cy="4573976"/>
          </a:xfrm>
        </p:spPr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49085"/>
              </p:ext>
            </p:extLst>
          </p:nvPr>
        </p:nvGraphicFramePr>
        <p:xfrm>
          <a:off x="2925781" y="21551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08950"/>
              </p:ext>
            </p:extLst>
          </p:nvPr>
        </p:nvGraphicFramePr>
        <p:xfrm>
          <a:off x="4474126" y="332631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14545"/>
              </p:ext>
            </p:extLst>
          </p:nvPr>
        </p:nvGraphicFramePr>
        <p:xfrm>
          <a:off x="5882776" y="2165954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34977"/>
              </p:ext>
            </p:extLst>
          </p:nvPr>
        </p:nvGraphicFramePr>
        <p:xfrm>
          <a:off x="6745640" y="31408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26859"/>
              </p:ext>
            </p:extLst>
          </p:nvPr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897041" y="2340619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445386" y="2536794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endCxn id="7" idx="0"/>
          </p:cNvCxnSpPr>
          <p:nvPr/>
        </p:nvCxnSpPr>
        <p:spPr>
          <a:xfrm>
            <a:off x="6854036" y="2340619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716900" y="2340619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266473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87635DC-0101-4AA3-BE80-321C772D9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9263"/>
              </p:ext>
            </p:extLst>
          </p:nvPr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B9C01D0-D1D8-4FF8-9566-945BE72A9260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</p:spTree>
    <p:extLst>
      <p:ext uri="{BB962C8B-B14F-4D97-AF65-F5344CB8AC3E}">
        <p14:creationId xmlns:p14="http://schemas.microsoft.com/office/powerpoint/2010/main" val="344773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7"/>
            <a:ext cx="10515600" cy="4573976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1551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32631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165954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897041" y="2340619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445386" y="2536794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endCxn id="7" idx="0"/>
          </p:cNvCxnSpPr>
          <p:nvPr/>
        </p:nvCxnSpPr>
        <p:spPr>
          <a:xfrm>
            <a:off x="6854036" y="2340619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716900" y="2340619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266473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89650" y="1219926"/>
            <a:ext cx="1579692" cy="8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49915"/>
              </p:ext>
            </p:extLst>
          </p:nvPr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B048-9D0B-477F-8C8E-34220389E002}"/>
              </a:ext>
            </a:extLst>
          </p:cNvPr>
          <p:cNvSpPr txBox="1"/>
          <p:nvPr/>
        </p:nvSpPr>
        <p:spPr>
          <a:xfrm>
            <a:off x="6195526" y="644163"/>
            <a:ext cx="257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Now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can hold values</a:t>
            </a:r>
          </a:p>
          <a:p>
            <a:r>
              <a:rPr lang="en-ZA" dirty="0"/>
              <a:t>with the loss of our head</a:t>
            </a:r>
          </a:p>
        </p:txBody>
      </p:sp>
    </p:spTree>
    <p:extLst>
      <p:ext uri="{BB962C8B-B14F-4D97-AF65-F5344CB8AC3E}">
        <p14:creationId xmlns:p14="http://schemas.microsoft.com/office/powerpoint/2010/main" val="20553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7"/>
            <a:ext cx="10515600" cy="4573976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81906"/>
              </p:ext>
            </p:extLst>
          </p:nvPr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45186"/>
              </p:ext>
            </p:extLst>
          </p:nvPr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29175"/>
              </p:ext>
            </p:extLst>
          </p:nvPr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59127"/>
              </p:ext>
            </p:extLst>
          </p:nvPr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89650" y="1219926"/>
            <a:ext cx="1579692" cy="8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B048-9D0B-477F-8C8E-34220389E002}"/>
              </a:ext>
            </a:extLst>
          </p:cNvPr>
          <p:cNvSpPr txBox="1"/>
          <p:nvPr/>
        </p:nvSpPr>
        <p:spPr>
          <a:xfrm>
            <a:off x="1457624" y="648549"/>
            <a:ext cx="257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Now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can hold values</a:t>
            </a:r>
          </a:p>
          <a:p>
            <a:r>
              <a:rPr lang="en-ZA" dirty="0"/>
              <a:t>with the loss of our head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363735" y="5198217"/>
            <a:ext cx="1676004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Curr.</a:t>
            </a:r>
            <a:r>
              <a:rPr lang="en-ZA" b="1" dirty="0" err="1"/>
              <a:t>value</a:t>
            </a:r>
            <a:r>
              <a:rPr lang="en-ZA" dirty="0"/>
              <a:t> = 5</a:t>
            </a:r>
          </a:p>
          <a:p>
            <a:pPr algn="ctr"/>
            <a:r>
              <a:rPr lang="en-ZA" dirty="0" err="1"/>
              <a:t>Curr.</a:t>
            </a:r>
            <a:r>
              <a:rPr lang="en-ZA" b="1" dirty="0" err="1"/>
              <a:t>next</a:t>
            </a:r>
            <a:r>
              <a:rPr lang="en-ZA" dirty="0"/>
              <a:t> = 0x1</a:t>
            </a:r>
          </a:p>
        </p:txBody>
      </p:sp>
    </p:spTree>
    <p:extLst>
      <p:ext uri="{BB962C8B-B14F-4D97-AF65-F5344CB8AC3E}">
        <p14:creationId xmlns:p14="http://schemas.microsoft.com/office/powerpoint/2010/main" val="26438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7"/>
            <a:ext cx="10515600" cy="4573976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89650" y="1219926"/>
            <a:ext cx="1579692" cy="8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20970"/>
              </p:ext>
            </p:extLst>
          </p:nvPr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B048-9D0B-477F-8C8E-34220389E002}"/>
              </a:ext>
            </a:extLst>
          </p:cNvPr>
          <p:cNvSpPr txBox="1"/>
          <p:nvPr/>
        </p:nvSpPr>
        <p:spPr>
          <a:xfrm>
            <a:off x="1457624" y="648549"/>
            <a:ext cx="257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Now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can hold values</a:t>
            </a:r>
          </a:p>
          <a:p>
            <a:r>
              <a:rPr lang="en-ZA" dirty="0"/>
              <a:t>with the loss of our head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363735" y="5198217"/>
            <a:ext cx="1676004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Curr.</a:t>
            </a:r>
            <a:r>
              <a:rPr lang="en-ZA" b="1" dirty="0" err="1"/>
              <a:t>value</a:t>
            </a:r>
            <a:r>
              <a:rPr lang="en-ZA" dirty="0"/>
              <a:t> = 5</a:t>
            </a:r>
          </a:p>
          <a:p>
            <a:pPr algn="ctr"/>
            <a:r>
              <a:rPr lang="en-ZA" dirty="0" err="1"/>
              <a:t>Curr.</a:t>
            </a:r>
            <a:r>
              <a:rPr lang="en-ZA" b="1" dirty="0" err="1"/>
              <a:t>next</a:t>
            </a:r>
            <a:r>
              <a:rPr lang="en-ZA" dirty="0"/>
              <a:t> = 0x1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1800809" y="4994282"/>
            <a:ext cx="7545891" cy="997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4449853" y="5351177"/>
            <a:ext cx="22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curr.value</a:t>
            </a:r>
            <a:r>
              <a:rPr lang="en-Z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014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1146</Words>
  <Application>Microsoft Office PowerPoint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Linked Lists</vt:lpstr>
      <vt:lpstr>Recap</vt:lpstr>
      <vt:lpstr>Operations in a Linked List</vt:lpstr>
      <vt:lpstr>Traversing the List </vt:lpstr>
      <vt:lpstr>Traversing the List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Inserting at the front of the list    </vt:lpstr>
      <vt:lpstr>Questions</vt:lpstr>
      <vt:lpstr>Cache Memory &amp; Locality of Reference</vt:lpstr>
      <vt:lpstr>Cache Memory &amp; Locality of Reference</vt:lpstr>
      <vt:lpstr>Cache Memory &amp; Locality of Reference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Julien NYAMBAL</dc:creator>
  <cp:lastModifiedBy>Julien NYAMBAL</cp:lastModifiedBy>
  <cp:revision>1</cp:revision>
  <dcterms:created xsi:type="dcterms:W3CDTF">2019-08-06T20:19:20Z</dcterms:created>
  <dcterms:modified xsi:type="dcterms:W3CDTF">2019-08-07T15:29:13Z</dcterms:modified>
</cp:coreProperties>
</file>