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3" r:id="rId4"/>
    <p:sldId id="258" r:id="rId5"/>
    <p:sldId id="294" r:id="rId6"/>
    <p:sldId id="257" r:id="rId7"/>
    <p:sldId id="279" r:id="rId8"/>
    <p:sldId id="259" r:id="rId9"/>
    <p:sldId id="264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61" r:id="rId19"/>
    <p:sldId id="275" r:id="rId20"/>
    <p:sldId id="276" r:id="rId21"/>
    <p:sldId id="277" r:id="rId22"/>
    <p:sldId id="278" r:id="rId23"/>
    <p:sldId id="281" r:id="rId24"/>
    <p:sldId id="283" r:id="rId25"/>
    <p:sldId id="282" r:id="rId26"/>
    <p:sldId id="280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60" r:id="rId36"/>
    <p:sldId id="271" r:id="rId37"/>
    <p:sldId id="272" r:id="rId38"/>
    <p:sldId id="273" r:id="rId39"/>
    <p:sldId id="27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04DC2C-D7FA-451B-BEEF-51FECD67CEB1}" v="206" dt="2019-08-10T13:12:13.5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n NYAMBAL" userId="ab1197cc928146b1" providerId="LiveId" clId="{9704DC2C-D7FA-451B-BEEF-51FECD67CEB1}"/>
    <pc:docChg chg="undo custSel addSld delSld modSld sldOrd">
      <pc:chgData name="Julien NYAMBAL" userId="ab1197cc928146b1" providerId="LiveId" clId="{9704DC2C-D7FA-451B-BEEF-51FECD67CEB1}" dt="2019-08-10T13:12:36.883" v="6594" actId="20577"/>
      <pc:docMkLst>
        <pc:docMk/>
      </pc:docMkLst>
      <pc:sldChg chg="modSp">
        <pc:chgData name="Julien NYAMBAL" userId="ab1197cc928146b1" providerId="LiveId" clId="{9704DC2C-D7FA-451B-BEEF-51FECD67CEB1}" dt="2019-08-10T07:38:44.753" v="1920" actId="113"/>
        <pc:sldMkLst>
          <pc:docMk/>
          <pc:sldMk cId="4074045182" sldId="257"/>
        </pc:sldMkLst>
        <pc:spChg chg="mod">
          <ac:chgData name="Julien NYAMBAL" userId="ab1197cc928146b1" providerId="LiveId" clId="{9704DC2C-D7FA-451B-BEEF-51FECD67CEB1}" dt="2019-08-10T07:38:44.753" v="1920" actId="113"/>
          <ac:spMkLst>
            <pc:docMk/>
            <pc:sldMk cId="4074045182" sldId="257"/>
            <ac:spMk id="3" creationId="{8129656E-021D-43C1-8804-9BA46639DF82}"/>
          </ac:spMkLst>
        </pc:spChg>
      </pc:sldChg>
      <pc:sldChg chg="modSp">
        <pc:chgData name="Julien NYAMBAL" userId="ab1197cc928146b1" providerId="LiveId" clId="{9704DC2C-D7FA-451B-BEEF-51FECD67CEB1}" dt="2019-08-07T14:47:29.504" v="181" actId="1076"/>
        <pc:sldMkLst>
          <pc:docMk/>
          <pc:sldMk cId="494545206" sldId="260"/>
        </pc:sldMkLst>
        <pc:spChg chg="mod">
          <ac:chgData name="Julien NYAMBAL" userId="ab1197cc928146b1" providerId="LiveId" clId="{9704DC2C-D7FA-451B-BEEF-51FECD67CEB1}" dt="2019-08-07T14:47:29.504" v="181" actId="1076"/>
          <ac:spMkLst>
            <pc:docMk/>
            <pc:sldMk cId="494545206" sldId="260"/>
            <ac:spMk id="2" creationId="{12F3F51B-8487-4F0C-8679-6E87BF8EDDE0}"/>
          </ac:spMkLst>
        </pc:spChg>
        <pc:spChg chg="mod">
          <ac:chgData name="Julien NYAMBAL" userId="ab1197cc928146b1" providerId="LiveId" clId="{9704DC2C-D7FA-451B-BEEF-51FECD67CEB1}" dt="2019-08-07T14:47:18.667" v="180" actId="14100"/>
          <ac:spMkLst>
            <pc:docMk/>
            <pc:sldMk cId="494545206" sldId="260"/>
            <ac:spMk id="3" creationId="{B9797FE9-855D-4254-AE38-7AB962D78900}"/>
          </ac:spMkLst>
        </pc:spChg>
      </pc:sldChg>
      <pc:sldChg chg="addSp delSp modSp">
        <pc:chgData name="Julien NYAMBAL" userId="ab1197cc928146b1" providerId="LiveId" clId="{9704DC2C-D7FA-451B-BEEF-51FECD67CEB1}" dt="2019-08-10T07:48:02.723" v="2052"/>
        <pc:sldMkLst>
          <pc:docMk/>
          <pc:sldMk cId="3447731838" sldId="262"/>
        </pc:sldMkLst>
        <pc:spChg chg="mod">
          <ac:chgData name="Julien NYAMBAL" userId="ab1197cc928146b1" providerId="LiveId" clId="{9704DC2C-D7FA-451B-BEEF-51FECD67CEB1}" dt="2019-08-10T07:45:28.994" v="2018" actId="1076"/>
          <ac:spMkLst>
            <pc:docMk/>
            <pc:sldMk cId="3447731838" sldId="262"/>
            <ac:spMk id="16" creationId="{8FFB0370-C7AF-4C22-BF1C-19C522FFA569}"/>
          </ac:spMkLst>
        </pc:spChg>
        <pc:spChg chg="add del mod">
          <ac:chgData name="Julien NYAMBAL" userId="ab1197cc928146b1" providerId="LiveId" clId="{9704DC2C-D7FA-451B-BEEF-51FECD67CEB1}" dt="2019-08-10T07:44:24.002" v="2007" actId="478"/>
          <ac:spMkLst>
            <pc:docMk/>
            <pc:sldMk cId="3447731838" sldId="262"/>
            <ac:spMk id="17" creationId="{101436F7-6BA5-48E0-BF20-4FFAE034EB42}"/>
          </ac:spMkLst>
        </pc:spChg>
        <pc:spChg chg="add del mod">
          <ac:chgData name="Julien NYAMBAL" userId="ab1197cc928146b1" providerId="LiveId" clId="{9704DC2C-D7FA-451B-BEEF-51FECD67CEB1}" dt="2019-08-10T07:48:02.723" v="2052"/>
          <ac:spMkLst>
            <pc:docMk/>
            <pc:sldMk cId="3447731838" sldId="262"/>
            <ac:spMk id="18" creationId="{9A49E1F0-6724-42D3-8C9F-211E7B030980}"/>
          </ac:spMkLst>
        </pc:spChg>
        <pc:spChg chg="add del mod">
          <ac:chgData name="Julien NYAMBAL" userId="ab1197cc928146b1" providerId="LiveId" clId="{9704DC2C-D7FA-451B-BEEF-51FECD67CEB1}" dt="2019-08-10T07:47:59.125" v="2049" actId="11529"/>
          <ac:spMkLst>
            <pc:docMk/>
            <pc:sldMk cId="3447731838" sldId="262"/>
            <ac:spMk id="19" creationId="{1CC19AF8-C6A6-421C-A6E6-7ABE0BA3C805}"/>
          </ac:spMkLst>
        </pc:spChg>
        <pc:spChg chg="add del mod">
          <ac:chgData name="Julien NYAMBAL" userId="ab1197cc928146b1" providerId="LiveId" clId="{9704DC2C-D7FA-451B-BEEF-51FECD67CEB1}" dt="2019-08-10T07:47:57.422" v="2043"/>
          <ac:spMkLst>
            <pc:docMk/>
            <pc:sldMk cId="3447731838" sldId="262"/>
            <ac:spMk id="20" creationId="{F127332B-C7D4-45DD-BB57-7A0DE15AC406}"/>
          </ac:spMkLst>
        </pc:spChg>
        <pc:spChg chg="add del mod">
          <ac:chgData name="Julien NYAMBAL" userId="ab1197cc928146b1" providerId="LiveId" clId="{9704DC2C-D7FA-451B-BEEF-51FECD67CEB1}" dt="2019-08-10T07:47:55.814" v="2040"/>
          <ac:spMkLst>
            <pc:docMk/>
            <pc:sldMk cId="3447731838" sldId="262"/>
            <ac:spMk id="21" creationId="{B8E77D00-E47F-4428-915B-E8FEDCDA47ED}"/>
          </ac:spMkLst>
        </pc:spChg>
        <pc:spChg chg="add del mod">
          <ac:chgData name="Julien NYAMBAL" userId="ab1197cc928146b1" providerId="LiveId" clId="{9704DC2C-D7FA-451B-BEEF-51FECD67CEB1}" dt="2019-08-10T07:47:58.399" v="2048"/>
          <ac:spMkLst>
            <pc:docMk/>
            <pc:sldMk cId="3447731838" sldId="262"/>
            <ac:spMk id="23" creationId="{8534C6BD-8B6D-48E5-8B66-DEBE9C2B8764}"/>
          </ac:spMkLst>
        </pc:spChg>
      </pc:sldChg>
      <pc:sldChg chg="delSp modSp">
        <pc:chgData name="Julien NYAMBAL" userId="ab1197cc928146b1" providerId="LiveId" clId="{9704DC2C-D7FA-451B-BEEF-51FECD67CEB1}" dt="2019-08-10T08:17:45.377" v="3093" actId="1035"/>
        <pc:sldMkLst>
          <pc:docMk/>
          <pc:sldMk cId="2055376180" sldId="263"/>
        </pc:sldMkLst>
        <pc:spChg chg="del">
          <ac:chgData name="Julien NYAMBAL" userId="ab1197cc928146b1" providerId="LiveId" clId="{9704DC2C-D7FA-451B-BEEF-51FECD67CEB1}" dt="2019-08-10T07:37:56.964" v="1904" actId="478"/>
          <ac:spMkLst>
            <pc:docMk/>
            <pc:sldMk cId="2055376180" sldId="263"/>
            <ac:spMk id="3" creationId="{B722C097-B219-48EA-82ED-0EDC9E39337D}"/>
          </ac:spMkLst>
        </pc:spChg>
        <pc:spChg chg="mod">
          <ac:chgData name="Julien NYAMBAL" userId="ab1197cc928146b1" providerId="LiveId" clId="{9704DC2C-D7FA-451B-BEEF-51FECD67CEB1}" dt="2019-08-10T08:17:45.377" v="3093" actId="1035"/>
          <ac:spMkLst>
            <pc:docMk/>
            <pc:sldMk cId="2055376180" sldId="263"/>
            <ac:spMk id="16" creationId="{8FFB0370-C7AF-4C22-BF1C-19C522FFA569}"/>
          </ac:spMkLst>
        </pc:spChg>
        <pc:spChg chg="mod">
          <ac:chgData name="Julien NYAMBAL" userId="ab1197cc928146b1" providerId="LiveId" clId="{9704DC2C-D7FA-451B-BEEF-51FECD67CEB1}" dt="2019-08-10T07:49:04.132" v="2061" actId="20577"/>
          <ac:spMkLst>
            <pc:docMk/>
            <pc:sldMk cId="2055376180" sldId="263"/>
            <ac:spMk id="18" creationId="{C2C6B048-9D0B-477F-8C8E-34220389E002}"/>
          </ac:spMkLst>
        </pc:spChg>
      </pc:sldChg>
      <pc:sldChg chg="delSp modSp">
        <pc:chgData name="Julien NYAMBAL" userId="ab1197cc928146b1" providerId="LiveId" clId="{9704DC2C-D7FA-451B-BEEF-51FECD67CEB1}" dt="2019-08-10T07:48:39.932" v="2055" actId="20577"/>
        <pc:sldMkLst>
          <pc:docMk/>
          <pc:sldMk cId="2643840929" sldId="265"/>
        </pc:sldMkLst>
        <pc:spChg chg="del">
          <ac:chgData name="Julien NYAMBAL" userId="ab1197cc928146b1" providerId="LiveId" clId="{9704DC2C-D7FA-451B-BEEF-51FECD67CEB1}" dt="2019-08-10T07:39:06.415" v="1921" actId="478"/>
          <ac:spMkLst>
            <pc:docMk/>
            <pc:sldMk cId="2643840929" sldId="265"/>
            <ac:spMk id="3" creationId="{B722C097-B219-48EA-82ED-0EDC9E39337D}"/>
          </ac:spMkLst>
        </pc:spChg>
        <pc:spChg chg="mod">
          <ac:chgData name="Julien NYAMBAL" userId="ab1197cc928146b1" providerId="LiveId" clId="{9704DC2C-D7FA-451B-BEEF-51FECD67CEB1}" dt="2019-08-10T07:48:39.932" v="2055" actId="20577"/>
          <ac:spMkLst>
            <pc:docMk/>
            <pc:sldMk cId="2643840929" sldId="265"/>
            <ac:spMk id="18" creationId="{C2C6B048-9D0B-477F-8C8E-34220389E002}"/>
          </ac:spMkLst>
        </pc:spChg>
        <pc:spChg chg="mod">
          <ac:chgData name="Julien NYAMBAL" userId="ab1197cc928146b1" providerId="LiveId" clId="{9704DC2C-D7FA-451B-BEEF-51FECD67CEB1}" dt="2019-08-10T07:41:10.399" v="1958" actId="14100"/>
          <ac:spMkLst>
            <pc:docMk/>
            <pc:sldMk cId="2643840929" sldId="265"/>
            <ac:spMk id="25" creationId="{195106BC-7B9C-4B88-AA35-18EFF67BD418}"/>
          </ac:spMkLst>
        </pc:spChg>
      </pc:sldChg>
      <pc:sldChg chg="delSp modSp">
        <pc:chgData name="Julien NYAMBAL" userId="ab1197cc928146b1" providerId="LiveId" clId="{9704DC2C-D7FA-451B-BEEF-51FECD67CEB1}" dt="2019-08-10T07:48:57.501" v="2058" actId="20577"/>
        <pc:sldMkLst>
          <pc:docMk/>
          <pc:sldMk cId="1470147693" sldId="266"/>
        </pc:sldMkLst>
        <pc:spChg chg="del">
          <ac:chgData name="Julien NYAMBAL" userId="ab1197cc928146b1" providerId="LiveId" clId="{9704DC2C-D7FA-451B-BEEF-51FECD67CEB1}" dt="2019-08-10T07:39:10.351" v="1922" actId="478"/>
          <ac:spMkLst>
            <pc:docMk/>
            <pc:sldMk cId="1470147693" sldId="266"/>
            <ac:spMk id="3" creationId="{B722C097-B219-48EA-82ED-0EDC9E39337D}"/>
          </ac:spMkLst>
        </pc:spChg>
        <pc:spChg chg="mod">
          <ac:chgData name="Julien NYAMBAL" userId="ab1197cc928146b1" providerId="LiveId" clId="{9704DC2C-D7FA-451B-BEEF-51FECD67CEB1}" dt="2019-08-10T07:48:57.501" v="2058" actId="20577"/>
          <ac:spMkLst>
            <pc:docMk/>
            <pc:sldMk cId="1470147693" sldId="266"/>
            <ac:spMk id="18" creationId="{C2C6B048-9D0B-477F-8C8E-34220389E002}"/>
          </ac:spMkLst>
        </pc:spChg>
        <pc:spChg chg="mod">
          <ac:chgData name="Julien NYAMBAL" userId="ab1197cc928146b1" providerId="LiveId" clId="{9704DC2C-D7FA-451B-BEEF-51FECD67CEB1}" dt="2019-08-10T07:40:55.924" v="1957" actId="20577"/>
          <ac:spMkLst>
            <pc:docMk/>
            <pc:sldMk cId="1470147693" sldId="266"/>
            <ac:spMk id="25" creationId="{195106BC-7B9C-4B88-AA35-18EFF67BD418}"/>
          </ac:spMkLst>
        </pc:spChg>
        <pc:spChg chg="mod">
          <ac:chgData name="Julien NYAMBAL" userId="ab1197cc928146b1" providerId="LiveId" clId="{9704DC2C-D7FA-451B-BEEF-51FECD67CEB1}" dt="2019-08-10T07:39:34.252" v="1930" actId="20577"/>
          <ac:spMkLst>
            <pc:docMk/>
            <pc:sldMk cId="1470147693" sldId="266"/>
            <ac:spMk id="35" creationId="{65CB4E09-979A-4BDF-BC04-AF9737BD6994}"/>
          </ac:spMkLst>
        </pc:spChg>
      </pc:sldChg>
      <pc:sldChg chg="addSp delSp modSp">
        <pc:chgData name="Julien NYAMBAL" userId="ab1197cc928146b1" providerId="LiveId" clId="{9704DC2C-D7FA-451B-BEEF-51FECD67CEB1}" dt="2019-08-10T07:51:24.552" v="2105" actId="207"/>
        <pc:sldMkLst>
          <pc:docMk/>
          <pc:sldMk cId="3298188467" sldId="267"/>
        </pc:sldMkLst>
        <pc:spChg chg="del">
          <ac:chgData name="Julien NYAMBAL" userId="ab1197cc928146b1" providerId="LiveId" clId="{9704DC2C-D7FA-451B-BEEF-51FECD67CEB1}" dt="2019-08-10T07:49:10.883" v="2062" actId="478"/>
          <ac:spMkLst>
            <pc:docMk/>
            <pc:sldMk cId="3298188467" sldId="267"/>
            <ac:spMk id="3" creationId="{B722C097-B219-48EA-82ED-0EDC9E39337D}"/>
          </ac:spMkLst>
        </pc:spChg>
        <pc:spChg chg="add mod">
          <ac:chgData name="Julien NYAMBAL" userId="ab1197cc928146b1" providerId="LiveId" clId="{9704DC2C-D7FA-451B-BEEF-51FECD67CEB1}" dt="2019-08-10T07:51:10.091" v="2102" actId="1076"/>
          <ac:spMkLst>
            <pc:docMk/>
            <pc:sldMk cId="3298188467" sldId="267"/>
            <ac:spMk id="18" creationId="{8E53CA4C-6299-449E-B30E-44652FA470CE}"/>
          </ac:spMkLst>
        </pc:spChg>
        <pc:spChg chg="add mod">
          <ac:chgData name="Julien NYAMBAL" userId="ab1197cc928146b1" providerId="LiveId" clId="{9704DC2C-D7FA-451B-BEEF-51FECD67CEB1}" dt="2019-08-10T07:51:24.552" v="2105" actId="207"/>
          <ac:spMkLst>
            <pc:docMk/>
            <pc:sldMk cId="3298188467" sldId="267"/>
            <ac:spMk id="20" creationId="{F78B9EC7-481B-4D89-A9B3-3A07712E7635}"/>
          </ac:spMkLst>
        </pc:spChg>
        <pc:spChg chg="mod">
          <ac:chgData name="Julien NYAMBAL" userId="ab1197cc928146b1" providerId="LiveId" clId="{9704DC2C-D7FA-451B-BEEF-51FECD67CEB1}" dt="2019-08-10T07:39:52.991" v="1938" actId="14100"/>
          <ac:spMkLst>
            <pc:docMk/>
            <pc:sldMk cId="3298188467" sldId="267"/>
            <ac:spMk id="25" creationId="{195106BC-7B9C-4B88-AA35-18EFF67BD418}"/>
          </ac:spMkLst>
        </pc:spChg>
        <pc:spChg chg="mod">
          <ac:chgData name="Julien NYAMBAL" userId="ab1197cc928146b1" providerId="LiveId" clId="{9704DC2C-D7FA-451B-BEEF-51FECD67CEB1}" dt="2019-08-10T07:39:57.495" v="1941" actId="20577"/>
          <ac:spMkLst>
            <pc:docMk/>
            <pc:sldMk cId="3298188467" sldId="267"/>
            <ac:spMk id="35" creationId="{65CB4E09-979A-4BDF-BC04-AF9737BD6994}"/>
          </ac:spMkLst>
        </pc:spChg>
      </pc:sldChg>
      <pc:sldChg chg="addSp delSp modSp">
        <pc:chgData name="Julien NYAMBAL" userId="ab1197cc928146b1" providerId="LiveId" clId="{9704DC2C-D7FA-451B-BEEF-51FECD67CEB1}" dt="2019-08-10T08:16:19.793" v="3075" actId="478"/>
        <pc:sldMkLst>
          <pc:docMk/>
          <pc:sldMk cId="4077240836" sldId="268"/>
        </pc:sldMkLst>
        <pc:spChg chg="del">
          <ac:chgData name="Julien NYAMBAL" userId="ab1197cc928146b1" providerId="LiveId" clId="{9704DC2C-D7FA-451B-BEEF-51FECD67CEB1}" dt="2019-08-10T08:16:19.793" v="3075" actId="478"/>
          <ac:spMkLst>
            <pc:docMk/>
            <pc:sldMk cId="4077240836" sldId="268"/>
            <ac:spMk id="3" creationId="{B722C097-B219-48EA-82ED-0EDC9E39337D}"/>
          </ac:spMkLst>
        </pc:spChg>
        <pc:spChg chg="mod">
          <ac:chgData name="Julien NYAMBAL" userId="ab1197cc928146b1" providerId="LiveId" clId="{9704DC2C-D7FA-451B-BEEF-51FECD67CEB1}" dt="2019-08-10T07:41:32.304" v="1965" actId="20577"/>
          <ac:spMkLst>
            <pc:docMk/>
            <pc:sldMk cId="4077240836" sldId="268"/>
            <ac:spMk id="25" creationId="{195106BC-7B9C-4B88-AA35-18EFF67BD418}"/>
          </ac:spMkLst>
        </pc:spChg>
        <pc:spChg chg="add">
          <ac:chgData name="Julien NYAMBAL" userId="ab1197cc928146b1" providerId="LiveId" clId="{9704DC2C-D7FA-451B-BEEF-51FECD67CEB1}" dt="2019-08-10T07:51:40.792" v="2106"/>
          <ac:spMkLst>
            <pc:docMk/>
            <pc:sldMk cId="4077240836" sldId="268"/>
            <ac:spMk id="30" creationId="{30A39C7D-C0DB-49D7-A891-96487D911573}"/>
          </ac:spMkLst>
        </pc:spChg>
        <pc:spChg chg="add">
          <ac:chgData name="Julien NYAMBAL" userId="ab1197cc928146b1" providerId="LiveId" clId="{9704DC2C-D7FA-451B-BEEF-51FECD67CEB1}" dt="2019-08-10T07:51:40.792" v="2106"/>
          <ac:spMkLst>
            <pc:docMk/>
            <pc:sldMk cId="4077240836" sldId="268"/>
            <ac:spMk id="31" creationId="{E0224232-FD9C-4005-A322-04D0BADF8CA6}"/>
          </ac:spMkLst>
        </pc:spChg>
        <pc:spChg chg="mod">
          <ac:chgData name="Julien NYAMBAL" userId="ab1197cc928146b1" providerId="LiveId" clId="{9704DC2C-D7FA-451B-BEEF-51FECD67CEB1}" dt="2019-08-10T07:41:39.721" v="1969" actId="14100"/>
          <ac:spMkLst>
            <pc:docMk/>
            <pc:sldMk cId="4077240836" sldId="268"/>
            <ac:spMk id="35" creationId="{65CB4E09-979A-4BDF-BC04-AF9737BD6994}"/>
          </ac:spMkLst>
        </pc:spChg>
      </pc:sldChg>
      <pc:sldChg chg="addSp delSp modSp">
        <pc:chgData name="Julien NYAMBAL" userId="ab1197cc928146b1" providerId="LiveId" clId="{9704DC2C-D7FA-451B-BEEF-51FECD67CEB1}" dt="2019-08-10T07:51:46.285" v="2108" actId="1036"/>
        <pc:sldMkLst>
          <pc:docMk/>
          <pc:sldMk cId="2078219460" sldId="269"/>
        </pc:sldMkLst>
        <pc:spChg chg="mod">
          <ac:chgData name="Julien NYAMBAL" userId="ab1197cc928146b1" providerId="LiveId" clId="{9704DC2C-D7FA-451B-BEEF-51FECD67CEB1}" dt="2019-08-10T07:42:06.491" v="1981" actId="14100"/>
          <ac:spMkLst>
            <pc:docMk/>
            <pc:sldMk cId="2078219460" sldId="269"/>
            <ac:spMk id="25" creationId="{195106BC-7B9C-4B88-AA35-18EFF67BD418}"/>
          </ac:spMkLst>
        </pc:spChg>
        <pc:spChg chg="add mod">
          <ac:chgData name="Julien NYAMBAL" userId="ab1197cc928146b1" providerId="LiveId" clId="{9704DC2C-D7FA-451B-BEEF-51FECD67CEB1}" dt="2019-08-10T07:51:46.285" v="2108" actId="1036"/>
          <ac:spMkLst>
            <pc:docMk/>
            <pc:sldMk cId="2078219460" sldId="269"/>
            <ac:spMk id="31" creationId="{4B4BC660-96B8-457C-88F8-9FB7D26766C1}"/>
          </ac:spMkLst>
        </pc:spChg>
        <pc:spChg chg="add mod">
          <ac:chgData name="Julien NYAMBAL" userId="ab1197cc928146b1" providerId="LiveId" clId="{9704DC2C-D7FA-451B-BEEF-51FECD67CEB1}" dt="2019-08-10T07:51:46.285" v="2108" actId="1036"/>
          <ac:spMkLst>
            <pc:docMk/>
            <pc:sldMk cId="2078219460" sldId="269"/>
            <ac:spMk id="32" creationId="{CC806BCA-9F3A-4B5C-81C2-B64BA99F13D6}"/>
          </ac:spMkLst>
        </pc:spChg>
        <pc:spChg chg="mod">
          <ac:chgData name="Julien NYAMBAL" userId="ab1197cc928146b1" providerId="LiveId" clId="{9704DC2C-D7FA-451B-BEEF-51FECD67CEB1}" dt="2019-08-10T07:41:57.134" v="1974" actId="14100"/>
          <ac:spMkLst>
            <pc:docMk/>
            <pc:sldMk cId="2078219460" sldId="269"/>
            <ac:spMk id="35" creationId="{65CB4E09-979A-4BDF-BC04-AF9737BD6994}"/>
          </ac:spMkLst>
        </pc:spChg>
        <pc:spChg chg="del">
          <ac:chgData name="Julien NYAMBAL" userId="ab1197cc928146b1" providerId="LiveId" clId="{9704DC2C-D7FA-451B-BEEF-51FECD67CEB1}" dt="2019-08-10T07:41:51.844" v="1970" actId="478"/>
          <ac:spMkLst>
            <pc:docMk/>
            <pc:sldMk cId="2078219460" sldId="269"/>
            <ac:spMk id="39" creationId="{C860F743-74EB-45B8-A661-531ECECC2BA4}"/>
          </ac:spMkLst>
        </pc:spChg>
      </pc:sldChg>
      <pc:sldChg chg="addSp delSp modSp">
        <pc:chgData name="Julien NYAMBAL" userId="ab1197cc928146b1" providerId="LiveId" clId="{9704DC2C-D7FA-451B-BEEF-51FECD67CEB1}" dt="2019-08-10T07:51:54.758" v="2110" actId="478"/>
        <pc:sldMkLst>
          <pc:docMk/>
          <pc:sldMk cId="3936515082" sldId="270"/>
        </pc:sldMkLst>
        <pc:spChg chg="mod">
          <ac:chgData name="Julien NYAMBAL" userId="ab1197cc928146b1" providerId="LiveId" clId="{9704DC2C-D7FA-451B-BEEF-51FECD67CEB1}" dt="2019-08-10T07:42:17.663" v="1989" actId="20577"/>
          <ac:spMkLst>
            <pc:docMk/>
            <pc:sldMk cId="3936515082" sldId="270"/>
            <ac:spMk id="25" creationId="{195106BC-7B9C-4B88-AA35-18EFF67BD418}"/>
          </ac:spMkLst>
        </pc:spChg>
        <pc:spChg chg="add del">
          <ac:chgData name="Julien NYAMBAL" userId="ab1197cc928146b1" providerId="LiveId" clId="{9704DC2C-D7FA-451B-BEEF-51FECD67CEB1}" dt="2019-08-10T07:51:54.758" v="2110" actId="478"/>
          <ac:spMkLst>
            <pc:docMk/>
            <pc:sldMk cId="3936515082" sldId="270"/>
            <ac:spMk id="32" creationId="{F37F04C7-AF02-49E9-A94E-ED74763D214B}"/>
          </ac:spMkLst>
        </pc:spChg>
        <pc:spChg chg="mod">
          <ac:chgData name="Julien NYAMBAL" userId="ab1197cc928146b1" providerId="LiveId" clId="{9704DC2C-D7FA-451B-BEEF-51FECD67CEB1}" dt="2019-08-10T07:42:26.609" v="1993" actId="14100"/>
          <ac:spMkLst>
            <pc:docMk/>
            <pc:sldMk cId="3936515082" sldId="270"/>
            <ac:spMk id="35" creationId="{65CB4E09-979A-4BDF-BC04-AF9737BD6994}"/>
          </ac:spMkLst>
        </pc:spChg>
        <pc:spChg chg="add del">
          <ac:chgData name="Julien NYAMBAL" userId="ab1197cc928146b1" providerId="LiveId" clId="{9704DC2C-D7FA-451B-BEEF-51FECD67CEB1}" dt="2019-08-10T07:51:54.758" v="2110" actId="478"/>
          <ac:spMkLst>
            <pc:docMk/>
            <pc:sldMk cId="3936515082" sldId="270"/>
            <ac:spMk id="37" creationId="{78686678-7994-4415-8AD4-DDFE44475D83}"/>
          </ac:spMkLst>
        </pc:spChg>
        <pc:graphicFrameChg chg="mod">
          <ac:chgData name="Julien NYAMBAL" userId="ab1197cc928146b1" providerId="LiveId" clId="{9704DC2C-D7FA-451B-BEEF-51FECD67CEB1}" dt="2019-08-10T07:49:53.695" v="2100" actId="1076"/>
          <ac:graphicFrameMkLst>
            <pc:docMk/>
            <pc:sldMk cId="3936515082" sldId="270"/>
            <ac:graphicFrameMk id="31" creationId="{E8687746-4C2F-4583-9200-134E3AB0D373}"/>
          </ac:graphicFrameMkLst>
        </pc:graphicFrameChg>
      </pc:sldChg>
      <pc:sldChg chg="modSp add">
        <pc:chgData name="Julien NYAMBAL" userId="ab1197cc928146b1" providerId="LiveId" clId="{9704DC2C-D7FA-451B-BEEF-51FECD67CEB1}" dt="2019-08-07T14:57:36.424" v="320" actId="207"/>
        <pc:sldMkLst>
          <pc:docMk/>
          <pc:sldMk cId="372175062" sldId="271"/>
        </pc:sldMkLst>
        <pc:spChg chg="mod">
          <ac:chgData name="Julien NYAMBAL" userId="ab1197cc928146b1" providerId="LiveId" clId="{9704DC2C-D7FA-451B-BEEF-51FECD67CEB1}" dt="2019-08-07T14:47:35.827" v="183"/>
          <ac:spMkLst>
            <pc:docMk/>
            <pc:sldMk cId="372175062" sldId="271"/>
            <ac:spMk id="2" creationId="{EA5F977D-B4B4-4011-95CB-D24A7FEDE647}"/>
          </ac:spMkLst>
        </pc:spChg>
        <pc:spChg chg="mod">
          <ac:chgData name="Julien NYAMBAL" userId="ab1197cc928146b1" providerId="LiveId" clId="{9704DC2C-D7FA-451B-BEEF-51FECD67CEB1}" dt="2019-08-07T14:57:36.424" v="320" actId="207"/>
          <ac:spMkLst>
            <pc:docMk/>
            <pc:sldMk cId="372175062" sldId="271"/>
            <ac:spMk id="3" creationId="{21793782-D745-4AB1-AE91-B75533ED6A3F}"/>
          </ac:spMkLst>
        </pc:spChg>
      </pc:sldChg>
      <pc:sldChg chg="modSp add">
        <pc:chgData name="Julien NYAMBAL" userId="ab1197cc928146b1" providerId="LiveId" clId="{9704DC2C-D7FA-451B-BEEF-51FECD67CEB1}" dt="2019-08-07T15:02:40.419" v="761" actId="20577"/>
        <pc:sldMkLst>
          <pc:docMk/>
          <pc:sldMk cId="3740949834" sldId="272"/>
        </pc:sldMkLst>
        <pc:spChg chg="mod">
          <ac:chgData name="Julien NYAMBAL" userId="ab1197cc928146b1" providerId="LiveId" clId="{9704DC2C-D7FA-451B-BEEF-51FECD67CEB1}" dt="2019-08-07T15:02:40.419" v="761" actId="20577"/>
          <ac:spMkLst>
            <pc:docMk/>
            <pc:sldMk cId="3740949834" sldId="272"/>
            <ac:spMk id="3" creationId="{21793782-D745-4AB1-AE91-B75533ED6A3F}"/>
          </ac:spMkLst>
        </pc:spChg>
      </pc:sldChg>
      <pc:sldChg chg="modSp add">
        <pc:chgData name="Julien NYAMBAL" userId="ab1197cc928146b1" providerId="LiveId" clId="{9704DC2C-D7FA-451B-BEEF-51FECD67CEB1}" dt="2019-08-07T15:15:58.947" v="1160" actId="20577"/>
        <pc:sldMkLst>
          <pc:docMk/>
          <pc:sldMk cId="199988701" sldId="273"/>
        </pc:sldMkLst>
        <pc:spChg chg="mod">
          <ac:chgData name="Julien NYAMBAL" userId="ab1197cc928146b1" providerId="LiveId" clId="{9704DC2C-D7FA-451B-BEEF-51FECD67CEB1}" dt="2019-08-07T15:15:58.947" v="1160" actId="20577"/>
          <ac:spMkLst>
            <pc:docMk/>
            <pc:sldMk cId="199988701" sldId="273"/>
            <ac:spMk id="3" creationId="{21793782-D745-4AB1-AE91-B75533ED6A3F}"/>
          </ac:spMkLst>
        </pc:spChg>
      </pc:sldChg>
      <pc:sldChg chg="modSp add">
        <pc:chgData name="Julien NYAMBAL" userId="ab1197cc928146b1" providerId="LiveId" clId="{9704DC2C-D7FA-451B-BEEF-51FECD67CEB1}" dt="2019-08-07T15:29:07.218" v="1322" actId="20577"/>
        <pc:sldMkLst>
          <pc:docMk/>
          <pc:sldMk cId="779660876" sldId="274"/>
        </pc:sldMkLst>
        <pc:spChg chg="mod">
          <ac:chgData name="Julien NYAMBAL" userId="ab1197cc928146b1" providerId="LiveId" clId="{9704DC2C-D7FA-451B-BEEF-51FECD67CEB1}" dt="2019-08-07T15:22:24.363" v="1198" actId="20577"/>
          <ac:spMkLst>
            <pc:docMk/>
            <pc:sldMk cId="779660876" sldId="274"/>
            <ac:spMk id="2" creationId="{0BE8CBA0-27F3-4546-88EA-7C4F20E324D9}"/>
          </ac:spMkLst>
        </pc:spChg>
        <pc:spChg chg="mod">
          <ac:chgData name="Julien NYAMBAL" userId="ab1197cc928146b1" providerId="LiveId" clId="{9704DC2C-D7FA-451B-BEEF-51FECD67CEB1}" dt="2019-08-07T15:29:07.218" v="1322" actId="20577"/>
          <ac:spMkLst>
            <pc:docMk/>
            <pc:sldMk cId="779660876" sldId="274"/>
            <ac:spMk id="3" creationId="{3899DE45-C3AE-4BF7-B0C6-677F261849A7}"/>
          </ac:spMkLst>
        </pc:spChg>
      </pc:sldChg>
      <pc:sldChg chg="addSp delSp modSp add">
        <pc:chgData name="Julien NYAMBAL" userId="ab1197cc928146b1" providerId="LiveId" clId="{9704DC2C-D7FA-451B-BEEF-51FECD67CEB1}" dt="2019-08-10T07:31:11.716" v="1607" actId="1036"/>
        <pc:sldMkLst>
          <pc:docMk/>
          <pc:sldMk cId="2223212293" sldId="275"/>
        </pc:sldMkLst>
        <pc:spChg chg="del mod">
          <ac:chgData name="Julien NYAMBAL" userId="ab1197cc928146b1" providerId="LiveId" clId="{9704DC2C-D7FA-451B-BEEF-51FECD67CEB1}" dt="2019-08-10T07:20:24.344" v="1326" actId="478"/>
          <ac:spMkLst>
            <pc:docMk/>
            <pc:sldMk cId="2223212293" sldId="275"/>
            <ac:spMk id="3" creationId="{B722C097-B219-48EA-82ED-0EDC9E39337D}"/>
          </ac:spMkLst>
        </pc:spChg>
        <pc:spChg chg="add del mod">
          <ac:chgData name="Julien NYAMBAL" userId="ab1197cc928146b1" providerId="LiveId" clId="{9704DC2C-D7FA-451B-BEEF-51FECD67CEB1}" dt="2019-08-10T07:20:27.740" v="1327" actId="478"/>
          <ac:spMkLst>
            <pc:docMk/>
            <pc:sldMk cId="2223212293" sldId="275"/>
            <ac:spMk id="5" creationId="{D377D8EB-D8CE-4053-97ED-C93108997E3C}"/>
          </ac:spMkLst>
        </pc:spChg>
        <pc:spChg chg="add mod">
          <ac:chgData name="Julien NYAMBAL" userId="ab1197cc928146b1" providerId="LiveId" clId="{9704DC2C-D7FA-451B-BEEF-51FECD67CEB1}" dt="2019-08-10T07:31:11.716" v="1607" actId="1036"/>
          <ac:spMkLst>
            <pc:docMk/>
            <pc:sldMk cId="2223212293" sldId="275"/>
            <ac:spMk id="15" creationId="{A17D481C-A941-4C18-8208-1F72CD2A58C0}"/>
          </ac:spMkLst>
        </pc:spChg>
        <pc:spChg chg="add mod">
          <ac:chgData name="Julien NYAMBAL" userId="ab1197cc928146b1" providerId="LiveId" clId="{9704DC2C-D7FA-451B-BEEF-51FECD67CEB1}" dt="2019-08-10T07:31:11.716" v="1607" actId="1036"/>
          <ac:spMkLst>
            <pc:docMk/>
            <pc:sldMk cId="2223212293" sldId="275"/>
            <ac:spMk id="16" creationId="{A3446CC2-3380-4F2F-98D8-71E79790BDA5}"/>
          </ac:spMkLst>
        </pc:spChg>
        <pc:spChg chg="add mod">
          <ac:chgData name="Julien NYAMBAL" userId="ab1197cc928146b1" providerId="LiveId" clId="{9704DC2C-D7FA-451B-BEEF-51FECD67CEB1}" dt="2019-08-10T07:31:11.716" v="1607" actId="1036"/>
          <ac:spMkLst>
            <pc:docMk/>
            <pc:sldMk cId="2223212293" sldId="275"/>
            <ac:spMk id="18" creationId="{2F518577-824C-4E27-B18D-663757AAF894}"/>
          </ac:spMkLst>
        </pc:spChg>
        <pc:spChg chg="add mod">
          <ac:chgData name="Julien NYAMBAL" userId="ab1197cc928146b1" providerId="LiveId" clId="{9704DC2C-D7FA-451B-BEEF-51FECD67CEB1}" dt="2019-08-10T07:27:31.702" v="1465" actId="1076"/>
          <ac:spMkLst>
            <pc:docMk/>
            <pc:sldMk cId="2223212293" sldId="275"/>
            <ac:spMk id="19" creationId="{4675F274-5BBD-449A-8AC4-E5825DB10C63}"/>
          </ac:spMkLst>
        </pc:spChg>
        <pc:spChg chg="add del mod">
          <ac:chgData name="Julien NYAMBAL" userId="ab1197cc928146b1" providerId="LiveId" clId="{9704DC2C-D7FA-451B-BEEF-51FECD67CEB1}" dt="2019-08-10T07:28:47.371" v="1516"/>
          <ac:spMkLst>
            <pc:docMk/>
            <pc:sldMk cId="2223212293" sldId="275"/>
            <ac:spMk id="23" creationId="{75419A51-B5C3-4E40-AED5-31F06974864A}"/>
          </ac:spMkLst>
        </pc:spChg>
        <pc:spChg chg="add del mod">
          <ac:chgData name="Julien NYAMBAL" userId="ab1197cc928146b1" providerId="LiveId" clId="{9704DC2C-D7FA-451B-BEEF-51FECD67CEB1}" dt="2019-08-10T07:28:47.371" v="1516"/>
          <ac:spMkLst>
            <pc:docMk/>
            <pc:sldMk cId="2223212293" sldId="275"/>
            <ac:spMk id="24" creationId="{1E7E2A34-FC60-4E90-A8FB-924F9E0D4361}"/>
          </ac:spMkLst>
        </pc:spChg>
        <pc:spChg chg="add mod">
          <ac:chgData name="Julien NYAMBAL" userId="ab1197cc928146b1" providerId="LiveId" clId="{9704DC2C-D7FA-451B-BEEF-51FECD67CEB1}" dt="2019-08-10T07:30:52.125" v="1541" actId="1076"/>
          <ac:spMkLst>
            <pc:docMk/>
            <pc:sldMk cId="2223212293" sldId="275"/>
            <ac:spMk id="27" creationId="{FE8270A0-962B-4907-9644-0627C935005B}"/>
          </ac:spMkLst>
        </pc:spChg>
        <pc:spChg chg="add mod">
          <ac:chgData name="Julien NYAMBAL" userId="ab1197cc928146b1" providerId="LiveId" clId="{9704DC2C-D7FA-451B-BEEF-51FECD67CEB1}" dt="2019-08-10T07:30:52.125" v="1541" actId="1076"/>
          <ac:spMkLst>
            <pc:docMk/>
            <pc:sldMk cId="2223212293" sldId="275"/>
            <ac:spMk id="28" creationId="{D5D49E84-836E-4098-851B-E2E912D89DD6}"/>
          </ac:spMkLst>
        </pc:spChg>
        <pc:spChg chg="add mod">
          <ac:chgData name="Julien NYAMBAL" userId="ab1197cc928146b1" providerId="LiveId" clId="{9704DC2C-D7FA-451B-BEEF-51FECD67CEB1}" dt="2019-08-10T07:30:34.371" v="1540" actId="1076"/>
          <ac:spMkLst>
            <pc:docMk/>
            <pc:sldMk cId="2223212293" sldId="275"/>
            <ac:spMk id="29" creationId="{9F2A1A95-ECE9-4B6D-9F4D-BCA4DD8E28D6}"/>
          </ac:spMkLst>
        </pc:spChg>
        <pc:spChg chg="add mod">
          <ac:chgData name="Julien NYAMBAL" userId="ab1197cc928146b1" providerId="LiveId" clId="{9704DC2C-D7FA-451B-BEEF-51FECD67CEB1}" dt="2019-08-10T07:30:52.125" v="1541" actId="1076"/>
          <ac:spMkLst>
            <pc:docMk/>
            <pc:sldMk cId="2223212293" sldId="275"/>
            <ac:spMk id="31" creationId="{78033CB4-C8E9-42F3-901D-408309F16EFA}"/>
          </ac:spMkLst>
        </pc:spChg>
        <pc:graphicFrameChg chg="add mod">
          <ac:chgData name="Julien NYAMBAL" userId="ab1197cc928146b1" providerId="LiveId" clId="{9704DC2C-D7FA-451B-BEEF-51FECD67CEB1}" dt="2019-08-10T07:31:11.716" v="1607" actId="1036"/>
          <ac:graphicFrameMkLst>
            <pc:docMk/>
            <pc:sldMk cId="2223212293" sldId="275"/>
            <ac:graphicFrameMk id="6" creationId="{5B7620E8-1B7D-450B-A42A-D070879ACEB4}"/>
          </ac:graphicFrameMkLst>
        </pc:graphicFrameChg>
        <pc:graphicFrameChg chg="add mod">
          <ac:chgData name="Julien NYAMBAL" userId="ab1197cc928146b1" providerId="LiveId" clId="{9704DC2C-D7FA-451B-BEEF-51FECD67CEB1}" dt="2019-08-10T07:31:11.716" v="1607" actId="1036"/>
          <ac:graphicFrameMkLst>
            <pc:docMk/>
            <pc:sldMk cId="2223212293" sldId="275"/>
            <ac:graphicFrameMk id="7" creationId="{9A568630-4B57-4C55-BC3B-9477BB80006D}"/>
          </ac:graphicFrameMkLst>
        </pc:graphicFrameChg>
        <pc:graphicFrameChg chg="add mod">
          <ac:chgData name="Julien NYAMBAL" userId="ab1197cc928146b1" providerId="LiveId" clId="{9704DC2C-D7FA-451B-BEEF-51FECD67CEB1}" dt="2019-08-10T07:31:11.716" v="1607" actId="1036"/>
          <ac:graphicFrameMkLst>
            <pc:docMk/>
            <pc:sldMk cId="2223212293" sldId="275"/>
            <ac:graphicFrameMk id="8" creationId="{EEAAE0EA-126C-45A5-B23E-5FD42DDE0A0E}"/>
          </ac:graphicFrameMkLst>
        </pc:graphicFrameChg>
        <pc:graphicFrameChg chg="add mod">
          <ac:chgData name="Julien NYAMBAL" userId="ab1197cc928146b1" providerId="LiveId" clId="{9704DC2C-D7FA-451B-BEEF-51FECD67CEB1}" dt="2019-08-10T07:31:11.716" v="1607" actId="1036"/>
          <ac:graphicFrameMkLst>
            <pc:docMk/>
            <pc:sldMk cId="2223212293" sldId="275"/>
            <ac:graphicFrameMk id="9" creationId="{08BB06DD-046D-4F73-9A92-199C4DA99370}"/>
          </ac:graphicFrameMkLst>
        </pc:graphicFrameChg>
        <pc:graphicFrameChg chg="add mod">
          <ac:chgData name="Julien NYAMBAL" userId="ab1197cc928146b1" providerId="LiveId" clId="{9704DC2C-D7FA-451B-BEEF-51FECD67CEB1}" dt="2019-08-10T07:31:11.716" v="1607" actId="1036"/>
          <ac:graphicFrameMkLst>
            <pc:docMk/>
            <pc:sldMk cId="2223212293" sldId="275"/>
            <ac:graphicFrameMk id="10" creationId="{66EECA72-3959-470C-974A-3235676CAAE0}"/>
          </ac:graphicFrameMkLst>
        </pc:graphicFrameChg>
        <pc:graphicFrameChg chg="add del mod modGraphic">
          <ac:chgData name="Julien NYAMBAL" userId="ab1197cc928146b1" providerId="LiveId" clId="{9704DC2C-D7FA-451B-BEEF-51FECD67CEB1}" dt="2019-08-10T07:28:01.279" v="1470"/>
          <ac:graphicFrameMkLst>
            <pc:docMk/>
            <pc:sldMk cId="2223212293" sldId="275"/>
            <ac:graphicFrameMk id="20" creationId="{631B18C7-0A1A-4E23-960A-C92535E47823}"/>
          </ac:graphicFrameMkLst>
        </pc:graphicFrameChg>
        <pc:graphicFrameChg chg="add del">
          <ac:chgData name="Julien NYAMBAL" userId="ab1197cc928146b1" providerId="LiveId" clId="{9704DC2C-D7FA-451B-BEEF-51FECD67CEB1}" dt="2019-08-10T07:28:47.371" v="1516"/>
          <ac:graphicFrameMkLst>
            <pc:docMk/>
            <pc:sldMk cId="2223212293" sldId="275"/>
            <ac:graphicFrameMk id="21" creationId="{E57B6065-84D6-4783-B166-42C0C98CC656}"/>
          </ac:graphicFrameMkLst>
        </pc:graphicFrameChg>
        <pc:graphicFrameChg chg="add del mod modGraphic">
          <ac:chgData name="Julien NYAMBAL" userId="ab1197cc928146b1" providerId="LiveId" clId="{9704DC2C-D7FA-451B-BEEF-51FECD67CEB1}" dt="2019-08-10T07:28:47.371" v="1516"/>
          <ac:graphicFrameMkLst>
            <pc:docMk/>
            <pc:sldMk cId="2223212293" sldId="275"/>
            <ac:graphicFrameMk id="22" creationId="{8D3C4E45-4D1B-4C70-BD9A-FAB079ECA2AB}"/>
          </ac:graphicFrameMkLst>
        </pc:graphicFrameChg>
        <pc:graphicFrameChg chg="add mod">
          <ac:chgData name="Julien NYAMBAL" userId="ab1197cc928146b1" providerId="LiveId" clId="{9704DC2C-D7FA-451B-BEEF-51FECD67CEB1}" dt="2019-08-10T07:30:52.125" v="1541" actId="1076"/>
          <ac:graphicFrameMkLst>
            <pc:docMk/>
            <pc:sldMk cId="2223212293" sldId="275"/>
            <ac:graphicFrameMk id="25" creationId="{8D48C03E-F3ED-43AF-96CD-DF1CCF8061A8}"/>
          </ac:graphicFrameMkLst>
        </pc:graphicFrameChg>
        <pc:graphicFrameChg chg="add mod">
          <ac:chgData name="Julien NYAMBAL" userId="ab1197cc928146b1" providerId="LiveId" clId="{9704DC2C-D7FA-451B-BEEF-51FECD67CEB1}" dt="2019-08-10T07:30:52.125" v="1541" actId="1076"/>
          <ac:graphicFrameMkLst>
            <pc:docMk/>
            <pc:sldMk cId="2223212293" sldId="275"/>
            <ac:graphicFrameMk id="26" creationId="{D583FD50-4579-4A0F-A099-95FC451391BC}"/>
          </ac:graphicFrameMkLst>
        </pc:graphicFrameChg>
        <pc:graphicFrameChg chg="add mod modGraphic">
          <ac:chgData name="Julien NYAMBAL" userId="ab1197cc928146b1" providerId="LiveId" clId="{9704DC2C-D7FA-451B-BEEF-51FECD67CEB1}" dt="2019-08-10T07:30:52.125" v="1541" actId="1076"/>
          <ac:graphicFrameMkLst>
            <pc:docMk/>
            <pc:sldMk cId="2223212293" sldId="275"/>
            <ac:graphicFrameMk id="30" creationId="{D3DB5586-B53C-4EE5-8DC2-836AA2127583}"/>
          </ac:graphicFrameMkLst>
        </pc:graphicFrameChg>
        <pc:cxnChg chg="add mod">
          <ac:chgData name="Julien NYAMBAL" userId="ab1197cc928146b1" providerId="LiveId" clId="{9704DC2C-D7FA-451B-BEEF-51FECD67CEB1}" dt="2019-08-10T07:31:11.716" v="1607" actId="1036"/>
          <ac:cxnSpMkLst>
            <pc:docMk/>
            <pc:sldMk cId="2223212293" sldId="275"/>
            <ac:cxnSpMk id="11" creationId="{C996DF25-AB9E-4018-BA6E-FDA39FED7684}"/>
          </ac:cxnSpMkLst>
        </pc:cxnChg>
        <pc:cxnChg chg="add mod">
          <ac:chgData name="Julien NYAMBAL" userId="ab1197cc928146b1" providerId="LiveId" clId="{9704DC2C-D7FA-451B-BEEF-51FECD67CEB1}" dt="2019-08-10T07:31:11.716" v="1607" actId="1036"/>
          <ac:cxnSpMkLst>
            <pc:docMk/>
            <pc:sldMk cId="2223212293" sldId="275"/>
            <ac:cxnSpMk id="12" creationId="{65B58075-7A21-4E2D-8E45-448D3B971898}"/>
          </ac:cxnSpMkLst>
        </pc:cxnChg>
        <pc:cxnChg chg="add mod">
          <ac:chgData name="Julien NYAMBAL" userId="ab1197cc928146b1" providerId="LiveId" clId="{9704DC2C-D7FA-451B-BEEF-51FECD67CEB1}" dt="2019-08-10T07:31:11.716" v="1607" actId="1036"/>
          <ac:cxnSpMkLst>
            <pc:docMk/>
            <pc:sldMk cId="2223212293" sldId="275"/>
            <ac:cxnSpMk id="13" creationId="{18BF8B4A-241A-4406-9D8C-5FF012B86384}"/>
          </ac:cxnSpMkLst>
        </pc:cxnChg>
        <pc:cxnChg chg="add mod">
          <ac:chgData name="Julien NYAMBAL" userId="ab1197cc928146b1" providerId="LiveId" clId="{9704DC2C-D7FA-451B-BEEF-51FECD67CEB1}" dt="2019-08-10T07:31:11.716" v="1607" actId="1036"/>
          <ac:cxnSpMkLst>
            <pc:docMk/>
            <pc:sldMk cId="2223212293" sldId="275"/>
            <ac:cxnSpMk id="14" creationId="{F56FBAD8-AEB8-4974-9782-E8C7B8AAB5CB}"/>
          </ac:cxnSpMkLst>
        </pc:cxnChg>
        <pc:cxnChg chg="add mod">
          <ac:chgData name="Julien NYAMBAL" userId="ab1197cc928146b1" providerId="LiveId" clId="{9704DC2C-D7FA-451B-BEEF-51FECD67CEB1}" dt="2019-08-10T07:31:11.716" v="1607" actId="1036"/>
          <ac:cxnSpMkLst>
            <pc:docMk/>
            <pc:sldMk cId="2223212293" sldId="275"/>
            <ac:cxnSpMk id="17" creationId="{856B9F3B-9807-4688-AA3E-FD896E470A8B}"/>
          </ac:cxnSpMkLst>
        </pc:cxnChg>
      </pc:sldChg>
      <pc:sldChg chg="addSp delSp modSp add">
        <pc:chgData name="Julien NYAMBAL" userId="ab1197cc928146b1" providerId="LiveId" clId="{9704DC2C-D7FA-451B-BEEF-51FECD67CEB1}" dt="2019-08-10T07:54:20.726" v="2129" actId="1076"/>
        <pc:sldMkLst>
          <pc:docMk/>
          <pc:sldMk cId="2752238561" sldId="276"/>
        </pc:sldMkLst>
        <pc:spChg chg="add mod">
          <ac:chgData name="Julien NYAMBAL" userId="ab1197cc928146b1" providerId="LiveId" clId="{9704DC2C-D7FA-451B-BEEF-51FECD67CEB1}" dt="2019-08-10T07:24:42.803" v="1356" actId="20577"/>
          <ac:spMkLst>
            <pc:docMk/>
            <pc:sldMk cId="2752238561" sldId="276"/>
            <ac:spMk id="5" creationId="{A65F9D73-ECD3-4BC9-9066-D7340328D196}"/>
          </ac:spMkLst>
        </pc:spChg>
        <pc:spChg chg="del">
          <ac:chgData name="Julien NYAMBAL" userId="ab1197cc928146b1" providerId="LiveId" clId="{9704DC2C-D7FA-451B-BEEF-51FECD67CEB1}" dt="2019-08-10T07:31:45.617" v="1608" actId="478"/>
          <ac:spMkLst>
            <pc:docMk/>
            <pc:sldMk cId="2752238561" sldId="276"/>
            <ac:spMk id="15" creationId="{A17D481C-A941-4C18-8208-1F72CD2A58C0}"/>
          </ac:spMkLst>
        </pc:spChg>
        <pc:spChg chg="del">
          <ac:chgData name="Julien NYAMBAL" userId="ab1197cc928146b1" providerId="LiveId" clId="{9704DC2C-D7FA-451B-BEEF-51FECD67CEB1}" dt="2019-08-10T07:31:45.617" v="1608" actId="478"/>
          <ac:spMkLst>
            <pc:docMk/>
            <pc:sldMk cId="2752238561" sldId="276"/>
            <ac:spMk id="16" creationId="{A3446CC2-3380-4F2F-98D8-71E79790BDA5}"/>
          </ac:spMkLst>
        </pc:spChg>
        <pc:spChg chg="del">
          <ac:chgData name="Julien NYAMBAL" userId="ab1197cc928146b1" providerId="LiveId" clId="{9704DC2C-D7FA-451B-BEEF-51FECD67CEB1}" dt="2019-08-10T07:31:45.617" v="1608" actId="478"/>
          <ac:spMkLst>
            <pc:docMk/>
            <pc:sldMk cId="2752238561" sldId="276"/>
            <ac:spMk id="18" creationId="{2F518577-824C-4E27-B18D-663757AAF894}"/>
          </ac:spMkLst>
        </pc:spChg>
        <pc:spChg chg="add del">
          <ac:chgData name="Julien NYAMBAL" userId="ab1197cc928146b1" providerId="LiveId" clId="{9704DC2C-D7FA-451B-BEEF-51FECD67CEB1}" dt="2019-08-10T07:32:25.322" v="1614" actId="478"/>
          <ac:spMkLst>
            <pc:docMk/>
            <pc:sldMk cId="2752238561" sldId="276"/>
            <ac:spMk id="26" creationId="{8C143522-F139-4B76-9DCE-F7482D89AD0E}"/>
          </ac:spMkLst>
        </pc:spChg>
        <pc:spChg chg="add del">
          <ac:chgData name="Julien NYAMBAL" userId="ab1197cc928146b1" providerId="LiveId" clId="{9704DC2C-D7FA-451B-BEEF-51FECD67CEB1}" dt="2019-08-10T07:32:25.322" v="1614" actId="478"/>
          <ac:spMkLst>
            <pc:docMk/>
            <pc:sldMk cId="2752238561" sldId="276"/>
            <ac:spMk id="27" creationId="{331C8DB5-E0CF-4A19-9227-5D1BAAA52608}"/>
          </ac:spMkLst>
        </pc:spChg>
        <pc:spChg chg="add">
          <ac:chgData name="Julien NYAMBAL" userId="ab1197cc928146b1" providerId="LiveId" clId="{9704DC2C-D7FA-451B-BEEF-51FECD67CEB1}" dt="2019-08-10T07:31:46.441" v="1609"/>
          <ac:spMkLst>
            <pc:docMk/>
            <pc:sldMk cId="2752238561" sldId="276"/>
            <ac:spMk id="29" creationId="{6CEE4FBC-08A1-4264-9919-EF73057DD935}"/>
          </ac:spMkLst>
        </pc:spChg>
        <pc:spChg chg="add mod">
          <ac:chgData name="Julien NYAMBAL" userId="ab1197cc928146b1" providerId="LiveId" clId="{9704DC2C-D7FA-451B-BEEF-51FECD67CEB1}" dt="2019-08-10T07:33:27.232" v="1710" actId="1076"/>
          <ac:spMkLst>
            <pc:docMk/>
            <pc:sldMk cId="2752238561" sldId="276"/>
            <ac:spMk id="30" creationId="{550A7AAA-DC83-42D7-89E9-175E95173874}"/>
          </ac:spMkLst>
        </pc:spChg>
        <pc:spChg chg="add del">
          <ac:chgData name="Julien NYAMBAL" userId="ab1197cc928146b1" providerId="LiveId" clId="{9704DC2C-D7FA-451B-BEEF-51FECD67CEB1}" dt="2019-08-10T07:32:04.645" v="1610" actId="478"/>
          <ac:spMkLst>
            <pc:docMk/>
            <pc:sldMk cId="2752238561" sldId="276"/>
            <ac:spMk id="31" creationId="{93B06027-F41A-471E-B628-8CB66504DE73}"/>
          </ac:spMkLst>
        </pc:spChg>
        <pc:spChg chg="add">
          <ac:chgData name="Julien NYAMBAL" userId="ab1197cc928146b1" providerId="LiveId" clId="{9704DC2C-D7FA-451B-BEEF-51FECD67CEB1}" dt="2019-08-10T07:32:05.429" v="1611"/>
          <ac:spMkLst>
            <pc:docMk/>
            <pc:sldMk cId="2752238561" sldId="276"/>
            <ac:spMk id="34" creationId="{2534B4C1-EC96-417D-BFA3-C8B4DD1565A4}"/>
          </ac:spMkLst>
        </pc:spChg>
        <pc:spChg chg="add">
          <ac:chgData name="Julien NYAMBAL" userId="ab1197cc928146b1" providerId="LiveId" clId="{9704DC2C-D7FA-451B-BEEF-51FECD67CEB1}" dt="2019-08-10T07:32:05.429" v="1611"/>
          <ac:spMkLst>
            <pc:docMk/>
            <pc:sldMk cId="2752238561" sldId="276"/>
            <ac:spMk id="35" creationId="{2814295D-711B-4B64-8CEF-39A7DA63AC8E}"/>
          </ac:spMkLst>
        </pc:spChg>
        <pc:spChg chg="add">
          <ac:chgData name="Julien NYAMBAL" userId="ab1197cc928146b1" providerId="LiveId" clId="{9704DC2C-D7FA-451B-BEEF-51FECD67CEB1}" dt="2019-08-10T07:32:05.429" v="1611"/>
          <ac:spMkLst>
            <pc:docMk/>
            <pc:sldMk cId="2752238561" sldId="276"/>
            <ac:spMk id="36" creationId="{8BEEE95D-EB2A-405D-9669-20052AAA92A9}"/>
          </ac:spMkLst>
        </pc:spChg>
        <pc:spChg chg="add">
          <ac:chgData name="Julien NYAMBAL" userId="ab1197cc928146b1" providerId="LiveId" clId="{9704DC2C-D7FA-451B-BEEF-51FECD67CEB1}" dt="2019-08-10T07:32:05.429" v="1611"/>
          <ac:spMkLst>
            <pc:docMk/>
            <pc:sldMk cId="2752238561" sldId="276"/>
            <ac:spMk id="38" creationId="{B5D24383-165F-4A58-A730-1F91579F212D}"/>
          </ac:spMkLst>
        </pc:spChg>
        <pc:spChg chg="add del">
          <ac:chgData name="Julien NYAMBAL" userId="ab1197cc928146b1" providerId="LiveId" clId="{9704DC2C-D7FA-451B-BEEF-51FECD67CEB1}" dt="2019-08-10T07:32:21" v="1613"/>
          <ac:spMkLst>
            <pc:docMk/>
            <pc:sldMk cId="2752238561" sldId="276"/>
            <ac:spMk id="48" creationId="{B6C92E1B-2E50-4355-9AA0-FF5C59E3D98E}"/>
          </ac:spMkLst>
        </pc:spChg>
        <pc:spChg chg="add del">
          <ac:chgData name="Julien NYAMBAL" userId="ab1197cc928146b1" providerId="LiveId" clId="{9704DC2C-D7FA-451B-BEEF-51FECD67CEB1}" dt="2019-08-10T07:32:21" v="1613"/>
          <ac:spMkLst>
            <pc:docMk/>
            <pc:sldMk cId="2752238561" sldId="276"/>
            <ac:spMk id="49" creationId="{343213E9-D1C2-4200-926B-9EC0B546ED5E}"/>
          </ac:spMkLst>
        </pc:spChg>
        <pc:spChg chg="add">
          <ac:chgData name="Julien NYAMBAL" userId="ab1197cc928146b1" providerId="LiveId" clId="{9704DC2C-D7FA-451B-BEEF-51FECD67CEB1}" dt="2019-08-10T07:32:26.222" v="1615"/>
          <ac:spMkLst>
            <pc:docMk/>
            <pc:sldMk cId="2752238561" sldId="276"/>
            <ac:spMk id="60" creationId="{7D5CDB15-A612-4A45-9E02-07DA5D8CA9F4}"/>
          </ac:spMkLst>
        </pc:spChg>
        <pc:spChg chg="add">
          <ac:chgData name="Julien NYAMBAL" userId="ab1197cc928146b1" providerId="LiveId" clId="{9704DC2C-D7FA-451B-BEEF-51FECD67CEB1}" dt="2019-08-10T07:32:26.222" v="1615"/>
          <ac:spMkLst>
            <pc:docMk/>
            <pc:sldMk cId="2752238561" sldId="276"/>
            <ac:spMk id="61" creationId="{61C69281-28A1-4FB0-8EF7-FFEEACD31907}"/>
          </ac:spMkLst>
        </pc:spChg>
        <pc:spChg chg="add mod">
          <ac:chgData name="Julien NYAMBAL" userId="ab1197cc928146b1" providerId="LiveId" clId="{9704DC2C-D7FA-451B-BEEF-51FECD67CEB1}" dt="2019-08-10T07:54:15.026" v="2128" actId="20577"/>
          <ac:spMkLst>
            <pc:docMk/>
            <pc:sldMk cId="2752238561" sldId="276"/>
            <ac:spMk id="63" creationId="{D401770C-C488-440B-BB9D-91FD3D4B6957}"/>
          </ac:spMkLst>
        </pc:spChg>
        <pc:spChg chg="add mod">
          <ac:chgData name="Julien NYAMBAL" userId="ab1197cc928146b1" providerId="LiveId" clId="{9704DC2C-D7FA-451B-BEEF-51FECD67CEB1}" dt="2019-08-10T07:54:20.726" v="2129" actId="1076"/>
          <ac:spMkLst>
            <pc:docMk/>
            <pc:sldMk cId="2752238561" sldId="276"/>
            <ac:spMk id="64" creationId="{4CB1D370-04CF-454E-9061-4EE9568E12F1}"/>
          </ac:spMkLst>
        </pc:spChg>
        <pc:graphicFrameChg chg="del">
          <ac:chgData name="Julien NYAMBAL" userId="ab1197cc928146b1" providerId="LiveId" clId="{9704DC2C-D7FA-451B-BEEF-51FECD67CEB1}" dt="2019-08-10T07:31:45.617" v="1608" actId="478"/>
          <ac:graphicFrameMkLst>
            <pc:docMk/>
            <pc:sldMk cId="2752238561" sldId="276"/>
            <ac:graphicFrameMk id="6" creationId="{5B7620E8-1B7D-450B-A42A-D070879ACEB4}"/>
          </ac:graphicFrameMkLst>
        </pc:graphicFrameChg>
        <pc:graphicFrameChg chg="del">
          <ac:chgData name="Julien NYAMBAL" userId="ab1197cc928146b1" providerId="LiveId" clId="{9704DC2C-D7FA-451B-BEEF-51FECD67CEB1}" dt="2019-08-10T07:31:45.617" v="1608" actId="478"/>
          <ac:graphicFrameMkLst>
            <pc:docMk/>
            <pc:sldMk cId="2752238561" sldId="276"/>
            <ac:graphicFrameMk id="7" creationId="{9A568630-4B57-4C55-BC3B-9477BB80006D}"/>
          </ac:graphicFrameMkLst>
        </pc:graphicFrameChg>
        <pc:graphicFrameChg chg="del">
          <ac:chgData name="Julien NYAMBAL" userId="ab1197cc928146b1" providerId="LiveId" clId="{9704DC2C-D7FA-451B-BEEF-51FECD67CEB1}" dt="2019-08-10T07:31:45.617" v="1608" actId="478"/>
          <ac:graphicFrameMkLst>
            <pc:docMk/>
            <pc:sldMk cId="2752238561" sldId="276"/>
            <ac:graphicFrameMk id="8" creationId="{EEAAE0EA-126C-45A5-B23E-5FD42DDE0A0E}"/>
          </ac:graphicFrameMkLst>
        </pc:graphicFrameChg>
        <pc:graphicFrameChg chg="del">
          <ac:chgData name="Julien NYAMBAL" userId="ab1197cc928146b1" providerId="LiveId" clId="{9704DC2C-D7FA-451B-BEEF-51FECD67CEB1}" dt="2019-08-10T07:31:45.617" v="1608" actId="478"/>
          <ac:graphicFrameMkLst>
            <pc:docMk/>
            <pc:sldMk cId="2752238561" sldId="276"/>
            <ac:graphicFrameMk id="9" creationId="{08BB06DD-046D-4F73-9A92-199C4DA99370}"/>
          </ac:graphicFrameMkLst>
        </pc:graphicFrameChg>
        <pc:graphicFrameChg chg="del">
          <ac:chgData name="Julien NYAMBAL" userId="ab1197cc928146b1" providerId="LiveId" clId="{9704DC2C-D7FA-451B-BEEF-51FECD67CEB1}" dt="2019-08-10T07:31:45.617" v="1608" actId="478"/>
          <ac:graphicFrameMkLst>
            <pc:docMk/>
            <pc:sldMk cId="2752238561" sldId="276"/>
            <ac:graphicFrameMk id="10" creationId="{66EECA72-3959-470C-974A-3235676CAAE0}"/>
          </ac:graphicFrameMkLst>
        </pc:graphicFrameChg>
        <pc:graphicFrameChg chg="add mod modGraphic">
          <ac:chgData name="Julien NYAMBAL" userId="ab1197cc928146b1" providerId="LiveId" clId="{9704DC2C-D7FA-451B-BEEF-51FECD67CEB1}" dt="2019-08-10T07:53:48.891" v="2126" actId="20577"/>
          <ac:graphicFrameMkLst>
            <pc:docMk/>
            <pc:sldMk cId="2752238561" sldId="276"/>
            <ac:graphicFrameMk id="19" creationId="{5630781B-8905-43DE-B59A-B1FB7FD6B9EC}"/>
          </ac:graphicFrameMkLst>
        </pc:graphicFrameChg>
        <pc:graphicFrameChg chg="add del">
          <ac:chgData name="Julien NYAMBAL" userId="ab1197cc928146b1" providerId="LiveId" clId="{9704DC2C-D7FA-451B-BEEF-51FECD67CEB1}" dt="2019-08-10T07:32:25.322" v="1614" actId="478"/>
          <ac:graphicFrameMkLst>
            <pc:docMk/>
            <pc:sldMk cId="2752238561" sldId="276"/>
            <ac:graphicFrameMk id="20" creationId="{245CE6D7-F6AB-4E8F-A5CC-B81440CA3CFE}"/>
          </ac:graphicFrameMkLst>
        </pc:graphicFrameChg>
        <pc:graphicFrameChg chg="add del">
          <ac:chgData name="Julien NYAMBAL" userId="ab1197cc928146b1" providerId="LiveId" clId="{9704DC2C-D7FA-451B-BEEF-51FECD67CEB1}" dt="2019-08-10T07:32:25.322" v="1614" actId="478"/>
          <ac:graphicFrameMkLst>
            <pc:docMk/>
            <pc:sldMk cId="2752238561" sldId="276"/>
            <ac:graphicFrameMk id="21" creationId="{BB7F372A-80A5-4E77-AD7C-437EF55E6673}"/>
          </ac:graphicFrameMkLst>
        </pc:graphicFrameChg>
        <pc:graphicFrameChg chg="add del">
          <ac:chgData name="Julien NYAMBAL" userId="ab1197cc928146b1" providerId="LiveId" clId="{9704DC2C-D7FA-451B-BEEF-51FECD67CEB1}" dt="2019-08-10T07:32:25.322" v="1614" actId="478"/>
          <ac:graphicFrameMkLst>
            <pc:docMk/>
            <pc:sldMk cId="2752238561" sldId="276"/>
            <ac:graphicFrameMk id="22" creationId="{EA363F45-B02D-47AA-B21B-145F3FF77E3B}"/>
          </ac:graphicFrameMkLst>
        </pc:graphicFrameChg>
        <pc:graphicFrameChg chg="add">
          <ac:chgData name="Julien NYAMBAL" userId="ab1197cc928146b1" providerId="LiveId" clId="{9704DC2C-D7FA-451B-BEEF-51FECD67CEB1}" dt="2019-08-10T07:32:05.429" v="1611"/>
          <ac:graphicFrameMkLst>
            <pc:docMk/>
            <pc:sldMk cId="2752238561" sldId="276"/>
            <ac:graphicFrameMk id="32" creationId="{626A9C40-34E9-4F2B-8F04-4C3B8BF9ED92}"/>
          </ac:graphicFrameMkLst>
        </pc:graphicFrameChg>
        <pc:graphicFrameChg chg="add">
          <ac:chgData name="Julien NYAMBAL" userId="ab1197cc928146b1" providerId="LiveId" clId="{9704DC2C-D7FA-451B-BEEF-51FECD67CEB1}" dt="2019-08-10T07:32:05.429" v="1611"/>
          <ac:graphicFrameMkLst>
            <pc:docMk/>
            <pc:sldMk cId="2752238561" sldId="276"/>
            <ac:graphicFrameMk id="33" creationId="{4E9CF361-A1C8-48CE-B212-BC24DBC68DC2}"/>
          </ac:graphicFrameMkLst>
        </pc:graphicFrameChg>
        <pc:graphicFrameChg chg="add">
          <ac:chgData name="Julien NYAMBAL" userId="ab1197cc928146b1" providerId="LiveId" clId="{9704DC2C-D7FA-451B-BEEF-51FECD67CEB1}" dt="2019-08-10T07:32:05.429" v="1611"/>
          <ac:graphicFrameMkLst>
            <pc:docMk/>
            <pc:sldMk cId="2752238561" sldId="276"/>
            <ac:graphicFrameMk id="37" creationId="{1623DC36-87C9-4309-9093-BDD81E66FDEB}"/>
          </ac:graphicFrameMkLst>
        </pc:graphicFrameChg>
        <pc:graphicFrameChg chg="add del">
          <ac:chgData name="Julien NYAMBAL" userId="ab1197cc928146b1" providerId="LiveId" clId="{9704DC2C-D7FA-451B-BEEF-51FECD67CEB1}" dt="2019-08-10T07:32:21" v="1613"/>
          <ac:graphicFrameMkLst>
            <pc:docMk/>
            <pc:sldMk cId="2752238561" sldId="276"/>
            <ac:graphicFrameMk id="39" creationId="{BE489087-F38B-4FF6-A599-A713442C3125}"/>
          </ac:graphicFrameMkLst>
        </pc:graphicFrameChg>
        <pc:graphicFrameChg chg="add del">
          <ac:chgData name="Julien NYAMBAL" userId="ab1197cc928146b1" providerId="LiveId" clId="{9704DC2C-D7FA-451B-BEEF-51FECD67CEB1}" dt="2019-08-10T07:32:21" v="1613"/>
          <ac:graphicFrameMkLst>
            <pc:docMk/>
            <pc:sldMk cId="2752238561" sldId="276"/>
            <ac:graphicFrameMk id="40" creationId="{C2F0C57F-FBB4-4867-B6A4-F87E28F21FA3}"/>
          </ac:graphicFrameMkLst>
        </pc:graphicFrameChg>
        <pc:graphicFrameChg chg="add del">
          <ac:chgData name="Julien NYAMBAL" userId="ab1197cc928146b1" providerId="LiveId" clId="{9704DC2C-D7FA-451B-BEEF-51FECD67CEB1}" dt="2019-08-10T07:32:21" v="1613"/>
          <ac:graphicFrameMkLst>
            <pc:docMk/>
            <pc:sldMk cId="2752238561" sldId="276"/>
            <ac:graphicFrameMk id="41" creationId="{2BF9DBC9-D246-4645-81DF-3CC5FD46B0F6}"/>
          </ac:graphicFrameMkLst>
        </pc:graphicFrameChg>
        <pc:graphicFrameChg chg="add del">
          <ac:chgData name="Julien NYAMBAL" userId="ab1197cc928146b1" providerId="LiveId" clId="{9704DC2C-D7FA-451B-BEEF-51FECD67CEB1}" dt="2019-08-10T07:32:21" v="1613"/>
          <ac:graphicFrameMkLst>
            <pc:docMk/>
            <pc:sldMk cId="2752238561" sldId="276"/>
            <ac:graphicFrameMk id="42" creationId="{9DCD2895-052E-47C1-8CF2-EEC6BB0073FF}"/>
          </ac:graphicFrameMkLst>
        </pc:graphicFrameChg>
        <pc:graphicFrameChg chg="add del">
          <ac:chgData name="Julien NYAMBAL" userId="ab1197cc928146b1" providerId="LiveId" clId="{9704DC2C-D7FA-451B-BEEF-51FECD67CEB1}" dt="2019-08-10T07:32:21" v="1613"/>
          <ac:graphicFrameMkLst>
            <pc:docMk/>
            <pc:sldMk cId="2752238561" sldId="276"/>
            <ac:graphicFrameMk id="43" creationId="{18184C33-AD44-4358-8A9B-2CDBA25E3F89}"/>
          </ac:graphicFrameMkLst>
        </pc:graphicFrameChg>
        <pc:graphicFrameChg chg="add">
          <ac:chgData name="Julien NYAMBAL" userId="ab1197cc928146b1" providerId="LiveId" clId="{9704DC2C-D7FA-451B-BEEF-51FECD67CEB1}" dt="2019-08-10T07:32:26.222" v="1615"/>
          <ac:graphicFrameMkLst>
            <pc:docMk/>
            <pc:sldMk cId="2752238561" sldId="276"/>
            <ac:graphicFrameMk id="51" creationId="{DA1F6B7D-24C3-48C1-9119-D4F35D299AB0}"/>
          </ac:graphicFrameMkLst>
        </pc:graphicFrameChg>
        <pc:graphicFrameChg chg="add">
          <ac:chgData name="Julien NYAMBAL" userId="ab1197cc928146b1" providerId="LiveId" clId="{9704DC2C-D7FA-451B-BEEF-51FECD67CEB1}" dt="2019-08-10T07:32:26.222" v="1615"/>
          <ac:graphicFrameMkLst>
            <pc:docMk/>
            <pc:sldMk cId="2752238561" sldId="276"/>
            <ac:graphicFrameMk id="52" creationId="{4CAC2B93-BCE7-4EA5-8CF7-5472A4C2996A}"/>
          </ac:graphicFrameMkLst>
        </pc:graphicFrameChg>
        <pc:graphicFrameChg chg="add">
          <ac:chgData name="Julien NYAMBAL" userId="ab1197cc928146b1" providerId="LiveId" clId="{9704DC2C-D7FA-451B-BEEF-51FECD67CEB1}" dt="2019-08-10T07:32:26.222" v="1615"/>
          <ac:graphicFrameMkLst>
            <pc:docMk/>
            <pc:sldMk cId="2752238561" sldId="276"/>
            <ac:graphicFrameMk id="53" creationId="{092E448E-9E21-4BBD-8886-BF054A1DA1DD}"/>
          </ac:graphicFrameMkLst>
        </pc:graphicFrameChg>
        <pc:graphicFrameChg chg="add">
          <ac:chgData name="Julien NYAMBAL" userId="ab1197cc928146b1" providerId="LiveId" clId="{9704DC2C-D7FA-451B-BEEF-51FECD67CEB1}" dt="2019-08-10T07:32:26.222" v="1615"/>
          <ac:graphicFrameMkLst>
            <pc:docMk/>
            <pc:sldMk cId="2752238561" sldId="276"/>
            <ac:graphicFrameMk id="54" creationId="{05C770D8-E1DC-4363-85AD-950376A0C145}"/>
          </ac:graphicFrameMkLst>
        </pc:graphicFrameChg>
        <pc:graphicFrameChg chg="add">
          <ac:chgData name="Julien NYAMBAL" userId="ab1197cc928146b1" providerId="LiveId" clId="{9704DC2C-D7FA-451B-BEEF-51FECD67CEB1}" dt="2019-08-10T07:32:26.222" v="1615"/>
          <ac:graphicFrameMkLst>
            <pc:docMk/>
            <pc:sldMk cId="2752238561" sldId="276"/>
            <ac:graphicFrameMk id="55" creationId="{19D46BB0-7D64-4586-9886-03106249733D}"/>
          </ac:graphicFrameMkLst>
        </pc:graphicFrameChg>
        <pc:cxnChg chg="add mod">
          <ac:chgData name="Julien NYAMBAL" userId="ab1197cc928146b1" providerId="LiveId" clId="{9704DC2C-D7FA-451B-BEEF-51FECD67CEB1}" dt="2019-08-10T07:24:32.478" v="1336" actId="11529"/>
          <ac:cxnSpMkLst>
            <pc:docMk/>
            <pc:sldMk cId="2752238561" sldId="276"/>
            <ac:cxnSpMk id="4" creationId="{22F070C1-5443-4930-8129-7935FE52A63E}"/>
          </ac:cxnSpMkLst>
        </pc:cxnChg>
        <pc:cxnChg chg="del mod">
          <ac:chgData name="Julien NYAMBAL" userId="ab1197cc928146b1" providerId="LiveId" clId="{9704DC2C-D7FA-451B-BEEF-51FECD67CEB1}" dt="2019-08-10T07:31:45.617" v="1608" actId="478"/>
          <ac:cxnSpMkLst>
            <pc:docMk/>
            <pc:sldMk cId="2752238561" sldId="276"/>
            <ac:cxnSpMk id="11" creationId="{C996DF25-AB9E-4018-BA6E-FDA39FED7684}"/>
          </ac:cxnSpMkLst>
        </pc:cxnChg>
        <pc:cxnChg chg="del mod">
          <ac:chgData name="Julien NYAMBAL" userId="ab1197cc928146b1" providerId="LiveId" clId="{9704DC2C-D7FA-451B-BEEF-51FECD67CEB1}" dt="2019-08-10T07:31:45.617" v="1608" actId="478"/>
          <ac:cxnSpMkLst>
            <pc:docMk/>
            <pc:sldMk cId="2752238561" sldId="276"/>
            <ac:cxnSpMk id="12" creationId="{65B58075-7A21-4E2D-8E45-448D3B971898}"/>
          </ac:cxnSpMkLst>
        </pc:cxnChg>
        <pc:cxnChg chg="del mod">
          <ac:chgData name="Julien NYAMBAL" userId="ab1197cc928146b1" providerId="LiveId" clId="{9704DC2C-D7FA-451B-BEEF-51FECD67CEB1}" dt="2019-08-10T07:31:45.617" v="1608" actId="478"/>
          <ac:cxnSpMkLst>
            <pc:docMk/>
            <pc:sldMk cId="2752238561" sldId="276"/>
            <ac:cxnSpMk id="13" creationId="{18BF8B4A-241A-4406-9D8C-5FF012B86384}"/>
          </ac:cxnSpMkLst>
        </pc:cxnChg>
        <pc:cxnChg chg="del mod">
          <ac:chgData name="Julien NYAMBAL" userId="ab1197cc928146b1" providerId="LiveId" clId="{9704DC2C-D7FA-451B-BEEF-51FECD67CEB1}" dt="2019-08-10T07:31:45.617" v="1608" actId="478"/>
          <ac:cxnSpMkLst>
            <pc:docMk/>
            <pc:sldMk cId="2752238561" sldId="276"/>
            <ac:cxnSpMk id="14" creationId="{F56FBAD8-AEB8-4974-9782-E8C7B8AAB5CB}"/>
          </ac:cxnSpMkLst>
        </pc:cxnChg>
        <pc:cxnChg chg="del mod">
          <ac:chgData name="Julien NYAMBAL" userId="ab1197cc928146b1" providerId="LiveId" clId="{9704DC2C-D7FA-451B-BEEF-51FECD67CEB1}" dt="2019-08-10T07:31:45.617" v="1608" actId="478"/>
          <ac:cxnSpMkLst>
            <pc:docMk/>
            <pc:sldMk cId="2752238561" sldId="276"/>
            <ac:cxnSpMk id="17" creationId="{856B9F3B-9807-4688-AA3E-FD896E470A8B}"/>
          </ac:cxnSpMkLst>
        </pc:cxnChg>
        <pc:cxnChg chg="add del mod">
          <ac:chgData name="Julien NYAMBAL" userId="ab1197cc928146b1" providerId="LiveId" clId="{9704DC2C-D7FA-451B-BEEF-51FECD67CEB1}" dt="2019-08-10T07:32:25.322" v="1614" actId="478"/>
          <ac:cxnSpMkLst>
            <pc:docMk/>
            <pc:sldMk cId="2752238561" sldId="276"/>
            <ac:cxnSpMk id="23" creationId="{BB800D55-A09C-4C03-B58E-C55A1277A552}"/>
          </ac:cxnSpMkLst>
        </pc:cxnChg>
        <pc:cxnChg chg="add del">
          <ac:chgData name="Julien NYAMBAL" userId="ab1197cc928146b1" providerId="LiveId" clId="{9704DC2C-D7FA-451B-BEEF-51FECD67CEB1}" dt="2019-08-10T07:32:25.322" v="1614" actId="478"/>
          <ac:cxnSpMkLst>
            <pc:docMk/>
            <pc:sldMk cId="2752238561" sldId="276"/>
            <ac:cxnSpMk id="24" creationId="{AE154F27-C924-4F8C-B9D9-84AE6B2EB4AA}"/>
          </ac:cxnSpMkLst>
        </pc:cxnChg>
        <pc:cxnChg chg="add del mod">
          <ac:chgData name="Julien NYAMBAL" userId="ab1197cc928146b1" providerId="LiveId" clId="{9704DC2C-D7FA-451B-BEEF-51FECD67CEB1}" dt="2019-08-10T07:32:25.322" v="1614" actId="478"/>
          <ac:cxnSpMkLst>
            <pc:docMk/>
            <pc:sldMk cId="2752238561" sldId="276"/>
            <ac:cxnSpMk id="25" creationId="{74617F50-8EE6-4503-AA55-3468A2858776}"/>
          </ac:cxnSpMkLst>
        </pc:cxnChg>
        <pc:cxnChg chg="add del mod">
          <ac:chgData name="Julien NYAMBAL" userId="ab1197cc928146b1" providerId="LiveId" clId="{9704DC2C-D7FA-451B-BEEF-51FECD67CEB1}" dt="2019-08-10T07:32:25.322" v="1614" actId="478"/>
          <ac:cxnSpMkLst>
            <pc:docMk/>
            <pc:sldMk cId="2752238561" sldId="276"/>
            <ac:cxnSpMk id="28" creationId="{3EF00AE7-6682-41A2-AFD5-D5B4D12E30C4}"/>
          </ac:cxnSpMkLst>
        </pc:cxnChg>
        <pc:cxnChg chg="add del">
          <ac:chgData name="Julien NYAMBAL" userId="ab1197cc928146b1" providerId="LiveId" clId="{9704DC2C-D7FA-451B-BEEF-51FECD67CEB1}" dt="2019-08-10T07:32:21" v="1613"/>
          <ac:cxnSpMkLst>
            <pc:docMk/>
            <pc:sldMk cId="2752238561" sldId="276"/>
            <ac:cxnSpMk id="44" creationId="{890A187A-C42C-454C-8789-EFC2BA217E64}"/>
          </ac:cxnSpMkLst>
        </pc:cxnChg>
        <pc:cxnChg chg="add del">
          <ac:chgData name="Julien NYAMBAL" userId="ab1197cc928146b1" providerId="LiveId" clId="{9704DC2C-D7FA-451B-BEEF-51FECD67CEB1}" dt="2019-08-10T07:32:21" v="1613"/>
          <ac:cxnSpMkLst>
            <pc:docMk/>
            <pc:sldMk cId="2752238561" sldId="276"/>
            <ac:cxnSpMk id="45" creationId="{C01C3AC7-0401-4ED7-AE1F-025910119B61}"/>
          </ac:cxnSpMkLst>
        </pc:cxnChg>
        <pc:cxnChg chg="add del">
          <ac:chgData name="Julien NYAMBAL" userId="ab1197cc928146b1" providerId="LiveId" clId="{9704DC2C-D7FA-451B-BEEF-51FECD67CEB1}" dt="2019-08-10T07:32:21" v="1613"/>
          <ac:cxnSpMkLst>
            <pc:docMk/>
            <pc:sldMk cId="2752238561" sldId="276"/>
            <ac:cxnSpMk id="46" creationId="{2E424810-E88C-4092-8BB5-C5D5356ACBF1}"/>
          </ac:cxnSpMkLst>
        </pc:cxnChg>
        <pc:cxnChg chg="add del">
          <ac:chgData name="Julien NYAMBAL" userId="ab1197cc928146b1" providerId="LiveId" clId="{9704DC2C-D7FA-451B-BEEF-51FECD67CEB1}" dt="2019-08-10T07:32:21" v="1613"/>
          <ac:cxnSpMkLst>
            <pc:docMk/>
            <pc:sldMk cId="2752238561" sldId="276"/>
            <ac:cxnSpMk id="47" creationId="{E376843D-AAE4-4F9D-87B9-F7211A75377F}"/>
          </ac:cxnSpMkLst>
        </pc:cxnChg>
        <pc:cxnChg chg="add del">
          <ac:chgData name="Julien NYAMBAL" userId="ab1197cc928146b1" providerId="LiveId" clId="{9704DC2C-D7FA-451B-BEEF-51FECD67CEB1}" dt="2019-08-10T07:32:21" v="1613"/>
          <ac:cxnSpMkLst>
            <pc:docMk/>
            <pc:sldMk cId="2752238561" sldId="276"/>
            <ac:cxnSpMk id="50" creationId="{C3305DD8-5433-4C55-A6EB-0D721C64B507}"/>
          </ac:cxnSpMkLst>
        </pc:cxnChg>
        <pc:cxnChg chg="add">
          <ac:chgData name="Julien NYAMBAL" userId="ab1197cc928146b1" providerId="LiveId" clId="{9704DC2C-D7FA-451B-BEEF-51FECD67CEB1}" dt="2019-08-10T07:32:26.222" v="1615"/>
          <ac:cxnSpMkLst>
            <pc:docMk/>
            <pc:sldMk cId="2752238561" sldId="276"/>
            <ac:cxnSpMk id="56" creationId="{E163DD8F-E1A1-409E-985E-749E3B6177AB}"/>
          </ac:cxnSpMkLst>
        </pc:cxnChg>
        <pc:cxnChg chg="add">
          <ac:chgData name="Julien NYAMBAL" userId="ab1197cc928146b1" providerId="LiveId" clId="{9704DC2C-D7FA-451B-BEEF-51FECD67CEB1}" dt="2019-08-10T07:32:26.222" v="1615"/>
          <ac:cxnSpMkLst>
            <pc:docMk/>
            <pc:sldMk cId="2752238561" sldId="276"/>
            <ac:cxnSpMk id="57" creationId="{F20FCDA6-1DA2-445B-8E75-5CFC6990FBE5}"/>
          </ac:cxnSpMkLst>
        </pc:cxnChg>
        <pc:cxnChg chg="add">
          <ac:chgData name="Julien NYAMBAL" userId="ab1197cc928146b1" providerId="LiveId" clId="{9704DC2C-D7FA-451B-BEEF-51FECD67CEB1}" dt="2019-08-10T07:32:26.222" v="1615"/>
          <ac:cxnSpMkLst>
            <pc:docMk/>
            <pc:sldMk cId="2752238561" sldId="276"/>
            <ac:cxnSpMk id="58" creationId="{CAE0D714-5CFF-4668-BB2B-E355A79CBD7D}"/>
          </ac:cxnSpMkLst>
        </pc:cxnChg>
        <pc:cxnChg chg="add">
          <ac:chgData name="Julien NYAMBAL" userId="ab1197cc928146b1" providerId="LiveId" clId="{9704DC2C-D7FA-451B-BEEF-51FECD67CEB1}" dt="2019-08-10T07:32:26.222" v="1615"/>
          <ac:cxnSpMkLst>
            <pc:docMk/>
            <pc:sldMk cId="2752238561" sldId="276"/>
            <ac:cxnSpMk id="59" creationId="{7BC8F09E-7B19-4CA8-8F7C-1935CD9DB69E}"/>
          </ac:cxnSpMkLst>
        </pc:cxnChg>
        <pc:cxnChg chg="add">
          <ac:chgData name="Julien NYAMBAL" userId="ab1197cc928146b1" providerId="LiveId" clId="{9704DC2C-D7FA-451B-BEEF-51FECD67CEB1}" dt="2019-08-10T07:32:26.222" v="1615"/>
          <ac:cxnSpMkLst>
            <pc:docMk/>
            <pc:sldMk cId="2752238561" sldId="276"/>
            <ac:cxnSpMk id="62" creationId="{554F8BC1-3694-4F8D-9522-832FE715978B}"/>
          </ac:cxnSpMkLst>
        </pc:cxnChg>
      </pc:sldChg>
      <pc:sldChg chg="addSp modSp add">
        <pc:chgData name="Julien NYAMBAL" userId="ab1197cc928146b1" providerId="LiveId" clId="{9704DC2C-D7FA-451B-BEEF-51FECD67CEB1}" dt="2019-08-10T07:56:58.452" v="2151" actId="1036"/>
        <pc:sldMkLst>
          <pc:docMk/>
          <pc:sldMk cId="1867683746" sldId="277"/>
        </pc:sldMkLst>
        <pc:spChg chg="mod">
          <ac:chgData name="Julien NYAMBAL" userId="ab1197cc928146b1" providerId="LiveId" clId="{9704DC2C-D7FA-451B-BEEF-51FECD67CEB1}" dt="2019-08-10T07:34:06.078" v="1733" actId="1036"/>
          <ac:spMkLst>
            <pc:docMk/>
            <pc:sldMk cId="1867683746" sldId="277"/>
            <ac:spMk id="15" creationId="{A17D481C-A941-4C18-8208-1F72CD2A58C0}"/>
          </ac:spMkLst>
        </pc:spChg>
        <pc:spChg chg="mod">
          <ac:chgData name="Julien NYAMBAL" userId="ab1197cc928146b1" providerId="LiveId" clId="{9704DC2C-D7FA-451B-BEEF-51FECD67CEB1}" dt="2019-08-10T07:34:06.078" v="1733" actId="1036"/>
          <ac:spMkLst>
            <pc:docMk/>
            <pc:sldMk cId="1867683746" sldId="277"/>
            <ac:spMk id="16" creationId="{A3446CC2-3380-4F2F-98D8-71E79790BDA5}"/>
          </ac:spMkLst>
        </pc:spChg>
        <pc:spChg chg="add">
          <ac:chgData name="Julien NYAMBAL" userId="ab1197cc928146b1" providerId="LiveId" clId="{9704DC2C-D7FA-451B-BEEF-51FECD67CEB1}" dt="2019-08-10T07:33:51.716" v="1711"/>
          <ac:spMkLst>
            <pc:docMk/>
            <pc:sldMk cId="1867683746" sldId="277"/>
            <ac:spMk id="23" creationId="{D88F6260-6E26-4FC1-9C85-C7B93437F96E}"/>
          </ac:spMkLst>
        </pc:spChg>
        <pc:spChg chg="add">
          <ac:chgData name="Julien NYAMBAL" userId="ab1197cc928146b1" providerId="LiveId" clId="{9704DC2C-D7FA-451B-BEEF-51FECD67CEB1}" dt="2019-08-10T07:33:51.716" v="1711"/>
          <ac:spMkLst>
            <pc:docMk/>
            <pc:sldMk cId="1867683746" sldId="277"/>
            <ac:spMk id="24" creationId="{9DBD0A1F-A0ED-4491-81D4-66677CFA7EA7}"/>
          </ac:spMkLst>
        </pc:spChg>
        <pc:spChg chg="add">
          <ac:chgData name="Julien NYAMBAL" userId="ab1197cc928146b1" providerId="LiveId" clId="{9704DC2C-D7FA-451B-BEEF-51FECD67CEB1}" dt="2019-08-10T07:33:51.716" v="1711"/>
          <ac:spMkLst>
            <pc:docMk/>
            <pc:sldMk cId="1867683746" sldId="277"/>
            <ac:spMk id="25" creationId="{67E510AE-2D37-4311-A1C8-3AC990854B12}"/>
          </ac:spMkLst>
        </pc:spChg>
        <pc:spChg chg="add">
          <ac:chgData name="Julien NYAMBAL" userId="ab1197cc928146b1" providerId="LiveId" clId="{9704DC2C-D7FA-451B-BEEF-51FECD67CEB1}" dt="2019-08-10T07:33:51.716" v="1711"/>
          <ac:spMkLst>
            <pc:docMk/>
            <pc:sldMk cId="1867683746" sldId="277"/>
            <ac:spMk id="27" creationId="{6C99258B-3DC2-49A4-940A-922AAF1AF779}"/>
          </ac:spMkLst>
        </pc:spChg>
        <pc:spChg chg="add mod">
          <ac:chgData name="Julien NYAMBAL" userId="ab1197cc928146b1" providerId="LiveId" clId="{9704DC2C-D7FA-451B-BEEF-51FECD67CEB1}" dt="2019-08-10T07:36:21.555" v="1878" actId="1076"/>
          <ac:spMkLst>
            <pc:docMk/>
            <pc:sldMk cId="1867683746" sldId="277"/>
            <ac:spMk id="29" creationId="{7DC71516-2981-4D2B-9501-0B8DF7440A50}"/>
          </ac:spMkLst>
        </pc:spChg>
        <pc:spChg chg="add mod">
          <ac:chgData name="Julien NYAMBAL" userId="ab1197cc928146b1" providerId="LiveId" clId="{9704DC2C-D7FA-451B-BEEF-51FECD67CEB1}" dt="2019-08-10T07:36:32.812" v="1881" actId="207"/>
          <ac:spMkLst>
            <pc:docMk/>
            <pc:sldMk cId="1867683746" sldId="277"/>
            <ac:spMk id="30" creationId="{995EE05A-8776-4ABB-96A0-CB9DB67CC602}"/>
          </ac:spMkLst>
        </pc:spChg>
        <pc:spChg chg="add mod">
          <ac:chgData name="Julien NYAMBAL" userId="ab1197cc928146b1" providerId="LiveId" clId="{9704DC2C-D7FA-451B-BEEF-51FECD67CEB1}" dt="2019-08-10T07:56:49.360" v="2147" actId="14100"/>
          <ac:spMkLst>
            <pc:docMk/>
            <pc:sldMk cId="1867683746" sldId="277"/>
            <ac:spMk id="31" creationId="{591B24AC-4635-4339-A61E-B2EAB8073EC9}"/>
          </ac:spMkLst>
        </pc:spChg>
        <pc:spChg chg="add mod">
          <ac:chgData name="Julien NYAMBAL" userId="ab1197cc928146b1" providerId="LiveId" clId="{9704DC2C-D7FA-451B-BEEF-51FECD67CEB1}" dt="2019-08-10T07:56:58.452" v="2151" actId="1036"/>
          <ac:spMkLst>
            <pc:docMk/>
            <pc:sldMk cId="1867683746" sldId="277"/>
            <ac:spMk id="32" creationId="{33146EC4-FD6E-4738-B6CB-6A9A62189BD6}"/>
          </ac:spMkLst>
        </pc:spChg>
        <pc:graphicFrameChg chg="mod">
          <ac:chgData name="Julien NYAMBAL" userId="ab1197cc928146b1" providerId="LiveId" clId="{9704DC2C-D7FA-451B-BEEF-51FECD67CEB1}" dt="2019-08-10T07:34:06.078" v="1733" actId="1036"/>
          <ac:graphicFrameMkLst>
            <pc:docMk/>
            <pc:sldMk cId="1867683746" sldId="277"/>
            <ac:graphicFrameMk id="6" creationId="{5B7620E8-1B7D-450B-A42A-D070879ACEB4}"/>
          </ac:graphicFrameMkLst>
        </pc:graphicFrameChg>
        <pc:graphicFrameChg chg="mod">
          <ac:chgData name="Julien NYAMBAL" userId="ab1197cc928146b1" providerId="LiveId" clId="{9704DC2C-D7FA-451B-BEEF-51FECD67CEB1}" dt="2019-08-10T07:34:06.078" v="1733" actId="1036"/>
          <ac:graphicFrameMkLst>
            <pc:docMk/>
            <pc:sldMk cId="1867683746" sldId="277"/>
            <ac:graphicFrameMk id="7" creationId="{9A568630-4B57-4C55-BC3B-9477BB80006D}"/>
          </ac:graphicFrameMkLst>
        </pc:graphicFrameChg>
        <pc:graphicFrameChg chg="mod">
          <ac:chgData name="Julien NYAMBAL" userId="ab1197cc928146b1" providerId="LiveId" clId="{9704DC2C-D7FA-451B-BEEF-51FECD67CEB1}" dt="2019-08-10T07:34:06.078" v="1733" actId="1036"/>
          <ac:graphicFrameMkLst>
            <pc:docMk/>
            <pc:sldMk cId="1867683746" sldId="277"/>
            <ac:graphicFrameMk id="8" creationId="{EEAAE0EA-126C-45A5-B23E-5FD42DDE0A0E}"/>
          </ac:graphicFrameMkLst>
        </pc:graphicFrameChg>
        <pc:graphicFrameChg chg="mod">
          <ac:chgData name="Julien NYAMBAL" userId="ab1197cc928146b1" providerId="LiveId" clId="{9704DC2C-D7FA-451B-BEEF-51FECD67CEB1}" dt="2019-08-10T07:34:06.078" v="1733" actId="1036"/>
          <ac:graphicFrameMkLst>
            <pc:docMk/>
            <pc:sldMk cId="1867683746" sldId="277"/>
            <ac:graphicFrameMk id="9" creationId="{08BB06DD-046D-4F73-9A92-199C4DA99370}"/>
          </ac:graphicFrameMkLst>
        </pc:graphicFrameChg>
        <pc:graphicFrameChg chg="mod">
          <ac:chgData name="Julien NYAMBAL" userId="ab1197cc928146b1" providerId="LiveId" clId="{9704DC2C-D7FA-451B-BEEF-51FECD67CEB1}" dt="2019-08-10T07:34:06.078" v="1733" actId="1036"/>
          <ac:graphicFrameMkLst>
            <pc:docMk/>
            <pc:sldMk cId="1867683746" sldId="277"/>
            <ac:graphicFrameMk id="10" creationId="{66EECA72-3959-470C-974A-3235676CAAE0}"/>
          </ac:graphicFrameMkLst>
        </pc:graphicFrameChg>
        <pc:graphicFrameChg chg="add">
          <ac:chgData name="Julien NYAMBAL" userId="ab1197cc928146b1" providerId="LiveId" clId="{9704DC2C-D7FA-451B-BEEF-51FECD67CEB1}" dt="2019-08-10T07:33:51.716" v="1711"/>
          <ac:graphicFrameMkLst>
            <pc:docMk/>
            <pc:sldMk cId="1867683746" sldId="277"/>
            <ac:graphicFrameMk id="21" creationId="{972AAEBF-6506-4C1C-8A16-D1F7284BC04D}"/>
          </ac:graphicFrameMkLst>
        </pc:graphicFrameChg>
        <pc:graphicFrameChg chg="add">
          <ac:chgData name="Julien NYAMBAL" userId="ab1197cc928146b1" providerId="LiveId" clId="{9704DC2C-D7FA-451B-BEEF-51FECD67CEB1}" dt="2019-08-10T07:33:51.716" v="1711"/>
          <ac:graphicFrameMkLst>
            <pc:docMk/>
            <pc:sldMk cId="1867683746" sldId="277"/>
            <ac:graphicFrameMk id="22" creationId="{960C37FA-FC0B-4774-97A0-BF8A4B467EC3}"/>
          </ac:graphicFrameMkLst>
        </pc:graphicFrameChg>
        <pc:graphicFrameChg chg="add">
          <ac:chgData name="Julien NYAMBAL" userId="ab1197cc928146b1" providerId="LiveId" clId="{9704DC2C-D7FA-451B-BEEF-51FECD67CEB1}" dt="2019-08-10T07:33:51.716" v="1711"/>
          <ac:graphicFrameMkLst>
            <pc:docMk/>
            <pc:sldMk cId="1867683746" sldId="277"/>
            <ac:graphicFrameMk id="26" creationId="{EC3F0DFB-C2DC-4EF6-BC86-C3084F42B367}"/>
          </ac:graphicFrameMkLst>
        </pc:graphicFrameChg>
        <pc:cxnChg chg="mod">
          <ac:chgData name="Julien NYAMBAL" userId="ab1197cc928146b1" providerId="LiveId" clId="{9704DC2C-D7FA-451B-BEEF-51FECD67CEB1}" dt="2019-08-10T07:34:06.078" v="1733" actId="1036"/>
          <ac:cxnSpMkLst>
            <pc:docMk/>
            <pc:sldMk cId="1867683746" sldId="277"/>
            <ac:cxnSpMk id="11" creationId="{C996DF25-AB9E-4018-BA6E-FDA39FED7684}"/>
          </ac:cxnSpMkLst>
        </pc:cxnChg>
        <pc:cxnChg chg="mod">
          <ac:chgData name="Julien NYAMBAL" userId="ab1197cc928146b1" providerId="LiveId" clId="{9704DC2C-D7FA-451B-BEEF-51FECD67CEB1}" dt="2019-08-10T07:34:06.078" v="1733" actId="1036"/>
          <ac:cxnSpMkLst>
            <pc:docMk/>
            <pc:sldMk cId="1867683746" sldId="277"/>
            <ac:cxnSpMk id="12" creationId="{65B58075-7A21-4E2D-8E45-448D3B971898}"/>
          </ac:cxnSpMkLst>
        </pc:cxnChg>
        <pc:cxnChg chg="mod">
          <ac:chgData name="Julien NYAMBAL" userId="ab1197cc928146b1" providerId="LiveId" clId="{9704DC2C-D7FA-451B-BEEF-51FECD67CEB1}" dt="2019-08-10T07:34:06.078" v="1733" actId="1036"/>
          <ac:cxnSpMkLst>
            <pc:docMk/>
            <pc:sldMk cId="1867683746" sldId="277"/>
            <ac:cxnSpMk id="13" creationId="{18BF8B4A-241A-4406-9D8C-5FF012B86384}"/>
          </ac:cxnSpMkLst>
        </pc:cxnChg>
        <pc:cxnChg chg="mod">
          <ac:chgData name="Julien NYAMBAL" userId="ab1197cc928146b1" providerId="LiveId" clId="{9704DC2C-D7FA-451B-BEEF-51FECD67CEB1}" dt="2019-08-10T07:34:06.078" v="1733" actId="1036"/>
          <ac:cxnSpMkLst>
            <pc:docMk/>
            <pc:sldMk cId="1867683746" sldId="277"/>
            <ac:cxnSpMk id="14" creationId="{F56FBAD8-AEB8-4974-9782-E8C7B8AAB5CB}"/>
          </ac:cxnSpMkLst>
        </pc:cxnChg>
        <pc:cxnChg chg="mod">
          <ac:chgData name="Julien NYAMBAL" userId="ab1197cc928146b1" providerId="LiveId" clId="{9704DC2C-D7FA-451B-BEEF-51FECD67CEB1}" dt="2019-08-10T07:34:06.078" v="1733" actId="1036"/>
          <ac:cxnSpMkLst>
            <pc:docMk/>
            <pc:sldMk cId="1867683746" sldId="277"/>
            <ac:cxnSpMk id="17" creationId="{856B9F3B-9807-4688-AA3E-FD896E470A8B}"/>
          </ac:cxnSpMkLst>
        </pc:cxnChg>
        <pc:cxnChg chg="add mod">
          <ac:chgData name="Julien NYAMBAL" userId="ab1197cc928146b1" providerId="LiveId" clId="{9704DC2C-D7FA-451B-BEEF-51FECD67CEB1}" dt="2019-08-10T07:34:12.855" v="1734" actId="14100"/>
          <ac:cxnSpMkLst>
            <pc:docMk/>
            <pc:sldMk cId="1867683746" sldId="277"/>
            <ac:cxnSpMk id="20" creationId="{8754E556-C74D-45D7-ACDB-CCCD62384E26}"/>
          </ac:cxnSpMkLst>
        </pc:cxnChg>
      </pc:sldChg>
      <pc:sldChg chg="addSp modSp add">
        <pc:chgData name="Julien NYAMBAL" userId="ab1197cc928146b1" providerId="LiveId" clId="{9704DC2C-D7FA-451B-BEEF-51FECD67CEB1}" dt="2019-08-10T07:59:58.008" v="2232" actId="207"/>
        <pc:sldMkLst>
          <pc:docMk/>
          <pc:sldMk cId="2606182140" sldId="278"/>
        </pc:sldMkLst>
        <pc:spChg chg="mod">
          <ac:chgData name="Julien NYAMBAL" userId="ab1197cc928146b1" providerId="LiveId" clId="{9704DC2C-D7FA-451B-BEEF-51FECD67CEB1}" dt="2019-08-10T07:37:03.494" v="1902" actId="1035"/>
          <ac:spMkLst>
            <pc:docMk/>
            <pc:sldMk cId="2606182140" sldId="278"/>
            <ac:spMk id="15" creationId="{A17D481C-A941-4C18-8208-1F72CD2A58C0}"/>
          </ac:spMkLst>
        </pc:spChg>
        <pc:spChg chg="mod">
          <ac:chgData name="Julien NYAMBAL" userId="ab1197cc928146b1" providerId="LiveId" clId="{9704DC2C-D7FA-451B-BEEF-51FECD67CEB1}" dt="2019-08-10T07:37:03.494" v="1902" actId="1035"/>
          <ac:spMkLst>
            <pc:docMk/>
            <pc:sldMk cId="2606182140" sldId="278"/>
            <ac:spMk id="16" creationId="{A3446CC2-3380-4F2F-98D8-71E79790BDA5}"/>
          </ac:spMkLst>
        </pc:spChg>
        <pc:spChg chg="mod">
          <ac:chgData name="Julien NYAMBAL" userId="ab1197cc928146b1" providerId="LiveId" clId="{9704DC2C-D7FA-451B-BEEF-51FECD67CEB1}" dt="2019-08-10T07:37:03.494" v="1902" actId="1035"/>
          <ac:spMkLst>
            <pc:docMk/>
            <pc:sldMk cId="2606182140" sldId="278"/>
            <ac:spMk id="18" creationId="{2F518577-824C-4E27-B18D-663757AAF894}"/>
          </ac:spMkLst>
        </pc:spChg>
        <pc:spChg chg="add">
          <ac:chgData name="Julien NYAMBAL" userId="ab1197cc928146b1" providerId="LiveId" clId="{9704DC2C-D7FA-451B-BEEF-51FECD67CEB1}" dt="2019-08-10T07:36:51.619" v="1882"/>
          <ac:spMkLst>
            <pc:docMk/>
            <pc:sldMk cId="2606182140" sldId="278"/>
            <ac:spMk id="25" creationId="{39234027-A2CB-450D-AB0E-094FC514D5BB}"/>
          </ac:spMkLst>
        </pc:spChg>
        <pc:spChg chg="add">
          <ac:chgData name="Julien NYAMBAL" userId="ab1197cc928146b1" providerId="LiveId" clId="{9704DC2C-D7FA-451B-BEEF-51FECD67CEB1}" dt="2019-08-10T07:36:51.619" v="1882"/>
          <ac:spMkLst>
            <pc:docMk/>
            <pc:sldMk cId="2606182140" sldId="278"/>
            <ac:spMk id="26" creationId="{CEC9A851-2C8E-444F-B52E-7379B27256CA}"/>
          </ac:spMkLst>
        </pc:spChg>
        <pc:spChg chg="add">
          <ac:chgData name="Julien NYAMBAL" userId="ab1197cc928146b1" providerId="LiveId" clId="{9704DC2C-D7FA-451B-BEEF-51FECD67CEB1}" dt="2019-08-10T07:36:51.619" v="1882"/>
          <ac:spMkLst>
            <pc:docMk/>
            <pc:sldMk cId="2606182140" sldId="278"/>
            <ac:spMk id="27" creationId="{E8346604-915E-41B9-A167-7F97295E8386}"/>
          </ac:spMkLst>
        </pc:spChg>
        <pc:spChg chg="add">
          <ac:chgData name="Julien NYAMBAL" userId="ab1197cc928146b1" providerId="LiveId" clId="{9704DC2C-D7FA-451B-BEEF-51FECD67CEB1}" dt="2019-08-10T07:36:51.619" v="1882"/>
          <ac:spMkLst>
            <pc:docMk/>
            <pc:sldMk cId="2606182140" sldId="278"/>
            <ac:spMk id="29" creationId="{860640D2-DBF7-47E4-9F90-E529FA227807}"/>
          </ac:spMkLst>
        </pc:spChg>
        <pc:spChg chg="add mod">
          <ac:chgData name="Julien NYAMBAL" userId="ab1197cc928146b1" providerId="LiveId" clId="{9704DC2C-D7FA-451B-BEEF-51FECD67CEB1}" dt="2019-08-10T07:59:33.995" v="2229" actId="14100"/>
          <ac:spMkLst>
            <pc:docMk/>
            <pc:sldMk cId="2606182140" sldId="278"/>
            <ac:spMk id="31" creationId="{669049D1-FEB0-4A32-9B45-646E59CE99D1}"/>
          </ac:spMkLst>
        </pc:spChg>
        <pc:spChg chg="add mod">
          <ac:chgData name="Julien NYAMBAL" userId="ab1197cc928146b1" providerId="LiveId" clId="{9704DC2C-D7FA-451B-BEEF-51FECD67CEB1}" dt="2019-08-10T07:59:58.008" v="2232" actId="207"/>
          <ac:spMkLst>
            <pc:docMk/>
            <pc:sldMk cId="2606182140" sldId="278"/>
            <ac:spMk id="32" creationId="{2156E381-E927-4847-A5B0-4DEB694CB6FC}"/>
          </ac:spMkLst>
        </pc:spChg>
        <pc:graphicFrameChg chg="mod">
          <ac:chgData name="Julien NYAMBAL" userId="ab1197cc928146b1" providerId="LiveId" clId="{9704DC2C-D7FA-451B-BEEF-51FECD67CEB1}" dt="2019-08-10T07:37:03.494" v="1902" actId="1035"/>
          <ac:graphicFrameMkLst>
            <pc:docMk/>
            <pc:sldMk cId="2606182140" sldId="278"/>
            <ac:graphicFrameMk id="6" creationId="{5B7620E8-1B7D-450B-A42A-D070879ACEB4}"/>
          </ac:graphicFrameMkLst>
        </pc:graphicFrameChg>
        <pc:graphicFrameChg chg="mod">
          <ac:chgData name="Julien NYAMBAL" userId="ab1197cc928146b1" providerId="LiveId" clId="{9704DC2C-D7FA-451B-BEEF-51FECD67CEB1}" dt="2019-08-10T07:37:03.494" v="1902" actId="1035"/>
          <ac:graphicFrameMkLst>
            <pc:docMk/>
            <pc:sldMk cId="2606182140" sldId="278"/>
            <ac:graphicFrameMk id="7" creationId="{9A568630-4B57-4C55-BC3B-9477BB80006D}"/>
          </ac:graphicFrameMkLst>
        </pc:graphicFrameChg>
        <pc:graphicFrameChg chg="mod">
          <ac:chgData name="Julien NYAMBAL" userId="ab1197cc928146b1" providerId="LiveId" clId="{9704DC2C-D7FA-451B-BEEF-51FECD67CEB1}" dt="2019-08-10T07:37:03.494" v="1902" actId="1035"/>
          <ac:graphicFrameMkLst>
            <pc:docMk/>
            <pc:sldMk cId="2606182140" sldId="278"/>
            <ac:graphicFrameMk id="8" creationId="{EEAAE0EA-126C-45A5-B23E-5FD42DDE0A0E}"/>
          </ac:graphicFrameMkLst>
        </pc:graphicFrameChg>
        <pc:graphicFrameChg chg="mod">
          <ac:chgData name="Julien NYAMBAL" userId="ab1197cc928146b1" providerId="LiveId" clId="{9704DC2C-D7FA-451B-BEEF-51FECD67CEB1}" dt="2019-08-10T07:37:03.494" v="1902" actId="1035"/>
          <ac:graphicFrameMkLst>
            <pc:docMk/>
            <pc:sldMk cId="2606182140" sldId="278"/>
            <ac:graphicFrameMk id="9" creationId="{08BB06DD-046D-4F73-9A92-199C4DA99370}"/>
          </ac:graphicFrameMkLst>
        </pc:graphicFrameChg>
        <pc:graphicFrameChg chg="mod">
          <ac:chgData name="Julien NYAMBAL" userId="ab1197cc928146b1" providerId="LiveId" clId="{9704DC2C-D7FA-451B-BEEF-51FECD67CEB1}" dt="2019-08-10T07:37:03.494" v="1902" actId="1035"/>
          <ac:graphicFrameMkLst>
            <pc:docMk/>
            <pc:sldMk cId="2606182140" sldId="278"/>
            <ac:graphicFrameMk id="10" creationId="{66EECA72-3959-470C-974A-3235676CAAE0}"/>
          </ac:graphicFrameMkLst>
        </pc:graphicFrameChg>
        <pc:graphicFrameChg chg="add">
          <ac:chgData name="Julien NYAMBAL" userId="ab1197cc928146b1" providerId="LiveId" clId="{9704DC2C-D7FA-451B-BEEF-51FECD67CEB1}" dt="2019-08-10T07:36:51.619" v="1882"/>
          <ac:graphicFrameMkLst>
            <pc:docMk/>
            <pc:sldMk cId="2606182140" sldId="278"/>
            <ac:graphicFrameMk id="23" creationId="{357CB3E0-700E-4B0D-B987-4289D8E27D94}"/>
          </ac:graphicFrameMkLst>
        </pc:graphicFrameChg>
        <pc:graphicFrameChg chg="add">
          <ac:chgData name="Julien NYAMBAL" userId="ab1197cc928146b1" providerId="LiveId" clId="{9704DC2C-D7FA-451B-BEEF-51FECD67CEB1}" dt="2019-08-10T07:36:51.619" v="1882"/>
          <ac:graphicFrameMkLst>
            <pc:docMk/>
            <pc:sldMk cId="2606182140" sldId="278"/>
            <ac:graphicFrameMk id="24" creationId="{3C04A87B-0038-4509-A215-3D1EF7632D20}"/>
          </ac:graphicFrameMkLst>
        </pc:graphicFrameChg>
        <pc:graphicFrameChg chg="add">
          <ac:chgData name="Julien NYAMBAL" userId="ab1197cc928146b1" providerId="LiveId" clId="{9704DC2C-D7FA-451B-BEEF-51FECD67CEB1}" dt="2019-08-10T07:36:51.619" v="1882"/>
          <ac:graphicFrameMkLst>
            <pc:docMk/>
            <pc:sldMk cId="2606182140" sldId="278"/>
            <ac:graphicFrameMk id="28" creationId="{C84A4E4C-335C-4B53-BEA6-C36CC86CED59}"/>
          </ac:graphicFrameMkLst>
        </pc:graphicFrameChg>
        <pc:cxnChg chg="mod">
          <ac:chgData name="Julien NYAMBAL" userId="ab1197cc928146b1" providerId="LiveId" clId="{9704DC2C-D7FA-451B-BEEF-51FECD67CEB1}" dt="2019-08-10T07:37:03.494" v="1902" actId="1035"/>
          <ac:cxnSpMkLst>
            <pc:docMk/>
            <pc:sldMk cId="2606182140" sldId="278"/>
            <ac:cxnSpMk id="11" creationId="{C996DF25-AB9E-4018-BA6E-FDA39FED7684}"/>
          </ac:cxnSpMkLst>
        </pc:cxnChg>
        <pc:cxnChg chg="mod">
          <ac:chgData name="Julien NYAMBAL" userId="ab1197cc928146b1" providerId="LiveId" clId="{9704DC2C-D7FA-451B-BEEF-51FECD67CEB1}" dt="2019-08-10T07:37:03.494" v="1902" actId="1035"/>
          <ac:cxnSpMkLst>
            <pc:docMk/>
            <pc:sldMk cId="2606182140" sldId="278"/>
            <ac:cxnSpMk id="12" creationId="{65B58075-7A21-4E2D-8E45-448D3B971898}"/>
          </ac:cxnSpMkLst>
        </pc:cxnChg>
        <pc:cxnChg chg="mod">
          <ac:chgData name="Julien NYAMBAL" userId="ab1197cc928146b1" providerId="LiveId" clId="{9704DC2C-D7FA-451B-BEEF-51FECD67CEB1}" dt="2019-08-10T07:37:03.494" v="1902" actId="1035"/>
          <ac:cxnSpMkLst>
            <pc:docMk/>
            <pc:sldMk cId="2606182140" sldId="278"/>
            <ac:cxnSpMk id="13" creationId="{18BF8B4A-241A-4406-9D8C-5FF012B86384}"/>
          </ac:cxnSpMkLst>
        </pc:cxnChg>
        <pc:cxnChg chg="mod">
          <ac:chgData name="Julien NYAMBAL" userId="ab1197cc928146b1" providerId="LiveId" clId="{9704DC2C-D7FA-451B-BEEF-51FECD67CEB1}" dt="2019-08-10T07:37:03.494" v="1902" actId="1035"/>
          <ac:cxnSpMkLst>
            <pc:docMk/>
            <pc:sldMk cId="2606182140" sldId="278"/>
            <ac:cxnSpMk id="14" creationId="{F56FBAD8-AEB8-4974-9782-E8C7B8AAB5CB}"/>
          </ac:cxnSpMkLst>
        </pc:cxnChg>
        <pc:cxnChg chg="mod">
          <ac:chgData name="Julien NYAMBAL" userId="ab1197cc928146b1" providerId="LiveId" clId="{9704DC2C-D7FA-451B-BEEF-51FECD67CEB1}" dt="2019-08-10T07:37:03.494" v="1902" actId="1035"/>
          <ac:cxnSpMkLst>
            <pc:docMk/>
            <pc:sldMk cId="2606182140" sldId="278"/>
            <ac:cxnSpMk id="17" creationId="{856B9F3B-9807-4688-AA3E-FD896E470A8B}"/>
          </ac:cxnSpMkLst>
        </pc:cxnChg>
        <pc:cxnChg chg="mod">
          <ac:chgData name="Julien NYAMBAL" userId="ab1197cc928146b1" providerId="LiveId" clId="{9704DC2C-D7FA-451B-BEEF-51FECD67CEB1}" dt="2019-08-10T07:37:08.042" v="1903" actId="14100"/>
          <ac:cxnSpMkLst>
            <pc:docMk/>
            <pc:sldMk cId="2606182140" sldId="278"/>
            <ac:cxnSpMk id="20" creationId="{8754E556-C74D-45D7-ACDB-CCCD62384E26}"/>
          </ac:cxnSpMkLst>
        </pc:cxnChg>
      </pc:sldChg>
      <pc:sldChg chg="addSp delSp modSp add">
        <pc:chgData name="Julien NYAMBAL" userId="ab1197cc928146b1" providerId="LiveId" clId="{9704DC2C-D7FA-451B-BEEF-51FECD67CEB1}" dt="2019-08-10T08:15:46.236" v="3074" actId="207"/>
        <pc:sldMkLst>
          <pc:docMk/>
          <pc:sldMk cId="2829970392" sldId="279"/>
        </pc:sldMkLst>
        <pc:spChg chg="mod">
          <ac:chgData name="Julien NYAMBAL" userId="ab1197cc928146b1" providerId="LiveId" clId="{9704DC2C-D7FA-451B-BEEF-51FECD67CEB1}" dt="2019-08-10T08:05:52.732" v="2279" actId="1076"/>
          <ac:spMkLst>
            <pc:docMk/>
            <pc:sldMk cId="2829970392" sldId="279"/>
            <ac:spMk id="2" creationId="{2CD89B57-AA95-414F-8E73-CE07144B9372}"/>
          </ac:spMkLst>
        </pc:spChg>
        <pc:spChg chg="del mod">
          <ac:chgData name="Julien NYAMBAL" userId="ab1197cc928146b1" providerId="LiveId" clId="{9704DC2C-D7FA-451B-BEEF-51FECD67CEB1}" dt="2019-08-10T08:02:02.936" v="2254" actId="478"/>
          <ac:spMkLst>
            <pc:docMk/>
            <pc:sldMk cId="2829970392" sldId="279"/>
            <ac:spMk id="3" creationId="{8129656E-021D-43C1-8804-9BA46639DF82}"/>
          </ac:spMkLst>
        </pc:spChg>
        <pc:spChg chg="add del">
          <ac:chgData name="Julien NYAMBAL" userId="ab1197cc928146b1" providerId="LiveId" clId="{9704DC2C-D7FA-451B-BEEF-51FECD67CEB1}" dt="2019-08-10T08:03:25.365" v="2257" actId="478"/>
          <ac:spMkLst>
            <pc:docMk/>
            <pc:sldMk cId="2829970392" sldId="279"/>
            <ac:spMk id="4" creationId="{C9287697-E8B7-453A-9D5A-D0C8980DFEA0}"/>
          </ac:spMkLst>
        </pc:spChg>
        <pc:spChg chg="add mod">
          <ac:chgData name="Julien NYAMBAL" userId="ab1197cc928146b1" providerId="LiveId" clId="{9704DC2C-D7FA-451B-BEEF-51FECD67CEB1}" dt="2019-08-10T08:04:11.152" v="2264" actId="1076"/>
          <ac:spMkLst>
            <pc:docMk/>
            <pc:sldMk cId="2829970392" sldId="279"/>
            <ac:spMk id="5" creationId="{5F0D04FD-064B-4CB4-AA5D-23E543C91AB9}"/>
          </ac:spMkLst>
        </pc:spChg>
        <pc:spChg chg="add mod">
          <ac:chgData name="Julien NYAMBAL" userId="ab1197cc928146b1" providerId="LiveId" clId="{9704DC2C-D7FA-451B-BEEF-51FECD67CEB1}" dt="2019-08-10T08:04:42.776" v="2268" actId="207"/>
          <ac:spMkLst>
            <pc:docMk/>
            <pc:sldMk cId="2829970392" sldId="279"/>
            <ac:spMk id="6" creationId="{42E91D24-638F-4035-87C5-FA6D6AB264FF}"/>
          </ac:spMkLst>
        </pc:spChg>
        <pc:spChg chg="add mod">
          <ac:chgData name="Julien NYAMBAL" userId="ab1197cc928146b1" providerId="LiveId" clId="{9704DC2C-D7FA-451B-BEEF-51FECD67CEB1}" dt="2019-08-10T08:05:17.271" v="2273" actId="15"/>
          <ac:spMkLst>
            <pc:docMk/>
            <pc:sldMk cId="2829970392" sldId="279"/>
            <ac:spMk id="7" creationId="{20266C7F-1BDD-435A-9A77-B93564A2264C}"/>
          </ac:spMkLst>
        </pc:spChg>
        <pc:spChg chg="add del mod">
          <ac:chgData name="Julien NYAMBAL" userId="ab1197cc928146b1" providerId="LiveId" clId="{9704DC2C-D7FA-451B-BEEF-51FECD67CEB1}" dt="2019-08-10T08:05:27.481" v="2275" actId="478"/>
          <ac:spMkLst>
            <pc:docMk/>
            <pc:sldMk cId="2829970392" sldId="279"/>
            <ac:spMk id="8" creationId="{98DC855F-A556-4547-AB69-0A8073A231EC}"/>
          </ac:spMkLst>
        </pc:spChg>
        <pc:spChg chg="add mod">
          <ac:chgData name="Julien NYAMBAL" userId="ab1197cc928146b1" providerId="LiveId" clId="{9704DC2C-D7FA-451B-BEEF-51FECD67CEB1}" dt="2019-08-10T08:05:57.915" v="2281" actId="1038"/>
          <ac:spMkLst>
            <pc:docMk/>
            <pc:sldMk cId="2829970392" sldId="279"/>
            <ac:spMk id="9" creationId="{EDB8EB97-BDEF-48F5-A03C-9DB98878789A}"/>
          </ac:spMkLst>
        </pc:spChg>
        <pc:spChg chg="add del mod">
          <ac:chgData name="Julien NYAMBAL" userId="ab1197cc928146b1" providerId="LiveId" clId="{9704DC2C-D7FA-451B-BEEF-51FECD67CEB1}" dt="2019-08-10T08:06:57.845" v="2284" actId="478"/>
          <ac:spMkLst>
            <pc:docMk/>
            <pc:sldMk cId="2829970392" sldId="279"/>
            <ac:spMk id="10" creationId="{C07C1FDB-F559-4E39-8CCA-7B6D4B57CE86}"/>
          </ac:spMkLst>
        </pc:spChg>
        <pc:spChg chg="add mod">
          <ac:chgData name="Julien NYAMBAL" userId="ab1197cc928146b1" providerId="LiveId" clId="{9704DC2C-D7FA-451B-BEEF-51FECD67CEB1}" dt="2019-08-10T08:08:51.454" v="2494" actId="1076"/>
          <ac:spMkLst>
            <pc:docMk/>
            <pc:sldMk cId="2829970392" sldId="279"/>
            <ac:spMk id="11" creationId="{254B3D91-C6D2-4B65-A451-849AA671F618}"/>
          </ac:spMkLst>
        </pc:spChg>
        <pc:spChg chg="add mod">
          <ac:chgData name="Julien NYAMBAL" userId="ab1197cc928146b1" providerId="LiveId" clId="{9704DC2C-D7FA-451B-BEEF-51FECD67CEB1}" dt="2019-08-10T08:11:11.217" v="2729" actId="14100"/>
          <ac:spMkLst>
            <pc:docMk/>
            <pc:sldMk cId="2829970392" sldId="279"/>
            <ac:spMk id="12" creationId="{54354066-7C52-4257-85E2-923917E56120}"/>
          </ac:spMkLst>
        </pc:spChg>
        <pc:spChg chg="add mod">
          <ac:chgData name="Julien NYAMBAL" userId="ab1197cc928146b1" providerId="LiveId" clId="{9704DC2C-D7FA-451B-BEEF-51FECD67CEB1}" dt="2019-08-10T08:11:26.793" v="2733" actId="207"/>
          <ac:spMkLst>
            <pc:docMk/>
            <pc:sldMk cId="2829970392" sldId="279"/>
            <ac:spMk id="13" creationId="{3215A624-911D-4FB7-A38A-90C5D8E54F3B}"/>
          </ac:spMkLst>
        </pc:spChg>
        <pc:spChg chg="add mod">
          <ac:chgData name="Julien NYAMBAL" userId="ab1197cc928146b1" providerId="LiveId" clId="{9704DC2C-D7FA-451B-BEEF-51FECD67CEB1}" dt="2019-08-10T08:11:43.555" v="2736" actId="207"/>
          <ac:spMkLst>
            <pc:docMk/>
            <pc:sldMk cId="2829970392" sldId="279"/>
            <ac:spMk id="14" creationId="{535BBCB8-EC8D-46E0-A93E-961C87D034A2}"/>
          </ac:spMkLst>
        </pc:spChg>
        <pc:spChg chg="add mod">
          <ac:chgData name="Julien NYAMBAL" userId="ab1197cc928146b1" providerId="LiveId" clId="{9704DC2C-D7FA-451B-BEEF-51FECD67CEB1}" dt="2019-08-10T08:15:27.148" v="3071" actId="1076"/>
          <ac:spMkLst>
            <pc:docMk/>
            <pc:sldMk cId="2829970392" sldId="279"/>
            <ac:spMk id="15" creationId="{99B92EA3-122D-40FF-BD90-E2520FE2AF89}"/>
          </ac:spMkLst>
        </pc:spChg>
        <pc:spChg chg="add mod">
          <ac:chgData name="Julien NYAMBAL" userId="ab1197cc928146b1" providerId="LiveId" clId="{9704DC2C-D7FA-451B-BEEF-51FECD67CEB1}" dt="2019-08-10T08:15:46.236" v="3074" actId="207"/>
          <ac:spMkLst>
            <pc:docMk/>
            <pc:sldMk cId="2829970392" sldId="279"/>
            <ac:spMk id="16" creationId="{D966ACE2-4F6F-40E5-A137-D7B8DA4A9979}"/>
          </ac:spMkLst>
        </pc:spChg>
      </pc:sldChg>
      <pc:sldChg chg="addSp delSp modSp add ord">
        <pc:chgData name="Julien NYAMBAL" userId="ab1197cc928146b1" providerId="LiveId" clId="{9704DC2C-D7FA-451B-BEEF-51FECD67CEB1}" dt="2019-08-10T08:50:12.498" v="4198" actId="20577"/>
        <pc:sldMkLst>
          <pc:docMk/>
          <pc:sldMk cId="3591722305" sldId="280"/>
        </pc:sldMkLst>
        <pc:spChg chg="mod">
          <ac:chgData name="Julien NYAMBAL" userId="ab1197cc928146b1" providerId="LiveId" clId="{9704DC2C-D7FA-451B-BEEF-51FECD67CEB1}" dt="2019-08-10T08:43:03.478" v="4054" actId="14100"/>
          <ac:spMkLst>
            <pc:docMk/>
            <pc:sldMk cId="3591722305" sldId="280"/>
            <ac:spMk id="2" creationId="{DE1E7ADC-D182-461E-AB10-BC3E45D833EB}"/>
          </ac:spMkLst>
        </pc:spChg>
        <pc:spChg chg="mod">
          <ac:chgData name="Julien NYAMBAL" userId="ab1197cc928146b1" providerId="LiveId" clId="{9704DC2C-D7FA-451B-BEEF-51FECD67CEB1}" dt="2019-08-10T08:50:12.498" v="4198" actId="20577"/>
          <ac:spMkLst>
            <pc:docMk/>
            <pc:sldMk cId="3591722305" sldId="280"/>
            <ac:spMk id="5" creationId="{A65F9D73-ECD3-4BC9-9066-D7340328D196}"/>
          </ac:spMkLst>
        </pc:spChg>
        <pc:spChg chg="mod">
          <ac:chgData name="Julien NYAMBAL" userId="ab1197cc928146b1" providerId="LiveId" clId="{9704DC2C-D7FA-451B-BEEF-51FECD67CEB1}" dt="2019-08-10T08:25:38.673" v="3160" actId="1076"/>
          <ac:spMkLst>
            <pc:docMk/>
            <pc:sldMk cId="3591722305" sldId="280"/>
            <ac:spMk id="15" creationId="{A17D481C-A941-4C18-8208-1F72CD2A58C0}"/>
          </ac:spMkLst>
        </pc:spChg>
        <pc:spChg chg="del">
          <ac:chgData name="Julien NYAMBAL" userId="ab1197cc928146b1" providerId="LiveId" clId="{9704DC2C-D7FA-451B-BEEF-51FECD67CEB1}" dt="2019-08-10T08:19:11.575" v="3103" actId="478"/>
          <ac:spMkLst>
            <pc:docMk/>
            <pc:sldMk cId="3591722305" sldId="280"/>
            <ac:spMk id="31" creationId="{669049D1-FEB0-4A32-9B45-646E59CE99D1}"/>
          </ac:spMkLst>
        </pc:spChg>
        <pc:spChg chg="del">
          <ac:chgData name="Julien NYAMBAL" userId="ab1197cc928146b1" providerId="LiveId" clId="{9704DC2C-D7FA-451B-BEEF-51FECD67CEB1}" dt="2019-08-10T08:19:03.889" v="3102" actId="478"/>
          <ac:spMkLst>
            <pc:docMk/>
            <pc:sldMk cId="3591722305" sldId="280"/>
            <ac:spMk id="32" creationId="{2156E381-E927-4847-A5B0-4DEB694CB6FC}"/>
          </ac:spMkLst>
        </pc:spChg>
        <pc:spChg chg="add mod">
          <ac:chgData name="Julien NYAMBAL" userId="ab1197cc928146b1" providerId="LiveId" clId="{9704DC2C-D7FA-451B-BEEF-51FECD67CEB1}" dt="2019-08-10T08:36:03.148" v="3840" actId="1076"/>
          <ac:spMkLst>
            <pc:docMk/>
            <pc:sldMk cId="3591722305" sldId="280"/>
            <ac:spMk id="34" creationId="{AE248FF6-DB12-4ABA-AF08-1D1A938D38A3}"/>
          </ac:spMkLst>
        </pc:spChg>
        <pc:spChg chg="add mod">
          <ac:chgData name="Julien NYAMBAL" userId="ab1197cc928146b1" providerId="LiveId" clId="{9704DC2C-D7FA-451B-BEEF-51FECD67CEB1}" dt="2019-08-10T08:40:26.648" v="4049" actId="1076"/>
          <ac:spMkLst>
            <pc:docMk/>
            <pc:sldMk cId="3591722305" sldId="280"/>
            <ac:spMk id="41" creationId="{3E9B9014-8095-4AE9-B522-C8301DF464EF}"/>
          </ac:spMkLst>
        </pc:spChg>
        <pc:spChg chg="add mod">
          <ac:chgData name="Julien NYAMBAL" userId="ab1197cc928146b1" providerId="LiveId" clId="{9704DC2C-D7FA-451B-BEEF-51FECD67CEB1}" dt="2019-08-10T08:40:52.308" v="4053" actId="207"/>
          <ac:spMkLst>
            <pc:docMk/>
            <pc:sldMk cId="3591722305" sldId="280"/>
            <ac:spMk id="42" creationId="{57879B9A-D681-411C-BD4F-316B74250DAD}"/>
          </ac:spMkLst>
        </pc:spChg>
        <pc:graphicFrameChg chg="add del mod">
          <ac:chgData name="Julien NYAMBAL" userId="ab1197cc928146b1" providerId="LiveId" clId="{9704DC2C-D7FA-451B-BEEF-51FECD67CEB1}" dt="2019-08-10T08:25:01.560" v="3156" actId="1076"/>
          <ac:graphicFrameMkLst>
            <pc:docMk/>
            <pc:sldMk cId="3591722305" sldId="280"/>
            <ac:graphicFrameMk id="19" creationId="{5630781B-8905-43DE-B59A-B1FB7FD6B9EC}"/>
          </ac:graphicFrameMkLst>
        </pc:graphicFrameChg>
        <pc:cxnChg chg="mod">
          <ac:chgData name="Julien NYAMBAL" userId="ab1197cc928146b1" providerId="LiveId" clId="{9704DC2C-D7FA-451B-BEEF-51FECD67CEB1}" dt="2019-08-10T08:50:12.498" v="4198" actId="20577"/>
          <ac:cxnSpMkLst>
            <pc:docMk/>
            <pc:sldMk cId="3591722305" sldId="280"/>
            <ac:cxnSpMk id="4" creationId="{22F070C1-5443-4930-8129-7935FE52A63E}"/>
          </ac:cxnSpMkLst>
        </pc:cxnChg>
        <pc:cxnChg chg="mod">
          <ac:chgData name="Julien NYAMBAL" userId="ab1197cc928146b1" providerId="LiveId" clId="{9704DC2C-D7FA-451B-BEEF-51FECD67CEB1}" dt="2019-08-10T08:25:43.968" v="3161" actId="14100"/>
          <ac:cxnSpMkLst>
            <pc:docMk/>
            <pc:sldMk cId="3591722305" sldId="280"/>
            <ac:cxnSpMk id="17" creationId="{856B9F3B-9807-4688-AA3E-FD896E470A8B}"/>
          </ac:cxnSpMkLst>
        </pc:cxnChg>
        <pc:cxnChg chg="add del mod">
          <ac:chgData name="Julien NYAMBAL" userId="ab1197cc928146b1" providerId="LiveId" clId="{9704DC2C-D7FA-451B-BEEF-51FECD67CEB1}" dt="2019-08-10T08:18:59.241" v="3101" actId="478"/>
          <ac:cxnSpMkLst>
            <pc:docMk/>
            <pc:sldMk cId="3591722305" sldId="280"/>
            <ac:cxnSpMk id="20" creationId="{8754E556-C74D-45D7-ACDB-CCCD62384E26}"/>
          </ac:cxnSpMkLst>
        </pc:cxnChg>
        <pc:cxnChg chg="add mod">
          <ac:chgData name="Julien NYAMBAL" userId="ab1197cc928146b1" providerId="LiveId" clId="{9704DC2C-D7FA-451B-BEEF-51FECD67CEB1}" dt="2019-08-10T08:36:03.148" v="3840" actId="1076"/>
          <ac:cxnSpMkLst>
            <pc:docMk/>
            <pc:sldMk cId="3591722305" sldId="280"/>
            <ac:cxnSpMk id="35" creationId="{B5B7519C-2E33-4558-A8FB-752907F50E86}"/>
          </ac:cxnSpMkLst>
        </pc:cxnChg>
      </pc:sldChg>
      <pc:sldChg chg="modSp add ord">
        <pc:chgData name="Julien NYAMBAL" userId="ab1197cc928146b1" providerId="LiveId" clId="{9704DC2C-D7FA-451B-BEEF-51FECD67CEB1}" dt="2019-08-10T08:20:15.431" v="3153" actId="20577"/>
        <pc:sldMkLst>
          <pc:docMk/>
          <pc:sldMk cId="2153187236" sldId="281"/>
        </pc:sldMkLst>
        <pc:spChg chg="mod">
          <ac:chgData name="Julien NYAMBAL" userId="ab1197cc928146b1" providerId="LiveId" clId="{9704DC2C-D7FA-451B-BEEF-51FECD67CEB1}" dt="2019-08-10T08:19:40.605" v="3106"/>
          <ac:spMkLst>
            <pc:docMk/>
            <pc:sldMk cId="2153187236" sldId="281"/>
            <ac:spMk id="2" creationId="{DE1E7ADC-D182-461E-AB10-BC3E45D833EB}"/>
          </ac:spMkLst>
        </pc:spChg>
        <pc:spChg chg="mod">
          <ac:chgData name="Julien NYAMBAL" userId="ab1197cc928146b1" providerId="LiveId" clId="{9704DC2C-D7FA-451B-BEEF-51FECD67CEB1}" dt="2019-08-10T08:20:15.431" v="3153" actId="20577"/>
          <ac:spMkLst>
            <pc:docMk/>
            <pc:sldMk cId="2153187236" sldId="281"/>
            <ac:spMk id="3" creationId="{B722C097-B219-48EA-82ED-0EDC9E39337D}"/>
          </ac:spMkLst>
        </pc:spChg>
      </pc:sldChg>
      <pc:sldChg chg="addSp delSp modSp add">
        <pc:chgData name="Julien NYAMBAL" userId="ab1197cc928146b1" providerId="LiveId" clId="{9704DC2C-D7FA-451B-BEEF-51FECD67CEB1}" dt="2019-08-10T09:01:36.385" v="4314" actId="20577"/>
        <pc:sldMkLst>
          <pc:docMk/>
          <pc:sldMk cId="813561623" sldId="282"/>
        </pc:sldMkLst>
        <pc:spChg chg="add mod">
          <ac:chgData name="Julien NYAMBAL" userId="ab1197cc928146b1" providerId="LiveId" clId="{9704DC2C-D7FA-451B-BEEF-51FECD67CEB1}" dt="2019-08-10T09:01:36.385" v="4314" actId="20577"/>
          <ac:spMkLst>
            <pc:docMk/>
            <pc:sldMk cId="813561623" sldId="282"/>
            <ac:spMk id="3" creationId="{45CA4E40-8C02-4978-A65F-DEF512B535B6}"/>
          </ac:spMkLst>
        </pc:spChg>
        <pc:spChg chg="del">
          <ac:chgData name="Julien NYAMBAL" userId="ab1197cc928146b1" providerId="LiveId" clId="{9704DC2C-D7FA-451B-BEEF-51FECD67CEB1}" dt="2019-08-10T08:25:52.598" v="3162" actId="478"/>
          <ac:spMkLst>
            <pc:docMk/>
            <pc:sldMk cId="813561623" sldId="282"/>
            <ac:spMk id="5" creationId="{A65F9D73-ECD3-4BC9-9066-D7340328D196}"/>
          </ac:spMkLst>
        </pc:spChg>
        <pc:spChg chg="del">
          <ac:chgData name="Julien NYAMBAL" userId="ab1197cc928146b1" providerId="LiveId" clId="{9704DC2C-D7FA-451B-BEEF-51FECD67CEB1}" dt="2019-08-10T08:25:52.598" v="3162" actId="478"/>
          <ac:spMkLst>
            <pc:docMk/>
            <pc:sldMk cId="813561623" sldId="282"/>
            <ac:spMk id="15" creationId="{A17D481C-A941-4C18-8208-1F72CD2A58C0}"/>
          </ac:spMkLst>
        </pc:spChg>
        <pc:spChg chg="del">
          <ac:chgData name="Julien NYAMBAL" userId="ab1197cc928146b1" providerId="LiveId" clId="{9704DC2C-D7FA-451B-BEEF-51FECD67CEB1}" dt="2019-08-10T08:25:52.598" v="3162" actId="478"/>
          <ac:spMkLst>
            <pc:docMk/>
            <pc:sldMk cId="813561623" sldId="282"/>
            <ac:spMk id="16" creationId="{A3446CC2-3380-4F2F-98D8-71E79790BDA5}"/>
          </ac:spMkLst>
        </pc:spChg>
        <pc:spChg chg="del">
          <ac:chgData name="Julien NYAMBAL" userId="ab1197cc928146b1" providerId="LiveId" clId="{9704DC2C-D7FA-451B-BEEF-51FECD67CEB1}" dt="2019-08-10T08:25:52.598" v="3162" actId="478"/>
          <ac:spMkLst>
            <pc:docMk/>
            <pc:sldMk cId="813561623" sldId="282"/>
            <ac:spMk id="18" creationId="{2F518577-824C-4E27-B18D-663757AAF894}"/>
          </ac:spMkLst>
        </pc:spChg>
        <pc:spChg chg="del">
          <ac:chgData name="Julien NYAMBAL" userId="ab1197cc928146b1" providerId="LiveId" clId="{9704DC2C-D7FA-451B-BEEF-51FECD67CEB1}" dt="2019-08-10T08:26:44.678" v="3163" actId="478"/>
          <ac:spMkLst>
            <pc:docMk/>
            <pc:sldMk cId="813561623" sldId="282"/>
            <ac:spMk id="25" creationId="{39234027-A2CB-450D-AB0E-094FC514D5BB}"/>
          </ac:spMkLst>
        </pc:spChg>
        <pc:spChg chg="del">
          <ac:chgData name="Julien NYAMBAL" userId="ab1197cc928146b1" providerId="LiveId" clId="{9704DC2C-D7FA-451B-BEEF-51FECD67CEB1}" dt="2019-08-10T08:26:44.678" v="3163" actId="478"/>
          <ac:spMkLst>
            <pc:docMk/>
            <pc:sldMk cId="813561623" sldId="282"/>
            <ac:spMk id="26" creationId="{CEC9A851-2C8E-444F-B52E-7379B27256CA}"/>
          </ac:spMkLst>
        </pc:spChg>
        <pc:spChg chg="del">
          <ac:chgData name="Julien NYAMBAL" userId="ab1197cc928146b1" providerId="LiveId" clId="{9704DC2C-D7FA-451B-BEEF-51FECD67CEB1}" dt="2019-08-10T08:26:44.678" v="3163" actId="478"/>
          <ac:spMkLst>
            <pc:docMk/>
            <pc:sldMk cId="813561623" sldId="282"/>
            <ac:spMk id="27" creationId="{E8346604-915E-41B9-A167-7F97295E8386}"/>
          </ac:spMkLst>
        </pc:spChg>
        <pc:spChg chg="del">
          <ac:chgData name="Julien NYAMBAL" userId="ab1197cc928146b1" providerId="LiveId" clId="{9704DC2C-D7FA-451B-BEEF-51FECD67CEB1}" dt="2019-08-10T08:26:44.678" v="3163" actId="478"/>
          <ac:spMkLst>
            <pc:docMk/>
            <pc:sldMk cId="813561623" sldId="282"/>
            <ac:spMk id="29" creationId="{860640D2-DBF7-47E4-9F90-E529FA227807}"/>
          </ac:spMkLst>
        </pc:spChg>
        <pc:graphicFrameChg chg="del">
          <ac:chgData name="Julien NYAMBAL" userId="ab1197cc928146b1" providerId="LiveId" clId="{9704DC2C-D7FA-451B-BEEF-51FECD67CEB1}" dt="2019-08-10T08:25:52.598" v="3162" actId="478"/>
          <ac:graphicFrameMkLst>
            <pc:docMk/>
            <pc:sldMk cId="813561623" sldId="282"/>
            <ac:graphicFrameMk id="6" creationId="{5B7620E8-1B7D-450B-A42A-D070879ACEB4}"/>
          </ac:graphicFrameMkLst>
        </pc:graphicFrameChg>
        <pc:graphicFrameChg chg="del">
          <ac:chgData name="Julien NYAMBAL" userId="ab1197cc928146b1" providerId="LiveId" clId="{9704DC2C-D7FA-451B-BEEF-51FECD67CEB1}" dt="2019-08-10T08:25:52.598" v="3162" actId="478"/>
          <ac:graphicFrameMkLst>
            <pc:docMk/>
            <pc:sldMk cId="813561623" sldId="282"/>
            <ac:graphicFrameMk id="7" creationId="{9A568630-4B57-4C55-BC3B-9477BB80006D}"/>
          </ac:graphicFrameMkLst>
        </pc:graphicFrameChg>
        <pc:graphicFrameChg chg="del">
          <ac:chgData name="Julien NYAMBAL" userId="ab1197cc928146b1" providerId="LiveId" clId="{9704DC2C-D7FA-451B-BEEF-51FECD67CEB1}" dt="2019-08-10T08:25:52.598" v="3162" actId="478"/>
          <ac:graphicFrameMkLst>
            <pc:docMk/>
            <pc:sldMk cId="813561623" sldId="282"/>
            <ac:graphicFrameMk id="8" creationId="{EEAAE0EA-126C-45A5-B23E-5FD42DDE0A0E}"/>
          </ac:graphicFrameMkLst>
        </pc:graphicFrameChg>
        <pc:graphicFrameChg chg="del">
          <ac:chgData name="Julien NYAMBAL" userId="ab1197cc928146b1" providerId="LiveId" clId="{9704DC2C-D7FA-451B-BEEF-51FECD67CEB1}" dt="2019-08-10T08:25:52.598" v="3162" actId="478"/>
          <ac:graphicFrameMkLst>
            <pc:docMk/>
            <pc:sldMk cId="813561623" sldId="282"/>
            <ac:graphicFrameMk id="9" creationId="{08BB06DD-046D-4F73-9A92-199C4DA99370}"/>
          </ac:graphicFrameMkLst>
        </pc:graphicFrameChg>
        <pc:graphicFrameChg chg="del">
          <ac:chgData name="Julien NYAMBAL" userId="ab1197cc928146b1" providerId="LiveId" clId="{9704DC2C-D7FA-451B-BEEF-51FECD67CEB1}" dt="2019-08-10T08:25:52.598" v="3162" actId="478"/>
          <ac:graphicFrameMkLst>
            <pc:docMk/>
            <pc:sldMk cId="813561623" sldId="282"/>
            <ac:graphicFrameMk id="10" creationId="{66EECA72-3959-470C-974A-3235676CAAE0}"/>
          </ac:graphicFrameMkLst>
        </pc:graphicFrameChg>
        <pc:graphicFrameChg chg="del">
          <ac:chgData name="Julien NYAMBAL" userId="ab1197cc928146b1" providerId="LiveId" clId="{9704DC2C-D7FA-451B-BEEF-51FECD67CEB1}" dt="2019-08-10T08:25:52.598" v="3162" actId="478"/>
          <ac:graphicFrameMkLst>
            <pc:docMk/>
            <pc:sldMk cId="813561623" sldId="282"/>
            <ac:graphicFrameMk id="19" creationId="{5630781B-8905-43DE-B59A-B1FB7FD6B9EC}"/>
          </ac:graphicFrameMkLst>
        </pc:graphicFrameChg>
        <pc:graphicFrameChg chg="del">
          <ac:chgData name="Julien NYAMBAL" userId="ab1197cc928146b1" providerId="LiveId" clId="{9704DC2C-D7FA-451B-BEEF-51FECD67CEB1}" dt="2019-08-10T08:26:44.678" v="3163" actId="478"/>
          <ac:graphicFrameMkLst>
            <pc:docMk/>
            <pc:sldMk cId="813561623" sldId="282"/>
            <ac:graphicFrameMk id="23" creationId="{357CB3E0-700E-4B0D-B987-4289D8E27D94}"/>
          </ac:graphicFrameMkLst>
        </pc:graphicFrameChg>
        <pc:graphicFrameChg chg="del">
          <ac:chgData name="Julien NYAMBAL" userId="ab1197cc928146b1" providerId="LiveId" clId="{9704DC2C-D7FA-451B-BEEF-51FECD67CEB1}" dt="2019-08-10T08:26:44.678" v="3163" actId="478"/>
          <ac:graphicFrameMkLst>
            <pc:docMk/>
            <pc:sldMk cId="813561623" sldId="282"/>
            <ac:graphicFrameMk id="24" creationId="{3C04A87B-0038-4509-A215-3D1EF7632D20}"/>
          </ac:graphicFrameMkLst>
        </pc:graphicFrameChg>
        <pc:graphicFrameChg chg="del">
          <ac:chgData name="Julien NYAMBAL" userId="ab1197cc928146b1" providerId="LiveId" clId="{9704DC2C-D7FA-451B-BEEF-51FECD67CEB1}" dt="2019-08-10T08:26:44.678" v="3163" actId="478"/>
          <ac:graphicFrameMkLst>
            <pc:docMk/>
            <pc:sldMk cId="813561623" sldId="282"/>
            <ac:graphicFrameMk id="28" creationId="{C84A4E4C-335C-4B53-BEA6-C36CC86CED59}"/>
          </ac:graphicFrameMkLst>
        </pc:graphicFrameChg>
        <pc:cxnChg chg="del mod">
          <ac:chgData name="Julien NYAMBAL" userId="ab1197cc928146b1" providerId="LiveId" clId="{9704DC2C-D7FA-451B-BEEF-51FECD67CEB1}" dt="2019-08-10T08:25:52.598" v="3162" actId="478"/>
          <ac:cxnSpMkLst>
            <pc:docMk/>
            <pc:sldMk cId="813561623" sldId="282"/>
            <ac:cxnSpMk id="4" creationId="{22F070C1-5443-4930-8129-7935FE52A63E}"/>
          </ac:cxnSpMkLst>
        </pc:cxnChg>
        <pc:cxnChg chg="del mod">
          <ac:chgData name="Julien NYAMBAL" userId="ab1197cc928146b1" providerId="LiveId" clId="{9704DC2C-D7FA-451B-BEEF-51FECD67CEB1}" dt="2019-08-10T08:25:52.598" v="3162" actId="478"/>
          <ac:cxnSpMkLst>
            <pc:docMk/>
            <pc:sldMk cId="813561623" sldId="282"/>
            <ac:cxnSpMk id="11" creationId="{C996DF25-AB9E-4018-BA6E-FDA39FED7684}"/>
          </ac:cxnSpMkLst>
        </pc:cxnChg>
        <pc:cxnChg chg="del mod">
          <ac:chgData name="Julien NYAMBAL" userId="ab1197cc928146b1" providerId="LiveId" clId="{9704DC2C-D7FA-451B-BEEF-51FECD67CEB1}" dt="2019-08-10T08:25:52.598" v="3162" actId="478"/>
          <ac:cxnSpMkLst>
            <pc:docMk/>
            <pc:sldMk cId="813561623" sldId="282"/>
            <ac:cxnSpMk id="12" creationId="{65B58075-7A21-4E2D-8E45-448D3B971898}"/>
          </ac:cxnSpMkLst>
        </pc:cxnChg>
        <pc:cxnChg chg="del mod">
          <ac:chgData name="Julien NYAMBAL" userId="ab1197cc928146b1" providerId="LiveId" clId="{9704DC2C-D7FA-451B-BEEF-51FECD67CEB1}" dt="2019-08-10T08:25:52.598" v="3162" actId="478"/>
          <ac:cxnSpMkLst>
            <pc:docMk/>
            <pc:sldMk cId="813561623" sldId="282"/>
            <ac:cxnSpMk id="13" creationId="{18BF8B4A-241A-4406-9D8C-5FF012B86384}"/>
          </ac:cxnSpMkLst>
        </pc:cxnChg>
        <pc:cxnChg chg="del mod">
          <ac:chgData name="Julien NYAMBAL" userId="ab1197cc928146b1" providerId="LiveId" clId="{9704DC2C-D7FA-451B-BEEF-51FECD67CEB1}" dt="2019-08-10T08:25:52.598" v="3162" actId="478"/>
          <ac:cxnSpMkLst>
            <pc:docMk/>
            <pc:sldMk cId="813561623" sldId="282"/>
            <ac:cxnSpMk id="14" creationId="{F56FBAD8-AEB8-4974-9782-E8C7B8AAB5CB}"/>
          </ac:cxnSpMkLst>
        </pc:cxnChg>
        <pc:cxnChg chg="del mod">
          <ac:chgData name="Julien NYAMBAL" userId="ab1197cc928146b1" providerId="LiveId" clId="{9704DC2C-D7FA-451B-BEEF-51FECD67CEB1}" dt="2019-08-10T08:25:52.598" v="3162" actId="478"/>
          <ac:cxnSpMkLst>
            <pc:docMk/>
            <pc:sldMk cId="813561623" sldId="282"/>
            <ac:cxnSpMk id="17" creationId="{856B9F3B-9807-4688-AA3E-FD896E470A8B}"/>
          </ac:cxnSpMkLst>
        </pc:cxnChg>
      </pc:sldChg>
      <pc:sldChg chg="modSp add">
        <pc:chgData name="Julien NYAMBAL" userId="ab1197cc928146b1" providerId="LiveId" clId="{9704DC2C-D7FA-451B-BEEF-51FECD67CEB1}" dt="2019-08-10T08:50:05.188" v="4194" actId="20577"/>
        <pc:sldMkLst>
          <pc:docMk/>
          <pc:sldMk cId="1818710255" sldId="283"/>
        </pc:sldMkLst>
        <pc:spChg chg="mod">
          <ac:chgData name="Julien NYAMBAL" userId="ab1197cc928146b1" providerId="LiveId" clId="{9704DC2C-D7FA-451B-BEEF-51FECD67CEB1}" dt="2019-08-10T08:50:05.188" v="4194" actId="20577"/>
          <ac:spMkLst>
            <pc:docMk/>
            <pc:sldMk cId="1818710255" sldId="283"/>
            <ac:spMk id="5" creationId="{A65F9D73-ECD3-4BC9-9066-D7340328D196}"/>
          </ac:spMkLst>
        </pc:spChg>
        <pc:cxnChg chg="mod">
          <ac:chgData name="Julien NYAMBAL" userId="ab1197cc928146b1" providerId="LiveId" clId="{9704DC2C-D7FA-451B-BEEF-51FECD67CEB1}" dt="2019-08-10T08:50:05.188" v="4194" actId="20577"/>
          <ac:cxnSpMkLst>
            <pc:docMk/>
            <pc:sldMk cId="1818710255" sldId="283"/>
            <ac:cxnSpMk id="4" creationId="{22F070C1-5443-4930-8129-7935FE52A63E}"/>
          </ac:cxnSpMkLst>
        </pc:cxnChg>
      </pc:sldChg>
      <pc:sldChg chg="addSp delSp modSp add">
        <pc:chgData name="Julien NYAMBAL" userId="ab1197cc928146b1" providerId="LiveId" clId="{9704DC2C-D7FA-451B-BEEF-51FECD67CEB1}" dt="2019-08-10T08:55:40.366" v="4221" actId="692"/>
        <pc:sldMkLst>
          <pc:docMk/>
          <pc:sldMk cId="162041242" sldId="284"/>
        </pc:sldMkLst>
        <pc:spChg chg="add mod">
          <ac:chgData name="Julien NYAMBAL" userId="ab1197cc928146b1" providerId="LiveId" clId="{9704DC2C-D7FA-451B-BEEF-51FECD67CEB1}" dt="2019-08-10T08:48:37.827" v="4060" actId="1076"/>
          <ac:spMkLst>
            <pc:docMk/>
            <pc:sldMk cId="162041242" sldId="284"/>
            <ac:spMk id="3" creationId="{85E3C035-DA6E-4392-B799-B3D26793539C}"/>
          </ac:spMkLst>
        </pc:spChg>
        <pc:spChg chg="mod">
          <ac:chgData name="Julien NYAMBAL" userId="ab1197cc928146b1" providerId="LiveId" clId="{9704DC2C-D7FA-451B-BEEF-51FECD67CEB1}" dt="2019-08-10T08:50:18.185" v="4202" actId="20577"/>
          <ac:spMkLst>
            <pc:docMk/>
            <pc:sldMk cId="162041242" sldId="284"/>
            <ac:spMk id="5" creationId="{A65F9D73-ECD3-4BC9-9066-D7340328D196}"/>
          </ac:spMkLst>
        </pc:spChg>
        <pc:spChg chg="add mod">
          <ac:chgData name="Julien NYAMBAL" userId="ab1197cc928146b1" providerId="LiveId" clId="{9704DC2C-D7FA-451B-BEEF-51FECD67CEB1}" dt="2019-08-10T08:48:52.805" v="4063" actId="207"/>
          <ac:spMkLst>
            <pc:docMk/>
            <pc:sldMk cId="162041242" sldId="284"/>
            <ac:spMk id="20" creationId="{1C4427BC-F683-43E8-82B9-F1D5CFD7AC92}"/>
          </ac:spMkLst>
        </pc:spChg>
        <pc:spChg chg="add mod">
          <ac:chgData name="Julien NYAMBAL" userId="ab1197cc928146b1" providerId="LiveId" clId="{9704DC2C-D7FA-451B-BEEF-51FECD67CEB1}" dt="2019-08-10T08:50:23.613" v="4205" actId="20577"/>
          <ac:spMkLst>
            <pc:docMk/>
            <pc:sldMk cId="162041242" sldId="284"/>
            <ac:spMk id="21" creationId="{0469EB11-4C5A-4C40-9927-288C7DB76FB8}"/>
          </ac:spMkLst>
        </pc:spChg>
        <pc:spChg chg="del">
          <ac:chgData name="Julien NYAMBAL" userId="ab1197cc928146b1" providerId="LiveId" clId="{9704DC2C-D7FA-451B-BEEF-51FECD67CEB1}" dt="2019-08-10T08:47:08.510" v="4056" actId="478"/>
          <ac:spMkLst>
            <pc:docMk/>
            <pc:sldMk cId="162041242" sldId="284"/>
            <ac:spMk id="41" creationId="{3E9B9014-8095-4AE9-B522-C8301DF464EF}"/>
          </ac:spMkLst>
        </pc:spChg>
        <pc:spChg chg="del">
          <ac:chgData name="Julien NYAMBAL" userId="ab1197cc928146b1" providerId="LiveId" clId="{9704DC2C-D7FA-451B-BEEF-51FECD67CEB1}" dt="2019-08-10T08:47:08.510" v="4056" actId="478"/>
          <ac:spMkLst>
            <pc:docMk/>
            <pc:sldMk cId="162041242" sldId="284"/>
            <ac:spMk id="42" creationId="{57879B9A-D681-411C-BD4F-316B74250DAD}"/>
          </ac:spMkLst>
        </pc:spChg>
        <pc:cxnChg chg="mod">
          <ac:chgData name="Julien NYAMBAL" userId="ab1197cc928146b1" providerId="LiveId" clId="{9704DC2C-D7FA-451B-BEEF-51FECD67CEB1}" dt="2019-08-10T08:50:18.185" v="4202" actId="20577"/>
          <ac:cxnSpMkLst>
            <pc:docMk/>
            <pc:sldMk cId="162041242" sldId="284"/>
            <ac:cxnSpMk id="4" creationId="{22F070C1-5443-4930-8129-7935FE52A63E}"/>
          </ac:cxnSpMkLst>
        </pc:cxnChg>
        <pc:cxnChg chg="mod">
          <ac:chgData name="Julien NYAMBAL" userId="ab1197cc928146b1" providerId="LiveId" clId="{9704DC2C-D7FA-451B-BEEF-51FECD67CEB1}" dt="2019-08-10T08:55:40.366" v="4221" actId="692"/>
          <ac:cxnSpMkLst>
            <pc:docMk/>
            <pc:sldMk cId="162041242" sldId="284"/>
            <ac:cxnSpMk id="14" creationId="{F56FBAD8-AEB8-4974-9782-E8C7B8AAB5CB}"/>
          </ac:cxnSpMkLst>
        </pc:cxnChg>
        <pc:cxnChg chg="add del mod">
          <ac:chgData name="Julien NYAMBAL" userId="ab1197cc928146b1" providerId="LiveId" clId="{9704DC2C-D7FA-451B-BEEF-51FECD67CEB1}" dt="2019-08-10T08:55:21.943" v="4208" actId="478"/>
          <ac:cxnSpMkLst>
            <pc:docMk/>
            <pc:sldMk cId="162041242" sldId="284"/>
            <ac:cxnSpMk id="30" creationId="{9BD19A8A-916E-441D-AE3A-F758BCF9F31B}"/>
          </ac:cxnSpMkLst>
        </pc:cxnChg>
        <pc:cxnChg chg="mod">
          <ac:chgData name="Julien NYAMBAL" userId="ab1197cc928146b1" providerId="LiveId" clId="{9704DC2C-D7FA-451B-BEEF-51FECD67CEB1}" dt="2019-08-10T08:55:40.366" v="4221" actId="692"/>
          <ac:cxnSpMkLst>
            <pc:docMk/>
            <pc:sldMk cId="162041242" sldId="284"/>
            <ac:cxnSpMk id="35" creationId="{B5B7519C-2E33-4558-A8FB-752907F50E86}"/>
          </ac:cxnSpMkLst>
        </pc:cxnChg>
      </pc:sldChg>
      <pc:sldChg chg="addSp modSp add">
        <pc:chgData name="Julien NYAMBAL" userId="ab1197cc928146b1" providerId="LiveId" clId="{9704DC2C-D7FA-451B-BEEF-51FECD67CEB1}" dt="2019-08-10T08:57:11.251" v="4240" actId="1076"/>
        <pc:sldMkLst>
          <pc:docMk/>
          <pc:sldMk cId="636007364" sldId="285"/>
        </pc:sldMkLst>
        <pc:spChg chg="mod">
          <ac:chgData name="Julien NYAMBAL" userId="ab1197cc928146b1" providerId="LiveId" clId="{9704DC2C-D7FA-451B-BEEF-51FECD67CEB1}" dt="2019-08-10T08:57:11.251" v="4240" actId="1076"/>
          <ac:spMkLst>
            <pc:docMk/>
            <pc:sldMk cId="636007364" sldId="285"/>
            <ac:spMk id="16" creationId="{A3446CC2-3380-4F2F-98D8-71E79790BDA5}"/>
          </ac:spMkLst>
        </pc:spChg>
        <pc:graphicFrameChg chg="modGraphic">
          <ac:chgData name="Julien NYAMBAL" userId="ab1197cc928146b1" providerId="LiveId" clId="{9704DC2C-D7FA-451B-BEEF-51FECD67CEB1}" dt="2019-08-10T08:56:59.902" v="4239"/>
          <ac:graphicFrameMkLst>
            <pc:docMk/>
            <pc:sldMk cId="636007364" sldId="285"/>
            <ac:graphicFrameMk id="10" creationId="{66EECA72-3959-470C-974A-3235676CAAE0}"/>
          </ac:graphicFrameMkLst>
        </pc:graphicFrameChg>
        <pc:cxnChg chg="add mod">
          <ac:chgData name="Julien NYAMBAL" userId="ab1197cc928146b1" providerId="LiveId" clId="{9704DC2C-D7FA-451B-BEEF-51FECD67CEB1}" dt="2019-08-10T08:56:38.155" v="4238" actId="692"/>
          <ac:cxnSpMkLst>
            <pc:docMk/>
            <pc:sldMk cId="636007364" sldId="285"/>
            <ac:cxnSpMk id="30" creationId="{CD6C1994-70C3-4153-B3C1-FFB47D00484C}"/>
          </ac:cxnSpMkLst>
        </pc:cxnChg>
      </pc:sldChg>
      <pc:sldChg chg="modSp add ord">
        <pc:chgData name="Julien NYAMBAL" userId="ab1197cc928146b1" providerId="LiveId" clId="{9704DC2C-D7FA-451B-BEEF-51FECD67CEB1}" dt="2019-08-10T10:22:48.534" v="4371" actId="20577"/>
        <pc:sldMkLst>
          <pc:docMk/>
          <pc:sldMk cId="1756713909" sldId="286"/>
        </pc:sldMkLst>
        <pc:spChg chg="mod">
          <ac:chgData name="Julien NYAMBAL" userId="ab1197cc928146b1" providerId="LiveId" clId="{9704DC2C-D7FA-451B-BEEF-51FECD67CEB1}" dt="2019-08-10T10:22:48.534" v="4371" actId="20577"/>
          <ac:spMkLst>
            <pc:docMk/>
            <pc:sldMk cId="1756713909" sldId="286"/>
            <ac:spMk id="2" creationId="{DE1E7ADC-D182-461E-AB10-BC3E45D833EB}"/>
          </ac:spMkLst>
        </pc:spChg>
        <pc:spChg chg="mod">
          <ac:chgData name="Julien NYAMBAL" userId="ab1197cc928146b1" providerId="LiveId" clId="{9704DC2C-D7FA-451B-BEEF-51FECD67CEB1}" dt="2019-08-10T09:03:06.730" v="4359" actId="20577"/>
          <ac:spMkLst>
            <pc:docMk/>
            <pc:sldMk cId="1756713909" sldId="286"/>
            <ac:spMk id="3" creationId="{B722C097-B219-48EA-82ED-0EDC9E39337D}"/>
          </ac:spMkLst>
        </pc:spChg>
      </pc:sldChg>
      <pc:sldChg chg="modSp add ord">
        <pc:chgData name="Julien NYAMBAL" userId="ab1197cc928146b1" providerId="LiveId" clId="{9704DC2C-D7FA-451B-BEEF-51FECD67CEB1}" dt="2019-08-10T10:22:57.648" v="4372"/>
        <pc:sldMkLst>
          <pc:docMk/>
          <pc:sldMk cId="784649434" sldId="287"/>
        </pc:sldMkLst>
        <pc:spChg chg="mod">
          <ac:chgData name="Julien NYAMBAL" userId="ab1197cc928146b1" providerId="LiveId" clId="{9704DC2C-D7FA-451B-BEEF-51FECD67CEB1}" dt="2019-08-10T10:22:57.648" v="4372"/>
          <ac:spMkLst>
            <pc:docMk/>
            <pc:sldMk cId="784649434" sldId="287"/>
            <ac:spMk id="2" creationId="{DE1E7ADC-D182-461E-AB10-BC3E45D833EB}"/>
          </ac:spMkLst>
        </pc:spChg>
        <pc:spChg chg="mod">
          <ac:chgData name="Julien NYAMBAL" userId="ab1197cc928146b1" providerId="LiveId" clId="{9704DC2C-D7FA-451B-BEEF-51FECD67CEB1}" dt="2019-08-10T09:03:33.070" v="4365" actId="20577"/>
          <ac:spMkLst>
            <pc:docMk/>
            <pc:sldMk cId="784649434" sldId="287"/>
            <ac:spMk id="5" creationId="{A65F9D73-ECD3-4BC9-9066-D7340328D196}"/>
          </ac:spMkLst>
        </pc:spChg>
        <pc:cxnChg chg="mod">
          <ac:chgData name="Julien NYAMBAL" userId="ab1197cc928146b1" providerId="LiveId" clId="{9704DC2C-D7FA-451B-BEEF-51FECD67CEB1}" dt="2019-08-10T09:03:33.070" v="4365" actId="20577"/>
          <ac:cxnSpMkLst>
            <pc:docMk/>
            <pc:sldMk cId="784649434" sldId="287"/>
            <ac:cxnSpMk id="4" creationId="{22F070C1-5443-4930-8129-7935FE52A63E}"/>
          </ac:cxnSpMkLst>
        </pc:cxnChg>
      </pc:sldChg>
      <pc:sldChg chg="addSp modSp add">
        <pc:chgData name="Julien NYAMBAL" userId="ab1197cc928146b1" providerId="LiveId" clId="{9704DC2C-D7FA-451B-BEEF-51FECD67CEB1}" dt="2019-08-10T11:40:49.863" v="4614" actId="207"/>
        <pc:sldMkLst>
          <pc:docMk/>
          <pc:sldMk cId="126114869" sldId="288"/>
        </pc:sldMkLst>
        <pc:spChg chg="add mod">
          <ac:chgData name="Julien NYAMBAL" userId="ab1197cc928146b1" providerId="LiveId" clId="{9704DC2C-D7FA-451B-BEEF-51FECD67CEB1}" dt="2019-08-10T11:40:29.336" v="4612" actId="20577"/>
          <ac:spMkLst>
            <pc:docMk/>
            <pc:sldMk cId="126114869" sldId="288"/>
            <ac:spMk id="3" creationId="{93FBEE4F-C2FE-4DF8-8C32-3779095F3582}"/>
          </ac:spMkLst>
        </pc:spChg>
        <pc:spChg chg="add mod">
          <ac:chgData name="Julien NYAMBAL" userId="ab1197cc928146b1" providerId="LiveId" clId="{9704DC2C-D7FA-451B-BEEF-51FECD67CEB1}" dt="2019-08-10T11:40:49.863" v="4614" actId="207"/>
          <ac:spMkLst>
            <pc:docMk/>
            <pc:sldMk cId="126114869" sldId="288"/>
            <ac:spMk id="20" creationId="{9463CA80-CFB2-46C4-884C-0D6D32F1B94B}"/>
          </ac:spMkLst>
        </pc:spChg>
      </pc:sldChg>
      <pc:sldChg chg="addSp delSp modSp add">
        <pc:chgData name="Julien NYAMBAL" userId="ab1197cc928146b1" providerId="LiveId" clId="{9704DC2C-D7FA-451B-BEEF-51FECD67CEB1}" dt="2019-08-10T11:43:51.156" v="4694" actId="14100"/>
        <pc:sldMkLst>
          <pc:docMk/>
          <pc:sldMk cId="795959886" sldId="289"/>
        </pc:sldMkLst>
        <pc:spChg chg="del">
          <ac:chgData name="Julien NYAMBAL" userId="ab1197cc928146b1" providerId="LiveId" clId="{9704DC2C-D7FA-451B-BEEF-51FECD67CEB1}" dt="2019-08-10T11:41:06.205" v="4616" actId="478"/>
          <ac:spMkLst>
            <pc:docMk/>
            <pc:sldMk cId="795959886" sldId="289"/>
            <ac:spMk id="3" creationId="{93FBEE4F-C2FE-4DF8-8C32-3779095F3582}"/>
          </ac:spMkLst>
        </pc:spChg>
        <pc:spChg chg="del">
          <ac:chgData name="Julien NYAMBAL" userId="ab1197cc928146b1" providerId="LiveId" clId="{9704DC2C-D7FA-451B-BEEF-51FECD67CEB1}" dt="2019-08-10T11:41:06.205" v="4616" actId="478"/>
          <ac:spMkLst>
            <pc:docMk/>
            <pc:sldMk cId="795959886" sldId="289"/>
            <ac:spMk id="20" creationId="{9463CA80-CFB2-46C4-884C-0D6D32F1B94B}"/>
          </ac:spMkLst>
        </pc:spChg>
        <pc:spChg chg="add mod">
          <ac:chgData name="Julien NYAMBAL" userId="ab1197cc928146b1" providerId="LiveId" clId="{9704DC2C-D7FA-451B-BEEF-51FECD67CEB1}" dt="2019-08-10T11:43:44.806" v="4692" actId="1076"/>
          <ac:spMkLst>
            <pc:docMk/>
            <pc:sldMk cId="795959886" sldId="289"/>
            <ac:spMk id="30" creationId="{5BB0C8BC-5698-457A-9354-7C1A56BAB5C5}"/>
          </ac:spMkLst>
        </pc:spChg>
        <pc:spChg chg="add mod">
          <ac:chgData name="Julien NYAMBAL" userId="ab1197cc928146b1" providerId="LiveId" clId="{9704DC2C-D7FA-451B-BEEF-51FECD67CEB1}" dt="2019-08-10T11:43:18.361" v="4687" actId="14100"/>
          <ac:spMkLst>
            <pc:docMk/>
            <pc:sldMk cId="795959886" sldId="289"/>
            <ac:spMk id="33" creationId="{83B70BDB-175E-4396-AB6C-9ABC5E584D93}"/>
          </ac:spMkLst>
        </pc:spChg>
        <pc:spChg chg="add mod">
          <ac:chgData name="Julien NYAMBAL" userId="ab1197cc928146b1" providerId="LiveId" clId="{9704DC2C-D7FA-451B-BEEF-51FECD67CEB1}" dt="2019-08-10T11:43:30.782" v="4689" actId="207"/>
          <ac:spMkLst>
            <pc:docMk/>
            <pc:sldMk cId="795959886" sldId="289"/>
            <ac:spMk id="34" creationId="{5A80A949-7A2F-46CA-BD1E-F993D7809F92}"/>
          </ac:spMkLst>
        </pc:spChg>
        <pc:cxnChg chg="add mod">
          <ac:chgData name="Julien NYAMBAL" userId="ab1197cc928146b1" providerId="LiveId" clId="{9704DC2C-D7FA-451B-BEEF-51FECD67CEB1}" dt="2019-08-10T11:43:51.156" v="4694" actId="14100"/>
          <ac:cxnSpMkLst>
            <pc:docMk/>
            <pc:sldMk cId="795959886" sldId="289"/>
            <ac:cxnSpMk id="31" creationId="{5B72C47F-1F40-4877-9757-4CC26AC8BA6E}"/>
          </ac:cxnSpMkLst>
        </pc:cxnChg>
      </pc:sldChg>
      <pc:sldChg chg="addSp delSp modSp add">
        <pc:chgData name="Julien NYAMBAL" userId="ab1197cc928146b1" providerId="LiveId" clId="{9704DC2C-D7FA-451B-BEEF-51FECD67CEB1}" dt="2019-08-10T11:46:55.511" v="4820"/>
        <pc:sldMkLst>
          <pc:docMk/>
          <pc:sldMk cId="2273458163" sldId="290"/>
        </pc:sldMkLst>
        <pc:spChg chg="add mod">
          <ac:chgData name="Julien NYAMBAL" userId="ab1197cc928146b1" providerId="LiveId" clId="{9704DC2C-D7FA-451B-BEEF-51FECD67CEB1}" dt="2019-08-10T11:45:25.297" v="4798" actId="20577"/>
          <ac:spMkLst>
            <pc:docMk/>
            <pc:sldMk cId="2273458163" sldId="290"/>
            <ac:spMk id="3" creationId="{D2C43520-F28C-4733-BAD4-022D4873F803}"/>
          </ac:spMkLst>
        </pc:spChg>
        <pc:spChg chg="add mod">
          <ac:chgData name="Julien NYAMBAL" userId="ab1197cc928146b1" providerId="LiveId" clId="{9704DC2C-D7FA-451B-BEEF-51FECD67CEB1}" dt="2019-08-10T11:46:30.602" v="4816" actId="207"/>
          <ac:spMkLst>
            <pc:docMk/>
            <pc:sldMk cId="2273458163" sldId="290"/>
            <ac:spMk id="22" creationId="{9FD58D61-F516-4C8C-A725-BB949BDA5349}"/>
          </ac:spMkLst>
        </pc:spChg>
        <pc:spChg chg="del">
          <ac:chgData name="Julien NYAMBAL" userId="ab1197cc928146b1" providerId="LiveId" clId="{9704DC2C-D7FA-451B-BEEF-51FECD67CEB1}" dt="2019-08-10T11:44:05.150" v="4696" actId="478"/>
          <ac:spMkLst>
            <pc:docMk/>
            <pc:sldMk cId="2273458163" sldId="290"/>
            <ac:spMk id="33" creationId="{83B70BDB-175E-4396-AB6C-9ABC5E584D93}"/>
          </ac:spMkLst>
        </pc:spChg>
        <pc:spChg chg="del">
          <ac:chgData name="Julien NYAMBAL" userId="ab1197cc928146b1" providerId="LiveId" clId="{9704DC2C-D7FA-451B-BEEF-51FECD67CEB1}" dt="2019-08-10T11:44:05.150" v="4696" actId="478"/>
          <ac:spMkLst>
            <pc:docMk/>
            <pc:sldMk cId="2273458163" sldId="290"/>
            <ac:spMk id="34" creationId="{5A80A949-7A2F-46CA-BD1E-F993D7809F92}"/>
          </ac:spMkLst>
        </pc:spChg>
        <pc:graphicFrameChg chg="modGraphic">
          <ac:chgData name="Julien NYAMBAL" userId="ab1197cc928146b1" providerId="LiveId" clId="{9704DC2C-D7FA-451B-BEEF-51FECD67CEB1}" dt="2019-08-10T11:46:55.511" v="4820"/>
          <ac:graphicFrameMkLst>
            <pc:docMk/>
            <pc:sldMk cId="2273458163" sldId="290"/>
            <ac:graphicFrameMk id="19" creationId="{5630781B-8905-43DE-B59A-B1FB7FD6B9EC}"/>
          </ac:graphicFrameMkLst>
        </pc:graphicFrameChg>
        <pc:cxnChg chg="add mod">
          <ac:chgData name="Julien NYAMBAL" userId="ab1197cc928146b1" providerId="LiveId" clId="{9704DC2C-D7FA-451B-BEEF-51FECD67CEB1}" dt="2019-08-10T11:46:06.240" v="4813" actId="692"/>
          <ac:cxnSpMkLst>
            <pc:docMk/>
            <pc:sldMk cId="2273458163" sldId="290"/>
            <ac:cxnSpMk id="21" creationId="{177F2802-FFEF-4655-A16A-E6B4A36A94D6}"/>
          </ac:cxnSpMkLst>
        </pc:cxnChg>
      </pc:sldChg>
      <pc:sldChg chg="addSp delSp modSp add">
        <pc:chgData name="Julien NYAMBAL" userId="ab1197cc928146b1" providerId="LiveId" clId="{9704DC2C-D7FA-451B-BEEF-51FECD67CEB1}" dt="2019-08-10T11:49:58.284" v="4938"/>
        <pc:sldMkLst>
          <pc:docMk/>
          <pc:sldMk cId="2024957686" sldId="291"/>
        </pc:sldMkLst>
        <pc:spChg chg="del">
          <ac:chgData name="Julien NYAMBAL" userId="ab1197cc928146b1" providerId="LiveId" clId="{9704DC2C-D7FA-451B-BEEF-51FECD67CEB1}" dt="2019-08-10T11:46:42.470" v="4817" actId="478"/>
          <ac:spMkLst>
            <pc:docMk/>
            <pc:sldMk cId="2024957686" sldId="291"/>
            <ac:spMk id="3" creationId="{D2C43520-F28C-4733-BAD4-022D4873F803}"/>
          </ac:spMkLst>
        </pc:spChg>
        <pc:spChg chg="add mod">
          <ac:chgData name="Julien NYAMBAL" userId="ab1197cc928146b1" providerId="LiveId" clId="{9704DC2C-D7FA-451B-BEEF-51FECD67CEB1}" dt="2019-08-10T11:48:13.999" v="4893" actId="1076"/>
          <ac:spMkLst>
            <pc:docMk/>
            <pc:sldMk cId="2024957686" sldId="291"/>
            <ac:spMk id="20" creationId="{62FBD7C4-926E-458D-B011-A3A0C8F7C3F1}"/>
          </ac:spMkLst>
        </pc:spChg>
        <pc:spChg chg="add mod">
          <ac:chgData name="Julien NYAMBAL" userId="ab1197cc928146b1" providerId="LiveId" clId="{9704DC2C-D7FA-451B-BEEF-51FECD67CEB1}" dt="2019-08-10T11:48:13.999" v="4893" actId="1076"/>
          <ac:spMkLst>
            <pc:docMk/>
            <pc:sldMk cId="2024957686" sldId="291"/>
            <ac:spMk id="22" creationId="{17204468-DDD7-4FCF-A24B-54E681680EBA}"/>
          </ac:spMkLst>
        </pc:spChg>
        <pc:spChg chg="add mod">
          <ac:chgData name="Julien NYAMBAL" userId="ab1197cc928146b1" providerId="LiveId" clId="{9704DC2C-D7FA-451B-BEEF-51FECD67CEB1}" dt="2019-08-10T11:48:23.148" v="4895" actId="1076"/>
          <ac:spMkLst>
            <pc:docMk/>
            <pc:sldMk cId="2024957686" sldId="291"/>
            <ac:spMk id="32" creationId="{1F25B03A-A17C-4DDF-984A-C9C3C4F475D9}"/>
          </ac:spMkLst>
        </pc:spChg>
        <pc:spChg chg="add mod">
          <ac:chgData name="Julien NYAMBAL" userId="ab1197cc928146b1" providerId="LiveId" clId="{9704DC2C-D7FA-451B-BEEF-51FECD67CEB1}" dt="2019-08-10T11:48:40.316" v="4897" actId="207"/>
          <ac:spMkLst>
            <pc:docMk/>
            <pc:sldMk cId="2024957686" sldId="291"/>
            <ac:spMk id="33" creationId="{11BCFE6A-BF34-46CD-BAFC-4BF7CAFB8892}"/>
          </ac:spMkLst>
        </pc:spChg>
        <pc:graphicFrameChg chg="modGraphic">
          <ac:chgData name="Julien NYAMBAL" userId="ab1197cc928146b1" providerId="LiveId" clId="{9704DC2C-D7FA-451B-BEEF-51FECD67CEB1}" dt="2019-08-10T11:49:58.284" v="4938"/>
          <ac:graphicFrameMkLst>
            <pc:docMk/>
            <pc:sldMk cId="2024957686" sldId="291"/>
            <ac:graphicFrameMk id="19" creationId="{5630781B-8905-43DE-B59A-B1FB7FD6B9EC}"/>
          </ac:graphicFrameMkLst>
        </pc:graphicFrameChg>
        <pc:cxnChg chg="add mod">
          <ac:chgData name="Julien NYAMBAL" userId="ab1197cc928146b1" providerId="LiveId" clId="{9704DC2C-D7FA-451B-BEEF-51FECD67CEB1}" dt="2019-08-10T11:49:06.725" v="4909" actId="692"/>
          <ac:cxnSpMkLst>
            <pc:docMk/>
            <pc:sldMk cId="2024957686" sldId="291"/>
            <ac:cxnSpMk id="35" creationId="{8EAB1E2C-701D-4105-8700-A9C70B8386B0}"/>
          </ac:cxnSpMkLst>
        </pc:cxnChg>
        <pc:cxnChg chg="add mod">
          <ac:chgData name="Julien NYAMBAL" userId="ab1197cc928146b1" providerId="LiveId" clId="{9704DC2C-D7FA-451B-BEEF-51FECD67CEB1}" dt="2019-08-10T11:49:25.009" v="4923" actId="692"/>
          <ac:cxnSpMkLst>
            <pc:docMk/>
            <pc:sldMk cId="2024957686" sldId="291"/>
            <ac:cxnSpMk id="37" creationId="{92770C90-3DDE-43D3-A6C5-85172469FCAC}"/>
          </ac:cxnSpMkLst>
        </pc:cxnChg>
        <pc:cxnChg chg="add mod">
          <ac:chgData name="Julien NYAMBAL" userId="ab1197cc928146b1" providerId="LiveId" clId="{9704DC2C-D7FA-451B-BEEF-51FECD67CEB1}" dt="2019-08-10T11:49:47.395" v="4937" actId="692"/>
          <ac:cxnSpMkLst>
            <pc:docMk/>
            <pc:sldMk cId="2024957686" sldId="291"/>
            <ac:cxnSpMk id="40" creationId="{F5ED77A2-447D-4B65-837E-95A97587A6F4}"/>
          </ac:cxnSpMkLst>
        </pc:cxnChg>
      </pc:sldChg>
      <pc:sldChg chg="addSp delSp modSp add">
        <pc:chgData name="Julien NYAMBAL" userId="ab1197cc928146b1" providerId="LiveId" clId="{9704DC2C-D7FA-451B-BEEF-51FECD67CEB1}" dt="2019-08-10T12:23:31.911" v="5437" actId="692"/>
        <pc:sldMkLst>
          <pc:docMk/>
          <pc:sldMk cId="1513912590" sldId="292"/>
        </pc:sldMkLst>
        <pc:spChg chg="mod">
          <ac:chgData name="Julien NYAMBAL" userId="ab1197cc928146b1" providerId="LiveId" clId="{9704DC2C-D7FA-451B-BEEF-51FECD67CEB1}" dt="2019-08-10T12:16:02.561" v="4958" actId="20577"/>
          <ac:spMkLst>
            <pc:docMk/>
            <pc:sldMk cId="1513912590" sldId="292"/>
            <ac:spMk id="2" creationId="{3838716E-B52B-4FFB-9397-B609F1AA28FB}"/>
          </ac:spMkLst>
        </pc:spChg>
        <pc:spChg chg="mod">
          <ac:chgData name="Julien NYAMBAL" userId="ab1197cc928146b1" providerId="LiveId" clId="{9704DC2C-D7FA-451B-BEEF-51FECD67CEB1}" dt="2019-08-10T12:20:15.869" v="5297" actId="20577"/>
          <ac:spMkLst>
            <pc:docMk/>
            <pc:sldMk cId="1513912590" sldId="292"/>
            <ac:spMk id="3" creationId="{C7DA1341-81AF-4618-A25D-DDD4A028BB67}"/>
          </ac:spMkLst>
        </pc:spChg>
        <pc:spChg chg="add mod">
          <ac:chgData name="Julien NYAMBAL" userId="ab1197cc928146b1" providerId="LiveId" clId="{9704DC2C-D7FA-451B-BEEF-51FECD67CEB1}" dt="2019-08-10T12:23:16.538" v="5435" actId="1076"/>
          <ac:spMkLst>
            <pc:docMk/>
            <pc:sldMk cId="1513912590" sldId="292"/>
            <ac:spMk id="13" creationId="{876DA35B-0207-495F-9F72-5AD648E69D5D}"/>
          </ac:spMkLst>
        </pc:spChg>
        <pc:graphicFrameChg chg="add del mod modGraphic">
          <ac:chgData name="Julien NYAMBAL" userId="ab1197cc928146b1" providerId="LiveId" clId="{9704DC2C-D7FA-451B-BEEF-51FECD67CEB1}" dt="2019-08-10T12:17:47.846" v="5153" actId="478"/>
          <ac:graphicFrameMkLst>
            <pc:docMk/>
            <pc:sldMk cId="1513912590" sldId="292"/>
            <ac:graphicFrameMk id="4" creationId="{BDE25659-053C-43DC-9879-01B7E0514E7F}"/>
          </ac:graphicFrameMkLst>
        </pc:graphicFrameChg>
        <pc:graphicFrameChg chg="add mod modGraphic">
          <ac:chgData name="Julien NYAMBAL" userId="ab1197cc928146b1" providerId="LiveId" clId="{9704DC2C-D7FA-451B-BEEF-51FECD67CEB1}" dt="2019-08-10T12:19:57.263" v="5250" actId="1076"/>
          <ac:graphicFrameMkLst>
            <pc:docMk/>
            <pc:sldMk cId="1513912590" sldId="292"/>
            <ac:graphicFrameMk id="5" creationId="{F11B9011-AEFB-48E4-8FEE-1F62C76313F8}"/>
          </ac:graphicFrameMkLst>
        </pc:graphicFrameChg>
        <pc:graphicFrameChg chg="add mod">
          <ac:chgData name="Julien NYAMBAL" userId="ab1197cc928146b1" providerId="LiveId" clId="{9704DC2C-D7FA-451B-BEEF-51FECD67CEB1}" dt="2019-08-10T12:20:30.348" v="5299" actId="1076"/>
          <ac:graphicFrameMkLst>
            <pc:docMk/>
            <pc:sldMk cId="1513912590" sldId="292"/>
            <ac:graphicFrameMk id="6" creationId="{EC77497F-544B-45C0-9B07-468303D29BFA}"/>
          </ac:graphicFrameMkLst>
        </pc:graphicFrameChg>
        <pc:graphicFrameChg chg="add del mod">
          <ac:chgData name="Julien NYAMBAL" userId="ab1197cc928146b1" providerId="LiveId" clId="{9704DC2C-D7FA-451B-BEEF-51FECD67CEB1}" dt="2019-08-10T12:20:58.611" v="5301" actId="478"/>
          <ac:graphicFrameMkLst>
            <pc:docMk/>
            <pc:sldMk cId="1513912590" sldId="292"/>
            <ac:graphicFrameMk id="7" creationId="{457BEA3A-3E86-4525-BCDA-97E34327E9AD}"/>
          </ac:graphicFrameMkLst>
        </pc:graphicFrameChg>
        <pc:graphicFrameChg chg="add mod modGraphic">
          <ac:chgData name="Julien NYAMBAL" userId="ab1197cc928146b1" providerId="LiveId" clId="{9704DC2C-D7FA-451B-BEEF-51FECD67CEB1}" dt="2019-08-10T12:22:04.435" v="5339" actId="20577"/>
          <ac:graphicFrameMkLst>
            <pc:docMk/>
            <pc:sldMk cId="1513912590" sldId="292"/>
            <ac:graphicFrameMk id="8" creationId="{144694C6-CFC9-41A4-95DB-CAB16CE9B9B8}"/>
          </ac:graphicFrameMkLst>
        </pc:graphicFrameChg>
        <pc:cxnChg chg="add mod">
          <ac:chgData name="Julien NYAMBAL" userId="ab1197cc928146b1" providerId="LiveId" clId="{9704DC2C-D7FA-451B-BEEF-51FECD67CEB1}" dt="2019-08-10T12:23:27.937" v="5436" actId="692"/>
          <ac:cxnSpMkLst>
            <pc:docMk/>
            <pc:sldMk cId="1513912590" sldId="292"/>
            <ac:cxnSpMk id="10" creationId="{0472F3EF-70A4-4255-8951-C7BEF8419F8D}"/>
          </ac:cxnSpMkLst>
        </pc:cxnChg>
        <pc:cxnChg chg="add mod">
          <ac:chgData name="Julien NYAMBAL" userId="ab1197cc928146b1" providerId="LiveId" clId="{9704DC2C-D7FA-451B-BEEF-51FECD67CEB1}" dt="2019-08-10T12:23:31.911" v="5437" actId="692"/>
          <ac:cxnSpMkLst>
            <pc:docMk/>
            <pc:sldMk cId="1513912590" sldId="292"/>
            <ac:cxnSpMk id="12" creationId="{E9AA8A09-A4BA-4597-BFA6-64EE288BF45E}"/>
          </ac:cxnSpMkLst>
        </pc:cxnChg>
      </pc:sldChg>
      <pc:sldChg chg="add del">
        <pc:chgData name="Julien NYAMBAL" userId="ab1197cc928146b1" providerId="LiveId" clId="{9704DC2C-D7FA-451B-BEEF-51FECD67CEB1}" dt="2019-08-10T11:51:50.668" v="4940" actId="2696"/>
        <pc:sldMkLst>
          <pc:docMk/>
          <pc:sldMk cId="1749625280" sldId="292"/>
        </pc:sldMkLst>
      </pc:sldChg>
      <pc:sldChg chg="delSp modSp add">
        <pc:chgData name="Julien NYAMBAL" userId="ab1197cc928146b1" providerId="LiveId" clId="{9704DC2C-D7FA-451B-BEEF-51FECD67CEB1}" dt="2019-08-10T12:30:59.603" v="6157" actId="14100"/>
        <pc:sldMkLst>
          <pc:docMk/>
          <pc:sldMk cId="1851881401" sldId="293"/>
        </pc:sldMkLst>
        <pc:spChg chg="mod">
          <ac:chgData name="Julien NYAMBAL" userId="ab1197cc928146b1" providerId="LiveId" clId="{9704DC2C-D7FA-451B-BEEF-51FECD67CEB1}" dt="2019-08-10T12:30:49.993" v="6153" actId="1076"/>
          <ac:spMkLst>
            <pc:docMk/>
            <pc:sldMk cId="1851881401" sldId="293"/>
            <ac:spMk id="2" creationId="{3838716E-B52B-4FFB-9397-B609F1AA28FB}"/>
          </ac:spMkLst>
        </pc:spChg>
        <pc:spChg chg="mod">
          <ac:chgData name="Julien NYAMBAL" userId="ab1197cc928146b1" providerId="LiveId" clId="{9704DC2C-D7FA-451B-BEEF-51FECD67CEB1}" dt="2019-08-10T12:30:59.603" v="6157" actId="14100"/>
          <ac:spMkLst>
            <pc:docMk/>
            <pc:sldMk cId="1851881401" sldId="293"/>
            <ac:spMk id="3" creationId="{C7DA1341-81AF-4618-A25D-DDD4A028BB67}"/>
          </ac:spMkLst>
        </pc:spChg>
        <pc:spChg chg="del">
          <ac:chgData name="Julien NYAMBAL" userId="ab1197cc928146b1" providerId="LiveId" clId="{9704DC2C-D7FA-451B-BEEF-51FECD67CEB1}" dt="2019-08-10T12:24:15.918" v="5440" actId="478"/>
          <ac:spMkLst>
            <pc:docMk/>
            <pc:sldMk cId="1851881401" sldId="293"/>
            <ac:spMk id="13" creationId="{876DA35B-0207-495F-9F72-5AD648E69D5D}"/>
          </ac:spMkLst>
        </pc:spChg>
        <pc:graphicFrameChg chg="del">
          <ac:chgData name="Julien NYAMBAL" userId="ab1197cc928146b1" providerId="LiveId" clId="{9704DC2C-D7FA-451B-BEEF-51FECD67CEB1}" dt="2019-08-10T12:24:15.918" v="5440" actId="478"/>
          <ac:graphicFrameMkLst>
            <pc:docMk/>
            <pc:sldMk cId="1851881401" sldId="293"/>
            <ac:graphicFrameMk id="5" creationId="{F11B9011-AEFB-48E4-8FEE-1F62C76313F8}"/>
          </ac:graphicFrameMkLst>
        </pc:graphicFrameChg>
        <pc:graphicFrameChg chg="del">
          <ac:chgData name="Julien NYAMBAL" userId="ab1197cc928146b1" providerId="LiveId" clId="{9704DC2C-D7FA-451B-BEEF-51FECD67CEB1}" dt="2019-08-10T12:24:15.918" v="5440" actId="478"/>
          <ac:graphicFrameMkLst>
            <pc:docMk/>
            <pc:sldMk cId="1851881401" sldId="293"/>
            <ac:graphicFrameMk id="6" creationId="{EC77497F-544B-45C0-9B07-468303D29BFA}"/>
          </ac:graphicFrameMkLst>
        </pc:graphicFrameChg>
        <pc:graphicFrameChg chg="del">
          <ac:chgData name="Julien NYAMBAL" userId="ab1197cc928146b1" providerId="LiveId" clId="{9704DC2C-D7FA-451B-BEEF-51FECD67CEB1}" dt="2019-08-10T12:24:15.918" v="5440" actId="478"/>
          <ac:graphicFrameMkLst>
            <pc:docMk/>
            <pc:sldMk cId="1851881401" sldId="293"/>
            <ac:graphicFrameMk id="8" creationId="{144694C6-CFC9-41A4-95DB-CAB16CE9B9B8}"/>
          </ac:graphicFrameMkLst>
        </pc:graphicFrameChg>
        <pc:cxnChg chg="del">
          <ac:chgData name="Julien NYAMBAL" userId="ab1197cc928146b1" providerId="LiveId" clId="{9704DC2C-D7FA-451B-BEEF-51FECD67CEB1}" dt="2019-08-10T12:24:15.918" v="5440" actId="478"/>
          <ac:cxnSpMkLst>
            <pc:docMk/>
            <pc:sldMk cId="1851881401" sldId="293"/>
            <ac:cxnSpMk id="10" creationId="{0472F3EF-70A4-4255-8951-C7BEF8419F8D}"/>
          </ac:cxnSpMkLst>
        </pc:cxnChg>
        <pc:cxnChg chg="del">
          <ac:chgData name="Julien NYAMBAL" userId="ab1197cc928146b1" providerId="LiveId" clId="{9704DC2C-D7FA-451B-BEEF-51FECD67CEB1}" dt="2019-08-10T12:24:15.918" v="5440" actId="478"/>
          <ac:cxnSpMkLst>
            <pc:docMk/>
            <pc:sldMk cId="1851881401" sldId="293"/>
            <ac:cxnSpMk id="12" creationId="{E9AA8A09-A4BA-4597-BFA6-64EE288BF45E}"/>
          </ac:cxnSpMkLst>
        </pc:cxnChg>
      </pc:sldChg>
      <pc:sldChg chg="addSp delSp modSp add">
        <pc:chgData name="Julien NYAMBAL" userId="ab1197cc928146b1" providerId="LiveId" clId="{9704DC2C-D7FA-451B-BEEF-51FECD67CEB1}" dt="2019-08-10T12:38:59.382" v="6484" actId="20577"/>
        <pc:sldMkLst>
          <pc:docMk/>
          <pc:sldMk cId="3798354165" sldId="294"/>
        </pc:sldMkLst>
        <pc:spChg chg="del mod">
          <ac:chgData name="Julien NYAMBAL" userId="ab1197cc928146b1" providerId="LiveId" clId="{9704DC2C-D7FA-451B-BEEF-51FECD67CEB1}" dt="2019-08-10T12:32:34.632" v="6162" actId="3680"/>
          <ac:spMkLst>
            <pc:docMk/>
            <pc:sldMk cId="3798354165" sldId="294"/>
            <ac:spMk id="3" creationId="{9668FC95-A57A-4969-8BE7-8EBE64D68B74}"/>
          </ac:spMkLst>
        </pc:spChg>
        <pc:spChg chg="add mod">
          <ac:chgData name="Julien NYAMBAL" userId="ab1197cc928146b1" providerId="LiveId" clId="{9704DC2C-D7FA-451B-BEEF-51FECD67CEB1}" dt="2019-08-10T12:34:32.340" v="6208" actId="1076"/>
          <ac:spMkLst>
            <pc:docMk/>
            <pc:sldMk cId="3798354165" sldId="294"/>
            <ac:spMk id="6" creationId="{672CB2AD-C5F8-4607-A884-0E8082D7C1C1}"/>
          </ac:spMkLst>
        </pc:spChg>
        <pc:spChg chg="add mod">
          <ac:chgData name="Julien NYAMBAL" userId="ab1197cc928146b1" providerId="LiveId" clId="{9704DC2C-D7FA-451B-BEEF-51FECD67CEB1}" dt="2019-08-10T12:38:22.664" v="6433" actId="20577"/>
          <ac:spMkLst>
            <pc:docMk/>
            <pc:sldMk cId="3798354165" sldId="294"/>
            <ac:spMk id="21" creationId="{F315C73B-4B0E-4AFF-B421-DBA3BE0506B4}"/>
          </ac:spMkLst>
        </pc:spChg>
        <pc:spChg chg="add mod ord">
          <ac:chgData name="Julien NYAMBAL" userId="ab1197cc928146b1" providerId="LiveId" clId="{9704DC2C-D7FA-451B-BEEF-51FECD67CEB1}" dt="2019-08-10T12:37:58.834" v="6425" actId="167"/>
          <ac:spMkLst>
            <pc:docMk/>
            <pc:sldMk cId="3798354165" sldId="294"/>
            <ac:spMk id="22" creationId="{95AA1719-B03F-4446-B305-B60B4F88DBE0}"/>
          </ac:spMkLst>
        </pc:spChg>
        <pc:spChg chg="add mod">
          <ac:chgData name="Julien NYAMBAL" userId="ab1197cc928146b1" providerId="LiveId" clId="{9704DC2C-D7FA-451B-BEEF-51FECD67CEB1}" dt="2019-08-10T12:38:59.382" v="6484" actId="20577"/>
          <ac:spMkLst>
            <pc:docMk/>
            <pc:sldMk cId="3798354165" sldId="294"/>
            <ac:spMk id="34" creationId="{661A4F27-DF9B-4851-A349-35A2655E0B39}"/>
          </ac:spMkLst>
        </pc:spChg>
        <pc:spChg chg="del">
          <ac:chgData name="Julien NYAMBAL" userId="ab1197cc928146b1" providerId="LiveId" clId="{9704DC2C-D7FA-451B-BEEF-51FECD67CEB1}" dt="2019-08-10T12:32:24.411" v="6160" actId="478"/>
          <ac:spMkLst>
            <pc:docMk/>
            <pc:sldMk cId="3798354165" sldId="294"/>
            <ac:spMk id="43" creationId="{0A3D619F-F9D9-47D9-AA1E-8F9DF786826D}"/>
          </ac:spMkLst>
        </pc:spChg>
        <pc:spChg chg="del">
          <ac:chgData name="Julien NYAMBAL" userId="ab1197cc928146b1" providerId="LiveId" clId="{9704DC2C-D7FA-451B-BEEF-51FECD67CEB1}" dt="2019-08-10T12:32:30.079" v="6161" actId="478"/>
          <ac:spMkLst>
            <pc:docMk/>
            <pc:sldMk cId="3798354165" sldId="294"/>
            <ac:spMk id="44" creationId="{EA56B834-502C-4D95-BB72-D1E68E9A28F7}"/>
          </ac:spMkLst>
        </pc:spChg>
        <pc:graphicFrameChg chg="add mod modGraphic">
          <ac:chgData name="Julien NYAMBAL" userId="ab1197cc928146b1" providerId="LiveId" clId="{9704DC2C-D7FA-451B-BEEF-51FECD67CEB1}" dt="2019-08-10T12:34:03.721" v="6192" actId="1076"/>
          <ac:graphicFrameMkLst>
            <pc:docMk/>
            <pc:sldMk cId="3798354165" sldId="294"/>
            <ac:graphicFrameMk id="4" creationId="{99035ECB-438C-4DCC-B30B-5714DE1031E0}"/>
          </ac:graphicFrameMkLst>
        </pc:graphicFrameChg>
        <pc:graphicFrameChg chg="del">
          <ac:chgData name="Julien NYAMBAL" userId="ab1197cc928146b1" providerId="LiveId" clId="{9704DC2C-D7FA-451B-BEEF-51FECD67CEB1}" dt="2019-08-10T12:32:24.411" v="6160" actId="478"/>
          <ac:graphicFrameMkLst>
            <pc:docMk/>
            <pc:sldMk cId="3798354165" sldId="294"/>
            <ac:graphicFrameMk id="5" creationId="{BE63CB9A-8B19-4C1D-85F9-206F18D59837}"/>
          </ac:graphicFrameMkLst>
        </pc:graphicFrameChg>
        <pc:graphicFrameChg chg="del">
          <ac:chgData name="Julien NYAMBAL" userId="ab1197cc928146b1" providerId="LiveId" clId="{9704DC2C-D7FA-451B-BEEF-51FECD67CEB1}" dt="2019-08-10T12:32:24.411" v="6160" actId="478"/>
          <ac:graphicFrameMkLst>
            <pc:docMk/>
            <pc:sldMk cId="3798354165" sldId="294"/>
            <ac:graphicFrameMk id="13" creationId="{78726580-347A-40A2-A098-59EF88D903CC}"/>
          </ac:graphicFrameMkLst>
        </pc:graphicFrameChg>
        <pc:graphicFrameChg chg="del">
          <ac:chgData name="Julien NYAMBAL" userId="ab1197cc928146b1" providerId="LiveId" clId="{9704DC2C-D7FA-451B-BEEF-51FECD67CEB1}" dt="2019-08-10T12:32:24.411" v="6160" actId="478"/>
          <ac:graphicFrameMkLst>
            <pc:docMk/>
            <pc:sldMk cId="3798354165" sldId="294"/>
            <ac:graphicFrameMk id="14" creationId="{EAD4CD0E-830A-4E1A-BEF5-0B1367B6324C}"/>
          </ac:graphicFrameMkLst>
        </pc:graphicFrameChg>
        <pc:graphicFrameChg chg="del">
          <ac:chgData name="Julien NYAMBAL" userId="ab1197cc928146b1" providerId="LiveId" clId="{9704DC2C-D7FA-451B-BEEF-51FECD67CEB1}" dt="2019-08-10T12:32:24.411" v="6160" actId="478"/>
          <ac:graphicFrameMkLst>
            <pc:docMk/>
            <pc:sldMk cId="3798354165" sldId="294"/>
            <ac:graphicFrameMk id="15" creationId="{6EC7E7B9-AB8E-4C77-8914-25708D066219}"/>
          </ac:graphicFrameMkLst>
        </pc:graphicFrameChg>
        <pc:graphicFrameChg chg="del">
          <ac:chgData name="Julien NYAMBAL" userId="ab1197cc928146b1" providerId="LiveId" clId="{9704DC2C-D7FA-451B-BEEF-51FECD67CEB1}" dt="2019-08-10T12:32:24.411" v="6160" actId="478"/>
          <ac:graphicFrameMkLst>
            <pc:docMk/>
            <pc:sldMk cId="3798354165" sldId="294"/>
            <ac:graphicFrameMk id="16" creationId="{42AA7C57-3169-4100-8465-5D2998AF1C81}"/>
          </ac:graphicFrameMkLst>
        </pc:graphicFrameChg>
        <pc:graphicFrameChg chg="del">
          <ac:chgData name="Julien NYAMBAL" userId="ab1197cc928146b1" providerId="LiveId" clId="{9704DC2C-D7FA-451B-BEEF-51FECD67CEB1}" dt="2019-08-10T12:32:24.411" v="6160" actId="478"/>
          <ac:graphicFrameMkLst>
            <pc:docMk/>
            <pc:sldMk cId="3798354165" sldId="294"/>
            <ac:graphicFrameMk id="17" creationId="{37C86C24-2BC6-476D-9560-D92386FFCA4A}"/>
          </ac:graphicFrameMkLst>
        </pc:graphicFrameChg>
        <pc:graphicFrameChg chg="del">
          <ac:chgData name="Julien NYAMBAL" userId="ab1197cc928146b1" providerId="LiveId" clId="{9704DC2C-D7FA-451B-BEEF-51FECD67CEB1}" dt="2019-08-10T12:32:24.411" v="6160" actId="478"/>
          <ac:graphicFrameMkLst>
            <pc:docMk/>
            <pc:sldMk cId="3798354165" sldId="294"/>
            <ac:graphicFrameMk id="18" creationId="{905B882C-1312-41B1-A728-CE0B096FB8D1}"/>
          </ac:graphicFrameMkLst>
        </pc:graphicFrameChg>
        <pc:cxnChg chg="add mod">
          <ac:chgData name="Julien NYAMBAL" userId="ab1197cc928146b1" providerId="LiveId" clId="{9704DC2C-D7FA-451B-BEEF-51FECD67CEB1}" dt="2019-08-10T12:35:03.012" v="6212" actId="14100"/>
          <ac:cxnSpMkLst>
            <pc:docMk/>
            <pc:sldMk cId="3798354165" sldId="294"/>
            <ac:cxnSpMk id="8" creationId="{B6A6026A-AE73-49D5-AC67-EAD02CC7F44A}"/>
          </ac:cxnSpMkLst>
        </pc:cxnChg>
        <pc:cxnChg chg="add mod">
          <ac:chgData name="Julien NYAMBAL" userId="ab1197cc928146b1" providerId="LiveId" clId="{9704DC2C-D7FA-451B-BEEF-51FECD67CEB1}" dt="2019-08-10T12:35:08.842" v="6213" actId="14100"/>
          <ac:cxnSpMkLst>
            <pc:docMk/>
            <pc:sldMk cId="3798354165" sldId="294"/>
            <ac:cxnSpMk id="10" creationId="{B061DF5A-72ED-4826-BD3A-F458D7038424}"/>
          </ac:cxnSpMkLst>
        </pc:cxnChg>
        <pc:cxnChg chg="add mod">
          <ac:chgData name="Julien NYAMBAL" userId="ab1197cc928146b1" providerId="LiveId" clId="{9704DC2C-D7FA-451B-BEEF-51FECD67CEB1}" dt="2019-08-10T12:34:57.699" v="6211" actId="11529"/>
          <ac:cxnSpMkLst>
            <pc:docMk/>
            <pc:sldMk cId="3798354165" sldId="294"/>
            <ac:cxnSpMk id="12" creationId="{0C62D4FA-225C-4E8C-9FF8-68E354EE611B}"/>
          </ac:cxnSpMkLst>
        </pc:cxnChg>
        <pc:cxnChg chg="del mod">
          <ac:chgData name="Julien NYAMBAL" userId="ab1197cc928146b1" providerId="LiveId" clId="{9704DC2C-D7FA-451B-BEEF-51FECD67CEB1}" dt="2019-08-10T12:32:24.411" v="6160" actId="478"/>
          <ac:cxnSpMkLst>
            <pc:docMk/>
            <pc:sldMk cId="3798354165" sldId="294"/>
            <ac:cxnSpMk id="26" creationId="{AFF95D85-9D71-4561-82C4-7FD875062072}"/>
          </ac:cxnSpMkLst>
        </pc:cxnChg>
        <pc:cxnChg chg="del mod">
          <ac:chgData name="Julien NYAMBAL" userId="ab1197cc928146b1" providerId="LiveId" clId="{9704DC2C-D7FA-451B-BEEF-51FECD67CEB1}" dt="2019-08-10T12:32:24.411" v="6160" actId="478"/>
          <ac:cxnSpMkLst>
            <pc:docMk/>
            <pc:sldMk cId="3798354165" sldId="294"/>
            <ac:cxnSpMk id="30" creationId="{9A63F5B8-3D43-4712-8767-337F8E27E93C}"/>
          </ac:cxnSpMkLst>
        </pc:cxnChg>
        <pc:cxnChg chg="del mod">
          <ac:chgData name="Julien NYAMBAL" userId="ab1197cc928146b1" providerId="LiveId" clId="{9704DC2C-D7FA-451B-BEEF-51FECD67CEB1}" dt="2019-08-10T12:32:24.411" v="6160" actId="478"/>
          <ac:cxnSpMkLst>
            <pc:docMk/>
            <pc:sldMk cId="3798354165" sldId="294"/>
            <ac:cxnSpMk id="33" creationId="{4C41BB88-19B4-45A0-A172-FCA8BB6DDD48}"/>
          </ac:cxnSpMkLst>
        </pc:cxnChg>
        <pc:cxnChg chg="del mod">
          <ac:chgData name="Julien NYAMBAL" userId="ab1197cc928146b1" providerId="LiveId" clId="{9704DC2C-D7FA-451B-BEEF-51FECD67CEB1}" dt="2019-08-10T12:32:24.411" v="6160" actId="478"/>
          <ac:cxnSpMkLst>
            <pc:docMk/>
            <pc:sldMk cId="3798354165" sldId="294"/>
            <ac:cxnSpMk id="35" creationId="{5C26305F-F2B2-4C7D-8959-13301F369AA6}"/>
          </ac:cxnSpMkLst>
        </pc:cxnChg>
        <pc:cxnChg chg="del mod">
          <ac:chgData name="Julien NYAMBAL" userId="ab1197cc928146b1" providerId="LiveId" clId="{9704DC2C-D7FA-451B-BEEF-51FECD67CEB1}" dt="2019-08-10T12:32:24.411" v="6160" actId="478"/>
          <ac:cxnSpMkLst>
            <pc:docMk/>
            <pc:sldMk cId="3798354165" sldId="294"/>
            <ac:cxnSpMk id="38" creationId="{D8D56F5E-306A-49EB-A44C-69969D86DD5E}"/>
          </ac:cxnSpMkLst>
        </pc:cxnChg>
        <pc:cxnChg chg="del mod">
          <ac:chgData name="Julien NYAMBAL" userId="ab1197cc928146b1" providerId="LiveId" clId="{9704DC2C-D7FA-451B-BEEF-51FECD67CEB1}" dt="2019-08-10T12:32:24.411" v="6160" actId="478"/>
          <ac:cxnSpMkLst>
            <pc:docMk/>
            <pc:sldMk cId="3798354165" sldId="294"/>
            <ac:cxnSpMk id="42" creationId="{24C7F809-A795-4E96-BB47-3563364A64BF}"/>
          </ac:cxnSpMkLst>
        </pc:cxnChg>
        <pc:cxnChg chg="del mod">
          <ac:chgData name="Julien NYAMBAL" userId="ab1197cc928146b1" providerId="LiveId" clId="{9704DC2C-D7FA-451B-BEEF-51FECD67CEB1}" dt="2019-08-10T12:32:24.411" v="6160" actId="478"/>
          <ac:cxnSpMkLst>
            <pc:docMk/>
            <pc:sldMk cId="3798354165" sldId="294"/>
            <ac:cxnSpMk id="46" creationId="{9F2DE134-EF64-42C6-8471-6305228963FA}"/>
          </ac:cxnSpMkLst>
        </pc:cxnChg>
        <pc:cxnChg chg="del mod">
          <ac:chgData name="Julien NYAMBAL" userId="ab1197cc928146b1" providerId="LiveId" clId="{9704DC2C-D7FA-451B-BEEF-51FECD67CEB1}" dt="2019-08-10T12:32:24.411" v="6160" actId="478"/>
          <ac:cxnSpMkLst>
            <pc:docMk/>
            <pc:sldMk cId="3798354165" sldId="294"/>
            <ac:cxnSpMk id="52" creationId="{98CA5FA6-9E92-4BB9-83A7-0A08DA449566}"/>
          </ac:cxnSpMkLst>
        </pc:cxnChg>
      </pc:sldChg>
      <pc:sldChg chg="modSp add">
        <pc:chgData name="Julien NYAMBAL" userId="ab1197cc928146b1" providerId="LiveId" clId="{9704DC2C-D7FA-451B-BEEF-51FECD67CEB1}" dt="2019-08-10T13:12:36.883" v="6594" actId="20577"/>
        <pc:sldMkLst>
          <pc:docMk/>
          <pc:sldMk cId="1685645461" sldId="295"/>
        </pc:sldMkLst>
        <pc:spChg chg="mod">
          <ac:chgData name="Julien NYAMBAL" userId="ab1197cc928146b1" providerId="LiveId" clId="{9704DC2C-D7FA-451B-BEEF-51FECD67CEB1}" dt="2019-08-10T12:55:48.993" v="6503" actId="20577"/>
          <ac:spMkLst>
            <pc:docMk/>
            <pc:sldMk cId="1685645461" sldId="295"/>
            <ac:spMk id="2" creationId="{BD49F93D-5316-441E-A640-3A566D53F35B}"/>
          </ac:spMkLst>
        </pc:spChg>
        <pc:spChg chg="mod">
          <ac:chgData name="Julien NYAMBAL" userId="ab1197cc928146b1" providerId="LiveId" clId="{9704DC2C-D7FA-451B-BEEF-51FECD67CEB1}" dt="2019-08-10T13:12:36.883" v="6594" actId="20577"/>
          <ac:spMkLst>
            <pc:docMk/>
            <pc:sldMk cId="1685645461" sldId="295"/>
            <ac:spMk id="3" creationId="{24E71F23-D880-492A-86E4-6C0F1ECD0D57}"/>
          </ac:spMkLst>
        </pc:spChg>
      </pc:sldChg>
    </pc:docChg>
  </pc:docChgLst>
  <pc:docChgLst>
    <pc:chgData name="Julien NYAMBAL" userId="ab1197cc928146b1" providerId="LiveId" clId="{123E3238-C473-4213-8F5C-4C4603EA1A97}"/>
    <pc:docChg chg="undo custSel addSld modSld sldOrd">
      <pc:chgData name="Julien NYAMBAL" userId="ab1197cc928146b1" providerId="LiveId" clId="{123E3238-C473-4213-8F5C-4C4603EA1A97}" dt="2019-08-06T22:04:15.824" v="1736" actId="20577"/>
      <pc:docMkLst>
        <pc:docMk/>
      </pc:docMkLst>
      <pc:sldChg chg="modSp">
        <pc:chgData name="Julien NYAMBAL" userId="ab1197cc928146b1" providerId="LiveId" clId="{123E3238-C473-4213-8F5C-4C4603EA1A97}" dt="2019-08-06T22:03:48.077" v="1711" actId="20577"/>
        <pc:sldMkLst>
          <pc:docMk/>
          <pc:sldMk cId="4074045182" sldId="257"/>
        </pc:sldMkLst>
        <pc:spChg chg="mod">
          <ac:chgData name="Julien NYAMBAL" userId="ab1197cc928146b1" providerId="LiveId" clId="{123E3238-C473-4213-8F5C-4C4603EA1A97}" dt="2019-08-06T20:26:22.314" v="27" actId="122"/>
          <ac:spMkLst>
            <pc:docMk/>
            <pc:sldMk cId="4074045182" sldId="257"/>
            <ac:spMk id="2" creationId="{2CD89B57-AA95-414F-8E73-CE07144B9372}"/>
          </ac:spMkLst>
        </pc:spChg>
        <pc:spChg chg="mod">
          <ac:chgData name="Julien NYAMBAL" userId="ab1197cc928146b1" providerId="LiveId" clId="{123E3238-C473-4213-8F5C-4C4603EA1A97}" dt="2019-08-06T22:03:48.077" v="1711" actId="20577"/>
          <ac:spMkLst>
            <pc:docMk/>
            <pc:sldMk cId="4074045182" sldId="257"/>
            <ac:spMk id="3" creationId="{8129656E-021D-43C1-8804-9BA46639DF82}"/>
          </ac:spMkLst>
        </pc:spChg>
      </pc:sldChg>
      <pc:sldChg chg="addSp delSp modSp ord">
        <pc:chgData name="Julien NYAMBAL" userId="ab1197cc928146b1" providerId="LiveId" clId="{123E3238-C473-4213-8F5C-4C4603EA1A97}" dt="2019-08-06T20:47:38.218" v="460" actId="11529"/>
        <pc:sldMkLst>
          <pc:docMk/>
          <pc:sldMk cId="3669348442" sldId="258"/>
        </pc:sldMkLst>
        <pc:spChg chg="mod">
          <ac:chgData name="Julien NYAMBAL" userId="ab1197cc928146b1" providerId="LiveId" clId="{123E3238-C473-4213-8F5C-4C4603EA1A97}" dt="2019-08-06T20:34:32.563" v="82" actId="20577"/>
          <ac:spMkLst>
            <pc:docMk/>
            <pc:sldMk cId="3669348442" sldId="258"/>
            <ac:spMk id="2" creationId="{20F5CADE-9D1C-4CA5-A957-AFA3018823BC}"/>
          </ac:spMkLst>
        </pc:spChg>
        <pc:spChg chg="mod">
          <ac:chgData name="Julien NYAMBAL" userId="ab1197cc928146b1" providerId="LiveId" clId="{123E3238-C473-4213-8F5C-4C4603EA1A97}" dt="2019-08-06T20:37:36.434" v="341" actId="5793"/>
          <ac:spMkLst>
            <pc:docMk/>
            <pc:sldMk cId="3669348442" sldId="258"/>
            <ac:spMk id="3" creationId="{9668FC95-A57A-4969-8BE7-8EBE64D68B74}"/>
          </ac:spMkLst>
        </pc:spChg>
        <pc:spChg chg="add mod">
          <ac:chgData name="Julien NYAMBAL" userId="ab1197cc928146b1" providerId="LiveId" clId="{123E3238-C473-4213-8F5C-4C4603EA1A97}" dt="2019-08-06T20:46:29.961" v="444" actId="14100"/>
          <ac:spMkLst>
            <pc:docMk/>
            <pc:sldMk cId="3669348442" sldId="258"/>
            <ac:spMk id="43" creationId="{0A3D619F-F9D9-47D9-AA1E-8F9DF786826D}"/>
          </ac:spMkLst>
        </pc:spChg>
        <pc:spChg chg="add mod">
          <ac:chgData name="Julien NYAMBAL" userId="ab1197cc928146b1" providerId="LiveId" clId="{123E3238-C473-4213-8F5C-4C4603EA1A97}" dt="2019-08-06T20:47:23.307" v="458" actId="1076"/>
          <ac:spMkLst>
            <pc:docMk/>
            <pc:sldMk cId="3669348442" sldId="258"/>
            <ac:spMk id="44" creationId="{EA56B834-502C-4D95-BB72-D1E68E9A28F7}"/>
          </ac:spMkLst>
        </pc:spChg>
        <pc:graphicFrameChg chg="add del mod modGraphic">
          <ac:chgData name="Julien NYAMBAL" userId="ab1197cc928146b1" providerId="LiveId" clId="{123E3238-C473-4213-8F5C-4C4603EA1A97}" dt="2019-08-06T20:39:07.820" v="363" actId="478"/>
          <ac:graphicFrameMkLst>
            <pc:docMk/>
            <pc:sldMk cId="3669348442" sldId="258"/>
            <ac:graphicFrameMk id="4" creationId="{9FDB722C-3B2F-4B05-A5E4-BCD8AA4B6273}"/>
          </ac:graphicFrameMkLst>
        </pc:graphicFrameChg>
        <pc:graphicFrameChg chg="add mod modGraphic">
          <ac:chgData name="Julien NYAMBAL" userId="ab1197cc928146b1" providerId="LiveId" clId="{123E3238-C473-4213-8F5C-4C4603EA1A97}" dt="2019-08-06T20:44:32.719" v="430" actId="1038"/>
          <ac:graphicFrameMkLst>
            <pc:docMk/>
            <pc:sldMk cId="3669348442" sldId="258"/>
            <ac:graphicFrameMk id="5" creationId="{BE63CB9A-8B19-4C1D-85F9-206F18D59837}"/>
          </ac:graphicFrameMkLst>
        </pc:graphicFrameChg>
        <pc:graphicFrameChg chg="add del mod">
          <ac:chgData name="Julien NYAMBAL" userId="ab1197cc928146b1" providerId="LiveId" clId="{123E3238-C473-4213-8F5C-4C4603EA1A97}" dt="2019-08-06T20:38:55.520" v="361" actId="478"/>
          <ac:graphicFrameMkLst>
            <pc:docMk/>
            <pc:sldMk cId="3669348442" sldId="258"/>
            <ac:graphicFrameMk id="6" creationId="{721B10FB-4DF3-4E08-8C5D-7863F53243C1}"/>
          </ac:graphicFrameMkLst>
        </pc:graphicFrameChg>
        <pc:graphicFrameChg chg="add del mod">
          <ac:chgData name="Julien NYAMBAL" userId="ab1197cc928146b1" providerId="LiveId" clId="{123E3238-C473-4213-8F5C-4C4603EA1A97}" dt="2019-08-06T20:40:37.793" v="370" actId="478"/>
          <ac:graphicFrameMkLst>
            <pc:docMk/>
            <pc:sldMk cId="3669348442" sldId="258"/>
            <ac:graphicFrameMk id="7" creationId="{8483615C-509B-4BBB-A37D-05811335218F}"/>
          </ac:graphicFrameMkLst>
        </pc:graphicFrameChg>
        <pc:graphicFrameChg chg="add del mod">
          <ac:chgData name="Julien NYAMBAL" userId="ab1197cc928146b1" providerId="LiveId" clId="{123E3238-C473-4213-8F5C-4C4603EA1A97}" dt="2019-08-06T20:40:37.793" v="370" actId="478"/>
          <ac:graphicFrameMkLst>
            <pc:docMk/>
            <pc:sldMk cId="3669348442" sldId="258"/>
            <ac:graphicFrameMk id="8" creationId="{97FC27F9-53A7-48CC-A05E-0CC6859027C5}"/>
          </ac:graphicFrameMkLst>
        </pc:graphicFrameChg>
        <pc:graphicFrameChg chg="add del mod">
          <ac:chgData name="Julien NYAMBAL" userId="ab1197cc928146b1" providerId="LiveId" clId="{123E3238-C473-4213-8F5C-4C4603EA1A97}" dt="2019-08-06T20:40:37.793" v="370" actId="478"/>
          <ac:graphicFrameMkLst>
            <pc:docMk/>
            <pc:sldMk cId="3669348442" sldId="258"/>
            <ac:graphicFrameMk id="9" creationId="{DAB48585-882C-4B96-9AB6-B78584C746E7}"/>
          </ac:graphicFrameMkLst>
        </pc:graphicFrameChg>
        <pc:graphicFrameChg chg="add del mod">
          <ac:chgData name="Julien NYAMBAL" userId="ab1197cc928146b1" providerId="LiveId" clId="{123E3238-C473-4213-8F5C-4C4603EA1A97}" dt="2019-08-06T20:40:37.793" v="370" actId="478"/>
          <ac:graphicFrameMkLst>
            <pc:docMk/>
            <pc:sldMk cId="3669348442" sldId="258"/>
            <ac:graphicFrameMk id="10" creationId="{4D010154-9DF9-4F68-9CB0-EF1618CC65A7}"/>
          </ac:graphicFrameMkLst>
        </pc:graphicFrameChg>
        <pc:graphicFrameChg chg="add del mod">
          <ac:chgData name="Julien NYAMBAL" userId="ab1197cc928146b1" providerId="LiveId" clId="{123E3238-C473-4213-8F5C-4C4603EA1A97}" dt="2019-08-06T20:40:37.793" v="370" actId="478"/>
          <ac:graphicFrameMkLst>
            <pc:docMk/>
            <pc:sldMk cId="3669348442" sldId="258"/>
            <ac:graphicFrameMk id="11" creationId="{2214B579-3789-4B3F-92E1-0CF25DB2CE95}"/>
          </ac:graphicFrameMkLst>
        </pc:graphicFrameChg>
        <pc:graphicFrameChg chg="add del mod">
          <ac:chgData name="Julien NYAMBAL" userId="ab1197cc928146b1" providerId="LiveId" clId="{123E3238-C473-4213-8F5C-4C4603EA1A97}" dt="2019-08-06T20:40:37.793" v="370" actId="478"/>
          <ac:graphicFrameMkLst>
            <pc:docMk/>
            <pc:sldMk cId="3669348442" sldId="258"/>
            <ac:graphicFrameMk id="12" creationId="{3FA953BE-9505-4917-9587-87BC1B45E83F}"/>
          </ac:graphicFrameMkLst>
        </pc:graphicFrameChg>
        <pc:graphicFrameChg chg="add mod">
          <ac:chgData name="Julien NYAMBAL" userId="ab1197cc928146b1" providerId="LiveId" clId="{123E3238-C473-4213-8F5C-4C4603EA1A97}" dt="2019-08-06T20:44:32.719" v="430" actId="1038"/>
          <ac:graphicFrameMkLst>
            <pc:docMk/>
            <pc:sldMk cId="3669348442" sldId="258"/>
            <ac:graphicFrameMk id="13" creationId="{78726580-347A-40A2-A098-59EF88D903CC}"/>
          </ac:graphicFrameMkLst>
        </pc:graphicFrameChg>
        <pc:graphicFrameChg chg="add mod">
          <ac:chgData name="Julien NYAMBAL" userId="ab1197cc928146b1" providerId="LiveId" clId="{123E3238-C473-4213-8F5C-4C4603EA1A97}" dt="2019-08-06T20:44:32.719" v="430" actId="1038"/>
          <ac:graphicFrameMkLst>
            <pc:docMk/>
            <pc:sldMk cId="3669348442" sldId="258"/>
            <ac:graphicFrameMk id="14" creationId="{EAD4CD0E-830A-4E1A-BEF5-0B1367B6324C}"/>
          </ac:graphicFrameMkLst>
        </pc:graphicFrameChg>
        <pc:graphicFrameChg chg="add mod">
          <ac:chgData name="Julien NYAMBAL" userId="ab1197cc928146b1" providerId="LiveId" clId="{123E3238-C473-4213-8F5C-4C4603EA1A97}" dt="2019-08-06T20:44:32.719" v="430" actId="1038"/>
          <ac:graphicFrameMkLst>
            <pc:docMk/>
            <pc:sldMk cId="3669348442" sldId="258"/>
            <ac:graphicFrameMk id="15" creationId="{6EC7E7B9-AB8E-4C77-8914-25708D066219}"/>
          </ac:graphicFrameMkLst>
        </pc:graphicFrameChg>
        <pc:graphicFrameChg chg="add mod">
          <ac:chgData name="Julien NYAMBAL" userId="ab1197cc928146b1" providerId="LiveId" clId="{123E3238-C473-4213-8F5C-4C4603EA1A97}" dt="2019-08-06T20:44:32.719" v="430" actId="1038"/>
          <ac:graphicFrameMkLst>
            <pc:docMk/>
            <pc:sldMk cId="3669348442" sldId="258"/>
            <ac:graphicFrameMk id="16" creationId="{42AA7C57-3169-4100-8465-5D2998AF1C81}"/>
          </ac:graphicFrameMkLst>
        </pc:graphicFrameChg>
        <pc:graphicFrameChg chg="add mod">
          <ac:chgData name="Julien NYAMBAL" userId="ab1197cc928146b1" providerId="LiveId" clId="{123E3238-C473-4213-8F5C-4C4603EA1A97}" dt="2019-08-06T20:44:32.719" v="430" actId="1038"/>
          <ac:graphicFrameMkLst>
            <pc:docMk/>
            <pc:sldMk cId="3669348442" sldId="258"/>
            <ac:graphicFrameMk id="17" creationId="{37C86C24-2BC6-476D-9560-D92386FFCA4A}"/>
          </ac:graphicFrameMkLst>
        </pc:graphicFrameChg>
        <pc:graphicFrameChg chg="add mod modGraphic">
          <ac:chgData name="Julien NYAMBAL" userId="ab1197cc928146b1" providerId="LiveId" clId="{123E3238-C473-4213-8F5C-4C4603EA1A97}" dt="2019-08-06T20:47:00.438" v="453" actId="14734"/>
          <ac:graphicFrameMkLst>
            <pc:docMk/>
            <pc:sldMk cId="3669348442" sldId="258"/>
            <ac:graphicFrameMk id="18" creationId="{905B882C-1312-41B1-A728-CE0B096FB8D1}"/>
          </ac:graphicFrameMkLst>
        </pc:graphicFrameChg>
        <pc:graphicFrameChg chg="add del mod modGraphic">
          <ac:chgData name="Julien NYAMBAL" userId="ab1197cc928146b1" providerId="LiveId" clId="{123E3238-C473-4213-8F5C-4C4603EA1A97}" dt="2019-08-06T20:42:22.157" v="392" actId="478"/>
          <ac:graphicFrameMkLst>
            <pc:docMk/>
            <pc:sldMk cId="3669348442" sldId="258"/>
            <ac:graphicFrameMk id="20" creationId="{0A23400E-9B59-416B-802B-D11D9F7F2523}"/>
          </ac:graphicFrameMkLst>
        </pc:graphicFrameChg>
        <pc:graphicFrameChg chg="add del mod modGraphic">
          <ac:chgData name="Julien NYAMBAL" userId="ab1197cc928146b1" providerId="LiveId" clId="{123E3238-C473-4213-8F5C-4C4603EA1A97}" dt="2019-08-06T20:42:21.126" v="391" actId="478"/>
          <ac:graphicFrameMkLst>
            <pc:docMk/>
            <pc:sldMk cId="3669348442" sldId="258"/>
            <ac:graphicFrameMk id="22" creationId="{64F35917-4399-4EE4-8D89-656D108479EF}"/>
          </ac:graphicFrameMkLst>
        </pc:graphicFrameChg>
        <pc:graphicFrameChg chg="add del mod modGraphic">
          <ac:chgData name="Julien NYAMBAL" userId="ab1197cc928146b1" providerId="LiveId" clId="{123E3238-C473-4213-8F5C-4C4603EA1A97}" dt="2019-08-06T20:42:19.280" v="390" actId="478"/>
          <ac:graphicFrameMkLst>
            <pc:docMk/>
            <pc:sldMk cId="3669348442" sldId="258"/>
            <ac:graphicFrameMk id="24" creationId="{4E9E69A3-72AB-4547-9D4A-F8CB4FB97D6D}"/>
          </ac:graphicFrameMkLst>
        </pc:graphicFrameChg>
        <pc:cxnChg chg="add mod">
          <ac:chgData name="Julien NYAMBAL" userId="ab1197cc928146b1" providerId="LiveId" clId="{123E3238-C473-4213-8F5C-4C4603EA1A97}" dt="2019-08-06T20:44:32.719" v="430" actId="1038"/>
          <ac:cxnSpMkLst>
            <pc:docMk/>
            <pc:sldMk cId="3669348442" sldId="258"/>
            <ac:cxnSpMk id="26" creationId="{AFF95D85-9D71-4561-82C4-7FD875062072}"/>
          </ac:cxnSpMkLst>
        </pc:cxnChg>
        <pc:cxnChg chg="add mod">
          <ac:chgData name="Julien NYAMBAL" userId="ab1197cc928146b1" providerId="LiveId" clId="{123E3238-C473-4213-8F5C-4C4603EA1A97}" dt="2019-08-06T20:44:32.719" v="430" actId="1038"/>
          <ac:cxnSpMkLst>
            <pc:docMk/>
            <pc:sldMk cId="3669348442" sldId="258"/>
            <ac:cxnSpMk id="30" creationId="{9A63F5B8-3D43-4712-8767-337F8E27E93C}"/>
          </ac:cxnSpMkLst>
        </pc:cxnChg>
        <pc:cxnChg chg="add mod">
          <ac:chgData name="Julien NYAMBAL" userId="ab1197cc928146b1" providerId="LiveId" clId="{123E3238-C473-4213-8F5C-4C4603EA1A97}" dt="2019-08-06T20:44:32.719" v="430" actId="1038"/>
          <ac:cxnSpMkLst>
            <pc:docMk/>
            <pc:sldMk cId="3669348442" sldId="258"/>
            <ac:cxnSpMk id="33" creationId="{4C41BB88-19B4-45A0-A172-FCA8BB6DDD48}"/>
          </ac:cxnSpMkLst>
        </pc:cxnChg>
        <pc:cxnChg chg="add mod">
          <ac:chgData name="Julien NYAMBAL" userId="ab1197cc928146b1" providerId="LiveId" clId="{123E3238-C473-4213-8F5C-4C4603EA1A97}" dt="2019-08-06T20:44:32.719" v="430" actId="1038"/>
          <ac:cxnSpMkLst>
            <pc:docMk/>
            <pc:sldMk cId="3669348442" sldId="258"/>
            <ac:cxnSpMk id="35" creationId="{5C26305F-F2B2-4C7D-8959-13301F369AA6}"/>
          </ac:cxnSpMkLst>
        </pc:cxnChg>
        <pc:cxnChg chg="add mod">
          <ac:chgData name="Julien NYAMBAL" userId="ab1197cc928146b1" providerId="LiveId" clId="{123E3238-C473-4213-8F5C-4C4603EA1A97}" dt="2019-08-06T20:44:32.719" v="430" actId="1038"/>
          <ac:cxnSpMkLst>
            <pc:docMk/>
            <pc:sldMk cId="3669348442" sldId="258"/>
            <ac:cxnSpMk id="38" creationId="{D8D56F5E-306A-49EB-A44C-69969D86DD5E}"/>
          </ac:cxnSpMkLst>
        </pc:cxnChg>
        <pc:cxnChg chg="add mod">
          <ac:chgData name="Julien NYAMBAL" userId="ab1197cc928146b1" providerId="LiveId" clId="{123E3238-C473-4213-8F5C-4C4603EA1A97}" dt="2019-08-06T20:44:32.719" v="430" actId="1038"/>
          <ac:cxnSpMkLst>
            <pc:docMk/>
            <pc:sldMk cId="3669348442" sldId="258"/>
            <ac:cxnSpMk id="42" creationId="{24C7F809-A795-4E96-BB47-3563364A64BF}"/>
          </ac:cxnSpMkLst>
        </pc:cxnChg>
        <pc:cxnChg chg="add mod">
          <ac:chgData name="Julien NYAMBAL" userId="ab1197cc928146b1" providerId="LiveId" clId="{123E3238-C473-4213-8F5C-4C4603EA1A97}" dt="2019-08-06T20:47:29.271" v="459" actId="14100"/>
          <ac:cxnSpMkLst>
            <pc:docMk/>
            <pc:sldMk cId="3669348442" sldId="258"/>
            <ac:cxnSpMk id="46" creationId="{9F2DE134-EF64-42C6-8471-6305228963FA}"/>
          </ac:cxnSpMkLst>
        </pc:cxnChg>
        <pc:cxnChg chg="add mod">
          <ac:chgData name="Julien NYAMBAL" userId="ab1197cc928146b1" providerId="LiveId" clId="{123E3238-C473-4213-8F5C-4C4603EA1A97}" dt="2019-08-06T20:47:38.218" v="460" actId="11529"/>
          <ac:cxnSpMkLst>
            <pc:docMk/>
            <pc:sldMk cId="3669348442" sldId="258"/>
            <ac:cxnSpMk id="52" creationId="{98CA5FA6-9E92-4BB9-83A7-0A08DA449566}"/>
          </ac:cxnSpMkLst>
        </pc:cxnChg>
      </pc:sldChg>
      <pc:sldChg chg="addSp delSp modSp add">
        <pc:chgData name="Julien NYAMBAL" userId="ab1197cc928146b1" providerId="LiveId" clId="{123E3238-C473-4213-8F5C-4C4603EA1A97}" dt="2019-08-06T21:07:01.392" v="1024" actId="27636"/>
        <pc:sldMkLst>
          <pc:docMk/>
          <pc:sldMk cId="1925397583" sldId="259"/>
        </pc:sldMkLst>
        <pc:spChg chg="mod">
          <ac:chgData name="Julien NYAMBAL" userId="ab1197cc928146b1" providerId="LiveId" clId="{123E3238-C473-4213-8F5C-4C4603EA1A97}" dt="2019-08-06T20:32:32.121" v="71" actId="1076"/>
          <ac:spMkLst>
            <pc:docMk/>
            <pc:sldMk cId="1925397583" sldId="259"/>
            <ac:spMk id="2" creationId="{DE1E7ADC-D182-461E-AB10-BC3E45D833EB}"/>
          </ac:spMkLst>
        </pc:spChg>
        <pc:spChg chg="mod">
          <ac:chgData name="Julien NYAMBAL" userId="ab1197cc928146b1" providerId="LiveId" clId="{123E3238-C473-4213-8F5C-4C4603EA1A97}" dt="2019-08-06T21:07:01.392" v="1024" actId="27636"/>
          <ac:spMkLst>
            <pc:docMk/>
            <pc:sldMk cId="1925397583" sldId="259"/>
            <ac:spMk id="3" creationId="{B722C097-B219-48EA-82ED-0EDC9E39337D}"/>
          </ac:spMkLst>
        </pc:spChg>
        <pc:spChg chg="add del mod">
          <ac:chgData name="Julien NYAMBAL" userId="ab1197cc928146b1" providerId="LiveId" clId="{123E3238-C473-4213-8F5C-4C4603EA1A97}" dt="2019-08-06T20:59:55.278" v="612"/>
          <ac:spMkLst>
            <pc:docMk/>
            <pc:sldMk cId="1925397583" sldId="259"/>
            <ac:spMk id="17" creationId="{DA3C5001-532A-4D44-970E-21DBBF63E922}"/>
          </ac:spMkLst>
        </pc:spChg>
        <pc:spChg chg="add del mod">
          <ac:chgData name="Julien NYAMBAL" userId="ab1197cc928146b1" providerId="LiveId" clId="{123E3238-C473-4213-8F5C-4C4603EA1A97}" dt="2019-08-06T20:59:55.278" v="612"/>
          <ac:spMkLst>
            <pc:docMk/>
            <pc:sldMk cId="1925397583" sldId="259"/>
            <ac:spMk id="18" creationId="{5777D721-2DC7-45EB-BFE6-4E0F073992FD}"/>
          </ac:spMkLst>
        </pc:spChg>
        <pc:graphicFrameChg chg="add del mod">
          <ac:chgData name="Julien NYAMBAL" userId="ab1197cc928146b1" providerId="LiveId" clId="{123E3238-C473-4213-8F5C-4C4603EA1A97}" dt="2019-08-06T20:59:55.278" v="612"/>
          <ac:graphicFrameMkLst>
            <pc:docMk/>
            <pc:sldMk cId="1925397583" sldId="259"/>
            <ac:graphicFrameMk id="4" creationId="{90366155-87FD-4586-A771-CB218147FB3C}"/>
          </ac:graphicFrameMkLst>
        </pc:graphicFrameChg>
        <pc:graphicFrameChg chg="add del mod">
          <ac:chgData name="Julien NYAMBAL" userId="ab1197cc928146b1" providerId="LiveId" clId="{123E3238-C473-4213-8F5C-4C4603EA1A97}" dt="2019-08-06T20:59:55.278" v="612"/>
          <ac:graphicFrameMkLst>
            <pc:docMk/>
            <pc:sldMk cId="1925397583" sldId="259"/>
            <ac:graphicFrameMk id="5" creationId="{427B391E-171C-40A6-8A37-0681B2671D71}"/>
          </ac:graphicFrameMkLst>
        </pc:graphicFrameChg>
        <pc:graphicFrameChg chg="add del mod">
          <ac:chgData name="Julien NYAMBAL" userId="ab1197cc928146b1" providerId="LiveId" clId="{123E3238-C473-4213-8F5C-4C4603EA1A97}" dt="2019-08-06T20:59:55.278" v="612"/>
          <ac:graphicFrameMkLst>
            <pc:docMk/>
            <pc:sldMk cId="1925397583" sldId="259"/>
            <ac:graphicFrameMk id="6" creationId="{31F7EA28-2EE0-4F89-964E-C7DBE7C4C9D2}"/>
          </ac:graphicFrameMkLst>
        </pc:graphicFrameChg>
        <pc:graphicFrameChg chg="add del mod">
          <ac:chgData name="Julien NYAMBAL" userId="ab1197cc928146b1" providerId="LiveId" clId="{123E3238-C473-4213-8F5C-4C4603EA1A97}" dt="2019-08-06T20:59:55.278" v="612"/>
          <ac:graphicFrameMkLst>
            <pc:docMk/>
            <pc:sldMk cId="1925397583" sldId="259"/>
            <ac:graphicFrameMk id="7" creationId="{8F846804-757F-4F16-B964-A7E46F5ED087}"/>
          </ac:graphicFrameMkLst>
        </pc:graphicFrameChg>
        <pc:graphicFrameChg chg="add del mod">
          <ac:chgData name="Julien NYAMBAL" userId="ab1197cc928146b1" providerId="LiveId" clId="{123E3238-C473-4213-8F5C-4C4603EA1A97}" dt="2019-08-06T20:59:09.835" v="606" actId="478"/>
          <ac:graphicFrameMkLst>
            <pc:docMk/>
            <pc:sldMk cId="1925397583" sldId="259"/>
            <ac:graphicFrameMk id="8" creationId="{D6FE9D5F-B245-4D65-852B-C27597A6F8ED}"/>
          </ac:graphicFrameMkLst>
        </pc:graphicFrameChg>
        <pc:graphicFrameChg chg="add del mod">
          <ac:chgData name="Julien NYAMBAL" userId="ab1197cc928146b1" providerId="LiveId" clId="{123E3238-C473-4213-8F5C-4C4603EA1A97}" dt="2019-08-06T20:59:09.835" v="606" actId="478"/>
          <ac:graphicFrameMkLst>
            <pc:docMk/>
            <pc:sldMk cId="1925397583" sldId="259"/>
            <ac:graphicFrameMk id="9" creationId="{C1ED5956-D1A6-405D-A1C8-FD2B076E9DFD}"/>
          </ac:graphicFrameMkLst>
        </pc:graphicFrameChg>
        <pc:graphicFrameChg chg="add del mod">
          <ac:chgData name="Julien NYAMBAL" userId="ab1197cc928146b1" providerId="LiveId" clId="{123E3238-C473-4213-8F5C-4C4603EA1A97}" dt="2019-08-06T20:59:55.278" v="612"/>
          <ac:graphicFrameMkLst>
            <pc:docMk/>
            <pc:sldMk cId="1925397583" sldId="259"/>
            <ac:graphicFrameMk id="10" creationId="{9A979CEE-B01B-452A-9439-1F8FA5A48F2E}"/>
          </ac:graphicFrameMkLst>
        </pc:graphicFrameChg>
        <pc:cxnChg chg="add del mod">
          <ac:chgData name="Julien NYAMBAL" userId="ab1197cc928146b1" providerId="LiveId" clId="{123E3238-C473-4213-8F5C-4C4603EA1A97}" dt="2019-08-06T20:59:55.278" v="612"/>
          <ac:cxnSpMkLst>
            <pc:docMk/>
            <pc:sldMk cId="1925397583" sldId="259"/>
            <ac:cxnSpMk id="11" creationId="{80C4CBCE-E4ED-41B1-8DBE-352F727C12A7}"/>
          </ac:cxnSpMkLst>
        </pc:cxnChg>
        <pc:cxnChg chg="add del mod">
          <ac:chgData name="Julien NYAMBAL" userId="ab1197cc928146b1" providerId="LiveId" clId="{123E3238-C473-4213-8F5C-4C4603EA1A97}" dt="2019-08-06T20:59:55.278" v="612"/>
          <ac:cxnSpMkLst>
            <pc:docMk/>
            <pc:sldMk cId="1925397583" sldId="259"/>
            <ac:cxnSpMk id="12" creationId="{398122CF-1D5E-4D2D-9843-DED9C8A733B8}"/>
          </ac:cxnSpMkLst>
        </pc:cxnChg>
        <pc:cxnChg chg="add del mod">
          <ac:chgData name="Julien NYAMBAL" userId="ab1197cc928146b1" providerId="LiveId" clId="{123E3238-C473-4213-8F5C-4C4603EA1A97}" dt="2019-08-06T20:59:55.278" v="612"/>
          <ac:cxnSpMkLst>
            <pc:docMk/>
            <pc:sldMk cId="1925397583" sldId="259"/>
            <ac:cxnSpMk id="13" creationId="{C0C428FF-98AE-4AB2-8E9A-896F8F0BC82B}"/>
          </ac:cxnSpMkLst>
        </pc:cxnChg>
        <pc:cxnChg chg="add del mod">
          <ac:chgData name="Julien NYAMBAL" userId="ab1197cc928146b1" providerId="LiveId" clId="{123E3238-C473-4213-8F5C-4C4603EA1A97}" dt="2019-08-06T20:59:55.278" v="612"/>
          <ac:cxnSpMkLst>
            <pc:docMk/>
            <pc:sldMk cId="1925397583" sldId="259"/>
            <ac:cxnSpMk id="14" creationId="{9C33AF36-1B0F-4B61-8A52-C599A978245C}"/>
          </ac:cxnSpMkLst>
        </pc:cxnChg>
        <pc:cxnChg chg="add del mod">
          <ac:chgData name="Julien NYAMBAL" userId="ab1197cc928146b1" providerId="LiveId" clId="{123E3238-C473-4213-8F5C-4C4603EA1A97}" dt="2019-08-06T20:59:11.988" v="607" actId="478"/>
          <ac:cxnSpMkLst>
            <pc:docMk/>
            <pc:sldMk cId="1925397583" sldId="259"/>
            <ac:cxnSpMk id="15" creationId="{61FF2D6B-E471-4A4C-B1B7-B84AF78996B3}"/>
          </ac:cxnSpMkLst>
        </pc:cxnChg>
        <pc:cxnChg chg="add del mod">
          <ac:chgData name="Julien NYAMBAL" userId="ab1197cc928146b1" providerId="LiveId" clId="{123E3238-C473-4213-8F5C-4C4603EA1A97}" dt="2019-08-06T20:59:14.447" v="608" actId="478"/>
          <ac:cxnSpMkLst>
            <pc:docMk/>
            <pc:sldMk cId="1925397583" sldId="259"/>
            <ac:cxnSpMk id="16" creationId="{3CF54160-C025-4688-833D-6907F1304ED0}"/>
          </ac:cxnSpMkLst>
        </pc:cxnChg>
        <pc:cxnChg chg="add del mod">
          <ac:chgData name="Julien NYAMBAL" userId="ab1197cc928146b1" providerId="LiveId" clId="{123E3238-C473-4213-8F5C-4C4603EA1A97}" dt="2019-08-06T20:59:55.278" v="612"/>
          <ac:cxnSpMkLst>
            <pc:docMk/>
            <pc:sldMk cId="1925397583" sldId="259"/>
            <ac:cxnSpMk id="19" creationId="{C71B4B5C-1EA3-4784-8ED7-72463A345CA7}"/>
          </ac:cxnSpMkLst>
        </pc:cxnChg>
      </pc:sldChg>
      <pc:sldChg chg="add">
        <pc:chgData name="Julien NYAMBAL" userId="ab1197cc928146b1" providerId="LiveId" clId="{123E3238-C473-4213-8F5C-4C4603EA1A97}" dt="2019-08-06T20:32:38.520" v="72"/>
        <pc:sldMkLst>
          <pc:docMk/>
          <pc:sldMk cId="494545206" sldId="260"/>
        </pc:sldMkLst>
      </pc:sldChg>
      <pc:sldChg chg="modSp add">
        <pc:chgData name="Julien NYAMBAL" userId="ab1197cc928146b1" providerId="LiveId" clId="{123E3238-C473-4213-8F5C-4C4603EA1A97}" dt="2019-08-06T22:04:15.824" v="1736" actId="20577"/>
        <pc:sldMkLst>
          <pc:docMk/>
          <pc:sldMk cId="3752632184" sldId="261"/>
        </pc:sldMkLst>
        <pc:spChg chg="mod">
          <ac:chgData name="Julien NYAMBAL" userId="ab1197cc928146b1" providerId="LiveId" clId="{123E3238-C473-4213-8F5C-4C4603EA1A97}" dt="2019-08-06T22:03:58.490" v="1712"/>
          <ac:spMkLst>
            <pc:docMk/>
            <pc:sldMk cId="3752632184" sldId="261"/>
            <ac:spMk id="2" creationId="{DE1E7ADC-D182-461E-AB10-BC3E45D833EB}"/>
          </ac:spMkLst>
        </pc:spChg>
        <pc:spChg chg="mod">
          <ac:chgData name="Julien NYAMBAL" userId="ab1197cc928146b1" providerId="LiveId" clId="{123E3238-C473-4213-8F5C-4C4603EA1A97}" dt="2019-08-06T22:04:15.824" v="1736" actId="20577"/>
          <ac:spMkLst>
            <pc:docMk/>
            <pc:sldMk cId="3752632184" sldId="261"/>
            <ac:spMk id="3" creationId="{B722C097-B219-48EA-82ED-0EDC9E39337D}"/>
          </ac:spMkLst>
        </pc:spChg>
      </pc:sldChg>
      <pc:sldChg chg="addSp delSp modSp add">
        <pc:chgData name="Julien NYAMBAL" userId="ab1197cc928146b1" providerId="LiveId" clId="{123E3238-C473-4213-8F5C-4C4603EA1A97}" dt="2019-08-06T21:21:48.773" v="1347" actId="255"/>
        <pc:sldMkLst>
          <pc:docMk/>
          <pc:sldMk cId="3447731838" sldId="262"/>
        </pc:sldMkLst>
        <pc:spChg chg="mod">
          <ac:chgData name="Julien NYAMBAL" userId="ab1197cc928146b1" providerId="LiveId" clId="{123E3238-C473-4213-8F5C-4C4603EA1A97}" dt="2019-08-06T21:21:48.773" v="1347" actId="255"/>
          <ac:spMkLst>
            <pc:docMk/>
            <pc:sldMk cId="3447731838" sldId="262"/>
            <ac:spMk id="2" creationId="{DE1E7ADC-D182-461E-AB10-BC3E45D833EB}"/>
          </ac:spMkLst>
        </pc:spChg>
        <pc:spChg chg="mod">
          <ac:chgData name="Julien NYAMBAL" userId="ab1197cc928146b1" providerId="LiveId" clId="{123E3238-C473-4213-8F5C-4C4603EA1A97}" dt="2019-08-06T21:13:41.263" v="1137" actId="20577"/>
          <ac:spMkLst>
            <pc:docMk/>
            <pc:sldMk cId="3447731838" sldId="262"/>
            <ac:spMk id="3" creationId="{B722C097-B219-48EA-82ED-0EDC9E39337D}"/>
          </ac:spMkLst>
        </pc:spChg>
        <pc:spChg chg="add mod">
          <ac:chgData name="Julien NYAMBAL" userId="ab1197cc928146b1" providerId="LiveId" clId="{123E3238-C473-4213-8F5C-4C4603EA1A97}" dt="2019-08-06T21:07:23.849" v="1047" actId="1036"/>
          <ac:spMkLst>
            <pc:docMk/>
            <pc:sldMk cId="3447731838" sldId="262"/>
            <ac:spMk id="13" creationId="{EA26BADC-F64E-4324-BDDD-CB90A8965378}"/>
          </ac:spMkLst>
        </pc:spChg>
        <pc:spChg chg="add mod">
          <ac:chgData name="Julien NYAMBAL" userId="ab1197cc928146b1" providerId="LiveId" clId="{123E3238-C473-4213-8F5C-4C4603EA1A97}" dt="2019-08-06T21:07:23.849" v="1047" actId="1036"/>
          <ac:spMkLst>
            <pc:docMk/>
            <pc:sldMk cId="3447731838" sldId="262"/>
            <ac:spMk id="14" creationId="{BF15B82B-2CA6-43DD-BF58-0F120948A6BD}"/>
          </ac:spMkLst>
        </pc:spChg>
        <pc:spChg chg="add mod">
          <ac:chgData name="Julien NYAMBAL" userId="ab1197cc928146b1" providerId="LiveId" clId="{123E3238-C473-4213-8F5C-4C4603EA1A97}" dt="2019-08-06T21:07:39.881" v="1060" actId="1076"/>
          <ac:spMkLst>
            <pc:docMk/>
            <pc:sldMk cId="3447731838" sldId="262"/>
            <ac:spMk id="16" creationId="{8FFB0370-C7AF-4C22-BF1C-19C522FFA569}"/>
          </ac:spMkLst>
        </pc:spChg>
        <pc:spChg chg="add del mod">
          <ac:chgData name="Julien NYAMBAL" userId="ab1197cc928146b1" providerId="LiveId" clId="{123E3238-C473-4213-8F5C-4C4603EA1A97}" dt="2019-08-06T21:10:57.968" v="1077" actId="478"/>
          <ac:spMkLst>
            <pc:docMk/>
            <pc:sldMk cId="3447731838" sldId="262"/>
            <ac:spMk id="17" creationId="{65DBBFB3-89AC-43E1-A57A-2E6AAA005E56}"/>
          </ac:spMkLst>
        </pc:spChg>
        <pc:spChg chg="add del mod">
          <ac:chgData name="Julien NYAMBAL" userId="ab1197cc928146b1" providerId="LiveId" clId="{123E3238-C473-4213-8F5C-4C4603EA1A97}" dt="2019-08-06T21:18:56.257" v="1262" actId="478"/>
          <ac:spMkLst>
            <pc:docMk/>
            <pc:sldMk cId="3447731838" sldId="262"/>
            <ac:spMk id="23" creationId="{014C1F50-134E-4306-BA24-0FB750524A34}"/>
          </ac:spMkLst>
        </pc:spChg>
        <pc:spChg chg="add mod">
          <ac:chgData name="Julien NYAMBAL" userId="ab1197cc928146b1" providerId="LiveId" clId="{123E3238-C473-4213-8F5C-4C4603EA1A97}" dt="2019-08-06T21:19:08.821" v="1277" actId="1076"/>
          <ac:spMkLst>
            <pc:docMk/>
            <pc:sldMk cId="3447731838" sldId="262"/>
            <ac:spMk id="24" creationId="{CB9C01D0-D1D8-4FF8-9566-945BE72A9260}"/>
          </ac:spMkLst>
        </pc:spChg>
        <pc:graphicFrameChg chg="add mod modGraphic">
          <ac:chgData name="Julien NYAMBAL" userId="ab1197cc928146b1" providerId="LiveId" clId="{123E3238-C473-4213-8F5C-4C4603EA1A97}" dt="2019-08-06T21:07:46.200" v="1061" actId="20577"/>
          <ac:graphicFrameMkLst>
            <pc:docMk/>
            <pc:sldMk cId="3447731838" sldId="262"/>
            <ac:graphicFrameMk id="4" creationId="{F52F3A49-22A8-4159-AC55-C69886CB2523}"/>
          </ac:graphicFrameMkLst>
        </pc:graphicFrameChg>
        <pc:graphicFrameChg chg="add mod modGraphic">
          <ac:chgData name="Julien NYAMBAL" userId="ab1197cc928146b1" providerId="LiveId" clId="{123E3238-C473-4213-8F5C-4C4603EA1A97}" dt="2019-08-06T21:07:49.128" v="1062" actId="20577"/>
          <ac:graphicFrameMkLst>
            <pc:docMk/>
            <pc:sldMk cId="3447731838" sldId="262"/>
            <ac:graphicFrameMk id="5" creationId="{41F18AD6-51AB-4FE9-B38B-C1EA17F8C842}"/>
          </ac:graphicFrameMkLst>
        </pc:graphicFrameChg>
        <pc:graphicFrameChg chg="add mod modGraphic">
          <ac:chgData name="Julien NYAMBAL" userId="ab1197cc928146b1" providerId="LiveId" clId="{123E3238-C473-4213-8F5C-4C4603EA1A97}" dt="2019-08-06T21:07:52.374" v="1063" actId="20577"/>
          <ac:graphicFrameMkLst>
            <pc:docMk/>
            <pc:sldMk cId="3447731838" sldId="262"/>
            <ac:graphicFrameMk id="6" creationId="{D30B7654-A6D6-4F87-AFD4-92A6B3683625}"/>
          </ac:graphicFrameMkLst>
        </pc:graphicFrameChg>
        <pc:graphicFrameChg chg="add mod modGraphic">
          <ac:chgData name="Julien NYAMBAL" userId="ab1197cc928146b1" providerId="LiveId" clId="{123E3238-C473-4213-8F5C-4C4603EA1A97}" dt="2019-08-06T21:07:54.981" v="1064" actId="20577"/>
          <ac:graphicFrameMkLst>
            <pc:docMk/>
            <pc:sldMk cId="3447731838" sldId="262"/>
            <ac:graphicFrameMk id="7" creationId="{97E97A98-6E39-40A1-A2DE-C331CD497E42}"/>
          </ac:graphicFrameMkLst>
        </pc:graphicFrameChg>
        <pc:graphicFrameChg chg="add mod modGraphic">
          <ac:chgData name="Julien NYAMBAL" userId="ab1197cc928146b1" providerId="LiveId" clId="{123E3238-C473-4213-8F5C-4C4603EA1A97}" dt="2019-08-06T21:07:57.042" v="1065" actId="20577"/>
          <ac:graphicFrameMkLst>
            <pc:docMk/>
            <pc:sldMk cId="3447731838" sldId="262"/>
            <ac:graphicFrameMk id="8" creationId="{36608DAD-1CDC-4AC9-89AC-1EA950286B19}"/>
          </ac:graphicFrameMkLst>
        </pc:graphicFrameChg>
        <pc:graphicFrameChg chg="add mod modGraphic">
          <ac:chgData name="Julien NYAMBAL" userId="ab1197cc928146b1" providerId="LiveId" clId="{123E3238-C473-4213-8F5C-4C4603EA1A97}" dt="2019-08-06T21:17:45.277" v="1256"/>
          <ac:graphicFrameMkLst>
            <pc:docMk/>
            <pc:sldMk cId="3447731838" sldId="262"/>
            <ac:graphicFrameMk id="22" creationId="{887635DC-0101-4AA3-BE80-321C772D90D6}"/>
          </ac:graphicFrameMkLst>
        </pc:graphicFrameChg>
        <pc:cxnChg chg="add mod">
          <ac:chgData name="Julien NYAMBAL" userId="ab1197cc928146b1" providerId="LiveId" clId="{123E3238-C473-4213-8F5C-4C4603EA1A97}" dt="2019-08-06T21:07:23.849" v="1047" actId="1036"/>
          <ac:cxnSpMkLst>
            <pc:docMk/>
            <pc:sldMk cId="3447731838" sldId="262"/>
            <ac:cxnSpMk id="9" creationId="{CF1143ED-5CFF-411A-95DA-CFE2747C408D}"/>
          </ac:cxnSpMkLst>
        </pc:cxnChg>
        <pc:cxnChg chg="add mod">
          <ac:chgData name="Julien NYAMBAL" userId="ab1197cc928146b1" providerId="LiveId" clId="{123E3238-C473-4213-8F5C-4C4603EA1A97}" dt="2019-08-06T21:07:23.849" v="1047" actId="1036"/>
          <ac:cxnSpMkLst>
            <pc:docMk/>
            <pc:sldMk cId="3447731838" sldId="262"/>
            <ac:cxnSpMk id="10" creationId="{4F6551BC-1A4C-4FF2-BD78-05BBC32C20D4}"/>
          </ac:cxnSpMkLst>
        </pc:cxnChg>
        <pc:cxnChg chg="add mod">
          <ac:chgData name="Julien NYAMBAL" userId="ab1197cc928146b1" providerId="LiveId" clId="{123E3238-C473-4213-8F5C-4C4603EA1A97}" dt="2019-08-06T21:07:23.849" v="1047" actId="1036"/>
          <ac:cxnSpMkLst>
            <pc:docMk/>
            <pc:sldMk cId="3447731838" sldId="262"/>
            <ac:cxnSpMk id="11" creationId="{61127713-49D6-4BAC-BCC8-A01885C017A8}"/>
          </ac:cxnSpMkLst>
        </pc:cxnChg>
        <pc:cxnChg chg="add mod">
          <ac:chgData name="Julien NYAMBAL" userId="ab1197cc928146b1" providerId="LiveId" clId="{123E3238-C473-4213-8F5C-4C4603EA1A97}" dt="2019-08-06T21:07:23.849" v="1047" actId="1036"/>
          <ac:cxnSpMkLst>
            <pc:docMk/>
            <pc:sldMk cId="3447731838" sldId="262"/>
            <ac:cxnSpMk id="12" creationId="{245C483F-CD14-4576-96C2-72DB5E4CD075}"/>
          </ac:cxnSpMkLst>
        </pc:cxnChg>
        <pc:cxnChg chg="add mod">
          <ac:chgData name="Julien NYAMBAL" userId="ab1197cc928146b1" providerId="LiveId" clId="{123E3238-C473-4213-8F5C-4C4603EA1A97}" dt="2019-08-06T21:10:29.444" v="1070" actId="14100"/>
          <ac:cxnSpMkLst>
            <pc:docMk/>
            <pc:sldMk cId="3447731838" sldId="262"/>
            <ac:cxnSpMk id="15" creationId="{0B2CE182-9FC2-461A-8105-E38AEA6B38F4}"/>
          </ac:cxnSpMkLst>
        </pc:cxnChg>
        <pc:cxnChg chg="add del mod">
          <ac:chgData name="Julien NYAMBAL" userId="ab1197cc928146b1" providerId="LiveId" clId="{123E3238-C473-4213-8F5C-4C4603EA1A97}" dt="2019-08-06T21:10:57.968" v="1077" actId="478"/>
          <ac:cxnSpMkLst>
            <pc:docMk/>
            <pc:sldMk cId="3447731838" sldId="262"/>
            <ac:cxnSpMk id="19" creationId="{5F459C07-E982-462C-848E-675620142FCF}"/>
          </ac:cxnSpMkLst>
        </pc:cxnChg>
      </pc:sldChg>
      <pc:sldChg chg="addSp delSp modSp add">
        <pc:chgData name="Julien NYAMBAL" userId="ab1197cc928146b1" providerId="LiveId" clId="{123E3238-C473-4213-8F5C-4C4603EA1A97}" dt="2019-08-06T21:23:33.620" v="1414" actId="1076"/>
        <pc:sldMkLst>
          <pc:docMk/>
          <pc:sldMk cId="2055376180" sldId="263"/>
        </pc:sldMkLst>
        <pc:spChg chg="mod">
          <ac:chgData name="Julien NYAMBAL" userId="ab1197cc928146b1" providerId="LiveId" clId="{123E3238-C473-4213-8F5C-4C4603EA1A97}" dt="2019-08-06T21:22:13.138" v="1349" actId="255"/>
          <ac:spMkLst>
            <pc:docMk/>
            <pc:sldMk cId="2055376180" sldId="263"/>
            <ac:spMk id="2" creationId="{DE1E7ADC-D182-461E-AB10-BC3E45D833EB}"/>
          </ac:spMkLst>
        </pc:spChg>
        <pc:spChg chg="add mod">
          <ac:chgData name="Julien NYAMBAL" userId="ab1197cc928146b1" providerId="LiveId" clId="{123E3238-C473-4213-8F5C-4C4603EA1A97}" dt="2019-08-06T21:23:33.620" v="1414" actId="1076"/>
          <ac:spMkLst>
            <pc:docMk/>
            <pc:sldMk cId="2055376180" sldId="263"/>
            <ac:spMk id="18" creationId="{C2C6B048-9D0B-477F-8C8E-34220389E002}"/>
          </ac:spMkLst>
        </pc:spChg>
        <pc:spChg chg="add">
          <ac:chgData name="Julien NYAMBAL" userId="ab1197cc928146b1" providerId="LiveId" clId="{123E3238-C473-4213-8F5C-4C4603EA1A97}" dt="2019-08-06T21:20:42.349" v="1280"/>
          <ac:spMkLst>
            <pc:docMk/>
            <pc:sldMk cId="2055376180" sldId="263"/>
            <ac:spMk id="22" creationId="{5BFFC5C7-FC4F-41C2-88A4-756E5BFF6AF8}"/>
          </ac:spMkLst>
        </pc:spChg>
        <pc:graphicFrameChg chg="add del">
          <ac:chgData name="Julien NYAMBAL" userId="ab1197cc928146b1" providerId="LiveId" clId="{123E3238-C473-4213-8F5C-4C4603EA1A97}" dt="2019-08-06T21:20:41.497" v="1279" actId="478"/>
          <ac:graphicFrameMkLst>
            <pc:docMk/>
            <pc:sldMk cId="2055376180" sldId="263"/>
            <ac:graphicFrameMk id="20" creationId="{70C40D8E-B4D7-4FBB-B808-824EFF1B8DDF}"/>
          </ac:graphicFrameMkLst>
        </pc:graphicFrameChg>
        <pc:graphicFrameChg chg="add">
          <ac:chgData name="Julien NYAMBAL" userId="ab1197cc928146b1" providerId="LiveId" clId="{123E3238-C473-4213-8F5C-4C4603EA1A97}" dt="2019-08-06T21:20:42.349" v="1280"/>
          <ac:graphicFrameMkLst>
            <pc:docMk/>
            <pc:sldMk cId="2055376180" sldId="263"/>
            <ac:graphicFrameMk id="21" creationId="{6F6A02EA-4F4E-4A10-9E1D-C06188B5346D}"/>
          </ac:graphicFrameMkLst>
        </pc:graphicFrameChg>
      </pc:sldChg>
      <pc:sldChg chg="addSp modSp add">
        <pc:chgData name="Julien NYAMBAL" userId="ab1197cc928146b1" providerId="LiveId" clId="{123E3238-C473-4213-8F5C-4C4603EA1A97}" dt="2019-08-06T21:53:29.229" v="1610" actId="20577"/>
        <pc:sldMkLst>
          <pc:docMk/>
          <pc:sldMk cId="114554108" sldId="264"/>
        </pc:sldMkLst>
        <pc:spChg chg="mod">
          <ac:chgData name="Julien NYAMBAL" userId="ab1197cc928146b1" providerId="LiveId" clId="{123E3238-C473-4213-8F5C-4C4603EA1A97}" dt="2019-08-06T21:53:29.229" v="1610" actId="20577"/>
          <ac:spMkLst>
            <pc:docMk/>
            <pc:sldMk cId="114554108" sldId="264"/>
            <ac:spMk id="3" creationId="{B722C097-B219-48EA-82ED-0EDC9E39337D}"/>
          </ac:spMkLst>
        </pc:spChg>
        <pc:graphicFrameChg chg="add mod modGraphic">
          <ac:chgData name="Julien NYAMBAL" userId="ab1197cc928146b1" providerId="LiveId" clId="{123E3238-C473-4213-8F5C-4C4603EA1A97}" dt="2019-08-06T21:16:38.649" v="1252" actId="1076"/>
          <ac:graphicFrameMkLst>
            <pc:docMk/>
            <pc:sldMk cId="114554108" sldId="264"/>
            <ac:graphicFrameMk id="4" creationId="{E3499E96-40F3-4A79-853A-E980344BEDBA}"/>
          </ac:graphicFrameMkLst>
        </pc:graphicFrameChg>
      </pc:sldChg>
      <pc:sldChg chg="addSp delSp modSp add">
        <pc:chgData name="Julien NYAMBAL" userId="ab1197cc928146b1" providerId="LiveId" clId="{123E3238-C473-4213-8F5C-4C4603EA1A97}" dt="2019-08-06T21:30:15.630" v="1490" actId="478"/>
        <pc:sldMkLst>
          <pc:docMk/>
          <pc:sldMk cId="2643840929" sldId="265"/>
        </pc:sldMkLst>
        <pc:spChg chg="mod">
          <ac:chgData name="Julien NYAMBAL" userId="ab1197cc928146b1" providerId="LiveId" clId="{123E3238-C473-4213-8F5C-4C4603EA1A97}" dt="2019-08-06T21:24:11.472" v="1416" actId="1076"/>
          <ac:spMkLst>
            <pc:docMk/>
            <pc:sldMk cId="2643840929" sldId="265"/>
            <ac:spMk id="18" creationId="{C2C6B048-9D0B-477F-8C8E-34220389E002}"/>
          </ac:spMkLst>
        </pc:spChg>
        <pc:spChg chg="add mod">
          <ac:chgData name="Julien NYAMBAL" userId="ab1197cc928146b1" providerId="LiveId" clId="{123E3238-C473-4213-8F5C-4C4603EA1A97}" dt="2019-08-06T21:27:37.421" v="1488" actId="113"/>
          <ac:spMkLst>
            <pc:docMk/>
            <pc:sldMk cId="2643840929" sldId="265"/>
            <ac:spMk id="25" creationId="{195106BC-7B9C-4B88-AA35-18EFF67BD418}"/>
          </ac:spMkLst>
        </pc:spChg>
        <pc:graphicFrameChg chg="mod modGraphic">
          <ac:chgData name="Julien NYAMBAL" userId="ab1197cc928146b1" providerId="LiveId" clId="{123E3238-C473-4213-8F5C-4C4603EA1A97}" dt="2019-08-06T21:25:24.558" v="1453" actId="14100"/>
          <ac:graphicFrameMkLst>
            <pc:docMk/>
            <pc:sldMk cId="2643840929" sldId="265"/>
            <ac:graphicFrameMk id="4" creationId="{F52F3A49-22A8-4159-AC55-C69886CB2523}"/>
          </ac:graphicFrameMkLst>
        </pc:graphicFrameChg>
        <pc:graphicFrameChg chg="mod modGraphic">
          <ac:chgData name="Julien NYAMBAL" userId="ab1197cc928146b1" providerId="LiveId" clId="{123E3238-C473-4213-8F5C-4C4603EA1A97}" dt="2019-08-06T21:26:14.905" v="1465" actId="20577"/>
          <ac:graphicFrameMkLst>
            <pc:docMk/>
            <pc:sldMk cId="2643840929" sldId="265"/>
            <ac:graphicFrameMk id="5" creationId="{41F18AD6-51AB-4FE9-B38B-C1EA17F8C842}"/>
          </ac:graphicFrameMkLst>
        </pc:graphicFrameChg>
        <pc:graphicFrameChg chg="mod modGraphic">
          <ac:chgData name="Julien NYAMBAL" userId="ab1197cc928146b1" providerId="LiveId" clId="{123E3238-C473-4213-8F5C-4C4603EA1A97}" dt="2019-08-06T21:26:26.558" v="1471" actId="14100"/>
          <ac:graphicFrameMkLst>
            <pc:docMk/>
            <pc:sldMk cId="2643840929" sldId="265"/>
            <ac:graphicFrameMk id="6" creationId="{D30B7654-A6D6-4F87-AFD4-92A6B3683625}"/>
          </ac:graphicFrameMkLst>
        </pc:graphicFrameChg>
        <pc:graphicFrameChg chg="modGraphic">
          <ac:chgData name="Julien NYAMBAL" userId="ab1197cc928146b1" providerId="LiveId" clId="{123E3238-C473-4213-8F5C-4C4603EA1A97}" dt="2019-08-06T21:26:41.556" v="1476" actId="14100"/>
          <ac:graphicFrameMkLst>
            <pc:docMk/>
            <pc:sldMk cId="2643840929" sldId="265"/>
            <ac:graphicFrameMk id="7" creationId="{97E97A98-6E39-40A1-A2DE-C331CD497E42}"/>
          </ac:graphicFrameMkLst>
        </pc:graphicFrameChg>
        <pc:cxnChg chg="mod">
          <ac:chgData name="Julien NYAMBAL" userId="ab1197cc928146b1" providerId="LiveId" clId="{123E3238-C473-4213-8F5C-4C4603EA1A97}" dt="2019-08-06T21:26:00.762" v="1462" actId="14100"/>
          <ac:cxnSpMkLst>
            <pc:docMk/>
            <pc:sldMk cId="2643840929" sldId="265"/>
            <ac:cxnSpMk id="9" creationId="{CF1143ED-5CFF-411A-95DA-CFE2747C408D}"/>
          </ac:cxnSpMkLst>
        </pc:cxnChg>
        <pc:cxnChg chg="mod">
          <ac:chgData name="Julien NYAMBAL" userId="ab1197cc928146b1" providerId="LiveId" clId="{123E3238-C473-4213-8F5C-4C4603EA1A97}" dt="2019-08-06T21:26:26.558" v="1471" actId="14100"/>
          <ac:cxnSpMkLst>
            <pc:docMk/>
            <pc:sldMk cId="2643840929" sldId="265"/>
            <ac:cxnSpMk id="10" creationId="{4F6551BC-1A4C-4FF2-BD78-05BBC32C20D4}"/>
          </ac:cxnSpMkLst>
        </pc:cxnChg>
        <pc:cxnChg chg="mod">
          <ac:chgData name="Julien NYAMBAL" userId="ab1197cc928146b1" providerId="LiveId" clId="{123E3238-C473-4213-8F5C-4C4603EA1A97}" dt="2019-08-06T21:26:41.556" v="1476" actId="14100"/>
          <ac:cxnSpMkLst>
            <pc:docMk/>
            <pc:sldMk cId="2643840929" sldId="265"/>
            <ac:cxnSpMk id="11" creationId="{61127713-49D6-4BAC-BCC8-A01885C017A8}"/>
          </ac:cxnSpMkLst>
        </pc:cxnChg>
        <pc:cxnChg chg="mod">
          <ac:chgData name="Julien NYAMBAL" userId="ab1197cc928146b1" providerId="LiveId" clId="{123E3238-C473-4213-8F5C-4C4603EA1A97}" dt="2019-08-06T21:26:41.556" v="1476" actId="14100"/>
          <ac:cxnSpMkLst>
            <pc:docMk/>
            <pc:sldMk cId="2643840929" sldId="265"/>
            <ac:cxnSpMk id="12" creationId="{245C483F-CD14-4576-96C2-72DB5E4CD075}"/>
          </ac:cxnSpMkLst>
        </pc:cxnChg>
        <pc:cxnChg chg="mod">
          <ac:chgData name="Julien NYAMBAL" userId="ab1197cc928146b1" providerId="LiveId" clId="{123E3238-C473-4213-8F5C-4C4603EA1A97}" dt="2019-08-06T21:25:24.558" v="1453" actId="14100"/>
          <ac:cxnSpMkLst>
            <pc:docMk/>
            <pc:sldMk cId="2643840929" sldId="265"/>
            <ac:cxnSpMk id="15" creationId="{0B2CE182-9FC2-461A-8105-E38AEA6B38F4}"/>
          </ac:cxnSpMkLst>
        </pc:cxnChg>
        <pc:cxnChg chg="add mod">
          <ac:chgData name="Julien NYAMBAL" userId="ab1197cc928146b1" providerId="LiveId" clId="{123E3238-C473-4213-8F5C-4C4603EA1A97}" dt="2019-08-06T21:24:25.925" v="1418" actId="14100"/>
          <ac:cxnSpMkLst>
            <pc:docMk/>
            <pc:sldMk cId="2643840929" sldId="265"/>
            <ac:cxnSpMk id="23" creationId="{9F05F7DC-424F-42D1-811C-415CECCF3846}"/>
          </ac:cxnSpMkLst>
        </pc:cxnChg>
        <pc:cxnChg chg="add del mod">
          <ac:chgData name="Julien NYAMBAL" userId="ab1197cc928146b1" providerId="LiveId" clId="{123E3238-C473-4213-8F5C-4C4603EA1A97}" dt="2019-08-06T21:30:15.630" v="1490" actId="478"/>
          <ac:cxnSpMkLst>
            <pc:docMk/>
            <pc:sldMk cId="2643840929" sldId="265"/>
            <ac:cxnSpMk id="41" creationId="{C88835DF-13C5-46FA-BA40-3AFF51F51C1F}"/>
          </ac:cxnSpMkLst>
        </pc:cxnChg>
      </pc:sldChg>
      <pc:sldChg chg="addSp modSp add">
        <pc:chgData name="Julien NYAMBAL" userId="ab1197cc928146b1" providerId="LiveId" clId="{123E3238-C473-4213-8F5C-4C4603EA1A97}" dt="2019-08-06T21:33:02.851" v="1533" actId="20577"/>
        <pc:sldMkLst>
          <pc:docMk/>
          <pc:sldMk cId="1470147693" sldId="266"/>
        </pc:sldMkLst>
        <pc:spChg chg="add mod">
          <ac:chgData name="Julien NYAMBAL" userId="ab1197cc928146b1" providerId="LiveId" clId="{123E3238-C473-4213-8F5C-4C4603EA1A97}" dt="2019-08-06T21:32:23.995" v="1532" actId="1076"/>
          <ac:spMkLst>
            <pc:docMk/>
            <pc:sldMk cId="1470147693" sldId="266"/>
            <ac:spMk id="35" creationId="{65CB4E09-979A-4BDF-BC04-AF9737BD6994}"/>
          </ac:spMkLst>
        </pc:spChg>
        <pc:graphicFrameChg chg="modGraphic">
          <ac:chgData name="Julien NYAMBAL" userId="ab1197cc928146b1" providerId="LiveId" clId="{123E3238-C473-4213-8F5C-4C4603EA1A97}" dt="2019-08-06T21:33:02.851" v="1533" actId="20577"/>
          <ac:graphicFrameMkLst>
            <pc:docMk/>
            <pc:sldMk cId="1470147693" sldId="266"/>
            <ac:graphicFrameMk id="21" creationId="{6F6A02EA-4F4E-4A10-9E1D-C06188B5346D}"/>
          </ac:graphicFrameMkLst>
        </pc:graphicFrameChg>
        <pc:cxnChg chg="add mod">
          <ac:chgData name="Julien NYAMBAL" userId="ab1197cc928146b1" providerId="LiveId" clId="{123E3238-C473-4213-8F5C-4C4603EA1A97}" dt="2019-08-06T21:31:08.807" v="1500" actId="14100"/>
          <ac:cxnSpMkLst>
            <pc:docMk/>
            <pc:sldMk cId="1470147693" sldId="266"/>
            <ac:cxnSpMk id="24" creationId="{8C85308B-6804-49DD-BA6B-489E0C3860F2}"/>
          </ac:cxnSpMkLst>
        </pc:cxnChg>
        <pc:cxnChg chg="add mod">
          <ac:chgData name="Julien NYAMBAL" userId="ab1197cc928146b1" providerId="LiveId" clId="{123E3238-C473-4213-8F5C-4C4603EA1A97}" dt="2019-08-06T21:31:19.657" v="1501" actId="11529"/>
          <ac:cxnSpMkLst>
            <pc:docMk/>
            <pc:sldMk cId="1470147693" sldId="266"/>
            <ac:cxnSpMk id="34" creationId="{B1C0364C-3409-43B1-9771-93EF7203D49B}"/>
          </ac:cxnSpMkLst>
        </pc:cxnChg>
      </pc:sldChg>
      <pc:sldChg chg="addSp delSp modSp add">
        <pc:chgData name="Julien NYAMBAL" userId="ab1197cc928146b1" providerId="LiveId" clId="{123E3238-C473-4213-8F5C-4C4603EA1A97}" dt="2019-08-06T21:34:48.894" v="1544" actId="20577"/>
        <pc:sldMkLst>
          <pc:docMk/>
          <pc:sldMk cId="3298188467" sldId="267"/>
        </pc:sldMkLst>
        <pc:spChg chg="del">
          <ac:chgData name="Julien NYAMBAL" userId="ab1197cc928146b1" providerId="LiveId" clId="{123E3238-C473-4213-8F5C-4C4603EA1A97}" dt="2019-08-06T21:33:29.599" v="1535" actId="478"/>
          <ac:spMkLst>
            <pc:docMk/>
            <pc:sldMk cId="3298188467" sldId="267"/>
            <ac:spMk id="18" creationId="{C2C6B048-9D0B-477F-8C8E-34220389E002}"/>
          </ac:spMkLst>
        </pc:spChg>
        <pc:spChg chg="mod">
          <ac:chgData name="Julien NYAMBAL" userId="ab1197cc928146b1" providerId="LiveId" clId="{123E3238-C473-4213-8F5C-4C4603EA1A97}" dt="2019-08-06T21:33:58.629" v="1538" actId="20577"/>
          <ac:spMkLst>
            <pc:docMk/>
            <pc:sldMk cId="3298188467" sldId="267"/>
            <ac:spMk id="25" creationId="{195106BC-7B9C-4B88-AA35-18EFF67BD418}"/>
          </ac:spMkLst>
        </pc:spChg>
        <pc:graphicFrameChg chg="add mod modGraphic">
          <ac:chgData name="Julien NYAMBAL" userId="ab1197cc928146b1" providerId="LiveId" clId="{123E3238-C473-4213-8F5C-4C4603EA1A97}" dt="2019-08-06T21:34:48.894" v="1544" actId="20577"/>
          <ac:graphicFrameMkLst>
            <pc:docMk/>
            <pc:sldMk cId="3298188467" sldId="267"/>
            <ac:graphicFrameMk id="28" creationId="{EC958E79-7A56-4928-9F50-9D5638B8EF3B}"/>
          </ac:graphicFrameMkLst>
        </pc:graphicFrameChg>
        <pc:cxnChg chg="mod">
          <ac:chgData name="Julien NYAMBAL" userId="ab1197cc928146b1" providerId="LiveId" clId="{123E3238-C473-4213-8F5C-4C4603EA1A97}" dt="2019-08-06T21:33:49.027" v="1536" actId="14100"/>
          <ac:cxnSpMkLst>
            <pc:docMk/>
            <pc:sldMk cId="3298188467" sldId="267"/>
            <ac:cxnSpMk id="19" creationId="{5F459C07-E982-462C-848E-675620142FCF}"/>
          </ac:cxnSpMkLst>
        </pc:cxnChg>
        <pc:cxnChg chg="mod">
          <ac:chgData name="Julien NYAMBAL" userId="ab1197cc928146b1" providerId="LiveId" clId="{123E3238-C473-4213-8F5C-4C4603EA1A97}" dt="2019-08-06T21:34:44.741" v="1542" actId="14100"/>
          <ac:cxnSpMkLst>
            <pc:docMk/>
            <pc:sldMk cId="3298188467" sldId="267"/>
            <ac:cxnSpMk id="24" creationId="{8C85308B-6804-49DD-BA6B-489E0C3860F2}"/>
          </ac:cxnSpMkLst>
        </pc:cxnChg>
      </pc:sldChg>
      <pc:sldChg chg="addSp modSp add">
        <pc:chgData name="Julien NYAMBAL" userId="ab1197cc928146b1" providerId="LiveId" clId="{123E3238-C473-4213-8F5C-4C4603EA1A97}" dt="2019-08-06T21:35:52.621" v="1554" actId="20577"/>
        <pc:sldMkLst>
          <pc:docMk/>
          <pc:sldMk cId="4077240836" sldId="268"/>
        </pc:sldMkLst>
        <pc:spChg chg="mod">
          <ac:chgData name="Julien NYAMBAL" userId="ab1197cc928146b1" providerId="LiveId" clId="{123E3238-C473-4213-8F5C-4C4603EA1A97}" dt="2019-08-06T21:35:52.621" v="1554" actId="20577"/>
          <ac:spMkLst>
            <pc:docMk/>
            <pc:sldMk cId="4077240836" sldId="268"/>
            <ac:spMk id="25" creationId="{195106BC-7B9C-4B88-AA35-18EFF67BD418}"/>
          </ac:spMkLst>
        </pc:spChg>
        <pc:graphicFrameChg chg="add mod modGraphic">
          <ac:chgData name="Julien NYAMBAL" userId="ab1197cc928146b1" providerId="LiveId" clId="{123E3238-C473-4213-8F5C-4C4603EA1A97}" dt="2019-08-06T21:35:45.368" v="1551" actId="20577"/>
          <ac:graphicFrameMkLst>
            <pc:docMk/>
            <pc:sldMk cId="4077240836" sldId="268"/>
            <ac:graphicFrameMk id="29" creationId="{6712A2C3-1AB0-4FF9-B6AB-010EEFB5EF21}"/>
          </ac:graphicFrameMkLst>
        </pc:graphicFrameChg>
        <pc:cxnChg chg="mod">
          <ac:chgData name="Julien NYAMBAL" userId="ab1197cc928146b1" providerId="LiveId" clId="{123E3238-C473-4213-8F5C-4C4603EA1A97}" dt="2019-08-06T21:35:19.725" v="1546" actId="14100"/>
          <ac:cxnSpMkLst>
            <pc:docMk/>
            <pc:sldMk cId="4077240836" sldId="268"/>
            <ac:cxnSpMk id="19" creationId="{5F459C07-E982-462C-848E-675620142FCF}"/>
          </ac:cxnSpMkLst>
        </pc:cxnChg>
        <pc:cxnChg chg="mod">
          <ac:chgData name="Julien NYAMBAL" userId="ab1197cc928146b1" providerId="LiveId" clId="{123E3238-C473-4213-8F5C-4C4603EA1A97}" dt="2019-08-06T21:35:41.618" v="1550" actId="14100"/>
          <ac:cxnSpMkLst>
            <pc:docMk/>
            <pc:sldMk cId="4077240836" sldId="268"/>
            <ac:cxnSpMk id="24" creationId="{8C85308B-6804-49DD-BA6B-489E0C3860F2}"/>
          </ac:cxnSpMkLst>
        </pc:cxnChg>
      </pc:sldChg>
      <pc:sldChg chg="addSp delSp modSp add">
        <pc:chgData name="Julien NYAMBAL" userId="ab1197cc928146b1" providerId="LiveId" clId="{123E3238-C473-4213-8F5C-4C4603EA1A97}" dt="2019-08-06T21:40:51.226" v="1592"/>
        <pc:sldMkLst>
          <pc:docMk/>
          <pc:sldMk cId="2078219460" sldId="269"/>
        </pc:sldMkLst>
        <pc:spChg chg="del">
          <ac:chgData name="Julien NYAMBAL" userId="ab1197cc928146b1" providerId="LiveId" clId="{123E3238-C473-4213-8F5C-4C4603EA1A97}" dt="2019-08-06T21:40:35.116" v="1588" actId="931"/>
          <ac:spMkLst>
            <pc:docMk/>
            <pc:sldMk cId="2078219460" sldId="269"/>
            <ac:spMk id="3" creationId="{B722C097-B219-48EA-82ED-0EDC9E39337D}"/>
          </ac:spMkLst>
        </pc:spChg>
        <pc:spChg chg="mod">
          <ac:chgData name="Julien NYAMBAL" userId="ab1197cc928146b1" providerId="LiveId" clId="{123E3238-C473-4213-8F5C-4C4603EA1A97}" dt="2019-08-06T21:39:06.280" v="1583" actId="14100"/>
          <ac:spMkLst>
            <pc:docMk/>
            <pc:sldMk cId="2078219460" sldId="269"/>
            <ac:spMk id="25" creationId="{195106BC-7B9C-4B88-AA35-18EFF67BD418}"/>
          </ac:spMkLst>
        </pc:spChg>
        <pc:spChg chg="mod">
          <ac:chgData name="Julien NYAMBAL" userId="ab1197cc928146b1" providerId="LiveId" clId="{123E3238-C473-4213-8F5C-4C4603EA1A97}" dt="2019-08-06T21:38:46.033" v="1574" actId="1076"/>
          <ac:spMkLst>
            <pc:docMk/>
            <pc:sldMk cId="2078219460" sldId="269"/>
            <ac:spMk id="35" creationId="{65CB4E09-979A-4BDF-BC04-AF9737BD6994}"/>
          </ac:spMkLst>
        </pc:spChg>
        <pc:spChg chg="add mod">
          <ac:chgData name="Julien NYAMBAL" userId="ab1197cc928146b1" providerId="LiveId" clId="{123E3238-C473-4213-8F5C-4C4603EA1A97}" dt="2019-08-06T21:40:51.226" v="1592"/>
          <ac:spMkLst>
            <pc:docMk/>
            <pc:sldMk cId="2078219460" sldId="269"/>
            <ac:spMk id="39" creationId="{C860F743-74EB-45B8-A661-531ECECC2BA4}"/>
          </ac:spMkLst>
        </pc:spChg>
        <pc:graphicFrameChg chg="add mod modGraphic">
          <ac:chgData name="Julien NYAMBAL" userId="ab1197cc928146b1" providerId="LiveId" clId="{123E3238-C473-4213-8F5C-4C4603EA1A97}" dt="2019-08-06T21:38:31.480" v="1570" actId="20577"/>
          <ac:graphicFrameMkLst>
            <pc:docMk/>
            <pc:sldMk cId="2078219460" sldId="269"/>
            <ac:graphicFrameMk id="33" creationId="{6BAB82E7-7EB6-4CDA-B140-B52B9CFFCFAD}"/>
          </ac:graphicFrameMkLst>
        </pc:graphicFrameChg>
        <pc:graphicFrameChg chg="add mod modGraphic">
          <ac:chgData name="Julien NYAMBAL" userId="ab1197cc928146b1" providerId="LiveId" clId="{123E3238-C473-4213-8F5C-4C4603EA1A97}" dt="2019-08-06T21:39:21.077" v="1587" actId="20577"/>
          <ac:graphicFrameMkLst>
            <pc:docMk/>
            <pc:sldMk cId="2078219460" sldId="269"/>
            <ac:graphicFrameMk id="36" creationId="{15166C49-815A-465A-90D1-70829ECABA03}"/>
          </ac:graphicFrameMkLst>
        </pc:graphicFrameChg>
        <pc:graphicFrameChg chg="add del mod modGraphic">
          <ac:chgData name="Julien NYAMBAL" userId="ab1197cc928146b1" providerId="LiveId" clId="{123E3238-C473-4213-8F5C-4C4603EA1A97}" dt="2019-08-06T21:40:51.226" v="1592"/>
          <ac:graphicFrameMkLst>
            <pc:docMk/>
            <pc:sldMk cId="2078219460" sldId="269"/>
            <ac:graphicFrameMk id="38" creationId="{097D1E73-544C-476A-B71E-6FADF2310259}"/>
          </ac:graphicFrameMkLst>
        </pc:graphicFrameChg>
        <pc:cxnChg chg="mod">
          <ac:chgData name="Julien NYAMBAL" userId="ab1197cc928146b1" providerId="LiveId" clId="{123E3238-C473-4213-8F5C-4C4603EA1A97}" dt="2019-08-06T21:37:33.122" v="1560" actId="14100"/>
          <ac:cxnSpMkLst>
            <pc:docMk/>
            <pc:sldMk cId="2078219460" sldId="269"/>
            <ac:cxnSpMk id="19" creationId="{5F459C07-E982-462C-848E-675620142FCF}"/>
          </ac:cxnSpMkLst>
        </pc:cxnChg>
        <pc:cxnChg chg="mod">
          <ac:chgData name="Julien NYAMBAL" userId="ab1197cc928146b1" providerId="LiveId" clId="{123E3238-C473-4213-8F5C-4C4603EA1A97}" dt="2019-08-06T21:39:15.204" v="1585" actId="14100"/>
          <ac:cxnSpMkLst>
            <pc:docMk/>
            <pc:sldMk cId="2078219460" sldId="269"/>
            <ac:cxnSpMk id="24" creationId="{8C85308B-6804-49DD-BA6B-489E0C3860F2}"/>
          </ac:cxnSpMkLst>
        </pc:cxnChg>
        <pc:cxnChg chg="add mod">
          <ac:chgData name="Julien NYAMBAL" userId="ab1197cc928146b1" providerId="LiveId" clId="{123E3238-C473-4213-8F5C-4C4603EA1A97}" dt="2019-08-06T21:37:50.405" v="1562" actId="692"/>
          <ac:cxnSpMkLst>
            <pc:docMk/>
            <pc:sldMk cId="2078219460" sldId="269"/>
            <ac:cxnSpMk id="30" creationId="{372730AE-6810-43B4-A929-E04AB577BB9C}"/>
          </ac:cxnSpMkLst>
        </pc:cxnChg>
      </pc:sldChg>
      <pc:sldChg chg="addSp delSp modSp add">
        <pc:chgData name="Julien NYAMBAL" userId="ab1197cc928146b1" providerId="LiveId" clId="{123E3238-C473-4213-8F5C-4C4603EA1A97}" dt="2019-08-06T21:41:54.123" v="1603" actId="14100"/>
        <pc:sldMkLst>
          <pc:docMk/>
          <pc:sldMk cId="3936515082" sldId="270"/>
        </pc:sldMkLst>
        <pc:spChg chg="mod">
          <ac:chgData name="Julien NYAMBAL" userId="ab1197cc928146b1" providerId="LiveId" clId="{123E3238-C473-4213-8F5C-4C4603EA1A97}" dt="2019-08-06T21:41:54.123" v="1603" actId="14100"/>
          <ac:spMkLst>
            <pc:docMk/>
            <pc:sldMk cId="3936515082" sldId="270"/>
            <ac:spMk id="25" creationId="{195106BC-7B9C-4B88-AA35-18EFF67BD418}"/>
          </ac:spMkLst>
        </pc:spChg>
        <pc:spChg chg="del">
          <ac:chgData name="Julien NYAMBAL" userId="ab1197cc928146b1" providerId="LiveId" clId="{123E3238-C473-4213-8F5C-4C4603EA1A97}" dt="2019-08-06T21:41:00.723" v="1594"/>
          <ac:spMkLst>
            <pc:docMk/>
            <pc:sldMk cId="3936515082" sldId="270"/>
            <ac:spMk id="39" creationId="{C860F743-74EB-45B8-A661-531ECECC2BA4}"/>
          </ac:spMkLst>
        </pc:spChg>
        <pc:graphicFrameChg chg="add mod">
          <ac:chgData name="Julien NYAMBAL" userId="ab1197cc928146b1" providerId="LiveId" clId="{123E3238-C473-4213-8F5C-4C4603EA1A97}" dt="2019-08-06T21:41:24.037" v="1601" actId="1076"/>
          <ac:graphicFrameMkLst>
            <pc:docMk/>
            <pc:sldMk cId="3936515082" sldId="270"/>
            <ac:graphicFrameMk id="31" creationId="{E8687746-4C2F-4583-9200-134E3AB0D37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2348-0B43-4E88-A894-79DE150D1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CD1A1-176A-4E30-BA80-C708A3A4E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D1F8D-36F4-4A04-A4E1-CCBD2E815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5FD3-EE50-4BEC-BAEE-987D6609C2CE}" type="datetimeFigureOut">
              <a:rPr lang="en-ZA" smtClean="0"/>
              <a:t>2019/08/10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EC5A-DB05-4D7E-B644-97E95CA3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037B8-2150-468D-A95A-5B1E0F23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5763-8CE4-4EDB-8431-298CEB7BE9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445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84C8-DEF3-44CF-9289-5695F016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6B1B4-D574-41A0-876F-1C79E0BA1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D5443-22FB-4623-87DC-4F3A6EDA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5FD3-EE50-4BEC-BAEE-987D6609C2CE}" type="datetimeFigureOut">
              <a:rPr lang="en-ZA" smtClean="0"/>
              <a:t>2019/08/10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EF97A-31B4-4E7E-80D2-A3EDF435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2CE9B-A22E-4EEF-9D92-17E5EC63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5763-8CE4-4EDB-8431-298CEB7BE9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890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86151-DDF1-4E6A-8549-A086BC759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34D6A-4206-46A1-B8AD-41F84C4A7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FF123-3CC2-4168-B450-3E1EC4C1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5FD3-EE50-4BEC-BAEE-987D6609C2CE}" type="datetimeFigureOut">
              <a:rPr lang="en-ZA" smtClean="0"/>
              <a:t>2019/08/10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C1036-0A02-4995-86F1-64F28BBAC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F3B92-FBE7-40ED-91BD-93AAA3AB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5763-8CE4-4EDB-8431-298CEB7BE9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2425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602B9-0062-4A79-81CB-3E83F47F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B8CCF-56E6-4B3B-8570-C327B80B1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65640-FE6B-4E19-8A60-5B13420F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5FD3-EE50-4BEC-BAEE-987D6609C2CE}" type="datetimeFigureOut">
              <a:rPr lang="en-ZA" smtClean="0"/>
              <a:t>2019/08/10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86161-8156-45A5-9803-CD2F1FC1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E1E66-ECB0-4DAD-ADE0-249AF697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5763-8CE4-4EDB-8431-298CEB7BE9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1977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9777-E970-46C9-90AD-C9ADBA53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3F4C4-40A7-4C20-A60E-28E604315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3CA65-E453-4393-BA9C-859A9088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5FD3-EE50-4BEC-BAEE-987D6609C2CE}" type="datetimeFigureOut">
              <a:rPr lang="en-ZA" smtClean="0"/>
              <a:t>2019/08/10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48B7B-D59F-4687-993D-0794A136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49A0C-3591-4426-A2E5-FAEB5C91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5763-8CE4-4EDB-8431-298CEB7BE9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6984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D1B6-2511-4EC3-8910-E3954A67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C66F5-CCB6-4A90-9D2E-903769F41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C09B1-4C7D-4E0A-9948-A5021BB4C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169E6-9575-4CFB-8633-D02E92E0D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5FD3-EE50-4BEC-BAEE-987D6609C2CE}" type="datetimeFigureOut">
              <a:rPr lang="en-ZA" smtClean="0"/>
              <a:t>2019/08/10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76123-0A50-468A-ADE9-E7A08287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8D654-BD72-46DB-A31E-0A15A4D4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5763-8CE4-4EDB-8431-298CEB7BE9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822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7867-A99B-4062-A1EB-BE8442C1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CC304-C0B5-4C85-BC74-57A77921A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12E8E-0691-4D5D-96E7-490F41525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63048-0A4E-417C-B788-B0118D497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A5764-0954-47F6-8B66-EB95AABC8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14E41B-B2B9-40CF-AB8C-8183C357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5FD3-EE50-4BEC-BAEE-987D6609C2CE}" type="datetimeFigureOut">
              <a:rPr lang="en-ZA" smtClean="0"/>
              <a:t>2019/08/10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3D5B56-E575-459A-955B-A6465F5B0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5CF18-598E-4848-9741-83D848A3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5763-8CE4-4EDB-8431-298CEB7BE9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7035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4F4DF-E73B-4027-AB62-4D6B27C9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BC90F-81D9-49DE-A839-A28818B3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5FD3-EE50-4BEC-BAEE-987D6609C2CE}" type="datetimeFigureOut">
              <a:rPr lang="en-ZA" smtClean="0"/>
              <a:t>2019/08/10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BDEDB-632E-46EE-A36F-10967052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DCEAA-279A-4DD9-BBE4-17FB8F24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5763-8CE4-4EDB-8431-298CEB7BE9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383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B2493-D38A-4C7B-9EA3-362D27EA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5FD3-EE50-4BEC-BAEE-987D6609C2CE}" type="datetimeFigureOut">
              <a:rPr lang="en-ZA" smtClean="0"/>
              <a:t>2019/08/10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643131-8D3C-405B-976A-E58DA022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C9C84-6DF0-4634-B8F2-D04AD9225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5763-8CE4-4EDB-8431-298CEB7BE9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9105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45B3-FC00-491F-BF4D-9C29DE2AF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6AB90-F961-4D30-95E2-DD032CD69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92EE0-6E56-4FEF-A7FA-F4696AADC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5530A-1B89-42D5-B784-8FB1C922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5FD3-EE50-4BEC-BAEE-987D6609C2CE}" type="datetimeFigureOut">
              <a:rPr lang="en-ZA" smtClean="0"/>
              <a:t>2019/08/10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B2737-7E6C-46F4-A436-4BD1D1A78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5D15E-9C4A-42AE-8ACA-5D27789C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5763-8CE4-4EDB-8431-298CEB7BE9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1045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1EAE-7D9A-45A3-924D-90024211F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D34E1D-2200-4DA4-9D56-1374E8F35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909FF-53CD-4D67-A46F-5B014E48D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5380A-5DBC-4831-8A49-F1F055AB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5FD3-EE50-4BEC-BAEE-987D6609C2CE}" type="datetimeFigureOut">
              <a:rPr lang="en-ZA" smtClean="0"/>
              <a:t>2019/08/10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1E1A5-C457-4589-91CA-42065ECB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08AA8-13C0-4961-915B-56367307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5763-8CE4-4EDB-8431-298CEB7BE9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428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F59B7-CEE9-48B8-A487-086B420EC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86D68-8367-490F-B49F-BE9591664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3CE27-C510-4C44-8079-A40009098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75FD3-EE50-4BEC-BAEE-987D6609C2CE}" type="datetimeFigureOut">
              <a:rPr lang="en-ZA" smtClean="0"/>
              <a:t>2019/08/10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346DA-6C78-4314-8036-9B92BDA20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92E4D-4D0E-43EE-8DA7-655A16C18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15763-8CE4-4EDB-8431-298CEB7BE9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781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WBPSNK9" TargetMode="External"/><Relationship Id="rId2" Type="http://schemas.microsoft.com/office/2017/06/relationships/model3d" Target="../media/model3d2.glb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~adamchik/15-121/lectures/Linked%20Lists/linked%20lists.html" TargetMode="External"/><Relationship Id="rId2" Type="http://schemas.openxmlformats.org/officeDocument/2006/relationships/hyperlink" Target="https://github.com/juliennyambal/Linked_lis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library.stanford.edu/105/LinkedListProblems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0N1HDC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128B-B183-4D49-A373-C7D11BE3A5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Linked 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8BBC0-E786-4420-B346-5649F2AAC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57426"/>
            <a:ext cx="9144000" cy="400574"/>
          </a:xfrm>
        </p:spPr>
        <p:txBody>
          <a:bodyPr>
            <a:normAutofit lnSpcReduction="10000"/>
          </a:bodyPr>
          <a:lstStyle/>
          <a:p>
            <a:r>
              <a:rPr lang="en-ZA" dirty="0"/>
              <a:t>Julien Nyambal</a:t>
            </a:r>
          </a:p>
        </p:txBody>
      </p:sp>
    </p:spTree>
    <p:extLst>
      <p:ext uri="{BB962C8B-B14F-4D97-AF65-F5344CB8AC3E}">
        <p14:creationId xmlns:p14="http://schemas.microsoft.com/office/powerpoint/2010/main" val="3930168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7ADC-D182-461E-AB10-BC3E45D8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392"/>
            <a:ext cx="10515600" cy="847289"/>
          </a:xfrm>
        </p:spPr>
        <p:txBody>
          <a:bodyPr>
            <a:normAutofit fontScale="90000"/>
          </a:bodyPr>
          <a:lstStyle/>
          <a:p>
            <a:r>
              <a:rPr lang="en-ZA" dirty="0"/>
              <a:t>Traversing the List (</a:t>
            </a:r>
            <a:r>
              <a:rPr lang="en-ZA" sz="3600" dirty="0"/>
              <a:t>Print the value stored in each node</a:t>
            </a:r>
            <a:r>
              <a:rPr lang="en-ZA" dirty="0"/>
              <a:t>)</a:t>
            </a:r>
            <a:br>
              <a:rPr lang="en-US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2C097-B219-48EA-82ED-0EDC9E39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987"/>
            <a:ext cx="10515600" cy="4573976"/>
          </a:xfrm>
        </p:spPr>
        <p:txBody>
          <a:bodyPr/>
          <a:lstStyle/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2F3A49-22A8-4159-AC55-C69886CB2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349085"/>
              </p:ext>
            </p:extLst>
          </p:nvPr>
        </p:nvGraphicFramePr>
        <p:xfrm>
          <a:off x="2925781" y="2155199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F18AD6-51AB-4FE9-B38B-C1EA17F8C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908950"/>
              </p:ext>
            </p:extLst>
          </p:nvPr>
        </p:nvGraphicFramePr>
        <p:xfrm>
          <a:off x="4474126" y="3326319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0B7654-A6D6-4F87-AFD4-92A6B3683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414545"/>
              </p:ext>
            </p:extLst>
          </p:nvPr>
        </p:nvGraphicFramePr>
        <p:xfrm>
          <a:off x="5882776" y="2165954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E97A98-6E39-40A1-A2DE-C331CD497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634977"/>
              </p:ext>
            </p:extLst>
          </p:nvPr>
        </p:nvGraphicFramePr>
        <p:xfrm>
          <a:off x="6745640" y="3140899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608DAD-1CDC-4AC9-89AC-1EA950286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826859"/>
              </p:ext>
            </p:extLst>
          </p:nvPr>
        </p:nvGraphicFramePr>
        <p:xfrm>
          <a:off x="8430887" y="1972319"/>
          <a:ext cx="9712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57906">
                <a:tc>
                  <a:txBody>
                    <a:bodyPr/>
                    <a:lstStyle/>
                    <a:p>
                      <a:r>
                        <a:rPr lang="en-ZA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1143ED-5CFF-411A-95DA-CFE2747C408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3897041" y="2340619"/>
            <a:ext cx="1062715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6551BC-1A4C-4FF2-BD78-05BBC32C20D4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445386" y="2536794"/>
            <a:ext cx="923020" cy="97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127713-49D6-4BAC-BCC8-A01885C017A8}"/>
              </a:ext>
            </a:extLst>
          </p:cNvPr>
          <p:cNvCxnSpPr>
            <a:endCxn id="7" idx="0"/>
          </p:cNvCxnSpPr>
          <p:nvPr/>
        </p:nvCxnSpPr>
        <p:spPr>
          <a:xfrm>
            <a:off x="6854036" y="2340619"/>
            <a:ext cx="377234" cy="80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C483F-CD14-4576-96C2-72DB5E4CD07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716900" y="2340619"/>
            <a:ext cx="1199617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26BADC-F64E-4324-BDDD-CB90A8965378}"/>
              </a:ext>
            </a:extLst>
          </p:cNvPr>
          <p:cNvSpPr txBox="1"/>
          <p:nvPr/>
        </p:nvSpPr>
        <p:spPr>
          <a:xfrm>
            <a:off x="1355565" y="3025021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Head Node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15B82B-2CA6-43DD-BF58-0F120948A6BD}"/>
              </a:ext>
            </a:extLst>
          </p:cNvPr>
          <p:cNvSpPr txBox="1"/>
          <p:nvPr/>
        </p:nvSpPr>
        <p:spPr>
          <a:xfrm>
            <a:off x="8363735" y="1602987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Tail Node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2CE182-9FC2-461A-8105-E38AEA6B38F4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144938" y="2526039"/>
            <a:ext cx="1266473" cy="49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FB0370-C7AF-4C22-BF1C-19C522FFA569}"/>
              </a:ext>
            </a:extLst>
          </p:cNvPr>
          <p:cNvSpPr txBox="1"/>
          <p:nvPr/>
        </p:nvSpPr>
        <p:spPr>
          <a:xfrm>
            <a:off x="5209499" y="3946402"/>
            <a:ext cx="11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Linked List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87635DC-0101-4AA3-BE80-321C772D9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509263"/>
              </p:ext>
            </p:extLst>
          </p:nvPr>
        </p:nvGraphicFramePr>
        <p:xfrm>
          <a:off x="1239322" y="5806500"/>
          <a:ext cx="5614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86">
                  <a:extLst>
                    <a:ext uri="{9D8B030D-6E8A-4147-A177-3AD203B41FA5}">
                      <a16:colId xmlns:a16="http://schemas.microsoft.com/office/drawing/2014/main" val="4267568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94055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B9C01D0-D1D8-4FF8-9566-945BE72A9260}"/>
              </a:ext>
            </a:extLst>
          </p:cNvPr>
          <p:cNvSpPr txBox="1"/>
          <p:nvPr/>
        </p:nvSpPr>
        <p:spPr>
          <a:xfrm>
            <a:off x="145190" y="5372681"/>
            <a:ext cx="13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Our Vector V</a:t>
            </a:r>
          </a:p>
        </p:txBody>
      </p:sp>
    </p:spTree>
    <p:extLst>
      <p:ext uri="{BB962C8B-B14F-4D97-AF65-F5344CB8AC3E}">
        <p14:creationId xmlns:p14="http://schemas.microsoft.com/office/powerpoint/2010/main" val="3447731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7ADC-D182-461E-AB10-BC3E45D8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392"/>
            <a:ext cx="10515600" cy="847289"/>
          </a:xfrm>
        </p:spPr>
        <p:txBody>
          <a:bodyPr>
            <a:normAutofit fontScale="90000"/>
          </a:bodyPr>
          <a:lstStyle/>
          <a:p>
            <a:r>
              <a:rPr lang="en-ZA" dirty="0"/>
              <a:t>Traversing the List (</a:t>
            </a:r>
            <a:r>
              <a:rPr lang="en-ZA" sz="3600" dirty="0"/>
              <a:t>Print the value stored in each node</a:t>
            </a:r>
            <a:r>
              <a:rPr lang="en-ZA" dirty="0"/>
              <a:t>)</a:t>
            </a:r>
            <a:br>
              <a:rPr lang="en-US" dirty="0"/>
            </a:b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2F3A49-22A8-4159-AC55-C69886CB2523}"/>
              </a:ext>
            </a:extLst>
          </p:cNvPr>
          <p:cNvGraphicFramePr>
            <a:graphicFrameLocks noGrp="1"/>
          </p:cNvGraphicFramePr>
          <p:nvPr/>
        </p:nvGraphicFramePr>
        <p:xfrm>
          <a:off x="2925781" y="2155199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F18AD6-51AB-4FE9-B38B-C1EA17F8C842}"/>
              </a:ext>
            </a:extLst>
          </p:cNvPr>
          <p:cNvGraphicFramePr>
            <a:graphicFrameLocks noGrp="1"/>
          </p:cNvGraphicFramePr>
          <p:nvPr/>
        </p:nvGraphicFramePr>
        <p:xfrm>
          <a:off x="4474126" y="3326319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0B7654-A6D6-4F87-AFD4-92A6B3683625}"/>
              </a:ext>
            </a:extLst>
          </p:cNvPr>
          <p:cNvGraphicFramePr>
            <a:graphicFrameLocks noGrp="1"/>
          </p:cNvGraphicFramePr>
          <p:nvPr/>
        </p:nvGraphicFramePr>
        <p:xfrm>
          <a:off x="5882776" y="2165954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E97A98-6E39-40A1-A2DE-C331CD497E42}"/>
              </a:ext>
            </a:extLst>
          </p:cNvPr>
          <p:cNvGraphicFramePr>
            <a:graphicFrameLocks noGrp="1"/>
          </p:cNvGraphicFramePr>
          <p:nvPr/>
        </p:nvGraphicFramePr>
        <p:xfrm>
          <a:off x="6745640" y="3140899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608DAD-1CDC-4AC9-89AC-1EA950286B19}"/>
              </a:ext>
            </a:extLst>
          </p:cNvPr>
          <p:cNvGraphicFramePr>
            <a:graphicFrameLocks noGrp="1"/>
          </p:cNvGraphicFramePr>
          <p:nvPr/>
        </p:nvGraphicFramePr>
        <p:xfrm>
          <a:off x="8430887" y="1972319"/>
          <a:ext cx="9712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57906">
                <a:tc>
                  <a:txBody>
                    <a:bodyPr/>
                    <a:lstStyle/>
                    <a:p>
                      <a:r>
                        <a:rPr lang="en-ZA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1143ED-5CFF-411A-95DA-CFE2747C408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3897041" y="2340619"/>
            <a:ext cx="1062715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6551BC-1A4C-4FF2-BD78-05BBC32C20D4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445386" y="2536794"/>
            <a:ext cx="923020" cy="97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127713-49D6-4BAC-BCC8-A01885C017A8}"/>
              </a:ext>
            </a:extLst>
          </p:cNvPr>
          <p:cNvCxnSpPr>
            <a:endCxn id="7" idx="0"/>
          </p:cNvCxnSpPr>
          <p:nvPr/>
        </p:nvCxnSpPr>
        <p:spPr>
          <a:xfrm>
            <a:off x="6854036" y="2340619"/>
            <a:ext cx="377234" cy="80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C483F-CD14-4576-96C2-72DB5E4CD07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716900" y="2340619"/>
            <a:ext cx="1199617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26BADC-F64E-4324-BDDD-CB90A8965378}"/>
              </a:ext>
            </a:extLst>
          </p:cNvPr>
          <p:cNvSpPr txBox="1"/>
          <p:nvPr/>
        </p:nvSpPr>
        <p:spPr>
          <a:xfrm>
            <a:off x="1355565" y="3025021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Head Node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15B82B-2CA6-43DD-BF58-0F120948A6BD}"/>
              </a:ext>
            </a:extLst>
          </p:cNvPr>
          <p:cNvSpPr txBox="1"/>
          <p:nvPr/>
        </p:nvSpPr>
        <p:spPr>
          <a:xfrm>
            <a:off x="8363735" y="1602987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Tail Node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2CE182-9FC2-461A-8105-E38AEA6B38F4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144938" y="2526039"/>
            <a:ext cx="1266473" cy="49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FB0370-C7AF-4C22-BF1C-19C522FFA569}"/>
              </a:ext>
            </a:extLst>
          </p:cNvPr>
          <p:cNvSpPr txBox="1"/>
          <p:nvPr/>
        </p:nvSpPr>
        <p:spPr>
          <a:xfrm>
            <a:off x="5303322" y="3852711"/>
            <a:ext cx="11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Linked List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DBBFB3-89AC-43E1-A57A-2E6AAA005E56}"/>
              </a:ext>
            </a:extLst>
          </p:cNvPr>
          <p:cNvSpPr/>
          <p:nvPr/>
        </p:nvSpPr>
        <p:spPr>
          <a:xfrm>
            <a:off x="4693298" y="849086"/>
            <a:ext cx="752088" cy="3708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Curr</a:t>
            </a:r>
            <a:endParaRPr lang="en-ZA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459C07-E982-462C-848E-675620142FCF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3489650" y="1219926"/>
            <a:ext cx="1579692" cy="87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F6A02EA-4F4E-4A10-9E1D-C06188B53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49915"/>
              </p:ext>
            </p:extLst>
          </p:nvPr>
        </p:nvGraphicFramePr>
        <p:xfrm>
          <a:off x="1239322" y="5806500"/>
          <a:ext cx="5614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86">
                  <a:extLst>
                    <a:ext uri="{9D8B030D-6E8A-4147-A177-3AD203B41FA5}">
                      <a16:colId xmlns:a16="http://schemas.microsoft.com/office/drawing/2014/main" val="4267568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94055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BFFC5C7-FC4F-41C2-88A4-756E5BFF6AF8}"/>
              </a:ext>
            </a:extLst>
          </p:cNvPr>
          <p:cNvSpPr txBox="1"/>
          <p:nvPr/>
        </p:nvSpPr>
        <p:spPr>
          <a:xfrm>
            <a:off x="145190" y="5372681"/>
            <a:ext cx="13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Our Vector 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C6B048-9D0B-477F-8C8E-34220389E002}"/>
              </a:ext>
            </a:extLst>
          </p:cNvPr>
          <p:cNvSpPr txBox="1"/>
          <p:nvPr/>
        </p:nvSpPr>
        <p:spPr>
          <a:xfrm>
            <a:off x="6195526" y="644163"/>
            <a:ext cx="2840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Now </a:t>
            </a:r>
            <a:r>
              <a:rPr lang="en-ZA" b="1" dirty="0" err="1"/>
              <a:t>Curr</a:t>
            </a:r>
            <a:r>
              <a:rPr lang="en-ZA" b="1" dirty="0"/>
              <a:t> </a:t>
            </a:r>
            <a:r>
              <a:rPr lang="en-ZA" dirty="0"/>
              <a:t>can hold values</a:t>
            </a:r>
          </a:p>
          <a:p>
            <a:r>
              <a:rPr lang="en-ZA" dirty="0"/>
              <a:t>without the loss of our head</a:t>
            </a:r>
          </a:p>
        </p:txBody>
      </p:sp>
    </p:spTree>
    <p:extLst>
      <p:ext uri="{BB962C8B-B14F-4D97-AF65-F5344CB8AC3E}">
        <p14:creationId xmlns:p14="http://schemas.microsoft.com/office/powerpoint/2010/main" val="2055376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7ADC-D182-461E-AB10-BC3E45D8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392"/>
            <a:ext cx="10515600" cy="847289"/>
          </a:xfrm>
        </p:spPr>
        <p:txBody>
          <a:bodyPr>
            <a:normAutofit fontScale="90000"/>
          </a:bodyPr>
          <a:lstStyle/>
          <a:p>
            <a:r>
              <a:rPr lang="en-ZA" dirty="0"/>
              <a:t>Traversing the List (</a:t>
            </a:r>
            <a:r>
              <a:rPr lang="en-ZA" sz="3600" dirty="0"/>
              <a:t>Print the value stored in each node</a:t>
            </a:r>
            <a:r>
              <a:rPr lang="en-ZA" dirty="0"/>
              <a:t>)</a:t>
            </a:r>
            <a:br>
              <a:rPr lang="en-US" dirty="0"/>
            </a:b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2F3A49-22A8-4159-AC55-C69886CB2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681906"/>
              </p:ext>
            </p:extLst>
          </p:nvPr>
        </p:nvGraphicFramePr>
        <p:xfrm>
          <a:off x="2925780" y="2155199"/>
          <a:ext cx="11099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93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54993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F18AD6-51AB-4FE9-B38B-C1EA17F8C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645186"/>
              </p:ext>
            </p:extLst>
          </p:nvPr>
        </p:nvGraphicFramePr>
        <p:xfrm>
          <a:off x="4474125" y="3326319"/>
          <a:ext cx="107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949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35949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0B7654-A6D6-4F87-AFD4-92A6B3683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829175"/>
              </p:ext>
            </p:extLst>
          </p:nvPr>
        </p:nvGraphicFramePr>
        <p:xfrm>
          <a:off x="5882775" y="2165954"/>
          <a:ext cx="1049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35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24935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E97A98-6E39-40A1-A2DE-C331CD497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959127"/>
              </p:ext>
            </p:extLst>
          </p:nvPr>
        </p:nvGraphicFramePr>
        <p:xfrm>
          <a:off x="6745640" y="3140899"/>
          <a:ext cx="10716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45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35845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608DAD-1CDC-4AC9-89AC-1EA950286B19}"/>
              </a:ext>
            </a:extLst>
          </p:cNvPr>
          <p:cNvGraphicFramePr>
            <a:graphicFrameLocks noGrp="1"/>
          </p:cNvGraphicFramePr>
          <p:nvPr/>
        </p:nvGraphicFramePr>
        <p:xfrm>
          <a:off x="8430887" y="1972319"/>
          <a:ext cx="9712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57906">
                <a:tc>
                  <a:txBody>
                    <a:bodyPr/>
                    <a:lstStyle/>
                    <a:p>
                      <a:r>
                        <a:rPr lang="en-ZA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1143ED-5CFF-411A-95DA-CFE2747C408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4035766" y="2340619"/>
            <a:ext cx="974308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6551BC-1A4C-4FF2-BD78-05BBC32C20D4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5546023" y="2536794"/>
            <a:ext cx="861687" cy="97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127713-49D6-4BAC-BCC8-A01885C017A8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6932645" y="2351374"/>
            <a:ext cx="348840" cy="78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C483F-CD14-4576-96C2-72DB5E4CD07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817330" y="2340619"/>
            <a:ext cx="1099187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26BADC-F64E-4324-BDDD-CB90A8965378}"/>
              </a:ext>
            </a:extLst>
          </p:cNvPr>
          <p:cNvSpPr txBox="1"/>
          <p:nvPr/>
        </p:nvSpPr>
        <p:spPr>
          <a:xfrm>
            <a:off x="1355565" y="3025021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Head Node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15B82B-2CA6-43DD-BF58-0F120948A6BD}"/>
              </a:ext>
            </a:extLst>
          </p:cNvPr>
          <p:cNvSpPr txBox="1"/>
          <p:nvPr/>
        </p:nvSpPr>
        <p:spPr>
          <a:xfrm>
            <a:off x="8363735" y="1602987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Tail Node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2CE182-9FC2-461A-8105-E38AEA6B38F4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144938" y="2526039"/>
            <a:ext cx="1335835" cy="49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FB0370-C7AF-4C22-BF1C-19C522FFA569}"/>
              </a:ext>
            </a:extLst>
          </p:cNvPr>
          <p:cNvSpPr txBox="1"/>
          <p:nvPr/>
        </p:nvSpPr>
        <p:spPr>
          <a:xfrm>
            <a:off x="5303322" y="4383063"/>
            <a:ext cx="11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Linked List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DBBFB3-89AC-43E1-A57A-2E6AAA005E56}"/>
              </a:ext>
            </a:extLst>
          </p:cNvPr>
          <p:cNvSpPr/>
          <p:nvPr/>
        </p:nvSpPr>
        <p:spPr>
          <a:xfrm>
            <a:off x="4693298" y="849086"/>
            <a:ext cx="752088" cy="3708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Curr</a:t>
            </a:r>
            <a:endParaRPr lang="en-ZA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459C07-E982-462C-848E-675620142FCF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3489650" y="1219926"/>
            <a:ext cx="1579692" cy="87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F6A02EA-4F4E-4A10-9E1D-C06188B5346D}"/>
              </a:ext>
            </a:extLst>
          </p:cNvPr>
          <p:cNvGraphicFramePr>
            <a:graphicFrameLocks noGrp="1"/>
          </p:cNvGraphicFramePr>
          <p:nvPr/>
        </p:nvGraphicFramePr>
        <p:xfrm>
          <a:off x="1239322" y="5806500"/>
          <a:ext cx="5614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86">
                  <a:extLst>
                    <a:ext uri="{9D8B030D-6E8A-4147-A177-3AD203B41FA5}">
                      <a16:colId xmlns:a16="http://schemas.microsoft.com/office/drawing/2014/main" val="4267568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94055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BFFC5C7-FC4F-41C2-88A4-756E5BFF6AF8}"/>
              </a:ext>
            </a:extLst>
          </p:cNvPr>
          <p:cNvSpPr txBox="1"/>
          <p:nvPr/>
        </p:nvSpPr>
        <p:spPr>
          <a:xfrm>
            <a:off x="145190" y="5372681"/>
            <a:ext cx="13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Our Vector 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C6B048-9D0B-477F-8C8E-34220389E002}"/>
              </a:ext>
            </a:extLst>
          </p:cNvPr>
          <p:cNvSpPr txBox="1"/>
          <p:nvPr/>
        </p:nvSpPr>
        <p:spPr>
          <a:xfrm>
            <a:off x="1457624" y="648549"/>
            <a:ext cx="2840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Now </a:t>
            </a:r>
            <a:r>
              <a:rPr lang="en-ZA" b="1" dirty="0" err="1"/>
              <a:t>Curr</a:t>
            </a:r>
            <a:r>
              <a:rPr lang="en-ZA" b="1" dirty="0"/>
              <a:t> </a:t>
            </a:r>
            <a:r>
              <a:rPr lang="en-ZA" dirty="0"/>
              <a:t>can hold values</a:t>
            </a:r>
          </a:p>
          <a:p>
            <a:r>
              <a:rPr lang="en-ZA" dirty="0"/>
              <a:t>without the loss of our head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F05F7DC-424F-42D1-811C-415CECCF3846}"/>
              </a:ext>
            </a:extLst>
          </p:cNvPr>
          <p:cNvCxnSpPr/>
          <p:nvPr/>
        </p:nvCxnSpPr>
        <p:spPr>
          <a:xfrm>
            <a:off x="5445386" y="1045396"/>
            <a:ext cx="4594353" cy="4490448"/>
          </a:xfrm>
          <a:prstGeom prst="bentConnector3">
            <a:avLst>
              <a:gd name="adj1" fmla="val 1239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5106BC-7B9C-4B88-AA35-18EFF67BD418}"/>
              </a:ext>
            </a:extLst>
          </p:cNvPr>
          <p:cNvSpPr/>
          <p:nvPr/>
        </p:nvSpPr>
        <p:spPr>
          <a:xfrm>
            <a:off x="8110728" y="5198217"/>
            <a:ext cx="1929011" cy="675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Curr</a:t>
            </a:r>
            <a:r>
              <a:rPr lang="en-ZA" dirty="0"/>
              <a:t>-&gt;</a:t>
            </a:r>
            <a:r>
              <a:rPr lang="en-ZA" b="1" dirty="0"/>
              <a:t>value</a:t>
            </a:r>
            <a:r>
              <a:rPr lang="en-ZA" dirty="0"/>
              <a:t> = 5</a:t>
            </a:r>
          </a:p>
          <a:p>
            <a:pPr algn="ctr"/>
            <a:r>
              <a:rPr lang="en-ZA" dirty="0" err="1"/>
              <a:t>Curr</a:t>
            </a:r>
            <a:r>
              <a:rPr lang="en-ZA" dirty="0"/>
              <a:t>-&gt;</a:t>
            </a:r>
            <a:r>
              <a:rPr lang="en-ZA" b="1" dirty="0"/>
              <a:t>next</a:t>
            </a:r>
            <a:r>
              <a:rPr lang="en-ZA" dirty="0"/>
              <a:t> = 0x1</a:t>
            </a:r>
          </a:p>
        </p:txBody>
      </p:sp>
    </p:spTree>
    <p:extLst>
      <p:ext uri="{BB962C8B-B14F-4D97-AF65-F5344CB8AC3E}">
        <p14:creationId xmlns:p14="http://schemas.microsoft.com/office/powerpoint/2010/main" val="2643840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7ADC-D182-461E-AB10-BC3E45D8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392"/>
            <a:ext cx="10515600" cy="847289"/>
          </a:xfrm>
        </p:spPr>
        <p:txBody>
          <a:bodyPr>
            <a:normAutofit fontScale="90000"/>
          </a:bodyPr>
          <a:lstStyle/>
          <a:p>
            <a:r>
              <a:rPr lang="en-ZA" dirty="0"/>
              <a:t>Traversing the List (</a:t>
            </a:r>
            <a:r>
              <a:rPr lang="en-ZA" sz="3600" dirty="0"/>
              <a:t>Print the value stored in each node</a:t>
            </a:r>
            <a:r>
              <a:rPr lang="en-ZA" dirty="0"/>
              <a:t>)</a:t>
            </a:r>
            <a:br>
              <a:rPr lang="en-US" dirty="0"/>
            </a:b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2F3A49-22A8-4159-AC55-C69886CB2523}"/>
              </a:ext>
            </a:extLst>
          </p:cNvPr>
          <p:cNvGraphicFramePr>
            <a:graphicFrameLocks noGrp="1"/>
          </p:cNvGraphicFramePr>
          <p:nvPr/>
        </p:nvGraphicFramePr>
        <p:xfrm>
          <a:off x="2925780" y="2155199"/>
          <a:ext cx="11099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93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54993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F18AD6-51AB-4FE9-B38B-C1EA17F8C842}"/>
              </a:ext>
            </a:extLst>
          </p:cNvPr>
          <p:cNvGraphicFramePr>
            <a:graphicFrameLocks noGrp="1"/>
          </p:cNvGraphicFramePr>
          <p:nvPr/>
        </p:nvGraphicFramePr>
        <p:xfrm>
          <a:off x="4474125" y="3326319"/>
          <a:ext cx="107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949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35949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0B7654-A6D6-4F87-AFD4-92A6B3683625}"/>
              </a:ext>
            </a:extLst>
          </p:cNvPr>
          <p:cNvGraphicFramePr>
            <a:graphicFrameLocks noGrp="1"/>
          </p:cNvGraphicFramePr>
          <p:nvPr/>
        </p:nvGraphicFramePr>
        <p:xfrm>
          <a:off x="5882775" y="2165954"/>
          <a:ext cx="1049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35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24935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E97A98-6E39-40A1-A2DE-C331CD497E42}"/>
              </a:ext>
            </a:extLst>
          </p:cNvPr>
          <p:cNvGraphicFramePr>
            <a:graphicFrameLocks noGrp="1"/>
          </p:cNvGraphicFramePr>
          <p:nvPr/>
        </p:nvGraphicFramePr>
        <p:xfrm>
          <a:off x="6745640" y="3140899"/>
          <a:ext cx="10716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45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35845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608DAD-1CDC-4AC9-89AC-1EA950286B19}"/>
              </a:ext>
            </a:extLst>
          </p:cNvPr>
          <p:cNvGraphicFramePr>
            <a:graphicFrameLocks noGrp="1"/>
          </p:cNvGraphicFramePr>
          <p:nvPr/>
        </p:nvGraphicFramePr>
        <p:xfrm>
          <a:off x="8430887" y="1972319"/>
          <a:ext cx="9712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57906">
                <a:tc>
                  <a:txBody>
                    <a:bodyPr/>
                    <a:lstStyle/>
                    <a:p>
                      <a:r>
                        <a:rPr lang="en-ZA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1143ED-5CFF-411A-95DA-CFE2747C408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4035766" y="2340619"/>
            <a:ext cx="974308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6551BC-1A4C-4FF2-BD78-05BBC32C20D4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5546023" y="2536794"/>
            <a:ext cx="861687" cy="97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127713-49D6-4BAC-BCC8-A01885C017A8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6932645" y="2351374"/>
            <a:ext cx="348840" cy="78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C483F-CD14-4576-96C2-72DB5E4CD07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817330" y="2340619"/>
            <a:ext cx="1099187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26BADC-F64E-4324-BDDD-CB90A8965378}"/>
              </a:ext>
            </a:extLst>
          </p:cNvPr>
          <p:cNvSpPr txBox="1"/>
          <p:nvPr/>
        </p:nvSpPr>
        <p:spPr>
          <a:xfrm>
            <a:off x="1355565" y="3025021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Head Node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15B82B-2CA6-43DD-BF58-0F120948A6BD}"/>
              </a:ext>
            </a:extLst>
          </p:cNvPr>
          <p:cNvSpPr txBox="1"/>
          <p:nvPr/>
        </p:nvSpPr>
        <p:spPr>
          <a:xfrm>
            <a:off x="8363735" y="1602987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Tail Node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2CE182-9FC2-461A-8105-E38AEA6B38F4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144938" y="2526039"/>
            <a:ext cx="1335835" cy="49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FB0370-C7AF-4C22-BF1C-19C522FFA569}"/>
              </a:ext>
            </a:extLst>
          </p:cNvPr>
          <p:cNvSpPr txBox="1"/>
          <p:nvPr/>
        </p:nvSpPr>
        <p:spPr>
          <a:xfrm>
            <a:off x="5303322" y="4383063"/>
            <a:ext cx="11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Linked List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DBBFB3-89AC-43E1-A57A-2E6AAA005E56}"/>
              </a:ext>
            </a:extLst>
          </p:cNvPr>
          <p:cNvSpPr/>
          <p:nvPr/>
        </p:nvSpPr>
        <p:spPr>
          <a:xfrm>
            <a:off x="4693298" y="849086"/>
            <a:ext cx="752088" cy="3708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Curr</a:t>
            </a:r>
            <a:endParaRPr lang="en-ZA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459C07-E982-462C-848E-675620142FCF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3489650" y="1219926"/>
            <a:ext cx="1579692" cy="87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F6A02EA-4F4E-4A10-9E1D-C06188B53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920970"/>
              </p:ext>
            </p:extLst>
          </p:nvPr>
        </p:nvGraphicFramePr>
        <p:xfrm>
          <a:off x="1239322" y="5806500"/>
          <a:ext cx="5614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86">
                  <a:extLst>
                    <a:ext uri="{9D8B030D-6E8A-4147-A177-3AD203B41FA5}">
                      <a16:colId xmlns:a16="http://schemas.microsoft.com/office/drawing/2014/main" val="4267568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94055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BFFC5C7-FC4F-41C2-88A4-756E5BFF6AF8}"/>
              </a:ext>
            </a:extLst>
          </p:cNvPr>
          <p:cNvSpPr txBox="1"/>
          <p:nvPr/>
        </p:nvSpPr>
        <p:spPr>
          <a:xfrm>
            <a:off x="145190" y="5372681"/>
            <a:ext cx="13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Our Vector 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C6B048-9D0B-477F-8C8E-34220389E002}"/>
              </a:ext>
            </a:extLst>
          </p:cNvPr>
          <p:cNvSpPr txBox="1"/>
          <p:nvPr/>
        </p:nvSpPr>
        <p:spPr>
          <a:xfrm>
            <a:off x="1457624" y="648549"/>
            <a:ext cx="2840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Now </a:t>
            </a:r>
            <a:r>
              <a:rPr lang="en-ZA" b="1" dirty="0" err="1"/>
              <a:t>Curr</a:t>
            </a:r>
            <a:r>
              <a:rPr lang="en-ZA" b="1" dirty="0"/>
              <a:t> </a:t>
            </a:r>
            <a:r>
              <a:rPr lang="en-ZA" dirty="0"/>
              <a:t>can hold values</a:t>
            </a:r>
          </a:p>
          <a:p>
            <a:r>
              <a:rPr lang="en-ZA" dirty="0"/>
              <a:t>without the loss of our head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F05F7DC-424F-42D1-811C-415CECCF3846}"/>
              </a:ext>
            </a:extLst>
          </p:cNvPr>
          <p:cNvCxnSpPr/>
          <p:nvPr/>
        </p:nvCxnSpPr>
        <p:spPr>
          <a:xfrm>
            <a:off x="5445386" y="1045396"/>
            <a:ext cx="4594353" cy="4490448"/>
          </a:xfrm>
          <a:prstGeom prst="bentConnector3">
            <a:avLst>
              <a:gd name="adj1" fmla="val 1239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5106BC-7B9C-4B88-AA35-18EFF67BD418}"/>
              </a:ext>
            </a:extLst>
          </p:cNvPr>
          <p:cNvSpPr/>
          <p:nvPr/>
        </p:nvSpPr>
        <p:spPr>
          <a:xfrm>
            <a:off x="8193031" y="5198217"/>
            <a:ext cx="1846708" cy="675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Curr</a:t>
            </a:r>
            <a:r>
              <a:rPr lang="en-ZA" dirty="0"/>
              <a:t>-&gt;</a:t>
            </a:r>
            <a:r>
              <a:rPr lang="en-ZA" b="1" dirty="0"/>
              <a:t>value</a:t>
            </a:r>
            <a:r>
              <a:rPr lang="en-ZA" dirty="0"/>
              <a:t> = 5</a:t>
            </a:r>
          </a:p>
          <a:p>
            <a:pPr algn="ctr"/>
            <a:r>
              <a:rPr lang="en-ZA" dirty="0" err="1"/>
              <a:t>Curr</a:t>
            </a:r>
            <a:r>
              <a:rPr lang="en-ZA" dirty="0"/>
              <a:t>-&gt;</a:t>
            </a:r>
            <a:r>
              <a:rPr lang="en-ZA" b="1" dirty="0"/>
              <a:t>next</a:t>
            </a:r>
            <a:r>
              <a:rPr lang="en-ZA" dirty="0"/>
              <a:t> = 0x1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C85308B-6804-49DD-BA6B-489E0C3860F2}"/>
              </a:ext>
            </a:extLst>
          </p:cNvPr>
          <p:cNvCxnSpPr>
            <a:cxnSpLocks/>
            <a:endCxn id="21" idx="3"/>
          </p:cNvCxnSpPr>
          <p:nvPr/>
        </p:nvCxnSpPr>
        <p:spPr>
          <a:xfrm rot="10800000" flipV="1">
            <a:off x="1800809" y="4994282"/>
            <a:ext cx="7545891" cy="9976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C0364C-3409-43B1-9771-93EF7203D49B}"/>
              </a:ext>
            </a:extLst>
          </p:cNvPr>
          <p:cNvCxnSpPr/>
          <p:nvPr/>
        </p:nvCxnSpPr>
        <p:spPr>
          <a:xfrm>
            <a:off x="9346700" y="4994282"/>
            <a:ext cx="0" cy="378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5CB4E09-979A-4BDF-BC04-AF9737BD6994}"/>
              </a:ext>
            </a:extLst>
          </p:cNvPr>
          <p:cNvSpPr txBox="1"/>
          <p:nvPr/>
        </p:nvSpPr>
        <p:spPr>
          <a:xfrm>
            <a:off x="4449853" y="5351177"/>
            <a:ext cx="267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err="1"/>
              <a:t>Push_back</a:t>
            </a:r>
            <a:r>
              <a:rPr lang="en-ZA" dirty="0"/>
              <a:t>(</a:t>
            </a:r>
            <a:r>
              <a:rPr lang="en-ZA" dirty="0" err="1"/>
              <a:t>curr</a:t>
            </a:r>
            <a:r>
              <a:rPr lang="en-ZA" dirty="0"/>
              <a:t>-&gt;value)</a:t>
            </a:r>
          </a:p>
        </p:txBody>
      </p:sp>
    </p:spTree>
    <p:extLst>
      <p:ext uri="{BB962C8B-B14F-4D97-AF65-F5344CB8AC3E}">
        <p14:creationId xmlns:p14="http://schemas.microsoft.com/office/powerpoint/2010/main" val="1470147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7ADC-D182-461E-AB10-BC3E45D8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392"/>
            <a:ext cx="10515600" cy="847289"/>
          </a:xfrm>
        </p:spPr>
        <p:txBody>
          <a:bodyPr>
            <a:normAutofit fontScale="90000"/>
          </a:bodyPr>
          <a:lstStyle/>
          <a:p>
            <a:r>
              <a:rPr lang="en-ZA" dirty="0"/>
              <a:t>Traversing the List (</a:t>
            </a:r>
            <a:r>
              <a:rPr lang="en-ZA" sz="3600" dirty="0"/>
              <a:t>Print the value stored in each node</a:t>
            </a:r>
            <a:r>
              <a:rPr lang="en-ZA" dirty="0"/>
              <a:t>)</a:t>
            </a:r>
            <a:br>
              <a:rPr lang="en-US" dirty="0"/>
            </a:b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2F3A49-22A8-4159-AC55-C69886CB2523}"/>
              </a:ext>
            </a:extLst>
          </p:cNvPr>
          <p:cNvGraphicFramePr>
            <a:graphicFrameLocks noGrp="1"/>
          </p:cNvGraphicFramePr>
          <p:nvPr/>
        </p:nvGraphicFramePr>
        <p:xfrm>
          <a:off x="2925780" y="2155199"/>
          <a:ext cx="11099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93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54993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F18AD6-51AB-4FE9-B38B-C1EA17F8C842}"/>
              </a:ext>
            </a:extLst>
          </p:cNvPr>
          <p:cNvGraphicFramePr>
            <a:graphicFrameLocks noGrp="1"/>
          </p:cNvGraphicFramePr>
          <p:nvPr/>
        </p:nvGraphicFramePr>
        <p:xfrm>
          <a:off x="4474125" y="3326319"/>
          <a:ext cx="107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949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35949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0B7654-A6D6-4F87-AFD4-92A6B3683625}"/>
              </a:ext>
            </a:extLst>
          </p:cNvPr>
          <p:cNvGraphicFramePr>
            <a:graphicFrameLocks noGrp="1"/>
          </p:cNvGraphicFramePr>
          <p:nvPr/>
        </p:nvGraphicFramePr>
        <p:xfrm>
          <a:off x="5882775" y="2165954"/>
          <a:ext cx="1049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35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24935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E97A98-6E39-40A1-A2DE-C331CD497E42}"/>
              </a:ext>
            </a:extLst>
          </p:cNvPr>
          <p:cNvGraphicFramePr>
            <a:graphicFrameLocks noGrp="1"/>
          </p:cNvGraphicFramePr>
          <p:nvPr/>
        </p:nvGraphicFramePr>
        <p:xfrm>
          <a:off x="6745640" y="3140899"/>
          <a:ext cx="10716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45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35845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608DAD-1CDC-4AC9-89AC-1EA950286B19}"/>
              </a:ext>
            </a:extLst>
          </p:cNvPr>
          <p:cNvGraphicFramePr>
            <a:graphicFrameLocks noGrp="1"/>
          </p:cNvGraphicFramePr>
          <p:nvPr/>
        </p:nvGraphicFramePr>
        <p:xfrm>
          <a:off x="8430887" y="1972319"/>
          <a:ext cx="9712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57906">
                <a:tc>
                  <a:txBody>
                    <a:bodyPr/>
                    <a:lstStyle/>
                    <a:p>
                      <a:r>
                        <a:rPr lang="en-ZA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1143ED-5CFF-411A-95DA-CFE2747C408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4035766" y="2340619"/>
            <a:ext cx="974308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6551BC-1A4C-4FF2-BD78-05BBC32C20D4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5546023" y="2536794"/>
            <a:ext cx="861687" cy="97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127713-49D6-4BAC-BCC8-A01885C017A8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6932645" y="2351374"/>
            <a:ext cx="348840" cy="78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C483F-CD14-4576-96C2-72DB5E4CD07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817330" y="2340619"/>
            <a:ext cx="1099187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26BADC-F64E-4324-BDDD-CB90A8965378}"/>
              </a:ext>
            </a:extLst>
          </p:cNvPr>
          <p:cNvSpPr txBox="1"/>
          <p:nvPr/>
        </p:nvSpPr>
        <p:spPr>
          <a:xfrm>
            <a:off x="1355565" y="3025021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Head Node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15B82B-2CA6-43DD-BF58-0F120948A6BD}"/>
              </a:ext>
            </a:extLst>
          </p:cNvPr>
          <p:cNvSpPr txBox="1"/>
          <p:nvPr/>
        </p:nvSpPr>
        <p:spPr>
          <a:xfrm>
            <a:off x="8363735" y="1602987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Tail Node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2CE182-9FC2-461A-8105-E38AEA6B38F4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144938" y="2526039"/>
            <a:ext cx="1335835" cy="49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FB0370-C7AF-4C22-BF1C-19C522FFA569}"/>
              </a:ext>
            </a:extLst>
          </p:cNvPr>
          <p:cNvSpPr txBox="1"/>
          <p:nvPr/>
        </p:nvSpPr>
        <p:spPr>
          <a:xfrm>
            <a:off x="5303322" y="4383063"/>
            <a:ext cx="11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Linked List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DBBFB3-89AC-43E1-A57A-2E6AAA005E56}"/>
              </a:ext>
            </a:extLst>
          </p:cNvPr>
          <p:cNvSpPr/>
          <p:nvPr/>
        </p:nvSpPr>
        <p:spPr>
          <a:xfrm>
            <a:off x="4693298" y="849086"/>
            <a:ext cx="752088" cy="3708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Curr</a:t>
            </a:r>
            <a:endParaRPr lang="en-ZA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459C07-E982-462C-848E-675620142FCF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 flipH="1">
            <a:off x="5010074" y="1219926"/>
            <a:ext cx="59268" cy="210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F6A02EA-4F4E-4A10-9E1D-C06188B5346D}"/>
              </a:ext>
            </a:extLst>
          </p:cNvPr>
          <p:cNvGraphicFramePr>
            <a:graphicFrameLocks noGrp="1"/>
          </p:cNvGraphicFramePr>
          <p:nvPr/>
        </p:nvGraphicFramePr>
        <p:xfrm>
          <a:off x="1239322" y="5806500"/>
          <a:ext cx="5614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86">
                  <a:extLst>
                    <a:ext uri="{9D8B030D-6E8A-4147-A177-3AD203B41FA5}">
                      <a16:colId xmlns:a16="http://schemas.microsoft.com/office/drawing/2014/main" val="4267568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94055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BFFC5C7-FC4F-41C2-88A4-756E5BFF6AF8}"/>
              </a:ext>
            </a:extLst>
          </p:cNvPr>
          <p:cNvSpPr txBox="1"/>
          <p:nvPr/>
        </p:nvSpPr>
        <p:spPr>
          <a:xfrm>
            <a:off x="145190" y="5372681"/>
            <a:ext cx="13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Our Vector V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F05F7DC-424F-42D1-811C-415CECCF3846}"/>
              </a:ext>
            </a:extLst>
          </p:cNvPr>
          <p:cNvCxnSpPr/>
          <p:nvPr/>
        </p:nvCxnSpPr>
        <p:spPr>
          <a:xfrm>
            <a:off x="5445386" y="1045396"/>
            <a:ext cx="4594353" cy="4490448"/>
          </a:xfrm>
          <a:prstGeom prst="bentConnector3">
            <a:avLst>
              <a:gd name="adj1" fmla="val 1239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5106BC-7B9C-4B88-AA35-18EFF67BD418}"/>
              </a:ext>
            </a:extLst>
          </p:cNvPr>
          <p:cNvSpPr/>
          <p:nvPr/>
        </p:nvSpPr>
        <p:spPr>
          <a:xfrm>
            <a:off x="8033573" y="5198217"/>
            <a:ext cx="2006166" cy="675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Curr</a:t>
            </a:r>
            <a:r>
              <a:rPr lang="en-ZA" dirty="0"/>
              <a:t>-&gt;</a:t>
            </a:r>
            <a:r>
              <a:rPr lang="en-ZA" b="1" dirty="0"/>
              <a:t>value</a:t>
            </a:r>
            <a:r>
              <a:rPr lang="en-ZA" dirty="0"/>
              <a:t> = 3</a:t>
            </a:r>
          </a:p>
          <a:p>
            <a:pPr algn="ctr"/>
            <a:r>
              <a:rPr lang="en-ZA" dirty="0" err="1"/>
              <a:t>Curr</a:t>
            </a:r>
            <a:r>
              <a:rPr lang="en-ZA" dirty="0"/>
              <a:t>-&gt;</a:t>
            </a:r>
            <a:r>
              <a:rPr lang="en-ZA" b="1" dirty="0"/>
              <a:t>next</a:t>
            </a:r>
            <a:r>
              <a:rPr lang="en-ZA" dirty="0"/>
              <a:t> = 0x4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C85308B-6804-49DD-BA6B-489E0C3860F2}"/>
              </a:ext>
            </a:extLst>
          </p:cNvPr>
          <p:cNvCxnSpPr>
            <a:cxnSpLocks/>
            <a:endCxn id="28" idx="3"/>
          </p:cNvCxnSpPr>
          <p:nvPr/>
        </p:nvCxnSpPr>
        <p:spPr>
          <a:xfrm rot="10800000" flipV="1">
            <a:off x="2362295" y="4994282"/>
            <a:ext cx="6984409" cy="9976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C0364C-3409-43B1-9771-93EF7203D49B}"/>
              </a:ext>
            </a:extLst>
          </p:cNvPr>
          <p:cNvCxnSpPr/>
          <p:nvPr/>
        </p:nvCxnSpPr>
        <p:spPr>
          <a:xfrm>
            <a:off x="9346700" y="4994282"/>
            <a:ext cx="0" cy="378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5CB4E09-979A-4BDF-BC04-AF9737BD6994}"/>
              </a:ext>
            </a:extLst>
          </p:cNvPr>
          <p:cNvSpPr txBox="1"/>
          <p:nvPr/>
        </p:nvSpPr>
        <p:spPr>
          <a:xfrm>
            <a:off x="4449853" y="5351177"/>
            <a:ext cx="28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err="1"/>
              <a:t>Push_back</a:t>
            </a:r>
            <a:r>
              <a:rPr lang="en-ZA" dirty="0"/>
              <a:t>(</a:t>
            </a:r>
            <a:r>
              <a:rPr lang="en-ZA" dirty="0" err="1"/>
              <a:t>curr</a:t>
            </a:r>
            <a:r>
              <a:rPr lang="en-ZA" dirty="0"/>
              <a:t>-&gt;value)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C958E79-7A56-4928-9F50-9D5638B8E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284391"/>
              </p:ext>
            </p:extLst>
          </p:nvPr>
        </p:nvGraphicFramePr>
        <p:xfrm>
          <a:off x="1800808" y="5806500"/>
          <a:ext cx="5614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86">
                  <a:extLst>
                    <a:ext uri="{9D8B030D-6E8A-4147-A177-3AD203B41FA5}">
                      <a16:colId xmlns:a16="http://schemas.microsoft.com/office/drawing/2014/main" val="4267568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940554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8E53CA4C-6299-449E-B30E-44652FA470CE}"/>
              </a:ext>
            </a:extLst>
          </p:cNvPr>
          <p:cNvSpPr/>
          <p:nvPr/>
        </p:nvSpPr>
        <p:spPr>
          <a:xfrm>
            <a:off x="499328" y="1230770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curr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curr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  <a:endParaRPr lang="en-Z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8B9EC7-481B-4D89-A9B3-3A07712E7635}"/>
              </a:ext>
            </a:extLst>
          </p:cNvPr>
          <p:cNvSpPr/>
          <p:nvPr/>
        </p:nvSpPr>
        <p:spPr>
          <a:xfrm>
            <a:off x="484632" y="1229262"/>
            <a:ext cx="2441148" cy="3693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98188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7ADC-D182-461E-AB10-BC3E45D8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392"/>
            <a:ext cx="10515600" cy="847289"/>
          </a:xfrm>
        </p:spPr>
        <p:txBody>
          <a:bodyPr>
            <a:normAutofit fontScale="90000"/>
          </a:bodyPr>
          <a:lstStyle/>
          <a:p>
            <a:r>
              <a:rPr lang="en-ZA" dirty="0"/>
              <a:t>Traversing the List (</a:t>
            </a:r>
            <a:r>
              <a:rPr lang="en-ZA" sz="3600" dirty="0"/>
              <a:t>Print the value stored in each node</a:t>
            </a:r>
            <a:r>
              <a:rPr lang="en-ZA" dirty="0"/>
              <a:t>)</a:t>
            </a:r>
            <a:br>
              <a:rPr lang="en-US" dirty="0"/>
            </a:b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2F3A49-22A8-4159-AC55-C69886CB2523}"/>
              </a:ext>
            </a:extLst>
          </p:cNvPr>
          <p:cNvGraphicFramePr>
            <a:graphicFrameLocks noGrp="1"/>
          </p:cNvGraphicFramePr>
          <p:nvPr/>
        </p:nvGraphicFramePr>
        <p:xfrm>
          <a:off x="2925780" y="2155199"/>
          <a:ext cx="11099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93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54993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F18AD6-51AB-4FE9-B38B-C1EA17F8C842}"/>
              </a:ext>
            </a:extLst>
          </p:cNvPr>
          <p:cNvGraphicFramePr>
            <a:graphicFrameLocks noGrp="1"/>
          </p:cNvGraphicFramePr>
          <p:nvPr/>
        </p:nvGraphicFramePr>
        <p:xfrm>
          <a:off x="4474125" y="3326319"/>
          <a:ext cx="107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949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35949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0B7654-A6D6-4F87-AFD4-92A6B3683625}"/>
              </a:ext>
            </a:extLst>
          </p:cNvPr>
          <p:cNvGraphicFramePr>
            <a:graphicFrameLocks noGrp="1"/>
          </p:cNvGraphicFramePr>
          <p:nvPr/>
        </p:nvGraphicFramePr>
        <p:xfrm>
          <a:off x="5882775" y="2165954"/>
          <a:ext cx="1049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35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24935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E97A98-6E39-40A1-A2DE-C331CD497E42}"/>
              </a:ext>
            </a:extLst>
          </p:cNvPr>
          <p:cNvGraphicFramePr>
            <a:graphicFrameLocks noGrp="1"/>
          </p:cNvGraphicFramePr>
          <p:nvPr/>
        </p:nvGraphicFramePr>
        <p:xfrm>
          <a:off x="6745640" y="3140899"/>
          <a:ext cx="10716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45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35845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608DAD-1CDC-4AC9-89AC-1EA950286B19}"/>
              </a:ext>
            </a:extLst>
          </p:cNvPr>
          <p:cNvGraphicFramePr>
            <a:graphicFrameLocks noGrp="1"/>
          </p:cNvGraphicFramePr>
          <p:nvPr/>
        </p:nvGraphicFramePr>
        <p:xfrm>
          <a:off x="8430887" y="1972319"/>
          <a:ext cx="9712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57906">
                <a:tc>
                  <a:txBody>
                    <a:bodyPr/>
                    <a:lstStyle/>
                    <a:p>
                      <a:r>
                        <a:rPr lang="en-ZA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1143ED-5CFF-411A-95DA-CFE2747C408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4035766" y="2340619"/>
            <a:ext cx="974308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6551BC-1A4C-4FF2-BD78-05BBC32C20D4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5546023" y="2536794"/>
            <a:ext cx="861687" cy="97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127713-49D6-4BAC-BCC8-A01885C017A8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6932645" y="2351374"/>
            <a:ext cx="348840" cy="78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C483F-CD14-4576-96C2-72DB5E4CD07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817330" y="2340619"/>
            <a:ext cx="1099187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26BADC-F64E-4324-BDDD-CB90A8965378}"/>
              </a:ext>
            </a:extLst>
          </p:cNvPr>
          <p:cNvSpPr txBox="1"/>
          <p:nvPr/>
        </p:nvSpPr>
        <p:spPr>
          <a:xfrm>
            <a:off x="1355565" y="3025021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Head Node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15B82B-2CA6-43DD-BF58-0F120948A6BD}"/>
              </a:ext>
            </a:extLst>
          </p:cNvPr>
          <p:cNvSpPr txBox="1"/>
          <p:nvPr/>
        </p:nvSpPr>
        <p:spPr>
          <a:xfrm>
            <a:off x="8363735" y="1602987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Tail Node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2CE182-9FC2-461A-8105-E38AEA6B38F4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144938" y="2526039"/>
            <a:ext cx="1335835" cy="49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FB0370-C7AF-4C22-BF1C-19C522FFA569}"/>
              </a:ext>
            </a:extLst>
          </p:cNvPr>
          <p:cNvSpPr txBox="1"/>
          <p:nvPr/>
        </p:nvSpPr>
        <p:spPr>
          <a:xfrm>
            <a:off x="5303322" y="4383063"/>
            <a:ext cx="11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Linked List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DBBFB3-89AC-43E1-A57A-2E6AAA005E56}"/>
              </a:ext>
            </a:extLst>
          </p:cNvPr>
          <p:cNvSpPr/>
          <p:nvPr/>
        </p:nvSpPr>
        <p:spPr>
          <a:xfrm>
            <a:off x="4693298" y="849086"/>
            <a:ext cx="752088" cy="3708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Curr</a:t>
            </a:r>
            <a:endParaRPr lang="en-ZA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459C07-E982-462C-848E-675620142FCF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>
            <a:off x="5069342" y="1219926"/>
            <a:ext cx="1338368" cy="94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F6A02EA-4F4E-4A10-9E1D-C06188B5346D}"/>
              </a:ext>
            </a:extLst>
          </p:cNvPr>
          <p:cNvGraphicFramePr>
            <a:graphicFrameLocks noGrp="1"/>
          </p:cNvGraphicFramePr>
          <p:nvPr/>
        </p:nvGraphicFramePr>
        <p:xfrm>
          <a:off x="1239322" y="5806500"/>
          <a:ext cx="5614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86">
                  <a:extLst>
                    <a:ext uri="{9D8B030D-6E8A-4147-A177-3AD203B41FA5}">
                      <a16:colId xmlns:a16="http://schemas.microsoft.com/office/drawing/2014/main" val="4267568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94055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BFFC5C7-FC4F-41C2-88A4-756E5BFF6AF8}"/>
              </a:ext>
            </a:extLst>
          </p:cNvPr>
          <p:cNvSpPr txBox="1"/>
          <p:nvPr/>
        </p:nvSpPr>
        <p:spPr>
          <a:xfrm>
            <a:off x="145190" y="5372681"/>
            <a:ext cx="13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Our Vector V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F05F7DC-424F-42D1-811C-415CECCF3846}"/>
              </a:ext>
            </a:extLst>
          </p:cNvPr>
          <p:cNvCxnSpPr/>
          <p:nvPr/>
        </p:nvCxnSpPr>
        <p:spPr>
          <a:xfrm>
            <a:off x="5445386" y="1045396"/>
            <a:ext cx="4594353" cy="4490448"/>
          </a:xfrm>
          <a:prstGeom prst="bentConnector3">
            <a:avLst>
              <a:gd name="adj1" fmla="val 1239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5106BC-7B9C-4B88-AA35-18EFF67BD418}"/>
              </a:ext>
            </a:extLst>
          </p:cNvPr>
          <p:cNvSpPr/>
          <p:nvPr/>
        </p:nvSpPr>
        <p:spPr>
          <a:xfrm>
            <a:off x="8155260" y="5198217"/>
            <a:ext cx="1884479" cy="675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Curr</a:t>
            </a:r>
            <a:r>
              <a:rPr lang="en-ZA" dirty="0"/>
              <a:t>-&gt;</a:t>
            </a:r>
            <a:r>
              <a:rPr lang="en-ZA" b="1" dirty="0"/>
              <a:t>value</a:t>
            </a:r>
            <a:r>
              <a:rPr lang="en-ZA" dirty="0"/>
              <a:t> = 2</a:t>
            </a:r>
          </a:p>
          <a:p>
            <a:pPr algn="ctr"/>
            <a:r>
              <a:rPr lang="en-ZA" dirty="0" err="1"/>
              <a:t>Curr</a:t>
            </a:r>
            <a:r>
              <a:rPr lang="en-ZA" dirty="0"/>
              <a:t>-&gt;</a:t>
            </a:r>
            <a:r>
              <a:rPr lang="en-ZA" b="1" dirty="0"/>
              <a:t>next</a:t>
            </a:r>
            <a:r>
              <a:rPr lang="en-ZA" dirty="0"/>
              <a:t> = 0x7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C85308B-6804-49DD-BA6B-489E0C3860F2}"/>
              </a:ext>
            </a:extLst>
          </p:cNvPr>
          <p:cNvCxnSpPr>
            <a:cxnSpLocks/>
            <a:endCxn id="29" idx="3"/>
          </p:cNvCxnSpPr>
          <p:nvPr/>
        </p:nvCxnSpPr>
        <p:spPr>
          <a:xfrm rot="10800000" flipV="1">
            <a:off x="2910865" y="4994282"/>
            <a:ext cx="6435845" cy="9976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C0364C-3409-43B1-9771-93EF7203D49B}"/>
              </a:ext>
            </a:extLst>
          </p:cNvPr>
          <p:cNvCxnSpPr/>
          <p:nvPr/>
        </p:nvCxnSpPr>
        <p:spPr>
          <a:xfrm>
            <a:off x="9346700" y="4994282"/>
            <a:ext cx="0" cy="378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5CB4E09-979A-4BDF-BC04-AF9737BD6994}"/>
              </a:ext>
            </a:extLst>
          </p:cNvPr>
          <p:cNvSpPr txBox="1"/>
          <p:nvPr/>
        </p:nvSpPr>
        <p:spPr>
          <a:xfrm>
            <a:off x="4335329" y="5351177"/>
            <a:ext cx="241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err="1"/>
              <a:t>Push_back</a:t>
            </a:r>
            <a:r>
              <a:rPr lang="en-ZA" dirty="0"/>
              <a:t>(</a:t>
            </a:r>
            <a:r>
              <a:rPr lang="en-ZA" dirty="0" err="1"/>
              <a:t>curr</a:t>
            </a:r>
            <a:r>
              <a:rPr lang="en-ZA" dirty="0"/>
              <a:t>-&gt;value)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C958E79-7A56-4928-9F50-9D5638B8EF3B}"/>
              </a:ext>
            </a:extLst>
          </p:cNvPr>
          <p:cNvGraphicFramePr>
            <a:graphicFrameLocks noGrp="1"/>
          </p:cNvGraphicFramePr>
          <p:nvPr/>
        </p:nvGraphicFramePr>
        <p:xfrm>
          <a:off x="1800808" y="5806500"/>
          <a:ext cx="5614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86">
                  <a:extLst>
                    <a:ext uri="{9D8B030D-6E8A-4147-A177-3AD203B41FA5}">
                      <a16:colId xmlns:a16="http://schemas.microsoft.com/office/drawing/2014/main" val="4267568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940554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712A2C3-1AB0-4FF9-B6AB-010EEFB5E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962611"/>
              </p:ext>
            </p:extLst>
          </p:nvPr>
        </p:nvGraphicFramePr>
        <p:xfrm>
          <a:off x="2349378" y="5806500"/>
          <a:ext cx="5614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86">
                  <a:extLst>
                    <a:ext uri="{9D8B030D-6E8A-4147-A177-3AD203B41FA5}">
                      <a16:colId xmlns:a16="http://schemas.microsoft.com/office/drawing/2014/main" val="4267568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940554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30A39C7D-C0DB-49D7-A891-96487D911573}"/>
              </a:ext>
            </a:extLst>
          </p:cNvPr>
          <p:cNvSpPr/>
          <p:nvPr/>
        </p:nvSpPr>
        <p:spPr>
          <a:xfrm>
            <a:off x="499328" y="1230770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curr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curr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  <a:endParaRPr lang="en-Z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224232-FD9C-4005-A322-04D0BADF8CA6}"/>
              </a:ext>
            </a:extLst>
          </p:cNvPr>
          <p:cNvSpPr/>
          <p:nvPr/>
        </p:nvSpPr>
        <p:spPr>
          <a:xfrm>
            <a:off x="484632" y="1229262"/>
            <a:ext cx="2441148" cy="3693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7240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7ADC-D182-461E-AB10-BC3E45D8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392"/>
            <a:ext cx="10515600" cy="847289"/>
          </a:xfrm>
        </p:spPr>
        <p:txBody>
          <a:bodyPr>
            <a:normAutofit fontScale="90000"/>
          </a:bodyPr>
          <a:lstStyle/>
          <a:p>
            <a:r>
              <a:rPr lang="en-ZA" dirty="0"/>
              <a:t>Traversing the List (</a:t>
            </a:r>
            <a:r>
              <a:rPr lang="en-ZA" sz="3600" dirty="0"/>
              <a:t>Print the value stored in each node</a:t>
            </a:r>
            <a:r>
              <a:rPr lang="en-ZA" dirty="0"/>
              <a:t>)</a:t>
            </a:r>
            <a:br>
              <a:rPr lang="en-US" dirty="0"/>
            </a:b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2F3A49-22A8-4159-AC55-C69886CB2523}"/>
              </a:ext>
            </a:extLst>
          </p:cNvPr>
          <p:cNvGraphicFramePr>
            <a:graphicFrameLocks noGrp="1"/>
          </p:cNvGraphicFramePr>
          <p:nvPr/>
        </p:nvGraphicFramePr>
        <p:xfrm>
          <a:off x="2925780" y="2155199"/>
          <a:ext cx="11099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93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54993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F18AD6-51AB-4FE9-B38B-C1EA17F8C842}"/>
              </a:ext>
            </a:extLst>
          </p:cNvPr>
          <p:cNvGraphicFramePr>
            <a:graphicFrameLocks noGrp="1"/>
          </p:cNvGraphicFramePr>
          <p:nvPr/>
        </p:nvGraphicFramePr>
        <p:xfrm>
          <a:off x="4474125" y="3326319"/>
          <a:ext cx="107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949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35949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0B7654-A6D6-4F87-AFD4-92A6B3683625}"/>
              </a:ext>
            </a:extLst>
          </p:cNvPr>
          <p:cNvGraphicFramePr>
            <a:graphicFrameLocks noGrp="1"/>
          </p:cNvGraphicFramePr>
          <p:nvPr/>
        </p:nvGraphicFramePr>
        <p:xfrm>
          <a:off x="5882775" y="2165954"/>
          <a:ext cx="1049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35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24935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E97A98-6E39-40A1-A2DE-C331CD497E42}"/>
              </a:ext>
            </a:extLst>
          </p:cNvPr>
          <p:cNvGraphicFramePr>
            <a:graphicFrameLocks noGrp="1"/>
          </p:cNvGraphicFramePr>
          <p:nvPr/>
        </p:nvGraphicFramePr>
        <p:xfrm>
          <a:off x="6745640" y="3140899"/>
          <a:ext cx="10716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45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35845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608DAD-1CDC-4AC9-89AC-1EA950286B19}"/>
              </a:ext>
            </a:extLst>
          </p:cNvPr>
          <p:cNvGraphicFramePr>
            <a:graphicFrameLocks noGrp="1"/>
          </p:cNvGraphicFramePr>
          <p:nvPr/>
        </p:nvGraphicFramePr>
        <p:xfrm>
          <a:off x="8430887" y="1972319"/>
          <a:ext cx="9712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57906">
                <a:tc>
                  <a:txBody>
                    <a:bodyPr/>
                    <a:lstStyle/>
                    <a:p>
                      <a:r>
                        <a:rPr lang="en-ZA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1143ED-5CFF-411A-95DA-CFE2747C408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4035766" y="2340619"/>
            <a:ext cx="974308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6551BC-1A4C-4FF2-BD78-05BBC32C20D4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5546023" y="2536794"/>
            <a:ext cx="861687" cy="97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127713-49D6-4BAC-BCC8-A01885C017A8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6932645" y="2351374"/>
            <a:ext cx="348840" cy="78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C483F-CD14-4576-96C2-72DB5E4CD07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817330" y="2340619"/>
            <a:ext cx="1099187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26BADC-F64E-4324-BDDD-CB90A8965378}"/>
              </a:ext>
            </a:extLst>
          </p:cNvPr>
          <p:cNvSpPr txBox="1"/>
          <p:nvPr/>
        </p:nvSpPr>
        <p:spPr>
          <a:xfrm>
            <a:off x="1355565" y="3025021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Head Node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15B82B-2CA6-43DD-BF58-0F120948A6BD}"/>
              </a:ext>
            </a:extLst>
          </p:cNvPr>
          <p:cNvSpPr txBox="1"/>
          <p:nvPr/>
        </p:nvSpPr>
        <p:spPr>
          <a:xfrm>
            <a:off x="8363735" y="1602987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Tail Node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2CE182-9FC2-461A-8105-E38AEA6B38F4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144938" y="2526039"/>
            <a:ext cx="1335835" cy="49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FB0370-C7AF-4C22-BF1C-19C522FFA569}"/>
              </a:ext>
            </a:extLst>
          </p:cNvPr>
          <p:cNvSpPr txBox="1"/>
          <p:nvPr/>
        </p:nvSpPr>
        <p:spPr>
          <a:xfrm>
            <a:off x="5303322" y="4383063"/>
            <a:ext cx="11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Linked List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DBBFB3-89AC-43E1-A57A-2E6AAA005E56}"/>
              </a:ext>
            </a:extLst>
          </p:cNvPr>
          <p:cNvSpPr/>
          <p:nvPr/>
        </p:nvSpPr>
        <p:spPr>
          <a:xfrm>
            <a:off x="4693298" y="849086"/>
            <a:ext cx="752088" cy="3708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Curr</a:t>
            </a:r>
            <a:endParaRPr lang="en-ZA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459C07-E982-462C-848E-675620142FCF}"/>
              </a:ext>
            </a:extLst>
          </p:cNvPr>
          <p:cNvCxnSpPr>
            <a:cxnSpLocks/>
            <a:stCxn id="17" idx="2"/>
            <a:endCxn id="14" idx="2"/>
          </p:cNvCxnSpPr>
          <p:nvPr/>
        </p:nvCxnSpPr>
        <p:spPr>
          <a:xfrm>
            <a:off x="5069342" y="1219926"/>
            <a:ext cx="3924580" cy="75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F6A02EA-4F4E-4A10-9E1D-C06188B5346D}"/>
              </a:ext>
            </a:extLst>
          </p:cNvPr>
          <p:cNvGraphicFramePr>
            <a:graphicFrameLocks noGrp="1"/>
          </p:cNvGraphicFramePr>
          <p:nvPr/>
        </p:nvGraphicFramePr>
        <p:xfrm>
          <a:off x="1239322" y="5806500"/>
          <a:ext cx="5614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86">
                  <a:extLst>
                    <a:ext uri="{9D8B030D-6E8A-4147-A177-3AD203B41FA5}">
                      <a16:colId xmlns:a16="http://schemas.microsoft.com/office/drawing/2014/main" val="4267568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94055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BFFC5C7-FC4F-41C2-88A4-756E5BFF6AF8}"/>
              </a:ext>
            </a:extLst>
          </p:cNvPr>
          <p:cNvSpPr txBox="1"/>
          <p:nvPr/>
        </p:nvSpPr>
        <p:spPr>
          <a:xfrm>
            <a:off x="145190" y="5372681"/>
            <a:ext cx="13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Our Vector V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F05F7DC-424F-42D1-811C-415CECCF3846}"/>
              </a:ext>
            </a:extLst>
          </p:cNvPr>
          <p:cNvCxnSpPr/>
          <p:nvPr/>
        </p:nvCxnSpPr>
        <p:spPr>
          <a:xfrm>
            <a:off x="5445386" y="1045396"/>
            <a:ext cx="4594353" cy="4490448"/>
          </a:xfrm>
          <a:prstGeom prst="bentConnector3">
            <a:avLst>
              <a:gd name="adj1" fmla="val 1239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5106BC-7B9C-4B88-AA35-18EFF67BD418}"/>
              </a:ext>
            </a:extLst>
          </p:cNvPr>
          <p:cNvSpPr/>
          <p:nvPr/>
        </p:nvSpPr>
        <p:spPr>
          <a:xfrm>
            <a:off x="7817330" y="5198217"/>
            <a:ext cx="2222409" cy="675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Curr</a:t>
            </a:r>
            <a:r>
              <a:rPr lang="en-ZA" dirty="0"/>
              <a:t>-&gt;</a:t>
            </a:r>
            <a:r>
              <a:rPr lang="en-ZA" b="1" dirty="0"/>
              <a:t>value</a:t>
            </a:r>
            <a:r>
              <a:rPr lang="en-ZA" dirty="0"/>
              <a:t> = 7</a:t>
            </a:r>
          </a:p>
          <a:p>
            <a:pPr algn="ctr"/>
            <a:r>
              <a:rPr lang="en-ZA" dirty="0" err="1"/>
              <a:t>Curr</a:t>
            </a:r>
            <a:r>
              <a:rPr lang="en-ZA" dirty="0"/>
              <a:t>-&gt;</a:t>
            </a:r>
            <a:r>
              <a:rPr lang="en-ZA" b="1" dirty="0"/>
              <a:t>next</a:t>
            </a:r>
            <a:r>
              <a:rPr lang="en-ZA" dirty="0"/>
              <a:t> = </a:t>
            </a:r>
            <a:r>
              <a:rPr lang="en-ZA" dirty="0" err="1"/>
              <a:t>nullPtr</a:t>
            </a:r>
            <a:endParaRPr lang="en-ZA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C85308B-6804-49DD-BA6B-489E0C3860F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29344" y="4994281"/>
            <a:ext cx="5317357" cy="9859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C0364C-3409-43B1-9771-93EF7203D49B}"/>
              </a:ext>
            </a:extLst>
          </p:cNvPr>
          <p:cNvCxnSpPr/>
          <p:nvPr/>
        </p:nvCxnSpPr>
        <p:spPr>
          <a:xfrm>
            <a:off x="9346700" y="4994282"/>
            <a:ext cx="0" cy="378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5CB4E09-979A-4BDF-BC04-AF9737BD6994}"/>
              </a:ext>
            </a:extLst>
          </p:cNvPr>
          <p:cNvSpPr txBox="1"/>
          <p:nvPr/>
        </p:nvSpPr>
        <p:spPr>
          <a:xfrm>
            <a:off x="4888392" y="5302573"/>
            <a:ext cx="276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err="1"/>
              <a:t>Push_back</a:t>
            </a:r>
            <a:r>
              <a:rPr lang="en-ZA" dirty="0"/>
              <a:t>(</a:t>
            </a:r>
            <a:r>
              <a:rPr lang="en-ZA" dirty="0" err="1"/>
              <a:t>curr</a:t>
            </a:r>
            <a:r>
              <a:rPr lang="en-ZA" dirty="0"/>
              <a:t>-&gt;value)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C958E79-7A56-4928-9F50-9D5638B8EF3B}"/>
              </a:ext>
            </a:extLst>
          </p:cNvPr>
          <p:cNvGraphicFramePr>
            <a:graphicFrameLocks noGrp="1"/>
          </p:cNvGraphicFramePr>
          <p:nvPr/>
        </p:nvGraphicFramePr>
        <p:xfrm>
          <a:off x="1800808" y="5806500"/>
          <a:ext cx="5614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86">
                  <a:extLst>
                    <a:ext uri="{9D8B030D-6E8A-4147-A177-3AD203B41FA5}">
                      <a16:colId xmlns:a16="http://schemas.microsoft.com/office/drawing/2014/main" val="4267568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940554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712A2C3-1AB0-4FF9-B6AB-010EEFB5EF21}"/>
              </a:ext>
            </a:extLst>
          </p:cNvPr>
          <p:cNvGraphicFramePr>
            <a:graphicFrameLocks noGrp="1"/>
          </p:cNvGraphicFramePr>
          <p:nvPr/>
        </p:nvGraphicFramePr>
        <p:xfrm>
          <a:off x="2349378" y="5806500"/>
          <a:ext cx="5614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86">
                  <a:extLst>
                    <a:ext uri="{9D8B030D-6E8A-4147-A177-3AD203B41FA5}">
                      <a16:colId xmlns:a16="http://schemas.microsoft.com/office/drawing/2014/main" val="4267568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940554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2730AE-6810-43B4-A929-E04AB577BB9C}"/>
              </a:ext>
            </a:extLst>
          </p:cNvPr>
          <p:cNvCxnSpPr>
            <a:stCxn id="17" idx="2"/>
            <a:endCxn id="7" idx="0"/>
          </p:cNvCxnSpPr>
          <p:nvPr/>
        </p:nvCxnSpPr>
        <p:spPr>
          <a:xfrm>
            <a:off x="5069342" y="1219926"/>
            <a:ext cx="2212143" cy="192097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6BAB82E7-7EB6-4CDA-B140-B52B9CFFC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99666"/>
              </p:ext>
            </p:extLst>
          </p:nvPr>
        </p:nvGraphicFramePr>
        <p:xfrm>
          <a:off x="2910864" y="5806123"/>
          <a:ext cx="5614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86">
                  <a:extLst>
                    <a:ext uri="{9D8B030D-6E8A-4147-A177-3AD203B41FA5}">
                      <a16:colId xmlns:a16="http://schemas.microsoft.com/office/drawing/2014/main" val="4267568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8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940554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15166C49-815A-465A-90D1-70829ECAB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30043"/>
              </p:ext>
            </p:extLst>
          </p:nvPr>
        </p:nvGraphicFramePr>
        <p:xfrm>
          <a:off x="3480773" y="5808108"/>
          <a:ext cx="5614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86">
                  <a:extLst>
                    <a:ext uri="{9D8B030D-6E8A-4147-A177-3AD203B41FA5}">
                      <a16:colId xmlns:a16="http://schemas.microsoft.com/office/drawing/2014/main" val="4267568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940554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B4BC660-96B8-457C-88F8-9FB7D26766C1}"/>
              </a:ext>
            </a:extLst>
          </p:cNvPr>
          <p:cNvSpPr/>
          <p:nvPr/>
        </p:nvSpPr>
        <p:spPr>
          <a:xfrm>
            <a:off x="499328" y="1239914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curr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curr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  <a:endParaRPr lang="en-Z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806BCA-9F3A-4B5C-81C2-B64BA99F13D6}"/>
              </a:ext>
            </a:extLst>
          </p:cNvPr>
          <p:cNvSpPr/>
          <p:nvPr/>
        </p:nvSpPr>
        <p:spPr>
          <a:xfrm>
            <a:off x="484632" y="1238406"/>
            <a:ext cx="2441148" cy="3693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78219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7ADC-D182-461E-AB10-BC3E45D8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392"/>
            <a:ext cx="10515600" cy="847289"/>
          </a:xfrm>
        </p:spPr>
        <p:txBody>
          <a:bodyPr>
            <a:normAutofit fontScale="90000"/>
          </a:bodyPr>
          <a:lstStyle/>
          <a:p>
            <a:r>
              <a:rPr lang="en-ZA" dirty="0"/>
              <a:t>Traversing the List (</a:t>
            </a:r>
            <a:r>
              <a:rPr lang="en-ZA" sz="3600" dirty="0"/>
              <a:t>Print the value stored in each node</a:t>
            </a:r>
            <a:r>
              <a:rPr lang="en-ZA" dirty="0"/>
              <a:t>)</a:t>
            </a:r>
            <a:br>
              <a:rPr lang="en-US" dirty="0"/>
            </a:b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2F3A49-22A8-4159-AC55-C69886CB2523}"/>
              </a:ext>
            </a:extLst>
          </p:cNvPr>
          <p:cNvGraphicFramePr>
            <a:graphicFrameLocks noGrp="1"/>
          </p:cNvGraphicFramePr>
          <p:nvPr/>
        </p:nvGraphicFramePr>
        <p:xfrm>
          <a:off x="2925780" y="2155199"/>
          <a:ext cx="11099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93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54993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F18AD6-51AB-4FE9-B38B-C1EA17F8C842}"/>
              </a:ext>
            </a:extLst>
          </p:cNvPr>
          <p:cNvGraphicFramePr>
            <a:graphicFrameLocks noGrp="1"/>
          </p:cNvGraphicFramePr>
          <p:nvPr/>
        </p:nvGraphicFramePr>
        <p:xfrm>
          <a:off x="4474125" y="3326319"/>
          <a:ext cx="107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949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35949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0B7654-A6D6-4F87-AFD4-92A6B3683625}"/>
              </a:ext>
            </a:extLst>
          </p:cNvPr>
          <p:cNvGraphicFramePr>
            <a:graphicFrameLocks noGrp="1"/>
          </p:cNvGraphicFramePr>
          <p:nvPr/>
        </p:nvGraphicFramePr>
        <p:xfrm>
          <a:off x="5882775" y="2165954"/>
          <a:ext cx="1049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35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24935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E97A98-6E39-40A1-A2DE-C331CD497E42}"/>
              </a:ext>
            </a:extLst>
          </p:cNvPr>
          <p:cNvGraphicFramePr>
            <a:graphicFrameLocks noGrp="1"/>
          </p:cNvGraphicFramePr>
          <p:nvPr/>
        </p:nvGraphicFramePr>
        <p:xfrm>
          <a:off x="6745640" y="3140899"/>
          <a:ext cx="10716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45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535845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608DAD-1CDC-4AC9-89AC-1EA950286B19}"/>
              </a:ext>
            </a:extLst>
          </p:cNvPr>
          <p:cNvGraphicFramePr>
            <a:graphicFrameLocks noGrp="1"/>
          </p:cNvGraphicFramePr>
          <p:nvPr/>
        </p:nvGraphicFramePr>
        <p:xfrm>
          <a:off x="8430887" y="1972319"/>
          <a:ext cx="9712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57906">
                <a:tc>
                  <a:txBody>
                    <a:bodyPr/>
                    <a:lstStyle/>
                    <a:p>
                      <a:r>
                        <a:rPr lang="en-ZA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1143ED-5CFF-411A-95DA-CFE2747C408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4035766" y="2340619"/>
            <a:ext cx="974308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6551BC-1A4C-4FF2-BD78-05BBC32C20D4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5546023" y="2536794"/>
            <a:ext cx="861687" cy="97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127713-49D6-4BAC-BCC8-A01885C017A8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6932645" y="2351374"/>
            <a:ext cx="348840" cy="78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C483F-CD14-4576-96C2-72DB5E4CD07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817330" y="2340619"/>
            <a:ext cx="1099187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26BADC-F64E-4324-BDDD-CB90A8965378}"/>
              </a:ext>
            </a:extLst>
          </p:cNvPr>
          <p:cNvSpPr txBox="1"/>
          <p:nvPr/>
        </p:nvSpPr>
        <p:spPr>
          <a:xfrm>
            <a:off x="1355565" y="3025021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Head Node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15B82B-2CA6-43DD-BF58-0F120948A6BD}"/>
              </a:ext>
            </a:extLst>
          </p:cNvPr>
          <p:cNvSpPr txBox="1"/>
          <p:nvPr/>
        </p:nvSpPr>
        <p:spPr>
          <a:xfrm>
            <a:off x="8363735" y="1602987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Tail Node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2CE182-9FC2-461A-8105-E38AEA6B38F4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144938" y="2526039"/>
            <a:ext cx="1335835" cy="49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FB0370-C7AF-4C22-BF1C-19C522FFA569}"/>
              </a:ext>
            </a:extLst>
          </p:cNvPr>
          <p:cNvSpPr txBox="1"/>
          <p:nvPr/>
        </p:nvSpPr>
        <p:spPr>
          <a:xfrm>
            <a:off x="5303322" y="4383063"/>
            <a:ext cx="11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Linked List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DBBFB3-89AC-43E1-A57A-2E6AAA005E56}"/>
              </a:ext>
            </a:extLst>
          </p:cNvPr>
          <p:cNvSpPr/>
          <p:nvPr/>
        </p:nvSpPr>
        <p:spPr>
          <a:xfrm>
            <a:off x="4693298" y="849086"/>
            <a:ext cx="752088" cy="3708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Curr</a:t>
            </a:r>
            <a:endParaRPr lang="en-ZA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459C07-E982-462C-848E-675620142FCF}"/>
              </a:ext>
            </a:extLst>
          </p:cNvPr>
          <p:cNvCxnSpPr>
            <a:cxnSpLocks/>
            <a:stCxn id="17" idx="2"/>
            <a:endCxn id="14" idx="2"/>
          </p:cNvCxnSpPr>
          <p:nvPr/>
        </p:nvCxnSpPr>
        <p:spPr>
          <a:xfrm>
            <a:off x="5069342" y="1219926"/>
            <a:ext cx="3924580" cy="75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F6A02EA-4F4E-4A10-9E1D-C06188B5346D}"/>
              </a:ext>
            </a:extLst>
          </p:cNvPr>
          <p:cNvGraphicFramePr>
            <a:graphicFrameLocks noGrp="1"/>
          </p:cNvGraphicFramePr>
          <p:nvPr/>
        </p:nvGraphicFramePr>
        <p:xfrm>
          <a:off x="1239322" y="5806500"/>
          <a:ext cx="5614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86">
                  <a:extLst>
                    <a:ext uri="{9D8B030D-6E8A-4147-A177-3AD203B41FA5}">
                      <a16:colId xmlns:a16="http://schemas.microsoft.com/office/drawing/2014/main" val="4267568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94055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BFFC5C7-FC4F-41C2-88A4-756E5BFF6AF8}"/>
              </a:ext>
            </a:extLst>
          </p:cNvPr>
          <p:cNvSpPr txBox="1"/>
          <p:nvPr/>
        </p:nvSpPr>
        <p:spPr>
          <a:xfrm>
            <a:off x="145190" y="5372681"/>
            <a:ext cx="13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Our Vector V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F05F7DC-424F-42D1-811C-415CECCF3846}"/>
              </a:ext>
            </a:extLst>
          </p:cNvPr>
          <p:cNvCxnSpPr/>
          <p:nvPr/>
        </p:nvCxnSpPr>
        <p:spPr>
          <a:xfrm>
            <a:off x="5445386" y="1045396"/>
            <a:ext cx="4594353" cy="4490448"/>
          </a:xfrm>
          <a:prstGeom prst="bentConnector3">
            <a:avLst>
              <a:gd name="adj1" fmla="val 1239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5106BC-7B9C-4B88-AA35-18EFF67BD418}"/>
              </a:ext>
            </a:extLst>
          </p:cNvPr>
          <p:cNvSpPr/>
          <p:nvPr/>
        </p:nvSpPr>
        <p:spPr>
          <a:xfrm>
            <a:off x="7950820" y="5198217"/>
            <a:ext cx="2088919" cy="675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Curr</a:t>
            </a:r>
            <a:r>
              <a:rPr lang="en-ZA" dirty="0"/>
              <a:t>-&gt;</a:t>
            </a:r>
            <a:r>
              <a:rPr lang="en-ZA" b="1" dirty="0"/>
              <a:t>value</a:t>
            </a:r>
            <a:r>
              <a:rPr lang="en-ZA" dirty="0"/>
              <a:t> = 7</a:t>
            </a:r>
          </a:p>
          <a:p>
            <a:pPr algn="ctr"/>
            <a:r>
              <a:rPr lang="en-ZA" dirty="0" err="1"/>
              <a:t>Curr</a:t>
            </a:r>
            <a:r>
              <a:rPr lang="en-ZA" dirty="0"/>
              <a:t>-&gt;</a:t>
            </a:r>
            <a:r>
              <a:rPr lang="en-ZA" b="1" dirty="0"/>
              <a:t>next</a:t>
            </a:r>
            <a:r>
              <a:rPr lang="en-ZA" dirty="0"/>
              <a:t> = </a:t>
            </a:r>
            <a:r>
              <a:rPr lang="en-ZA" b="1" dirty="0" err="1"/>
              <a:t>nullPtr</a:t>
            </a:r>
            <a:endParaRPr lang="en-ZA" b="1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C85308B-6804-49DD-BA6B-489E0C3860F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29344" y="4994281"/>
            <a:ext cx="5317357" cy="9859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C0364C-3409-43B1-9771-93EF7203D49B}"/>
              </a:ext>
            </a:extLst>
          </p:cNvPr>
          <p:cNvCxnSpPr/>
          <p:nvPr/>
        </p:nvCxnSpPr>
        <p:spPr>
          <a:xfrm>
            <a:off x="9346700" y="4994282"/>
            <a:ext cx="0" cy="378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5CB4E09-979A-4BDF-BC04-AF9737BD6994}"/>
              </a:ext>
            </a:extLst>
          </p:cNvPr>
          <p:cNvSpPr txBox="1"/>
          <p:nvPr/>
        </p:nvSpPr>
        <p:spPr>
          <a:xfrm>
            <a:off x="5160738" y="5302573"/>
            <a:ext cx="249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err="1"/>
              <a:t>Push_back</a:t>
            </a:r>
            <a:r>
              <a:rPr lang="en-ZA" dirty="0"/>
              <a:t>(</a:t>
            </a:r>
            <a:r>
              <a:rPr lang="en-ZA" dirty="0" err="1"/>
              <a:t>curr</a:t>
            </a:r>
            <a:r>
              <a:rPr lang="en-ZA" dirty="0"/>
              <a:t>-&gt;value)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C958E79-7A56-4928-9F50-9D5638B8EF3B}"/>
              </a:ext>
            </a:extLst>
          </p:cNvPr>
          <p:cNvGraphicFramePr>
            <a:graphicFrameLocks noGrp="1"/>
          </p:cNvGraphicFramePr>
          <p:nvPr/>
        </p:nvGraphicFramePr>
        <p:xfrm>
          <a:off x="1800808" y="5806500"/>
          <a:ext cx="5614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86">
                  <a:extLst>
                    <a:ext uri="{9D8B030D-6E8A-4147-A177-3AD203B41FA5}">
                      <a16:colId xmlns:a16="http://schemas.microsoft.com/office/drawing/2014/main" val="4267568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940554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712A2C3-1AB0-4FF9-B6AB-010EEFB5EF21}"/>
              </a:ext>
            </a:extLst>
          </p:cNvPr>
          <p:cNvGraphicFramePr>
            <a:graphicFrameLocks noGrp="1"/>
          </p:cNvGraphicFramePr>
          <p:nvPr/>
        </p:nvGraphicFramePr>
        <p:xfrm>
          <a:off x="2349378" y="5806500"/>
          <a:ext cx="5614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86">
                  <a:extLst>
                    <a:ext uri="{9D8B030D-6E8A-4147-A177-3AD203B41FA5}">
                      <a16:colId xmlns:a16="http://schemas.microsoft.com/office/drawing/2014/main" val="4267568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940554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2730AE-6810-43B4-A929-E04AB577BB9C}"/>
              </a:ext>
            </a:extLst>
          </p:cNvPr>
          <p:cNvCxnSpPr>
            <a:stCxn id="17" idx="2"/>
            <a:endCxn id="7" idx="0"/>
          </p:cNvCxnSpPr>
          <p:nvPr/>
        </p:nvCxnSpPr>
        <p:spPr>
          <a:xfrm>
            <a:off x="5069342" y="1219926"/>
            <a:ext cx="2212143" cy="192097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6BAB82E7-7EB6-4CDA-B140-B52B9CFFCFAD}"/>
              </a:ext>
            </a:extLst>
          </p:cNvPr>
          <p:cNvGraphicFramePr>
            <a:graphicFrameLocks noGrp="1"/>
          </p:cNvGraphicFramePr>
          <p:nvPr/>
        </p:nvGraphicFramePr>
        <p:xfrm>
          <a:off x="2910864" y="5806123"/>
          <a:ext cx="5614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86">
                  <a:extLst>
                    <a:ext uri="{9D8B030D-6E8A-4147-A177-3AD203B41FA5}">
                      <a16:colId xmlns:a16="http://schemas.microsoft.com/office/drawing/2014/main" val="4267568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8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940554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15166C49-815A-465A-90D1-70829ECABA03}"/>
              </a:ext>
            </a:extLst>
          </p:cNvPr>
          <p:cNvGraphicFramePr>
            <a:graphicFrameLocks noGrp="1"/>
          </p:cNvGraphicFramePr>
          <p:nvPr/>
        </p:nvGraphicFramePr>
        <p:xfrm>
          <a:off x="3480773" y="5808108"/>
          <a:ext cx="5614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86">
                  <a:extLst>
                    <a:ext uri="{9D8B030D-6E8A-4147-A177-3AD203B41FA5}">
                      <a16:colId xmlns:a16="http://schemas.microsoft.com/office/drawing/2014/main" val="4267568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94055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Content Placeholder 37" descr="stop">
                <a:extLst>
                  <a:ext uri="{FF2B5EF4-FFF2-40B4-BE49-F238E27FC236}">
                    <a16:creationId xmlns:a16="http://schemas.microsoft.com/office/drawing/2014/main" id="{E8687746-4C2F-4583-9200-134E3AB0D373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94519688"/>
                  </p:ext>
                </p:extLst>
              </p:nvPr>
            </p:nvGraphicFramePr>
            <p:xfrm>
              <a:off x="8774709" y="2314470"/>
              <a:ext cx="2326596" cy="222635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326596" cy="2226356"/>
                    </a:xfrm>
                    <a:prstGeom prst="rect">
                      <a:avLst/>
                    </a:prstGeom>
                  </am3d:spPr>
                  <am3d:camera>
                    <am3d:pos x="0" y="0" z="6651932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109693" d="1000000"/>
                    <am3d:preTrans dx="-4" dy="2" dz="-22784689"/>
                    <am3d:scale>
                      <am3d:sx n="1000000" d="1000000"/>
                      <am3d:sy n="1000000" d="1000000"/>
                      <am3d:sz n="1000000" d="1000000"/>
                    </am3d:scale>
                    <am3d:rot ax="407046" ay="-836970" az="-98557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318969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Content Placeholder 37" descr="stop">
                <a:extLst>
                  <a:ext uri="{FF2B5EF4-FFF2-40B4-BE49-F238E27FC236}">
                    <a16:creationId xmlns:a16="http://schemas.microsoft.com/office/drawing/2014/main" id="{E8687746-4C2F-4583-9200-134E3AB0D3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74709" y="2314470"/>
                <a:ext cx="2326596" cy="22263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6515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7ADC-D182-461E-AB10-BC3E45D8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79863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Inserting at the front of the list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2C097-B219-48EA-82ED-0EDC9E39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24829"/>
            <a:ext cx="11151220" cy="6133171"/>
          </a:xfrm>
        </p:spPr>
        <p:txBody>
          <a:bodyPr>
            <a:normAutofit/>
          </a:bodyPr>
          <a:lstStyle/>
          <a:p>
            <a:r>
              <a:rPr lang="en-ZA" dirty="0"/>
              <a:t>Aim: We need to be able to insert a node at </a:t>
            </a:r>
            <a:r>
              <a:rPr lang="en-ZA"/>
              <a:t>the beginning of </a:t>
            </a:r>
            <a:r>
              <a:rPr lang="en-ZA" dirty="0"/>
              <a:t>the list</a:t>
            </a:r>
          </a:p>
          <a:p>
            <a:r>
              <a:rPr lang="en-ZA" dirty="0"/>
              <a:t>Procedure:</a:t>
            </a:r>
          </a:p>
          <a:p>
            <a:pPr lvl="1">
              <a:lnSpc>
                <a:spcPct val="200000"/>
              </a:lnSpc>
            </a:pPr>
            <a:r>
              <a:rPr lang="en-ZA" dirty="0"/>
              <a:t>Rule 1: Never lose the head</a:t>
            </a:r>
          </a:p>
          <a:p>
            <a:pPr lvl="1">
              <a:lnSpc>
                <a:spcPct val="200000"/>
              </a:lnSpc>
            </a:pPr>
            <a:r>
              <a:rPr lang="en-ZA" dirty="0"/>
              <a:t>Rule 2: Don’t overshoot: You need to know when to stop</a:t>
            </a:r>
          </a:p>
          <a:p>
            <a:pPr lvl="1">
              <a:lnSpc>
                <a:spcPct val="200000"/>
              </a:lnSpc>
            </a:pPr>
            <a:r>
              <a:rPr lang="en-ZA" dirty="0"/>
              <a:t>From Rule 1: Create a node that points to head pointer.</a:t>
            </a:r>
          </a:p>
          <a:p>
            <a:pPr lvl="1">
              <a:lnSpc>
                <a:spcPct val="200000"/>
              </a:lnSpc>
            </a:pPr>
            <a:r>
              <a:rPr lang="en-ZA" dirty="0"/>
              <a:t>From there, follow the lead of the pointer of each node </a:t>
            </a:r>
          </a:p>
          <a:p>
            <a:pPr lvl="1">
              <a:lnSpc>
                <a:spcPct val="200000"/>
              </a:lnSpc>
            </a:pPr>
            <a:r>
              <a:rPr lang="en-ZA" dirty="0"/>
              <a:t>From Rule 2: The tail pointer has a null pointer, when you see it apply the brakes</a:t>
            </a:r>
          </a:p>
          <a:p>
            <a:pPr lvl="1"/>
            <a:endParaRPr lang="en-ZA" dirty="0"/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52632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7ADC-D182-461E-AB10-BC3E45D8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79863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Inserting at the front of the list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Z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7620E8-1B7D-450B-A42A-D070879AC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449609"/>
              </p:ext>
            </p:extLst>
          </p:nvPr>
        </p:nvGraphicFramePr>
        <p:xfrm>
          <a:off x="2925781" y="2758703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568630-4B57-4C55-BC3B-9477BB800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482543"/>
              </p:ext>
            </p:extLst>
          </p:nvPr>
        </p:nvGraphicFramePr>
        <p:xfrm>
          <a:off x="4474126" y="3929823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EAAE0EA-126C-45A5-B23E-5FD42DDE0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20502"/>
              </p:ext>
            </p:extLst>
          </p:nvPr>
        </p:nvGraphicFramePr>
        <p:xfrm>
          <a:off x="5882776" y="2769458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8BB06DD-046D-4F73-9A92-199C4DA99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690629"/>
              </p:ext>
            </p:extLst>
          </p:nvPr>
        </p:nvGraphicFramePr>
        <p:xfrm>
          <a:off x="6745640" y="3744403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6EECA72-3959-470C-974A-3235676CA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845820"/>
              </p:ext>
            </p:extLst>
          </p:nvPr>
        </p:nvGraphicFramePr>
        <p:xfrm>
          <a:off x="8430887" y="2575823"/>
          <a:ext cx="9712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57906">
                <a:tc>
                  <a:txBody>
                    <a:bodyPr/>
                    <a:lstStyle/>
                    <a:p>
                      <a:r>
                        <a:rPr lang="en-ZA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96DF25-AB9E-4018-BA6E-FDA39FED7684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3897041" y="2944123"/>
            <a:ext cx="1062715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B58075-7A21-4E2D-8E45-448D3B971898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445386" y="3140298"/>
            <a:ext cx="923020" cy="97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BF8B4A-241A-4406-9D8C-5FF012B86384}"/>
              </a:ext>
            </a:extLst>
          </p:cNvPr>
          <p:cNvCxnSpPr>
            <a:endCxn id="9" idx="0"/>
          </p:cNvCxnSpPr>
          <p:nvPr/>
        </p:nvCxnSpPr>
        <p:spPr>
          <a:xfrm>
            <a:off x="6854036" y="2944123"/>
            <a:ext cx="377234" cy="80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6FBAD8-AEB8-4974-9782-E8C7B8AAB5C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716900" y="2944123"/>
            <a:ext cx="1199617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7D481C-A941-4C18-8208-1F72CD2A58C0}"/>
              </a:ext>
            </a:extLst>
          </p:cNvPr>
          <p:cNvSpPr txBox="1"/>
          <p:nvPr/>
        </p:nvSpPr>
        <p:spPr>
          <a:xfrm>
            <a:off x="1355565" y="3628525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Head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446CC2-3380-4F2F-98D8-71E79790BDA5}"/>
              </a:ext>
            </a:extLst>
          </p:cNvPr>
          <p:cNvSpPr txBox="1"/>
          <p:nvPr/>
        </p:nvSpPr>
        <p:spPr>
          <a:xfrm>
            <a:off x="8363735" y="2206491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Tail Node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6B9F3B-9807-4688-AA3E-FD896E470A8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144938" y="3129543"/>
            <a:ext cx="1266473" cy="49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518577-824C-4E27-B18D-663757AAF894}"/>
              </a:ext>
            </a:extLst>
          </p:cNvPr>
          <p:cNvSpPr txBox="1"/>
          <p:nvPr/>
        </p:nvSpPr>
        <p:spPr>
          <a:xfrm>
            <a:off x="5303322" y="4986567"/>
            <a:ext cx="11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Linked List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75F274-5BBD-449A-8AC4-E5825DB10C63}"/>
              </a:ext>
            </a:extLst>
          </p:cNvPr>
          <p:cNvSpPr txBox="1"/>
          <p:nvPr/>
        </p:nvSpPr>
        <p:spPr>
          <a:xfrm>
            <a:off x="7716900" y="4575949"/>
            <a:ext cx="4086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Let’s assume the above linked list the one</a:t>
            </a:r>
          </a:p>
          <a:p>
            <a:r>
              <a:rPr lang="en-ZA" dirty="0"/>
              <a:t>that needs a new head node.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D48C03E-F3ED-43AF-96CD-DF1CCF806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585580"/>
              </p:ext>
            </p:extLst>
          </p:nvPr>
        </p:nvGraphicFramePr>
        <p:xfrm>
          <a:off x="8977023" y="124497"/>
          <a:ext cx="37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82784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95150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583FD50-4579-4A0F-A099-95FC45139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93101"/>
              </p:ext>
            </p:extLst>
          </p:nvPr>
        </p:nvGraphicFramePr>
        <p:xfrm>
          <a:off x="8977023" y="716890"/>
          <a:ext cx="37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82784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95150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FE8270A0-962B-4907-9644-0627C935005B}"/>
              </a:ext>
            </a:extLst>
          </p:cNvPr>
          <p:cNvSpPr txBox="1"/>
          <p:nvPr/>
        </p:nvSpPr>
        <p:spPr>
          <a:xfrm>
            <a:off x="9506738" y="124497"/>
            <a:ext cx="271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Allocated memory location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D49E84-836E-4098-851B-E2E912D89DD6}"/>
              </a:ext>
            </a:extLst>
          </p:cNvPr>
          <p:cNvSpPr txBox="1"/>
          <p:nvPr/>
        </p:nvSpPr>
        <p:spPr>
          <a:xfrm>
            <a:off x="9459711" y="714133"/>
            <a:ext cx="130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Null pointer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2A1A95-ECE9-4B6D-9F4D-BCA4DD8E28D6}"/>
              </a:ext>
            </a:extLst>
          </p:cNvPr>
          <p:cNvSpPr/>
          <p:nvPr/>
        </p:nvSpPr>
        <p:spPr>
          <a:xfrm>
            <a:off x="8930423" y="-6281"/>
            <a:ext cx="3261577" cy="175821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3DB5586-B53C-4EE5-8DC2-836AA2127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1212"/>
              </p:ext>
            </p:extLst>
          </p:nvPr>
        </p:nvGraphicFramePr>
        <p:xfrm>
          <a:off x="8977023" y="1294831"/>
          <a:ext cx="37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82784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951504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8033CB4-C8E9-42F3-901D-408309F16EFA}"/>
              </a:ext>
            </a:extLst>
          </p:cNvPr>
          <p:cNvSpPr txBox="1"/>
          <p:nvPr/>
        </p:nvSpPr>
        <p:spPr>
          <a:xfrm>
            <a:off x="9459711" y="1292074"/>
            <a:ext cx="67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Data </a:t>
            </a:r>
          </a:p>
        </p:txBody>
      </p:sp>
    </p:spTree>
    <p:extLst>
      <p:ext uri="{BB962C8B-B14F-4D97-AF65-F5344CB8AC3E}">
        <p14:creationId xmlns:p14="http://schemas.microsoft.com/office/powerpoint/2010/main" val="222321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716E-B52B-4FFB-9397-B609F1AA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Array and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A1341-81AF-4618-A25D-DDD4A028B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Arrays are defined in a contiguous manner in memory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Vectors can grow at runtime, but still grow its memory in a contiguous way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1B9011-AEFB-48E4-8FEE-1F62C7631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245208"/>
              </p:ext>
            </p:extLst>
          </p:nvPr>
        </p:nvGraphicFramePr>
        <p:xfrm>
          <a:off x="3254619" y="2372620"/>
          <a:ext cx="50321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033">
                  <a:extLst>
                    <a:ext uri="{9D8B030D-6E8A-4147-A177-3AD203B41FA5}">
                      <a16:colId xmlns:a16="http://schemas.microsoft.com/office/drawing/2014/main" val="914729904"/>
                    </a:ext>
                  </a:extLst>
                </a:gridCol>
                <a:gridCol w="1258033">
                  <a:extLst>
                    <a:ext uri="{9D8B030D-6E8A-4147-A177-3AD203B41FA5}">
                      <a16:colId xmlns:a16="http://schemas.microsoft.com/office/drawing/2014/main" val="648101045"/>
                    </a:ext>
                  </a:extLst>
                </a:gridCol>
                <a:gridCol w="1258033">
                  <a:extLst>
                    <a:ext uri="{9D8B030D-6E8A-4147-A177-3AD203B41FA5}">
                      <a16:colId xmlns:a16="http://schemas.microsoft.com/office/drawing/2014/main" val="3797668626"/>
                    </a:ext>
                  </a:extLst>
                </a:gridCol>
                <a:gridCol w="1258033">
                  <a:extLst>
                    <a:ext uri="{9D8B030D-6E8A-4147-A177-3AD203B41FA5}">
                      <a16:colId xmlns:a16="http://schemas.microsoft.com/office/drawing/2014/main" val="4097745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0x110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0x111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0x112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0x113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076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‘B’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‘C’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‘D’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629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77497F-544B-45C0-9B07-468303D29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57348"/>
              </p:ext>
            </p:extLst>
          </p:nvPr>
        </p:nvGraphicFramePr>
        <p:xfrm>
          <a:off x="1859573" y="4274791"/>
          <a:ext cx="50321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033">
                  <a:extLst>
                    <a:ext uri="{9D8B030D-6E8A-4147-A177-3AD203B41FA5}">
                      <a16:colId xmlns:a16="http://schemas.microsoft.com/office/drawing/2014/main" val="914729904"/>
                    </a:ext>
                  </a:extLst>
                </a:gridCol>
                <a:gridCol w="1258033">
                  <a:extLst>
                    <a:ext uri="{9D8B030D-6E8A-4147-A177-3AD203B41FA5}">
                      <a16:colId xmlns:a16="http://schemas.microsoft.com/office/drawing/2014/main" val="648101045"/>
                    </a:ext>
                  </a:extLst>
                </a:gridCol>
                <a:gridCol w="1258033">
                  <a:extLst>
                    <a:ext uri="{9D8B030D-6E8A-4147-A177-3AD203B41FA5}">
                      <a16:colId xmlns:a16="http://schemas.microsoft.com/office/drawing/2014/main" val="3797668626"/>
                    </a:ext>
                  </a:extLst>
                </a:gridCol>
                <a:gridCol w="1258033">
                  <a:extLst>
                    <a:ext uri="{9D8B030D-6E8A-4147-A177-3AD203B41FA5}">
                      <a16:colId xmlns:a16="http://schemas.microsoft.com/office/drawing/2014/main" val="4097745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0x110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0x111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0x112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0x113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076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‘B’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‘C’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‘D’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6290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44694C6-CFC9-41A4-95DB-CAB16CE9B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738924"/>
              </p:ext>
            </p:extLst>
          </p:nvPr>
        </p:nvGraphicFramePr>
        <p:xfrm>
          <a:off x="1859573" y="575119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2314010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71655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670737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41787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060902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223680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533307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6177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0x120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0x121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0x122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0x123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0x124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0x125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0x126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0x127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555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‘B’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‘C’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‘D’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‘E’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177534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72F3EF-70A4-4255-8951-C7BEF8419F8D}"/>
              </a:ext>
            </a:extLst>
          </p:cNvPr>
          <p:cNvCxnSpPr/>
          <p:nvPr/>
        </p:nvCxnSpPr>
        <p:spPr>
          <a:xfrm>
            <a:off x="4375639" y="5016471"/>
            <a:ext cx="0" cy="724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AA8A09-A4BA-4597-BFA6-64EE288BF45E}"/>
              </a:ext>
            </a:extLst>
          </p:cNvPr>
          <p:cNvCxnSpPr/>
          <p:nvPr/>
        </p:nvCxnSpPr>
        <p:spPr>
          <a:xfrm flipH="1">
            <a:off x="4375639" y="5310554"/>
            <a:ext cx="30098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76DA35B-0207-495F-9F72-5AD648E69D5D}"/>
              </a:ext>
            </a:extLst>
          </p:cNvPr>
          <p:cNvSpPr txBox="1"/>
          <p:nvPr/>
        </p:nvSpPr>
        <p:spPr>
          <a:xfrm>
            <a:off x="7385538" y="4987388"/>
            <a:ext cx="3235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No space to add ‘E’, grow the vector, repopulate it and add ‘E’</a:t>
            </a:r>
          </a:p>
        </p:txBody>
      </p:sp>
    </p:spTree>
    <p:extLst>
      <p:ext uri="{BB962C8B-B14F-4D97-AF65-F5344CB8AC3E}">
        <p14:creationId xmlns:p14="http://schemas.microsoft.com/office/powerpoint/2010/main" val="1513912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7ADC-D182-461E-AB10-BC3E45D8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79863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Inserting at the front of the list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ZA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630781B-8905-43DE-B59A-B1FB7FD6B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083786"/>
              </p:ext>
            </p:extLst>
          </p:nvPr>
        </p:nvGraphicFramePr>
        <p:xfrm>
          <a:off x="1014492" y="5990238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F070C1-5443-4930-8129-7935FE52A63E}"/>
              </a:ext>
            </a:extLst>
          </p:cNvPr>
          <p:cNvCxnSpPr>
            <a:endCxn id="19" idx="3"/>
          </p:cNvCxnSpPr>
          <p:nvPr/>
        </p:nvCxnSpPr>
        <p:spPr>
          <a:xfrm flipH="1">
            <a:off x="1985752" y="6172200"/>
            <a:ext cx="2110760" cy="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65F9D73-ECD3-4BC9-9066-D7340328D196}"/>
              </a:ext>
            </a:extLst>
          </p:cNvPr>
          <p:cNvSpPr txBox="1"/>
          <p:nvPr/>
        </p:nvSpPr>
        <p:spPr>
          <a:xfrm>
            <a:off x="4242816" y="5990238"/>
            <a:ext cx="1998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Our new head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EE4FBC-08A1-4264-9919-EF73057DD935}"/>
              </a:ext>
            </a:extLst>
          </p:cNvPr>
          <p:cNvSpPr txBox="1"/>
          <p:nvPr/>
        </p:nvSpPr>
        <p:spPr>
          <a:xfrm>
            <a:off x="5303322" y="4986567"/>
            <a:ext cx="11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Linked List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0A7AAA-DC83-42D7-89E9-175E95173874}"/>
              </a:ext>
            </a:extLst>
          </p:cNvPr>
          <p:cNvSpPr txBox="1"/>
          <p:nvPr/>
        </p:nvSpPr>
        <p:spPr>
          <a:xfrm>
            <a:off x="393609" y="792496"/>
            <a:ext cx="4186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We would like to insert node with value 10</a:t>
            </a:r>
          </a:p>
          <a:p>
            <a:r>
              <a:rPr lang="en-ZA" dirty="0"/>
              <a:t>at the head of the list.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26A9C40-34E9-4F2B-8F04-4C3B8BF9E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49665"/>
              </p:ext>
            </p:extLst>
          </p:nvPr>
        </p:nvGraphicFramePr>
        <p:xfrm>
          <a:off x="8977023" y="124497"/>
          <a:ext cx="37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82784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951504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4E9CF361-A1C8-48CE-B212-BC24DBC6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696395"/>
              </p:ext>
            </p:extLst>
          </p:nvPr>
        </p:nvGraphicFramePr>
        <p:xfrm>
          <a:off x="8977023" y="716890"/>
          <a:ext cx="37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82784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951504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2534B4C1-EC96-417D-BFA3-C8B4DD1565A4}"/>
              </a:ext>
            </a:extLst>
          </p:cNvPr>
          <p:cNvSpPr txBox="1"/>
          <p:nvPr/>
        </p:nvSpPr>
        <p:spPr>
          <a:xfrm>
            <a:off x="9506738" y="124497"/>
            <a:ext cx="271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Allocated memory location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14295D-711B-4B64-8CEF-39A7DA63AC8E}"/>
              </a:ext>
            </a:extLst>
          </p:cNvPr>
          <p:cNvSpPr txBox="1"/>
          <p:nvPr/>
        </p:nvSpPr>
        <p:spPr>
          <a:xfrm>
            <a:off x="9459711" y="714133"/>
            <a:ext cx="130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Null pointer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EEE95D-EB2A-405D-9669-20052AAA92A9}"/>
              </a:ext>
            </a:extLst>
          </p:cNvPr>
          <p:cNvSpPr/>
          <p:nvPr/>
        </p:nvSpPr>
        <p:spPr>
          <a:xfrm>
            <a:off x="8930423" y="-6281"/>
            <a:ext cx="3261577" cy="175821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1623DC36-87C9-4309-9093-BDD81E66F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593839"/>
              </p:ext>
            </p:extLst>
          </p:nvPr>
        </p:nvGraphicFramePr>
        <p:xfrm>
          <a:off x="8977023" y="1294831"/>
          <a:ext cx="37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82784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951504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B5D24383-165F-4A58-A730-1F91579F212D}"/>
              </a:ext>
            </a:extLst>
          </p:cNvPr>
          <p:cNvSpPr txBox="1"/>
          <p:nvPr/>
        </p:nvSpPr>
        <p:spPr>
          <a:xfrm>
            <a:off x="9459711" y="1292074"/>
            <a:ext cx="67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Data </a:t>
            </a: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A1F6B7D-24C3-48C1-9119-D4F35D299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423728"/>
              </p:ext>
            </p:extLst>
          </p:nvPr>
        </p:nvGraphicFramePr>
        <p:xfrm>
          <a:off x="2925781" y="2758703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4CAC2B93-BCE7-4EA5-8CF7-5472A4C29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790916"/>
              </p:ext>
            </p:extLst>
          </p:nvPr>
        </p:nvGraphicFramePr>
        <p:xfrm>
          <a:off x="4474126" y="3929823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092E448E-9E21-4BBD-8886-BF054A1DA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018727"/>
              </p:ext>
            </p:extLst>
          </p:nvPr>
        </p:nvGraphicFramePr>
        <p:xfrm>
          <a:off x="5882776" y="2769458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5C770D8-E1DC-4363-85AD-950376A0C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168363"/>
              </p:ext>
            </p:extLst>
          </p:nvPr>
        </p:nvGraphicFramePr>
        <p:xfrm>
          <a:off x="6745640" y="3744403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19D46BB0-7D64-4586-9886-031062497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042785"/>
              </p:ext>
            </p:extLst>
          </p:nvPr>
        </p:nvGraphicFramePr>
        <p:xfrm>
          <a:off x="8430887" y="2575823"/>
          <a:ext cx="9712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57906">
                <a:tc>
                  <a:txBody>
                    <a:bodyPr/>
                    <a:lstStyle/>
                    <a:p>
                      <a:r>
                        <a:rPr lang="en-ZA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163DD8F-E1A1-409E-985E-749E3B6177AB}"/>
              </a:ext>
            </a:extLst>
          </p:cNvPr>
          <p:cNvCxnSpPr>
            <a:cxnSpLocks/>
            <a:stCxn id="51" idx="3"/>
            <a:endCxn id="52" idx="0"/>
          </p:cNvCxnSpPr>
          <p:nvPr/>
        </p:nvCxnSpPr>
        <p:spPr>
          <a:xfrm>
            <a:off x="3897041" y="2944123"/>
            <a:ext cx="1062715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20FCDA6-1DA2-445B-8E75-5CFC6990FBE5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5445386" y="3140298"/>
            <a:ext cx="923020" cy="97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AE0D714-5CFF-4668-BB2B-E355A79CBD7D}"/>
              </a:ext>
            </a:extLst>
          </p:cNvPr>
          <p:cNvCxnSpPr>
            <a:endCxn id="54" idx="0"/>
          </p:cNvCxnSpPr>
          <p:nvPr/>
        </p:nvCxnSpPr>
        <p:spPr>
          <a:xfrm>
            <a:off x="6854036" y="2944123"/>
            <a:ext cx="377234" cy="80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C8F09E-7B19-4CA8-8F7C-1935CD9DB69E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7716900" y="2944123"/>
            <a:ext cx="1199617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D5CDB15-A612-4A45-9E02-07DA5D8CA9F4}"/>
              </a:ext>
            </a:extLst>
          </p:cNvPr>
          <p:cNvSpPr txBox="1"/>
          <p:nvPr/>
        </p:nvSpPr>
        <p:spPr>
          <a:xfrm>
            <a:off x="1355565" y="3628525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Head Node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1C69281-28A1-4FB0-8EF7-FFEEACD31907}"/>
              </a:ext>
            </a:extLst>
          </p:cNvPr>
          <p:cNvSpPr txBox="1"/>
          <p:nvPr/>
        </p:nvSpPr>
        <p:spPr>
          <a:xfrm>
            <a:off x="8363735" y="2206491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Tail Node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4F8BC1-3694-4F8D-9522-832FE715978B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2144938" y="3129543"/>
            <a:ext cx="1266473" cy="49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401770C-C488-440B-BB9D-91FD3D4B6957}"/>
              </a:ext>
            </a:extLst>
          </p:cNvPr>
          <p:cNvSpPr/>
          <p:nvPr/>
        </p:nvSpPr>
        <p:spPr>
          <a:xfrm>
            <a:off x="7320362" y="5924751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new_head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  <a:endParaRPr lang="en-ZA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CB1D370-04CF-454E-9061-4EE9568E12F1}"/>
              </a:ext>
            </a:extLst>
          </p:cNvPr>
          <p:cNvSpPr/>
          <p:nvPr/>
        </p:nvSpPr>
        <p:spPr>
          <a:xfrm>
            <a:off x="7381099" y="5919671"/>
            <a:ext cx="3862308" cy="37084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52238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7ADC-D182-461E-AB10-BC3E45D8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79863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Inserting at the front of the list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Z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7620E8-1B7D-450B-A42A-D070879AC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579694"/>
              </p:ext>
            </p:extLst>
          </p:nvPr>
        </p:nvGraphicFramePr>
        <p:xfrm>
          <a:off x="2925781" y="2530103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568630-4B57-4C55-BC3B-9477BB800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814909"/>
              </p:ext>
            </p:extLst>
          </p:nvPr>
        </p:nvGraphicFramePr>
        <p:xfrm>
          <a:off x="4474126" y="3701223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EAAE0EA-126C-45A5-B23E-5FD42DDE0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470854"/>
              </p:ext>
            </p:extLst>
          </p:nvPr>
        </p:nvGraphicFramePr>
        <p:xfrm>
          <a:off x="5882776" y="2540858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8BB06DD-046D-4F73-9A92-199C4DA99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821145"/>
              </p:ext>
            </p:extLst>
          </p:nvPr>
        </p:nvGraphicFramePr>
        <p:xfrm>
          <a:off x="6745640" y="3515803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6EECA72-3959-470C-974A-3235676CA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237433"/>
              </p:ext>
            </p:extLst>
          </p:nvPr>
        </p:nvGraphicFramePr>
        <p:xfrm>
          <a:off x="8430887" y="2347223"/>
          <a:ext cx="9712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57906">
                <a:tc>
                  <a:txBody>
                    <a:bodyPr/>
                    <a:lstStyle/>
                    <a:p>
                      <a:r>
                        <a:rPr lang="en-ZA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96DF25-AB9E-4018-BA6E-FDA39FED7684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3897041" y="2715523"/>
            <a:ext cx="1062715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B58075-7A21-4E2D-8E45-448D3B971898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445386" y="2911698"/>
            <a:ext cx="923020" cy="97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BF8B4A-241A-4406-9D8C-5FF012B86384}"/>
              </a:ext>
            </a:extLst>
          </p:cNvPr>
          <p:cNvCxnSpPr>
            <a:endCxn id="9" idx="0"/>
          </p:cNvCxnSpPr>
          <p:nvPr/>
        </p:nvCxnSpPr>
        <p:spPr>
          <a:xfrm>
            <a:off x="6854036" y="2715523"/>
            <a:ext cx="377234" cy="80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6FBAD8-AEB8-4974-9782-E8C7B8AAB5C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716900" y="2715523"/>
            <a:ext cx="1199617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7D481C-A941-4C18-8208-1F72CD2A58C0}"/>
              </a:ext>
            </a:extLst>
          </p:cNvPr>
          <p:cNvSpPr txBox="1"/>
          <p:nvPr/>
        </p:nvSpPr>
        <p:spPr>
          <a:xfrm>
            <a:off x="1355565" y="3399925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Head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446CC2-3380-4F2F-98D8-71E79790BDA5}"/>
              </a:ext>
            </a:extLst>
          </p:cNvPr>
          <p:cNvSpPr txBox="1"/>
          <p:nvPr/>
        </p:nvSpPr>
        <p:spPr>
          <a:xfrm>
            <a:off x="8363735" y="1977891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Tail Node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6B9F3B-9807-4688-AA3E-FD896E470A8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144938" y="2900943"/>
            <a:ext cx="1266473" cy="49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518577-824C-4E27-B18D-663757AAF894}"/>
              </a:ext>
            </a:extLst>
          </p:cNvPr>
          <p:cNvSpPr txBox="1"/>
          <p:nvPr/>
        </p:nvSpPr>
        <p:spPr>
          <a:xfrm>
            <a:off x="5303322" y="4383063"/>
            <a:ext cx="11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Linked List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630781B-8905-43DE-B59A-B1FB7FD6B9EC}"/>
              </a:ext>
            </a:extLst>
          </p:cNvPr>
          <p:cNvGraphicFramePr>
            <a:graphicFrameLocks noGrp="1"/>
          </p:cNvGraphicFramePr>
          <p:nvPr/>
        </p:nvGraphicFramePr>
        <p:xfrm>
          <a:off x="1014492" y="5990238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F070C1-5443-4930-8129-7935FE52A63E}"/>
              </a:ext>
            </a:extLst>
          </p:cNvPr>
          <p:cNvCxnSpPr>
            <a:endCxn id="19" idx="3"/>
          </p:cNvCxnSpPr>
          <p:nvPr/>
        </p:nvCxnSpPr>
        <p:spPr>
          <a:xfrm flipH="1">
            <a:off x="1985752" y="6172200"/>
            <a:ext cx="2110760" cy="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65F9D73-ECD3-4BC9-9066-D7340328D196}"/>
              </a:ext>
            </a:extLst>
          </p:cNvPr>
          <p:cNvSpPr txBox="1"/>
          <p:nvPr/>
        </p:nvSpPr>
        <p:spPr>
          <a:xfrm>
            <a:off x="4242816" y="5990238"/>
            <a:ext cx="1998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Our new head here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54E556-C74D-45D7-ACDB-CCCD62384E26}"/>
              </a:ext>
            </a:extLst>
          </p:cNvPr>
          <p:cNvCxnSpPr>
            <a:cxnSpLocks/>
            <a:stCxn id="19" idx="0"/>
            <a:endCxn id="6" idx="2"/>
          </p:cNvCxnSpPr>
          <p:nvPr/>
        </p:nvCxnSpPr>
        <p:spPr>
          <a:xfrm flipV="1">
            <a:off x="1500122" y="2900943"/>
            <a:ext cx="1911289" cy="3089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72AAEBF-6506-4C1C-8A16-D1F7284BC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060335"/>
              </p:ext>
            </p:extLst>
          </p:nvPr>
        </p:nvGraphicFramePr>
        <p:xfrm>
          <a:off x="8977023" y="124497"/>
          <a:ext cx="37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82784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95150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60C37FA-FC0B-4774-97A0-BF8A4B467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074550"/>
              </p:ext>
            </p:extLst>
          </p:nvPr>
        </p:nvGraphicFramePr>
        <p:xfrm>
          <a:off x="8977023" y="716890"/>
          <a:ext cx="37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82784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95150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88F6260-6E26-4FC1-9C85-C7B93437F96E}"/>
              </a:ext>
            </a:extLst>
          </p:cNvPr>
          <p:cNvSpPr txBox="1"/>
          <p:nvPr/>
        </p:nvSpPr>
        <p:spPr>
          <a:xfrm>
            <a:off x="9506738" y="124497"/>
            <a:ext cx="271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Allocated memory location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BD0A1F-A0ED-4491-81D4-66677CFA7EA7}"/>
              </a:ext>
            </a:extLst>
          </p:cNvPr>
          <p:cNvSpPr txBox="1"/>
          <p:nvPr/>
        </p:nvSpPr>
        <p:spPr>
          <a:xfrm>
            <a:off x="9459711" y="714133"/>
            <a:ext cx="130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Null pointer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E510AE-2D37-4311-A1C8-3AC990854B12}"/>
              </a:ext>
            </a:extLst>
          </p:cNvPr>
          <p:cNvSpPr/>
          <p:nvPr/>
        </p:nvSpPr>
        <p:spPr>
          <a:xfrm>
            <a:off x="8930423" y="-6281"/>
            <a:ext cx="3261577" cy="175821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C3F0DFB-C2DC-4EF6-BC86-C3084F42B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109621"/>
              </p:ext>
            </p:extLst>
          </p:nvPr>
        </p:nvGraphicFramePr>
        <p:xfrm>
          <a:off x="8977023" y="1294831"/>
          <a:ext cx="37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82784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95150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C99258B-3DC2-49A4-940A-922AAF1AF779}"/>
              </a:ext>
            </a:extLst>
          </p:cNvPr>
          <p:cNvSpPr txBox="1"/>
          <p:nvPr/>
        </p:nvSpPr>
        <p:spPr>
          <a:xfrm>
            <a:off x="9459711" y="1292074"/>
            <a:ext cx="67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C71516-2981-4D2B-9501-0B8DF7440A50}"/>
              </a:ext>
            </a:extLst>
          </p:cNvPr>
          <p:cNvSpPr txBox="1"/>
          <p:nvPr/>
        </p:nvSpPr>
        <p:spPr>
          <a:xfrm>
            <a:off x="8704520" y="5390073"/>
            <a:ext cx="3265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The operation is fairly simple as </a:t>
            </a:r>
          </a:p>
          <a:p>
            <a:r>
              <a:rPr lang="en-ZA" dirty="0"/>
              <a:t>it requires the new node to just</a:t>
            </a:r>
          </a:p>
          <a:p>
            <a:r>
              <a:rPr lang="en-ZA" dirty="0"/>
              <a:t>point to the previous head node.</a:t>
            </a:r>
          </a:p>
          <a:p>
            <a:r>
              <a:rPr lang="en-ZA" dirty="0"/>
              <a:t>And that it!!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5EE05A-8776-4ABB-96A0-CB9DB67CC602}"/>
              </a:ext>
            </a:extLst>
          </p:cNvPr>
          <p:cNvSpPr/>
          <p:nvPr/>
        </p:nvSpPr>
        <p:spPr>
          <a:xfrm>
            <a:off x="8695944" y="5376672"/>
            <a:ext cx="3261577" cy="122529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1B24AC-4635-4339-A61E-B2EAB8073EC9}"/>
              </a:ext>
            </a:extLst>
          </p:cNvPr>
          <p:cNvSpPr/>
          <p:nvPr/>
        </p:nvSpPr>
        <p:spPr>
          <a:xfrm>
            <a:off x="2628130" y="5099325"/>
            <a:ext cx="4117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new_head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(10);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new_head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-&gt;next = head;</a:t>
            </a:r>
            <a:endParaRPr lang="en-Z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146EC4-FD6E-4738-B6CB-6A9A62189BD6}"/>
              </a:ext>
            </a:extLst>
          </p:cNvPr>
          <p:cNvSpPr/>
          <p:nvPr/>
        </p:nvSpPr>
        <p:spPr>
          <a:xfrm>
            <a:off x="2628130" y="5136479"/>
            <a:ext cx="3971206" cy="623731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67683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7ADC-D182-461E-AB10-BC3E45D8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79863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Inserting at the front of the list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Z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7620E8-1B7D-450B-A42A-D070879AC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823700"/>
              </p:ext>
            </p:extLst>
          </p:nvPr>
        </p:nvGraphicFramePr>
        <p:xfrm>
          <a:off x="2925781" y="2639831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568630-4B57-4C55-BC3B-9477BB800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190370"/>
              </p:ext>
            </p:extLst>
          </p:nvPr>
        </p:nvGraphicFramePr>
        <p:xfrm>
          <a:off x="4474126" y="3810951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EAAE0EA-126C-45A5-B23E-5FD42DDE0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627818"/>
              </p:ext>
            </p:extLst>
          </p:nvPr>
        </p:nvGraphicFramePr>
        <p:xfrm>
          <a:off x="5882776" y="2650586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8BB06DD-046D-4F73-9A92-199C4DA99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16259"/>
              </p:ext>
            </p:extLst>
          </p:nvPr>
        </p:nvGraphicFramePr>
        <p:xfrm>
          <a:off x="6745640" y="3625531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6EECA72-3959-470C-974A-3235676CA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931811"/>
              </p:ext>
            </p:extLst>
          </p:nvPr>
        </p:nvGraphicFramePr>
        <p:xfrm>
          <a:off x="8430887" y="2456951"/>
          <a:ext cx="9712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57906">
                <a:tc>
                  <a:txBody>
                    <a:bodyPr/>
                    <a:lstStyle/>
                    <a:p>
                      <a:r>
                        <a:rPr lang="en-ZA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96DF25-AB9E-4018-BA6E-FDA39FED7684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3897041" y="2825251"/>
            <a:ext cx="1062715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B58075-7A21-4E2D-8E45-448D3B971898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445386" y="3021426"/>
            <a:ext cx="923020" cy="97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BF8B4A-241A-4406-9D8C-5FF012B86384}"/>
              </a:ext>
            </a:extLst>
          </p:cNvPr>
          <p:cNvCxnSpPr>
            <a:endCxn id="9" idx="0"/>
          </p:cNvCxnSpPr>
          <p:nvPr/>
        </p:nvCxnSpPr>
        <p:spPr>
          <a:xfrm>
            <a:off x="6854036" y="2825251"/>
            <a:ext cx="377234" cy="80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6FBAD8-AEB8-4974-9782-E8C7B8AAB5C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716900" y="2825251"/>
            <a:ext cx="1199617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7D481C-A941-4C18-8208-1F72CD2A58C0}"/>
              </a:ext>
            </a:extLst>
          </p:cNvPr>
          <p:cNvSpPr txBox="1"/>
          <p:nvPr/>
        </p:nvSpPr>
        <p:spPr>
          <a:xfrm>
            <a:off x="239748" y="3544300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Head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446CC2-3380-4F2F-98D8-71E79790BDA5}"/>
              </a:ext>
            </a:extLst>
          </p:cNvPr>
          <p:cNvSpPr txBox="1"/>
          <p:nvPr/>
        </p:nvSpPr>
        <p:spPr>
          <a:xfrm>
            <a:off x="8363735" y="2087619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Tail Node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6B9F3B-9807-4688-AA3E-FD896E470A8B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869935" y="3913632"/>
            <a:ext cx="630187" cy="2076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518577-824C-4E27-B18D-663757AAF894}"/>
              </a:ext>
            </a:extLst>
          </p:cNvPr>
          <p:cNvSpPr txBox="1"/>
          <p:nvPr/>
        </p:nvSpPr>
        <p:spPr>
          <a:xfrm>
            <a:off x="5303322" y="4867695"/>
            <a:ext cx="11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Linked List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630781B-8905-43DE-B59A-B1FB7FD6B9EC}"/>
              </a:ext>
            </a:extLst>
          </p:cNvPr>
          <p:cNvGraphicFramePr>
            <a:graphicFrameLocks noGrp="1"/>
          </p:cNvGraphicFramePr>
          <p:nvPr/>
        </p:nvGraphicFramePr>
        <p:xfrm>
          <a:off x="1014492" y="5990238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F070C1-5443-4930-8129-7935FE52A63E}"/>
              </a:ext>
            </a:extLst>
          </p:cNvPr>
          <p:cNvCxnSpPr>
            <a:endCxn id="19" idx="3"/>
          </p:cNvCxnSpPr>
          <p:nvPr/>
        </p:nvCxnSpPr>
        <p:spPr>
          <a:xfrm flipH="1">
            <a:off x="1985752" y="6172200"/>
            <a:ext cx="2110760" cy="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65F9D73-ECD3-4BC9-9066-D7340328D196}"/>
              </a:ext>
            </a:extLst>
          </p:cNvPr>
          <p:cNvSpPr txBox="1"/>
          <p:nvPr/>
        </p:nvSpPr>
        <p:spPr>
          <a:xfrm>
            <a:off x="4242816" y="5990238"/>
            <a:ext cx="1998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Our new head here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54E556-C74D-45D7-ACDB-CCCD62384E26}"/>
              </a:ext>
            </a:extLst>
          </p:cNvPr>
          <p:cNvCxnSpPr>
            <a:cxnSpLocks/>
            <a:stCxn id="19" idx="0"/>
            <a:endCxn id="6" idx="2"/>
          </p:cNvCxnSpPr>
          <p:nvPr/>
        </p:nvCxnSpPr>
        <p:spPr>
          <a:xfrm flipV="1">
            <a:off x="1500122" y="3010671"/>
            <a:ext cx="1911289" cy="297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57CB3E0-700E-4B0D-B987-4289D8E27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022699"/>
              </p:ext>
            </p:extLst>
          </p:nvPr>
        </p:nvGraphicFramePr>
        <p:xfrm>
          <a:off x="8977023" y="124497"/>
          <a:ext cx="37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82784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95150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C04A87B-0038-4509-A215-3D1EF7632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849621"/>
              </p:ext>
            </p:extLst>
          </p:nvPr>
        </p:nvGraphicFramePr>
        <p:xfrm>
          <a:off x="8977023" y="716890"/>
          <a:ext cx="37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82784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95150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9234027-A2CB-450D-AB0E-094FC514D5BB}"/>
              </a:ext>
            </a:extLst>
          </p:cNvPr>
          <p:cNvSpPr txBox="1"/>
          <p:nvPr/>
        </p:nvSpPr>
        <p:spPr>
          <a:xfrm>
            <a:off x="9506738" y="124497"/>
            <a:ext cx="271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Allocated memory location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C9A851-2C8E-444F-B52E-7379B27256CA}"/>
              </a:ext>
            </a:extLst>
          </p:cNvPr>
          <p:cNvSpPr txBox="1"/>
          <p:nvPr/>
        </p:nvSpPr>
        <p:spPr>
          <a:xfrm>
            <a:off x="9459711" y="714133"/>
            <a:ext cx="130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Null pointer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346604-915E-41B9-A167-7F97295E8386}"/>
              </a:ext>
            </a:extLst>
          </p:cNvPr>
          <p:cNvSpPr/>
          <p:nvPr/>
        </p:nvSpPr>
        <p:spPr>
          <a:xfrm>
            <a:off x="8930423" y="-6281"/>
            <a:ext cx="3261577" cy="175821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C84A4E4C-335C-4B53-BEA6-C36CC86CE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914342"/>
              </p:ext>
            </p:extLst>
          </p:nvPr>
        </p:nvGraphicFramePr>
        <p:xfrm>
          <a:off x="8977023" y="1294831"/>
          <a:ext cx="37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82784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95150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860640D2-DBF7-47E4-9F90-E529FA227807}"/>
              </a:ext>
            </a:extLst>
          </p:cNvPr>
          <p:cNvSpPr txBox="1"/>
          <p:nvPr/>
        </p:nvSpPr>
        <p:spPr>
          <a:xfrm>
            <a:off x="9459711" y="1292074"/>
            <a:ext cx="67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Data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9049D1-FEB0-4A32-9B45-646E59CE99D1}"/>
              </a:ext>
            </a:extLst>
          </p:cNvPr>
          <p:cNvSpPr txBox="1"/>
          <p:nvPr/>
        </p:nvSpPr>
        <p:spPr>
          <a:xfrm>
            <a:off x="8498184" y="4974336"/>
            <a:ext cx="3213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Now we have a new linked list</a:t>
            </a:r>
          </a:p>
          <a:p>
            <a:r>
              <a:rPr lang="en-ZA" dirty="0"/>
              <a:t>Old: 5 -&gt; 3 -&gt; 2 -&gt; 8 -&gt; 7</a:t>
            </a:r>
          </a:p>
          <a:p>
            <a:r>
              <a:rPr lang="en-ZA" dirty="0"/>
              <a:t>New: </a:t>
            </a:r>
            <a:r>
              <a:rPr lang="en-ZA" b="1" dirty="0">
                <a:solidFill>
                  <a:srgbClr val="FF0000"/>
                </a:solidFill>
              </a:rPr>
              <a:t>10</a:t>
            </a:r>
            <a:r>
              <a:rPr lang="en-ZA" dirty="0">
                <a:solidFill>
                  <a:srgbClr val="FF0000"/>
                </a:solidFill>
              </a:rPr>
              <a:t> </a:t>
            </a:r>
            <a:r>
              <a:rPr lang="en-ZA" dirty="0"/>
              <a:t>-&gt; 5 -&gt; 3 -&gt; 2 -&gt; 8 -&gt; 7</a:t>
            </a:r>
          </a:p>
          <a:p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56E381-E927-4847-A5B0-4DEB694CB6FC}"/>
              </a:ext>
            </a:extLst>
          </p:cNvPr>
          <p:cNvSpPr/>
          <p:nvPr/>
        </p:nvSpPr>
        <p:spPr>
          <a:xfrm>
            <a:off x="8449911" y="4974336"/>
            <a:ext cx="3261577" cy="90525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6182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7ADC-D182-461E-AB10-BC3E45D8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79863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Inserting at the back of the list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2C097-B219-48EA-82ED-0EDC9E39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24829"/>
            <a:ext cx="11151220" cy="6133171"/>
          </a:xfrm>
        </p:spPr>
        <p:txBody>
          <a:bodyPr>
            <a:normAutofit/>
          </a:bodyPr>
          <a:lstStyle/>
          <a:p>
            <a:r>
              <a:rPr lang="en-ZA" dirty="0"/>
              <a:t>Aim: We need to be able to insert a node at the back of the list</a:t>
            </a:r>
          </a:p>
          <a:p>
            <a:r>
              <a:rPr lang="en-ZA" dirty="0"/>
              <a:t>Procedure:</a:t>
            </a:r>
          </a:p>
          <a:p>
            <a:pPr lvl="1">
              <a:lnSpc>
                <a:spcPct val="200000"/>
              </a:lnSpc>
            </a:pPr>
            <a:r>
              <a:rPr lang="en-ZA" dirty="0"/>
              <a:t>Rule 1: Never lose the head</a:t>
            </a:r>
          </a:p>
          <a:p>
            <a:pPr lvl="1">
              <a:lnSpc>
                <a:spcPct val="200000"/>
              </a:lnSpc>
            </a:pPr>
            <a:r>
              <a:rPr lang="en-ZA" dirty="0"/>
              <a:t>Rule 2: Don’t overshoot: You need to know when to stop. At the tail.</a:t>
            </a:r>
          </a:p>
          <a:p>
            <a:pPr lvl="1">
              <a:lnSpc>
                <a:spcPct val="200000"/>
              </a:lnSpc>
            </a:pPr>
            <a:r>
              <a:rPr lang="en-ZA" dirty="0"/>
              <a:t>From Rule 1: Create a node that points to head pointer.</a:t>
            </a:r>
          </a:p>
          <a:p>
            <a:pPr lvl="1">
              <a:lnSpc>
                <a:spcPct val="200000"/>
              </a:lnSpc>
            </a:pPr>
            <a:r>
              <a:rPr lang="en-ZA" dirty="0"/>
              <a:t>From there, follow the lead of the pointer of each node till the tail node.</a:t>
            </a:r>
          </a:p>
          <a:p>
            <a:pPr lvl="1">
              <a:lnSpc>
                <a:spcPct val="200000"/>
              </a:lnSpc>
            </a:pPr>
            <a:r>
              <a:rPr lang="en-ZA" dirty="0"/>
              <a:t>From Rule 2: The tail pointer has a null pointer, when you see it apply the brakes</a:t>
            </a:r>
          </a:p>
          <a:p>
            <a:pPr lvl="1"/>
            <a:endParaRPr lang="en-ZA" dirty="0"/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53187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7ADC-D182-461E-AB10-BC3E45D8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79863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Inserting at the back of the list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Z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7620E8-1B7D-450B-A42A-D070879ACEB4}"/>
              </a:ext>
            </a:extLst>
          </p:cNvPr>
          <p:cNvGraphicFramePr>
            <a:graphicFrameLocks noGrp="1"/>
          </p:cNvGraphicFramePr>
          <p:nvPr/>
        </p:nvGraphicFramePr>
        <p:xfrm>
          <a:off x="2925781" y="2639831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568630-4B57-4C55-BC3B-9477BB80006D}"/>
              </a:ext>
            </a:extLst>
          </p:cNvPr>
          <p:cNvGraphicFramePr>
            <a:graphicFrameLocks noGrp="1"/>
          </p:cNvGraphicFramePr>
          <p:nvPr/>
        </p:nvGraphicFramePr>
        <p:xfrm>
          <a:off x="4474126" y="3810951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EAAE0EA-126C-45A5-B23E-5FD42DDE0A0E}"/>
              </a:ext>
            </a:extLst>
          </p:cNvPr>
          <p:cNvGraphicFramePr>
            <a:graphicFrameLocks noGrp="1"/>
          </p:cNvGraphicFramePr>
          <p:nvPr/>
        </p:nvGraphicFramePr>
        <p:xfrm>
          <a:off x="5882776" y="2650586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8BB06DD-046D-4F73-9A92-199C4DA99370}"/>
              </a:ext>
            </a:extLst>
          </p:cNvPr>
          <p:cNvGraphicFramePr>
            <a:graphicFrameLocks noGrp="1"/>
          </p:cNvGraphicFramePr>
          <p:nvPr/>
        </p:nvGraphicFramePr>
        <p:xfrm>
          <a:off x="6745640" y="3625531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6EECA72-3959-470C-974A-3235676CAAE0}"/>
              </a:ext>
            </a:extLst>
          </p:cNvPr>
          <p:cNvGraphicFramePr>
            <a:graphicFrameLocks noGrp="1"/>
          </p:cNvGraphicFramePr>
          <p:nvPr/>
        </p:nvGraphicFramePr>
        <p:xfrm>
          <a:off x="8430887" y="2456951"/>
          <a:ext cx="9712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57906">
                <a:tc>
                  <a:txBody>
                    <a:bodyPr/>
                    <a:lstStyle/>
                    <a:p>
                      <a:r>
                        <a:rPr lang="en-ZA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96DF25-AB9E-4018-BA6E-FDA39FED7684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3897041" y="2825251"/>
            <a:ext cx="1062715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B58075-7A21-4E2D-8E45-448D3B971898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445386" y="3021426"/>
            <a:ext cx="923020" cy="97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BF8B4A-241A-4406-9D8C-5FF012B86384}"/>
              </a:ext>
            </a:extLst>
          </p:cNvPr>
          <p:cNvCxnSpPr>
            <a:endCxn id="9" idx="0"/>
          </p:cNvCxnSpPr>
          <p:nvPr/>
        </p:nvCxnSpPr>
        <p:spPr>
          <a:xfrm>
            <a:off x="6854036" y="2825251"/>
            <a:ext cx="377234" cy="80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6FBAD8-AEB8-4974-9782-E8C7B8AAB5C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716900" y="2825251"/>
            <a:ext cx="1199617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7D481C-A941-4C18-8208-1F72CD2A58C0}"/>
              </a:ext>
            </a:extLst>
          </p:cNvPr>
          <p:cNvSpPr txBox="1"/>
          <p:nvPr/>
        </p:nvSpPr>
        <p:spPr>
          <a:xfrm>
            <a:off x="181939" y="3544300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Head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446CC2-3380-4F2F-98D8-71E79790BDA5}"/>
              </a:ext>
            </a:extLst>
          </p:cNvPr>
          <p:cNvSpPr txBox="1"/>
          <p:nvPr/>
        </p:nvSpPr>
        <p:spPr>
          <a:xfrm>
            <a:off x="8363735" y="2087619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Tail Node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6B9F3B-9807-4688-AA3E-FD896E470A8B}"/>
              </a:ext>
            </a:extLst>
          </p:cNvPr>
          <p:cNvCxnSpPr>
            <a:cxnSpLocks/>
            <a:stCxn id="15" idx="3"/>
            <a:endCxn id="6" idx="2"/>
          </p:cNvCxnSpPr>
          <p:nvPr/>
        </p:nvCxnSpPr>
        <p:spPr>
          <a:xfrm flipV="1">
            <a:off x="1442313" y="3010671"/>
            <a:ext cx="1969098" cy="71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518577-824C-4E27-B18D-663757AAF894}"/>
              </a:ext>
            </a:extLst>
          </p:cNvPr>
          <p:cNvSpPr txBox="1"/>
          <p:nvPr/>
        </p:nvSpPr>
        <p:spPr>
          <a:xfrm>
            <a:off x="5303322" y="4867695"/>
            <a:ext cx="11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Linked List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630781B-8905-43DE-B59A-B1FB7FD6B9EC}"/>
              </a:ext>
            </a:extLst>
          </p:cNvPr>
          <p:cNvGraphicFramePr>
            <a:graphicFrameLocks noGrp="1"/>
          </p:cNvGraphicFramePr>
          <p:nvPr/>
        </p:nvGraphicFramePr>
        <p:xfrm>
          <a:off x="10048620" y="3728212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F070C1-5443-4930-8129-7935FE52A63E}"/>
              </a:ext>
            </a:extLst>
          </p:cNvPr>
          <p:cNvCxnSpPr>
            <a:cxnSpLocks/>
            <a:stCxn id="5" idx="0"/>
            <a:endCxn id="19" idx="2"/>
          </p:cNvCxnSpPr>
          <p:nvPr/>
        </p:nvCxnSpPr>
        <p:spPr>
          <a:xfrm flipH="1" flipV="1">
            <a:off x="10534250" y="4099052"/>
            <a:ext cx="238507" cy="176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65F9D73-ECD3-4BC9-9066-D7340328D196}"/>
              </a:ext>
            </a:extLst>
          </p:cNvPr>
          <p:cNvSpPr txBox="1"/>
          <p:nvPr/>
        </p:nvSpPr>
        <p:spPr>
          <a:xfrm>
            <a:off x="9863181" y="5865675"/>
            <a:ext cx="1819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Our new tail here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57CB3E0-700E-4B0D-B987-4289D8E27D94}"/>
              </a:ext>
            </a:extLst>
          </p:cNvPr>
          <p:cNvGraphicFramePr>
            <a:graphicFrameLocks noGrp="1"/>
          </p:cNvGraphicFramePr>
          <p:nvPr/>
        </p:nvGraphicFramePr>
        <p:xfrm>
          <a:off x="8977023" y="124497"/>
          <a:ext cx="37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82784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95150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C04A87B-0038-4509-A215-3D1EF7632D20}"/>
              </a:ext>
            </a:extLst>
          </p:cNvPr>
          <p:cNvGraphicFramePr>
            <a:graphicFrameLocks noGrp="1"/>
          </p:cNvGraphicFramePr>
          <p:nvPr/>
        </p:nvGraphicFramePr>
        <p:xfrm>
          <a:off x="8977023" y="716890"/>
          <a:ext cx="37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82784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95150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9234027-A2CB-450D-AB0E-094FC514D5BB}"/>
              </a:ext>
            </a:extLst>
          </p:cNvPr>
          <p:cNvSpPr txBox="1"/>
          <p:nvPr/>
        </p:nvSpPr>
        <p:spPr>
          <a:xfrm>
            <a:off x="9506738" y="124497"/>
            <a:ext cx="271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Allocated memory location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C9A851-2C8E-444F-B52E-7379B27256CA}"/>
              </a:ext>
            </a:extLst>
          </p:cNvPr>
          <p:cNvSpPr txBox="1"/>
          <p:nvPr/>
        </p:nvSpPr>
        <p:spPr>
          <a:xfrm>
            <a:off x="9459711" y="714133"/>
            <a:ext cx="130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Null pointer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346604-915E-41B9-A167-7F97295E8386}"/>
              </a:ext>
            </a:extLst>
          </p:cNvPr>
          <p:cNvSpPr/>
          <p:nvPr/>
        </p:nvSpPr>
        <p:spPr>
          <a:xfrm>
            <a:off x="8930423" y="-6281"/>
            <a:ext cx="3261577" cy="175821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C84A4E4C-335C-4B53-BEA6-C36CC86CED59}"/>
              </a:ext>
            </a:extLst>
          </p:cNvPr>
          <p:cNvGraphicFramePr>
            <a:graphicFrameLocks noGrp="1"/>
          </p:cNvGraphicFramePr>
          <p:nvPr/>
        </p:nvGraphicFramePr>
        <p:xfrm>
          <a:off x="8977023" y="1294831"/>
          <a:ext cx="37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82784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95150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860640D2-DBF7-47E4-9F90-E529FA227807}"/>
              </a:ext>
            </a:extLst>
          </p:cNvPr>
          <p:cNvSpPr txBox="1"/>
          <p:nvPr/>
        </p:nvSpPr>
        <p:spPr>
          <a:xfrm>
            <a:off x="9459711" y="1292074"/>
            <a:ext cx="67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Data </a:t>
            </a:r>
          </a:p>
        </p:txBody>
      </p:sp>
    </p:spTree>
    <p:extLst>
      <p:ext uri="{BB962C8B-B14F-4D97-AF65-F5344CB8AC3E}">
        <p14:creationId xmlns:p14="http://schemas.microsoft.com/office/powerpoint/2010/main" val="1818710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7ADC-D182-461E-AB10-BC3E45D8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79863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Inserting at the back of the list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A4E40-8C02-4978-A65F-DEF512B535B6}"/>
              </a:ext>
            </a:extLst>
          </p:cNvPr>
          <p:cNvSpPr txBox="1"/>
          <p:nvPr/>
        </p:nvSpPr>
        <p:spPr>
          <a:xfrm>
            <a:off x="722376" y="1298448"/>
            <a:ext cx="9162288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ZA" dirty="0"/>
              <a:t>This operation is quite tricky. Be careful: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ZA" dirty="0"/>
              <a:t>With the use of the pointer reference </a:t>
            </a:r>
            <a:r>
              <a:rPr lang="en-ZA" b="1" dirty="0" err="1"/>
              <a:t>Curr</a:t>
            </a:r>
            <a:r>
              <a:rPr lang="en-ZA" b="1" dirty="0"/>
              <a:t> </a:t>
            </a:r>
            <a:r>
              <a:rPr lang="en-ZA" dirty="0"/>
              <a:t>and </a:t>
            </a:r>
            <a:r>
              <a:rPr lang="en-ZA" b="1" dirty="0" err="1"/>
              <a:t>Curr</a:t>
            </a:r>
            <a:r>
              <a:rPr lang="en-ZA" b="1" dirty="0"/>
              <a:t>-&gt;next </a:t>
            </a:r>
            <a:r>
              <a:rPr lang="en-ZA" dirty="0"/>
              <a:t>where </a:t>
            </a:r>
            <a:r>
              <a:rPr lang="en-ZA" b="1" dirty="0" err="1"/>
              <a:t>Curr</a:t>
            </a:r>
            <a:r>
              <a:rPr lang="en-ZA" b="1" dirty="0"/>
              <a:t> </a:t>
            </a:r>
            <a:r>
              <a:rPr lang="en-ZA" dirty="0"/>
              <a:t>is the current pointer to a node in the linked list and </a:t>
            </a:r>
            <a:r>
              <a:rPr lang="en-ZA" b="1" dirty="0" err="1"/>
              <a:t>Curr</a:t>
            </a:r>
            <a:r>
              <a:rPr lang="en-ZA" b="1" dirty="0"/>
              <a:t>-&gt;next </a:t>
            </a:r>
            <a:r>
              <a:rPr lang="en-ZA" dirty="0"/>
              <a:t>is the next pointer after the current one.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ZA" b="1" dirty="0"/>
              <a:t>(*</a:t>
            </a:r>
            <a:r>
              <a:rPr lang="en-ZA" b="1" dirty="0" err="1"/>
              <a:t>Curr</a:t>
            </a:r>
            <a:r>
              <a:rPr lang="en-ZA" b="1" dirty="0"/>
              <a:t>).next </a:t>
            </a:r>
            <a:r>
              <a:rPr lang="en-ZA" dirty="0"/>
              <a:t>= </a:t>
            </a:r>
            <a:r>
              <a:rPr lang="en-ZA" b="1" dirty="0"/>
              <a:t>&amp;X </a:t>
            </a:r>
            <a:r>
              <a:rPr lang="en-ZA" dirty="0"/>
              <a:t>or </a:t>
            </a:r>
            <a:r>
              <a:rPr lang="en-ZA" b="1" dirty="0" err="1"/>
              <a:t>Curr</a:t>
            </a:r>
            <a:r>
              <a:rPr lang="en-ZA" b="1" dirty="0"/>
              <a:t>-&gt;next = &amp;X </a:t>
            </a:r>
            <a:r>
              <a:rPr lang="en-ZA" dirty="0"/>
              <a:t>means that you are assigning a memory address to the next pointer coming.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ZA" b="1" dirty="0" err="1"/>
              <a:t>Curr</a:t>
            </a:r>
            <a:r>
              <a:rPr lang="en-ZA" b="1" dirty="0"/>
              <a:t> </a:t>
            </a:r>
            <a:r>
              <a:rPr lang="en-ZA" dirty="0"/>
              <a:t>= </a:t>
            </a:r>
            <a:r>
              <a:rPr lang="en-ZA" b="1" dirty="0"/>
              <a:t>&amp;X </a:t>
            </a:r>
            <a:r>
              <a:rPr lang="en-ZA" dirty="0"/>
              <a:t>or </a:t>
            </a:r>
            <a:r>
              <a:rPr lang="en-ZA" b="1" dirty="0" err="1"/>
              <a:t>Curr</a:t>
            </a:r>
            <a:r>
              <a:rPr lang="en-ZA" b="1" dirty="0"/>
              <a:t> = &amp;X </a:t>
            </a:r>
            <a:r>
              <a:rPr lang="en-ZA" dirty="0"/>
              <a:t>basically similar the above but can’t be applied to the tail link, since you will try to reassign to </a:t>
            </a:r>
            <a:r>
              <a:rPr lang="en-ZA" b="1" dirty="0" err="1"/>
              <a:t>nullptr</a:t>
            </a:r>
            <a:r>
              <a:rPr lang="en-ZA" b="1" dirty="0"/>
              <a:t> </a:t>
            </a:r>
            <a:r>
              <a:rPr lang="en-ZA" dirty="0"/>
              <a:t>to another address, which is not allowed.</a:t>
            </a: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813561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7ADC-D182-461E-AB10-BC3E45D8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6878700" cy="579863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Inserting at the back of the list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Z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7620E8-1B7D-450B-A42A-D070879ACEB4}"/>
              </a:ext>
            </a:extLst>
          </p:cNvPr>
          <p:cNvGraphicFramePr>
            <a:graphicFrameLocks noGrp="1"/>
          </p:cNvGraphicFramePr>
          <p:nvPr/>
        </p:nvGraphicFramePr>
        <p:xfrm>
          <a:off x="2925781" y="2639831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568630-4B57-4C55-BC3B-9477BB80006D}"/>
              </a:ext>
            </a:extLst>
          </p:cNvPr>
          <p:cNvGraphicFramePr>
            <a:graphicFrameLocks noGrp="1"/>
          </p:cNvGraphicFramePr>
          <p:nvPr/>
        </p:nvGraphicFramePr>
        <p:xfrm>
          <a:off x="4474126" y="3810951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EAAE0EA-126C-45A5-B23E-5FD42DDE0A0E}"/>
              </a:ext>
            </a:extLst>
          </p:cNvPr>
          <p:cNvGraphicFramePr>
            <a:graphicFrameLocks noGrp="1"/>
          </p:cNvGraphicFramePr>
          <p:nvPr/>
        </p:nvGraphicFramePr>
        <p:xfrm>
          <a:off x="5882776" y="2650586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8BB06DD-046D-4F73-9A92-199C4DA99370}"/>
              </a:ext>
            </a:extLst>
          </p:cNvPr>
          <p:cNvGraphicFramePr>
            <a:graphicFrameLocks noGrp="1"/>
          </p:cNvGraphicFramePr>
          <p:nvPr/>
        </p:nvGraphicFramePr>
        <p:xfrm>
          <a:off x="6745640" y="3625531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6EECA72-3959-470C-974A-3235676CAAE0}"/>
              </a:ext>
            </a:extLst>
          </p:cNvPr>
          <p:cNvGraphicFramePr>
            <a:graphicFrameLocks noGrp="1"/>
          </p:cNvGraphicFramePr>
          <p:nvPr/>
        </p:nvGraphicFramePr>
        <p:xfrm>
          <a:off x="8430887" y="2456951"/>
          <a:ext cx="9712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57906">
                <a:tc>
                  <a:txBody>
                    <a:bodyPr/>
                    <a:lstStyle/>
                    <a:p>
                      <a:r>
                        <a:rPr lang="en-ZA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96DF25-AB9E-4018-BA6E-FDA39FED7684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3897041" y="2825251"/>
            <a:ext cx="1062715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B58075-7A21-4E2D-8E45-448D3B971898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445386" y="3021426"/>
            <a:ext cx="923020" cy="97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BF8B4A-241A-4406-9D8C-5FF012B86384}"/>
              </a:ext>
            </a:extLst>
          </p:cNvPr>
          <p:cNvCxnSpPr>
            <a:endCxn id="9" idx="0"/>
          </p:cNvCxnSpPr>
          <p:nvPr/>
        </p:nvCxnSpPr>
        <p:spPr>
          <a:xfrm>
            <a:off x="6854036" y="2825251"/>
            <a:ext cx="377234" cy="80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6FBAD8-AEB8-4974-9782-E8C7B8AAB5C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716900" y="2825251"/>
            <a:ext cx="1199617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7D481C-A941-4C18-8208-1F72CD2A58C0}"/>
              </a:ext>
            </a:extLst>
          </p:cNvPr>
          <p:cNvSpPr txBox="1"/>
          <p:nvPr/>
        </p:nvSpPr>
        <p:spPr>
          <a:xfrm>
            <a:off x="181939" y="3544300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Head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446CC2-3380-4F2F-98D8-71E79790BDA5}"/>
              </a:ext>
            </a:extLst>
          </p:cNvPr>
          <p:cNvSpPr txBox="1"/>
          <p:nvPr/>
        </p:nvSpPr>
        <p:spPr>
          <a:xfrm>
            <a:off x="8363735" y="2087619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Tail Node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6B9F3B-9807-4688-AA3E-FD896E470A8B}"/>
              </a:ext>
            </a:extLst>
          </p:cNvPr>
          <p:cNvCxnSpPr>
            <a:cxnSpLocks/>
            <a:stCxn id="15" idx="3"/>
            <a:endCxn id="6" idx="2"/>
          </p:cNvCxnSpPr>
          <p:nvPr/>
        </p:nvCxnSpPr>
        <p:spPr>
          <a:xfrm flipV="1">
            <a:off x="1442313" y="3010671"/>
            <a:ext cx="1969098" cy="71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518577-824C-4E27-B18D-663757AAF894}"/>
              </a:ext>
            </a:extLst>
          </p:cNvPr>
          <p:cNvSpPr txBox="1"/>
          <p:nvPr/>
        </p:nvSpPr>
        <p:spPr>
          <a:xfrm>
            <a:off x="5303322" y="4867695"/>
            <a:ext cx="11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Linked List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630781B-8905-43DE-B59A-B1FB7FD6B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841837"/>
              </p:ext>
            </p:extLst>
          </p:nvPr>
        </p:nvGraphicFramePr>
        <p:xfrm>
          <a:off x="10048620" y="3728212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F070C1-5443-4930-8129-7935FE52A63E}"/>
              </a:ext>
            </a:extLst>
          </p:cNvPr>
          <p:cNvCxnSpPr>
            <a:cxnSpLocks/>
            <a:stCxn id="5" idx="0"/>
            <a:endCxn id="19" idx="2"/>
          </p:cNvCxnSpPr>
          <p:nvPr/>
        </p:nvCxnSpPr>
        <p:spPr>
          <a:xfrm flipH="1" flipV="1">
            <a:off x="10534250" y="4099052"/>
            <a:ext cx="238507" cy="176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65F9D73-ECD3-4BC9-9066-D7340328D196}"/>
              </a:ext>
            </a:extLst>
          </p:cNvPr>
          <p:cNvSpPr txBox="1"/>
          <p:nvPr/>
        </p:nvSpPr>
        <p:spPr>
          <a:xfrm>
            <a:off x="9863181" y="5865675"/>
            <a:ext cx="1819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Our new tail here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57CB3E0-700E-4B0D-B987-4289D8E27D94}"/>
              </a:ext>
            </a:extLst>
          </p:cNvPr>
          <p:cNvGraphicFramePr>
            <a:graphicFrameLocks noGrp="1"/>
          </p:cNvGraphicFramePr>
          <p:nvPr/>
        </p:nvGraphicFramePr>
        <p:xfrm>
          <a:off x="8977023" y="124497"/>
          <a:ext cx="37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82784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95150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C04A87B-0038-4509-A215-3D1EF7632D20}"/>
              </a:ext>
            </a:extLst>
          </p:cNvPr>
          <p:cNvGraphicFramePr>
            <a:graphicFrameLocks noGrp="1"/>
          </p:cNvGraphicFramePr>
          <p:nvPr/>
        </p:nvGraphicFramePr>
        <p:xfrm>
          <a:off x="8977023" y="716890"/>
          <a:ext cx="37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82784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95150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9234027-A2CB-450D-AB0E-094FC514D5BB}"/>
              </a:ext>
            </a:extLst>
          </p:cNvPr>
          <p:cNvSpPr txBox="1"/>
          <p:nvPr/>
        </p:nvSpPr>
        <p:spPr>
          <a:xfrm>
            <a:off x="9506738" y="124497"/>
            <a:ext cx="271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Allocated memory location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C9A851-2C8E-444F-B52E-7379B27256CA}"/>
              </a:ext>
            </a:extLst>
          </p:cNvPr>
          <p:cNvSpPr txBox="1"/>
          <p:nvPr/>
        </p:nvSpPr>
        <p:spPr>
          <a:xfrm>
            <a:off x="9459711" y="714133"/>
            <a:ext cx="130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Null pointer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346604-915E-41B9-A167-7F97295E8386}"/>
              </a:ext>
            </a:extLst>
          </p:cNvPr>
          <p:cNvSpPr/>
          <p:nvPr/>
        </p:nvSpPr>
        <p:spPr>
          <a:xfrm>
            <a:off x="8930423" y="-6281"/>
            <a:ext cx="3261577" cy="175821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C84A4E4C-335C-4B53-BEA6-C36CC86CED59}"/>
              </a:ext>
            </a:extLst>
          </p:cNvPr>
          <p:cNvGraphicFramePr>
            <a:graphicFrameLocks noGrp="1"/>
          </p:cNvGraphicFramePr>
          <p:nvPr/>
        </p:nvGraphicFramePr>
        <p:xfrm>
          <a:off x="8977023" y="1294831"/>
          <a:ext cx="37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82784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95150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860640D2-DBF7-47E4-9F90-E529FA227807}"/>
              </a:ext>
            </a:extLst>
          </p:cNvPr>
          <p:cNvSpPr txBox="1"/>
          <p:nvPr/>
        </p:nvSpPr>
        <p:spPr>
          <a:xfrm>
            <a:off x="9459711" y="1292074"/>
            <a:ext cx="67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Data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248FF6-DB12-4ABA-AF08-1D1A938D38A3}"/>
              </a:ext>
            </a:extLst>
          </p:cNvPr>
          <p:cNvSpPr/>
          <p:nvPr/>
        </p:nvSpPr>
        <p:spPr>
          <a:xfrm>
            <a:off x="6421215" y="5583797"/>
            <a:ext cx="752088" cy="3708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Curr</a:t>
            </a:r>
            <a:endParaRPr lang="en-ZA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B7519C-2E33-4558-A8FB-752907F50E86}"/>
              </a:ext>
            </a:extLst>
          </p:cNvPr>
          <p:cNvCxnSpPr>
            <a:cxnSpLocks/>
            <a:stCxn id="34" idx="0"/>
            <a:endCxn id="9" idx="2"/>
          </p:cNvCxnSpPr>
          <p:nvPr/>
        </p:nvCxnSpPr>
        <p:spPr>
          <a:xfrm flipV="1">
            <a:off x="6797259" y="3996371"/>
            <a:ext cx="434011" cy="158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E9B9014-8095-4AE9-B522-C8301DF464EF}"/>
              </a:ext>
            </a:extLst>
          </p:cNvPr>
          <p:cNvSpPr txBox="1"/>
          <p:nvPr/>
        </p:nvSpPr>
        <p:spPr>
          <a:xfrm>
            <a:off x="232009" y="4564316"/>
            <a:ext cx="32501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Let’s assume that </a:t>
            </a:r>
            <a:r>
              <a:rPr lang="en-ZA" b="1" dirty="0" err="1"/>
              <a:t>Curr</a:t>
            </a:r>
            <a:r>
              <a:rPr lang="en-ZA" b="1" dirty="0"/>
              <a:t> </a:t>
            </a:r>
            <a:r>
              <a:rPr lang="en-ZA" dirty="0"/>
              <a:t>traversed the list up to the link holding the value </a:t>
            </a:r>
            <a:r>
              <a:rPr lang="en-ZA" b="1" dirty="0"/>
              <a:t>8</a:t>
            </a:r>
            <a:r>
              <a:rPr lang="en-ZA" dirty="0"/>
              <a:t>. If we carry on to the tail, we can’t back track from there, and we can’t dereference the </a:t>
            </a:r>
            <a:r>
              <a:rPr lang="en-ZA" b="1" dirty="0" err="1"/>
              <a:t>nullptr</a:t>
            </a:r>
            <a:r>
              <a:rPr lang="en-ZA" dirty="0"/>
              <a:t>.</a:t>
            </a:r>
            <a:endParaRPr lang="en-ZA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7879B9A-D681-411C-BD4F-316B74250DAD}"/>
              </a:ext>
            </a:extLst>
          </p:cNvPr>
          <p:cNvSpPr/>
          <p:nvPr/>
        </p:nvSpPr>
        <p:spPr>
          <a:xfrm>
            <a:off x="181939" y="4554415"/>
            <a:ext cx="3312340" cy="174967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91722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7ADC-D182-461E-AB10-BC3E45D8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6878700" cy="579863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Inserting at the back of the list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Z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7620E8-1B7D-450B-A42A-D070879ACEB4}"/>
              </a:ext>
            </a:extLst>
          </p:cNvPr>
          <p:cNvGraphicFramePr>
            <a:graphicFrameLocks noGrp="1"/>
          </p:cNvGraphicFramePr>
          <p:nvPr/>
        </p:nvGraphicFramePr>
        <p:xfrm>
          <a:off x="2925781" y="2639831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568630-4B57-4C55-BC3B-9477BB80006D}"/>
              </a:ext>
            </a:extLst>
          </p:cNvPr>
          <p:cNvGraphicFramePr>
            <a:graphicFrameLocks noGrp="1"/>
          </p:cNvGraphicFramePr>
          <p:nvPr/>
        </p:nvGraphicFramePr>
        <p:xfrm>
          <a:off x="4474126" y="3810951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EAAE0EA-126C-45A5-B23E-5FD42DDE0A0E}"/>
              </a:ext>
            </a:extLst>
          </p:cNvPr>
          <p:cNvGraphicFramePr>
            <a:graphicFrameLocks noGrp="1"/>
          </p:cNvGraphicFramePr>
          <p:nvPr/>
        </p:nvGraphicFramePr>
        <p:xfrm>
          <a:off x="5882776" y="2650586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8BB06DD-046D-4F73-9A92-199C4DA99370}"/>
              </a:ext>
            </a:extLst>
          </p:cNvPr>
          <p:cNvGraphicFramePr>
            <a:graphicFrameLocks noGrp="1"/>
          </p:cNvGraphicFramePr>
          <p:nvPr/>
        </p:nvGraphicFramePr>
        <p:xfrm>
          <a:off x="6745640" y="3625531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6EECA72-3959-470C-974A-3235676CAAE0}"/>
              </a:ext>
            </a:extLst>
          </p:cNvPr>
          <p:cNvGraphicFramePr>
            <a:graphicFrameLocks noGrp="1"/>
          </p:cNvGraphicFramePr>
          <p:nvPr/>
        </p:nvGraphicFramePr>
        <p:xfrm>
          <a:off x="8430887" y="2456951"/>
          <a:ext cx="9712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57906">
                <a:tc>
                  <a:txBody>
                    <a:bodyPr/>
                    <a:lstStyle/>
                    <a:p>
                      <a:r>
                        <a:rPr lang="en-ZA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96DF25-AB9E-4018-BA6E-FDA39FED7684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3897041" y="2825251"/>
            <a:ext cx="1062715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B58075-7A21-4E2D-8E45-448D3B971898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445386" y="3021426"/>
            <a:ext cx="923020" cy="97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BF8B4A-241A-4406-9D8C-5FF012B86384}"/>
              </a:ext>
            </a:extLst>
          </p:cNvPr>
          <p:cNvCxnSpPr>
            <a:endCxn id="9" idx="0"/>
          </p:cNvCxnSpPr>
          <p:nvPr/>
        </p:nvCxnSpPr>
        <p:spPr>
          <a:xfrm>
            <a:off x="6854036" y="2825251"/>
            <a:ext cx="377234" cy="80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6FBAD8-AEB8-4974-9782-E8C7B8AAB5C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716900" y="2825251"/>
            <a:ext cx="1199617" cy="985700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7D481C-A941-4C18-8208-1F72CD2A58C0}"/>
              </a:ext>
            </a:extLst>
          </p:cNvPr>
          <p:cNvSpPr txBox="1"/>
          <p:nvPr/>
        </p:nvSpPr>
        <p:spPr>
          <a:xfrm>
            <a:off x="181939" y="3544300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Head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446CC2-3380-4F2F-98D8-71E79790BDA5}"/>
              </a:ext>
            </a:extLst>
          </p:cNvPr>
          <p:cNvSpPr txBox="1"/>
          <p:nvPr/>
        </p:nvSpPr>
        <p:spPr>
          <a:xfrm>
            <a:off x="8363735" y="2087619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Tail Node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6B9F3B-9807-4688-AA3E-FD896E470A8B}"/>
              </a:ext>
            </a:extLst>
          </p:cNvPr>
          <p:cNvCxnSpPr>
            <a:cxnSpLocks/>
            <a:stCxn id="15" idx="3"/>
            <a:endCxn id="6" idx="2"/>
          </p:cNvCxnSpPr>
          <p:nvPr/>
        </p:nvCxnSpPr>
        <p:spPr>
          <a:xfrm flipV="1">
            <a:off x="1442313" y="3010671"/>
            <a:ext cx="1969098" cy="71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518577-824C-4E27-B18D-663757AAF894}"/>
              </a:ext>
            </a:extLst>
          </p:cNvPr>
          <p:cNvSpPr txBox="1"/>
          <p:nvPr/>
        </p:nvSpPr>
        <p:spPr>
          <a:xfrm>
            <a:off x="5303322" y="4867695"/>
            <a:ext cx="11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Linked List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630781B-8905-43DE-B59A-B1FB7FD6B9EC}"/>
              </a:ext>
            </a:extLst>
          </p:cNvPr>
          <p:cNvGraphicFramePr>
            <a:graphicFrameLocks noGrp="1"/>
          </p:cNvGraphicFramePr>
          <p:nvPr/>
        </p:nvGraphicFramePr>
        <p:xfrm>
          <a:off x="10048620" y="3728212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F070C1-5443-4930-8129-7935FE52A63E}"/>
              </a:ext>
            </a:extLst>
          </p:cNvPr>
          <p:cNvCxnSpPr>
            <a:cxnSpLocks/>
            <a:stCxn id="5" idx="0"/>
            <a:endCxn id="19" idx="2"/>
          </p:cNvCxnSpPr>
          <p:nvPr/>
        </p:nvCxnSpPr>
        <p:spPr>
          <a:xfrm flipH="1" flipV="1">
            <a:off x="10534250" y="4099052"/>
            <a:ext cx="238507" cy="176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65F9D73-ECD3-4BC9-9066-D7340328D196}"/>
              </a:ext>
            </a:extLst>
          </p:cNvPr>
          <p:cNvSpPr txBox="1"/>
          <p:nvPr/>
        </p:nvSpPr>
        <p:spPr>
          <a:xfrm>
            <a:off x="9863181" y="5865675"/>
            <a:ext cx="1819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Our new tail here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57CB3E0-700E-4B0D-B987-4289D8E27D94}"/>
              </a:ext>
            </a:extLst>
          </p:cNvPr>
          <p:cNvGraphicFramePr>
            <a:graphicFrameLocks noGrp="1"/>
          </p:cNvGraphicFramePr>
          <p:nvPr/>
        </p:nvGraphicFramePr>
        <p:xfrm>
          <a:off x="8977023" y="124497"/>
          <a:ext cx="37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82784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95150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C04A87B-0038-4509-A215-3D1EF7632D20}"/>
              </a:ext>
            </a:extLst>
          </p:cNvPr>
          <p:cNvGraphicFramePr>
            <a:graphicFrameLocks noGrp="1"/>
          </p:cNvGraphicFramePr>
          <p:nvPr/>
        </p:nvGraphicFramePr>
        <p:xfrm>
          <a:off x="8977023" y="716890"/>
          <a:ext cx="37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82784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95150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9234027-A2CB-450D-AB0E-094FC514D5BB}"/>
              </a:ext>
            </a:extLst>
          </p:cNvPr>
          <p:cNvSpPr txBox="1"/>
          <p:nvPr/>
        </p:nvSpPr>
        <p:spPr>
          <a:xfrm>
            <a:off x="9506738" y="124497"/>
            <a:ext cx="271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Allocated memory location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C9A851-2C8E-444F-B52E-7379B27256CA}"/>
              </a:ext>
            </a:extLst>
          </p:cNvPr>
          <p:cNvSpPr txBox="1"/>
          <p:nvPr/>
        </p:nvSpPr>
        <p:spPr>
          <a:xfrm>
            <a:off x="9459711" y="714133"/>
            <a:ext cx="130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Null pointer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346604-915E-41B9-A167-7F97295E8386}"/>
              </a:ext>
            </a:extLst>
          </p:cNvPr>
          <p:cNvSpPr/>
          <p:nvPr/>
        </p:nvSpPr>
        <p:spPr>
          <a:xfrm>
            <a:off x="8930423" y="-6281"/>
            <a:ext cx="3261577" cy="175821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C84A4E4C-335C-4B53-BEA6-C36CC86CED59}"/>
              </a:ext>
            </a:extLst>
          </p:cNvPr>
          <p:cNvGraphicFramePr>
            <a:graphicFrameLocks noGrp="1"/>
          </p:cNvGraphicFramePr>
          <p:nvPr/>
        </p:nvGraphicFramePr>
        <p:xfrm>
          <a:off x="8977023" y="1294831"/>
          <a:ext cx="37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82784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95150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860640D2-DBF7-47E4-9F90-E529FA227807}"/>
              </a:ext>
            </a:extLst>
          </p:cNvPr>
          <p:cNvSpPr txBox="1"/>
          <p:nvPr/>
        </p:nvSpPr>
        <p:spPr>
          <a:xfrm>
            <a:off x="9459711" y="1292074"/>
            <a:ext cx="67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Data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248FF6-DB12-4ABA-AF08-1D1A938D38A3}"/>
              </a:ext>
            </a:extLst>
          </p:cNvPr>
          <p:cNvSpPr/>
          <p:nvPr/>
        </p:nvSpPr>
        <p:spPr>
          <a:xfrm>
            <a:off x="6421215" y="5583797"/>
            <a:ext cx="752088" cy="3708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Curr</a:t>
            </a:r>
            <a:endParaRPr lang="en-ZA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B7519C-2E33-4558-A8FB-752907F50E86}"/>
              </a:ext>
            </a:extLst>
          </p:cNvPr>
          <p:cNvCxnSpPr>
            <a:cxnSpLocks/>
            <a:stCxn id="34" idx="0"/>
            <a:endCxn id="9" idx="2"/>
          </p:cNvCxnSpPr>
          <p:nvPr/>
        </p:nvCxnSpPr>
        <p:spPr>
          <a:xfrm flipV="1">
            <a:off x="6797259" y="3996371"/>
            <a:ext cx="434011" cy="1587426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5E3C035-DA6E-4392-B799-B3D26793539C}"/>
              </a:ext>
            </a:extLst>
          </p:cNvPr>
          <p:cNvSpPr/>
          <p:nvPr/>
        </p:nvSpPr>
        <p:spPr>
          <a:xfrm>
            <a:off x="262327" y="140428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new_last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(100);</a:t>
            </a:r>
          </a:p>
          <a:p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curr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-&gt; next  = 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new_last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Z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4427BC-F683-43E8-82B9-F1D5CFD7AC92}"/>
              </a:ext>
            </a:extLst>
          </p:cNvPr>
          <p:cNvSpPr/>
          <p:nvPr/>
        </p:nvSpPr>
        <p:spPr>
          <a:xfrm>
            <a:off x="246185" y="1393531"/>
            <a:ext cx="4079630" cy="69408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69EB11-4C5A-4C40-9927-288C7DB76FB8}"/>
              </a:ext>
            </a:extLst>
          </p:cNvPr>
          <p:cNvSpPr txBox="1"/>
          <p:nvPr/>
        </p:nvSpPr>
        <p:spPr>
          <a:xfrm>
            <a:off x="553915" y="4608852"/>
            <a:ext cx="2857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At this stage, from where </a:t>
            </a:r>
            <a:r>
              <a:rPr lang="en-ZA" b="1" dirty="0"/>
              <a:t> </a:t>
            </a:r>
            <a:r>
              <a:rPr lang="en-ZA" b="1" dirty="0" err="1"/>
              <a:t>Curr</a:t>
            </a:r>
            <a:r>
              <a:rPr lang="en-ZA" b="1" dirty="0"/>
              <a:t> </a:t>
            </a:r>
            <a:r>
              <a:rPr lang="en-ZA" dirty="0"/>
              <a:t>is “remotely” assign the tail node/link to the new tail.</a:t>
            </a:r>
          </a:p>
        </p:txBody>
      </p:sp>
    </p:spTree>
    <p:extLst>
      <p:ext uri="{BB962C8B-B14F-4D97-AF65-F5344CB8AC3E}">
        <p14:creationId xmlns:p14="http://schemas.microsoft.com/office/powerpoint/2010/main" val="162041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7ADC-D182-461E-AB10-BC3E45D8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6878700" cy="579863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Inserting at the back of the list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Z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7620E8-1B7D-450B-A42A-D070879ACEB4}"/>
              </a:ext>
            </a:extLst>
          </p:cNvPr>
          <p:cNvGraphicFramePr>
            <a:graphicFrameLocks noGrp="1"/>
          </p:cNvGraphicFramePr>
          <p:nvPr/>
        </p:nvGraphicFramePr>
        <p:xfrm>
          <a:off x="2925781" y="2639831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568630-4B57-4C55-BC3B-9477BB80006D}"/>
              </a:ext>
            </a:extLst>
          </p:cNvPr>
          <p:cNvGraphicFramePr>
            <a:graphicFrameLocks noGrp="1"/>
          </p:cNvGraphicFramePr>
          <p:nvPr/>
        </p:nvGraphicFramePr>
        <p:xfrm>
          <a:off x="4474126" y="3810951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EAAE0EA-126C-45A5-B23E-5FD42DDE0A0E}"/>
              </a:ext>
            </a:extLst>
          </p:cNvPr>
          <p:cNvGraphicFramePr>
            <a:graphicFrameLocks noGrp="1"/>
          </p:cNvGraphicFramePr>
          <p:nvPr/>
        </p:nvGraphicFramePr>
        <p:xfrm>
          <a:off x="5882776" y="2650586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8BB06DD-046D-4F73-9A92-199C4DA99370}"/>
              </a:ext>
            </a:extLst>
          </p:cNvPr>
          <p:cNvGraphicFramePr>
            <a:graphicFrameLocks noGrp="1"/>
          </p:cNvGraphicFramePr>
          <p:nvPr/>
        </p:nvGraphicFramePr>
        <p:xfrm>
          <a:off x="6745640" y="3625531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6EECA72-3959-470C-974A-3235676CA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910621"/>
              </p:ext>
            </p:extLst>
          </p:nvPr>
        </p:nvGraphicFramePr>
        <p:xfrm>
          <a:off x="8430887" y="2456951"/>
          <a:ext cx="9712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57906">
                <a:tc>
                  <a:txBody>
                    <a:bodyPr/>
                    <a:lstStyle/>
                    <a:p>
                      <a:r>
                        <a:rPr lang="en-ZA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96DF25-AB9E-4018-BA6E-FDA39FED7684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3897041" y="2825251"/>
            <a:ext cx="1062715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B58075-7A21-4E2D-8E45-448D3B971898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445386" y="3021426"/>
            <a:ext cx="923020" cy="97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BF8B4A-241A-4406-9D8C-5FF012B86384}"/>
              </a:ext>
            </a:extLst>
          </p:cNvPr>
          <p:cNvCxnSpPr>
            <a:endCxn id="9" idx="0"/>
          </p:cNvCxnSpPr>
          <p:nvPr/>
        </p:nvCxnSpPr>
        <p:spPr>
          <a:xfrm>
            <a:off x="6854036" y="2825251"/>
            <a:ext cx="377234" cy="80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6FBAD8-AEB8-4974-9782-E8C7B8AAB5C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716900" y="2825251"/>
            <a:ext cx="1199617" cy="985700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7D481C-A941-4C18-8208-1F72CD2A58C0}"/>
              </a:ext>
            </a:extLst>
          </p:cNvPr>
          <p:cNvSpPr txBox="1"/>
          <p:nvPr/>
        </p:nvSpPr>
        <p:spPr>
          <a:xfrm>
            <a:off x="181939" y="3544300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Head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446CC2-3380-4F2F-98D8-71E79790BDA5}"/>
              </a:ext>
            </a:extLst>
          </p:cNvPr>
          <p:cNvSpPr txBox="1"/>
          <p:nvPr/>
        </p:nvSpPr>
        <p:spPr>
          <a:xfrm>
            <a:off x="10534250" y="3328903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Tail Node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6B9F3B-9807-4688-AA3E-FD896E470A8B}"/>
              </a:ext>
            </a:extLst>
          </p:cNvPr>
          <p:cNvCxnSpPr>
            <a:cxnSpLocks/>
            <a:stCxn id="15" idx="3"/>
            <a:endCxn id="6" idx="2"/>
          </p:cNvCxnSpPr>
          <p:nvPr/>
        </p:nvCxnSpPr>
        <p:spPr>
          <a:xfrm flipV="1">
            <a:off x="1442313" y="3010671"/>
            <a:ext cx="1969098" cy="71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518577-824C-4E27-B18D-663757AAF894}"/>
              </a:ext>
            </a:extLst>
          </p:cNvPr>
          <p:cNvSpPr txBox="1"/>
          <p:nvPr/>
        </p:nvSpPr>
        <p:spPr>
          <a:xfrm>
            <a:off x="5303322" y="4867695"/>
            <a:ext cx="11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Linked List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630781B-8905-43DE-B59A-B1FB7FD6B9EC}"/>
              </a:ext>
            </a:extLst>
          </p:cNvPr>
          <p:cNvGraphicFramePr>
            <a:graphicFrameLocks noGrp="1"/>
          </p:cNvGraphicFramePr>
          <p:nvPr/>
        </p:nvGraphicFramePr>
        <p:xfrm>
          <a:off x="10048620" y="3728212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F070C1-5443-4930-8129-7935FE52A63E}"/>
              </a:ext>
            </a:extLst>
          </p:cNvPr>
          <p:cNvCxnSpPr>
            <a:cxnSpLocks/>
            <a:stCxn id="5" idx="0"/>
            <a:endCxn id="19" idx="2"/>
          </p:cNvCxnSpPr>
          <p:nvPr/>
        </p:nvCxnSpPr>
        <p:spPr>
          <a:xfrm flipH="1" flipV="1">
            <a:off x="10534250" y="4099052"/>
            <a:ext cx="238507" cy="176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65F9D73-ECD3-4BC9-9066-D7340328D196}"/>
              </a:ext>
            </a:extLst>
          </p:cNvPr>
          <p:cNvSpPr txBox="1"/>
          <p:nvPr/>
        </p:nvSpPr>
        <p:spPr>
          <a:xfrm>
            <a:off x="9863181" y="5865675"/>
            <a:ext cx="1819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Our new tail here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57CB3E0-700E-4B0D-B987-4289D8E27D94}"/>
              </a:ext>
            </a:extLst>
          </p:cNvPr>
          <p:cNvGraphicFramePr>
            <a:graphicFrameLocks noGrp="1"/>
          </p:cNvGraphicFramePr>
          <p:nvPr/>
        </p:nvGraphicFramePr>
        <p:xfrm>
          <a:off x="8977023" y="124497"/>
          <a:ext cx="37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82784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95150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C04A87B-0038-4509-A215-3D1EF7632D20}"/>
              </a:ext>
            </a:extLst>
          </p:cNvPr>
          <p:cNvGraphicFramePr>
            <a:graphicFrameLocks noGrp="1"/>
          </p:cNvGraphicFramePr>
          <p:nvPr/>
        </p:nvGraphicFramePr>
        <p:xfrm>
          <a:off x="8977023" y="716890"/>
          <a:ext cx="37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82784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95150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9234027-A2CB-450D-AB0E-094FC514D5BB}"/>
              </a:ext>
            </a:extLst>
          </p:cNvPr>
          <p:cNvSpPr txBox="1"/>
          <p:nvPr/>
        </p:nvSpPr>
        <p:spPr>
          <a:xfrm>
            <a:off x="9506738" y="124497"/>
            <a:ext cx="271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Allocated memory location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C9A851-2C8E-444F-B52E-7379B27256CA}"/>
              </a:ext>
            </a:extLst>
          </p:cNvPr>
          <p:cNvSpPr txBox="1"/>
          <p:nvPr/>
        </p:nvSpPr>
        <p:spPr>
          <a:xfrm>
            <a:off x="9459711" y="714133"/>
            <a:ext cx="130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Null pointer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346604-915E-41B9-A167-7F97295E8386}"/>
              </a:ext>
            </a:extLst>
          </p:cNvPr>
          <p:cNvSpPr/>
          <p:nvPr/>
        </p:nvSpPr>
        <p:spPr>
          <a:xfrm>
            <a:off x="8930423" y="-6281"/>
            <a:ext cx="3261577" cy="175821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C84A4E4C-335C-4B53-BEA6-C36CC86CED59}"/>
              </a:ext>
            </a:extLst>
          </p:cNvPr>
          <p:cNvGraphicFramePr>
            <a:graphicFrameLocks noGrp="1"/>
          </p:cNvGraphicFramePr>
          <p:nvPr/>
        </p:nvGraphicFramePr>
        <p:xfrm>
          <a:off x="8977023" y="1294831"/>
          <a:ext cx="37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82784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95150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860640D2-DBF7-47E4-9F90-E529FA227807}"/>
              </a:ext>
            </a:extLst>
          </p:cNvPr>
          <p:cNvSpPr txBox="1"/>
          <p:nvPr/>
        </p:nvSpPr>
        <p:spPr>
          <a:xfrm>
            <a:off x="9459711" y="1292074"/>
            <a:ext cx="67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Data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248FF6-DB12-4ABA-AF08-1D1A938D38A3}"/>
              </a:ext>
            </a:extLst>
          </p:cNvPr>
          <p:cNvSpPr/>
          <p:nvPr/>
        </p:nvSpPr>
        <p:spPr>
          <a:xfrm>
            <a:off x="6421215" y="5583797"/>
            <a:ext cx="752088" cy="3708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Curr</a:t>
            </a:r>
            <a:endParaRPr lang="en-ZA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B7519C-2E33-4558-A8FB-752907F50E86}"/>
              </a:ext>
            </a:extLst>
          </p:cNvPr>
          <p:cNvCxnSpPr>
            <a:cxnSpLocks/>
            <a:stCxn id="34" idx="0"/>
            <a:endCxn id="9" idx="2"/>
          </p:cNvCxnSpPr>
          <p:nvPr/>
        </p:nvCxnSpPr>
        <p:spPr>
          <a:xfrm flipV="1">
            <a:off x="6797259" y="3996371"/>
            <a:ext cx="434011" cy="1587426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5E3C035-DA6E-4392-B799-B3D26793539C}"/>
              </a:ext>
            </a:extLst>
          </p:cNvPr>
          <p:cNvSpPr/>
          <p:nvPr/>
        </p:nvSpPr>
        <p:spPr>
          <a:xfrm>
            <a:off x="262327" y="140428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new_last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(100);</a:t>
            </a:r>
          </a:p>
          <a:p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curr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-&gt; next  = 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new_last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Z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4427BC-F683-43E8-82B9-F1D5CFD7AC92}"/>
              </a:ext>
            </a:extLst>
          </p:cNvPr>
          <p:cNvSpPr/>
          <p:nvPr/>
        </p:nvSpPr>
        <p:spPr>
          <a:xfrm>
            <a:off x="246185" y="1393531"/>
            <a:ext cx="4079630" cy="69408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69EB11-4C5A-4C40-9927-288C7DB76FB8}"/>
              </a:ext>
            </a:extLst>
          </p:cNvPr>
          <p:cNvSpPr txBox="1"/>
          <p:nvPr/>
        </p:nvSpPr>
        <p:spPr>
          <a:xfrm>
            <a:off x="553915" y="4608852"/>
            <a:ext cx="2857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At this stage, from where </a:t>
            </a:r>
            <a:r>
              <a:rPr lang="en-ZA" b="1" dirty="0"/>
              <a:t> </a:t>
            </a:r>
            <a:r>
              <a:rPr lang="en-ZA" b="1" dirty="0" err="1"/>
              <a:t>Curr</a:t>
            </a:r>
            <a:r>
              <a:rPr lang="en-ZA" b="1" dirty="0"/>
              <a:t> </a:t>
            </a:r>
            <a:r>
              <a:rPr lang="en-ZA" dirty="0"/>
              <a:t>is “remotely” assign the tail node/link to the new tail.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D6C1994-70C3-4153-B3C1-FFB47D00484C}"/>
              </a:ext>
            </a:extLst>
          </p:cNvPr>
          <p:cNvCxnSpPr>
            <a:cxnSpLocks/>
            <a:stCxn id="10" idx="3"/>
            <a:endCxn id="19" idx="0"/>
          </p:cNvCxnSpPr>
          <p:nvPr/>
        </p:nvCxnSpPr>
        <p:spPr>
          <a:xfrm>
            <a:off x="9402147" y="2639831"/>
            <a:ext cx="1132103" cy="108838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007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7ADC-D182-461E-AB10-BC3E45D8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24829"/>
          </a:xfrm>
        </p:spPr>
        <p:txBody>
          <a:bodyPr anchor="b"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Inserting into the list at index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2C097-B219-48EA-82ED-0EDC9E39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24829"/>
            <a:ext cx="11151220" cy="6133171"/>
          </a:xfrm>
        </p:spPr>
        <p:txBody>
          <a:bodyPr>
            <a:normAutofit/>
          </a:bodyPr>
          <a:lstStyle/>
          <a:p>
            <a:r>
              <a:rPr lang="en-ZA" dirty="0"/>
              <a:t>Aim: We need to be able to insert a node at random </a:t>
            </a:r>
            <a:r>
              <a:rPr lang="en-ZA" dirty="0" err="1"/>
              <a:t>ith</a:t>
            </a:r>
            <a:r>
              <a:rPr lang="en-ZA" dirty="0"/>
              <a:t> index of the list</a:t>
            </a:r>
          </a:p>
          <a:p>
            <a:r>
              <a:rPr lang="en-ZA" dirty="0"/>
              <a:t>Procedure:</a:t>
            </a:r>
          </a:p>
          <a:p>
            <a:pPr lvl="1">
              <a:lnSpc>
                <a:spcPct val="200000"/>
              </a:lnSpc>
            </a:pPr>
            <a:r>
              <a:rPr lang="en-ZA" dirty="0"/>
              <a:t>Rule 1: Never lose the head</a:t>
            </a:r>
          </a:p>
          <a:p>
            <a:pPr lvl="1">
              <a:lnSpc>
                <a:spcPct val="200000"/>
              </a:lnSpc>
            </a:pPr>
            <a:r>
              <a:rPr lang="en-ZA" dirty="0"/>
              <a:t>Rule 2: Don’t overshoot: You need to know when to stop. At the tail.</a:t>
            </a:r>
          </a:p>
          <a:p>
            <a:pPr lvl="1">
              <a:lnSpc>
                <a:spcPct val="200000"/>
              </a:lnSpc>
            </a:pPr>
            <a:r>
              <a:rPr lang="en-ZA" dirty="0"/>
              <a:t>From Rule 1: Create a node that points to head pointer.</a:t>
            </a:r>
          </a:p>
          <a:p>
            <a:pPr lvl="1">
              <a:lnSpc>
                <a:spcPct val="200000"/>
              </a:lnSpc>
            </a:pPr>
            <a:r>
              <a:rPr lang="en-ZA" dirty="0"/>
              <a:t>From there, follow the lead of the pointer of each node till the tail node.</a:t>
            </a:r>
          </a:p>
          <a:p>
            <a:pPr lvl="1">
              <a:lnSpc>
                <a:spcPct val="200000"/>
              </a:lnSpc>
            </a:pPr>
            <a:r>
              <a:rPr lang="en-ZA" dirty="0"/>
              <a:t>From Rule 2: The tail pointer has a null pointer, when you see it apply the brakes</a:t>
            </a:r>
          </a:p>
          <a:p>
            <a:pPr lvl="1"/>
            <a:endParaRPr lang="en-ZA" dirty="0"/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5671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716E-B52B-4FFB-9397-B609F1AA2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en-ZA" dirty="0"/>
              <a:t>Array and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A1341-81AF-4618-A25D-DDD4A028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46" y="852854"/>
            <a:ext cx="11772900" cy="59435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ZA" dirty="0"/>
              <a:t>Let’s assume that there is no contiguous memory space, our vector cannot grow anymore,</a:t>
            </a:r>
          </a:p>
          <a:p>
            <a:pPr>
              <a:lnSpc>
                <a:spcPct val="150000"/>
              </a:lnSpc>
            </a:pPr>
            <a:r>
              <a:rPr lang="en-ZA" dirty="0"/>
              <a:t>Given a array A, if we want to add an item anywhere in, we will need to check if there is space, otherwise an error will happen,</a:t>
            </a:r>
          </a:p>
          <a:p>
            <a:pPr>
              <a:lnSpc>
                <a:spcPct val="150000"/>
              </a:lnSpc>
            </a:pPr>
            <a:r>
              <a:rPr lang="en-ZA" dirty="0"/>
              <a:t>Given a vector V, if we want to add an item </a:t>
            </a:r>
            <a:r>
              <a:rPr lang="en-ZA" b="1" i="1" dirty="0" err="1"/>
              <a:t>i</a:t>
            </a:r>
            <a:r>
              <a:rPr lang="en-ZA" dirty="0"/>
              <a:t> at the back of V, </a:t>
            </a:r>
            <a:r>
              <a:rPr lang="en-ZA" dirty="0" err="1"/>
              <a:t>push_back</a:t>
            </a:r>
            <a:r>
              <a:rPr lang="en-ZA" dirty="0"/>
              <a:t>. But anywhere not at the back, will required a lot of work:</a:t>
            </a:r>
          </a:p>
          <a:p>
            <a:pPr lvl="1">
              <a:lnSpc>
                <a:spcPct val="150000"/>
              </a:lnSpc>
            </a:pPr>
            <a:r>
              <a:rPr lang="en-ZA" dirty="0"/>
              <a:t>Grow the vector with double the size</a:t>
            </a:r>
          </a:p>
          <a:p>
            <a:pPr lvl="1">
              <a:lnSpc>
                <a:spcPct val="150000"/>
              </a:lnSpc>
            </a:pPr>
            <a:r>
              <a:rPr lang="en-ZA" dirty="0"/>
              <a:t>Copy all the </a:t>
            </a:r>
            <a:r>
              <a:rPr lang="en-ZA" b="1" i="1" dirty="0"/>
              <a:t> i-1 </a:t>
            </a:r>
            <a:r>
              <a:rPr lang="en-ZA" dirty="0"/>
              <a:t>elements from the previous vectors in the new one</a:t>
            </a:r>
          </a:p>
          <a:p>
            <a:pPr lvl="1">
              <a:lnSpc>
                <a:spcPct val="150000"/>
              </a:lnSpc>
            </a:pPr>
            <a:r>
              <a:rPr lang="en-ZA" dirty="0"/>
              <a:t>Add the element </a:t>
            </a:r>
            <a:r>
              <a:rPr lang="en-ZA" b="1" i="1" dirty="0" err="1"/>
              <a:t>i</a:t>
            </a:r>
            <a:r>
              <a:rPr lang="en-ZA" b="1" i="1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ZA" dirty="0"/>
              <a:t>Copy the rest </a:t>
            </a:r>
            <a:r>
              <a:rPr lang="en-ZA" b="1" i="1" dirty="0"/>
              <a:t>i+1 </a:t>
            </a:r>
            <a:r>
              <a:rPr lang="en-ZA" dirty="0"/>
              <a:t>elements in the new vector</a:t>
            </a:r>
          </a:p>
        </p:txBody>
      </p:sp>
    </p:spTree>
    <p:extLst>
      <p:ext uri="{BB962C8B-B14F-4D97-AF65-F5344CB8AC3E}">
        <p14:creationId xmlns:p14="http://schemas.microsoft.com/office/powerpoint/2010/main" val="1851881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7ADC-D182-461E-AB10-BC3E45D8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79863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Inserting into the list at index </a:t>
            </a:r>
            <a:r>
              <a:rPr lang="en-US" dirty="0" err="1"/>
              <a:t>i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Z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7620E8-1B7D-450B-A42A-D070879ACEB4}"/>
              </a:ext>
            </a:extLst>
          </p:cNvPr>
          <p:cNvGraphicFramePr>
            <a:graphicFrameLocks noGrp="1"/>
          </p:cNvGraphicFramePr>
          <p:nvPr/>
        </p:nvGraphicFramePr>
        <p:xfrm>
          <a:off x="2925781" y="2639831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568630-4B57-4C55-BC3B-9477BB80006D}"/>
              </a:ext>
            </a:extLst>
          </p:cNvPr>
          <p:cNvGraphicFramePr>
            <a:graphicFrameLocks noGrp="1"/>
          </p:cNvGraphicFramePr>
          <p:nvPr/>
        </p:nvGraphicFramePr>
        <p:xfrm>
          <a:off x="4474126" y="3810951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EAAE0EA-126C-45A5-B23E-5FD42DDE0A0E}"/>
              </a:ext>
            </a:extLst>
          </p:cNvPr>
          <p:cNvGraphicFramePr>
            <a:graphicFrameLocks noGrp="1"/>
          </p:cNvGraphicFramePr>
          <p:nvPr/>
        </p:nvGraphicFramePr>
        <p:xfrm>
          <a:off x="5882776" y="2650586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8BB06DD-046D-4F73-9A92-199C4DA99370}"/>
              </a:ext>
            </a:extLst>
          </p:cNvPr>
          <p:cNvGraphicFramePr>
            <a:graphicFrameLocks noGrp="1"/>
          </p:cNvGraphicFramePr>
          <p:nvPr/>
        </p:nvGraphicFramePr>
        <p:xfrm>
          <a:off x="6745640" y="3625531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6EECA72-3959-470C-974A-3235676CAAE0}"/>
              </a:ext>
            </a:extLst>
          </p:cNvPr>
          <p:cNvGraphicFramePr>
            <a:graphicFrameLocks noGrp="1"/>
          </p:cNvGraphicFramePr>
          <p:nvPr/>
        </p:nvGraphicFramePr>
        <p:xfrm>
          <a:off x="8430887" y="2456951"/>
          <a:ext cx="9712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57906">
                <a:tc>
                  <a:txBody>
                    <a:bodyPr/>
                    <a:lstStyle/>
                    <a:p>
                      <a:r>
                        <a:rPr lang="en-ZA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96DF25-AB9E-4018-BA6E-FDA39FED7684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3897041" y="2825251"/>
            <a:ext cx="1062715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B58075-7A21-4E2D-8E45-448D3B971898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445386" y="3021426"/>
            <a:ext cx="923020" cy="97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BF8B4A-241A-4406-9D8C-5FF012B86384}"/>
              </a:ext>
            </a:extLst>
          </p:cNvPr>
          <p:cNvCxnSpPr>
            <a:endCxn id="9" idx="0"/>
          </p:cNvCxnSpPr>
          <p:nvPr/>
        </p:nvCxnSpPr>
        <p:spPr>
          <a:xfrm>
            <a:off x="6854036" y="2825251"/>
            <a:ext cx="377234" cy="80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6FBAD8-AEB8-4974-9782-E8C7B8AAB5C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716900" y="2825251"/>
            <a:ext cx="1199617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7D481C-A941-4C18-8208-1F72CD2A58C0}"/>
              </a:ext>
            </a:extLst>
          </p:cNvPr>
          <p:cNvSpPr txBox="1"/>
          <p:nvPr/>
        </p:nvSpPr>
        <p:spPr>
          <a:xfrm>
            <a:off x="181939" y="3544300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Head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446CC2-3380-4F2F-98D8-71E79790BDA5}"/>
              </a:ext>
            </a:extLst>
          </p:cNvPr>
          <p:cNvSpPr txBox="1"/>
          <p:nvPr/>
        </p:nvSpPr>
        <p:spPr>
          <a:xfrm>
            <a:off x="8363735" y="2087619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Tail Node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6B9F3B-9807-4688-AA3E-FD896E470A8B}"/>
              </a:ext>
            </a:extLst>
          </p:cNvPr>
          <p:cNvCxnSpPr>
            <a:cxnSpLocks/>
            <a:stCxn id="15" idx="3"/>
            <a:endCxn id="6" idx="2"/>
          </p:cNvCxnSpPr>
          <p:nvPr/>
        </p:nvCxnSpPr>
        <p:spPr>
          <a:xfrm flipV="1">
            <a:off x="1442313" y="3010671"/>
            <a:ext cx="1969098" cy="71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518577-824C-4E27-B18D-663757AAF894}"/>
              </a:ext>
            </a:extLst>
          </p:cNvPr>
          <p:cNvSpPr txBox="1"/>
          <p:nvPr/>
        </p:nvSpPr>
        <p:spPr>
          <a:xfrm>
            <a:off x="5303322" y="4867695"/>
            <a:ext cx="11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Linked List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630781B-8905-43DE-B59A-B1FB7FD6B9EC}"/>
              </a:ext>
            </a:extLst>
          </p:cNvPr>
          <p:cNvGraphicFramePr>
            <a:graphicFrameLocks noGrp="1"/>
          </p:cNvGraphicFramePr>
          <p:nvPr/>
        </p:nvGraphicFramePr>
        <p:xfrm>
          <a:off x="10048620" y="3728212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F070C1-5443-4930-8129-7935FE52A63E}"/>
              </a:ext>
            </a:extLst>
          </p:cNvPr>
          <p:cNvCxnSpPr>
            <a:cxnSpLocks/>
            <a:stCxn id="5" idx="0"/>
            <a:endCxn id="19" idx="2"/>
          </p:cNvCxnSpPr>
          <p:nvPr/>
        </p:nvCxnSpPr>
        <p:spPr>
          <a:xfrm flipH="1" flipV="1">
            <a:off x="10534250" y="4099052"/>
            <a:ext cx="259154" cy="176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65F9D73-ECD3-4BC9-9066-D7340328D196}"/>
              </a:ext>
            </a:extLst>
          </p:cNvPr>
          <p:cNvSpPr txBox="1"/>
          <p:nvPr/>
        </p:nvSpPr>
        <p:spPr>
          <a:xfrm>
            <a:off x="9863181" y="5865675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Our new link here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57CB3E0-700E-4B0D-B987-4289D8E27D94}"/>
              </a:ext>
            </a:extLst>
          </p:cNvPr>
          <p:cNvGraphicFramePr>
            <a:graphicFrameLocks noGrp="1"/>
          </p:cNvGraphicFramePr>
          <p:nvPr/>
        </p:nvGraphicFramePr>
        <p:xfrm>
          <a:off x="8977023" y="124497"/>
          <a:ext cx="37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82784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95150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C04A87B-0038-4509-A215-3D1EF7632D20}"/>
              </a:ext>
            </a:extLst>
          </p:cNvPr>
          <p:cNvGraphicFramePr>
            <a:graphicFrameLocks noGrp="1"/>
          </p:cNvGraphicFramePr>
          <p:nvPr/>
        </p:nvGraphicFramePr>
        <p:xfrm>
          <a:off x="8977023" y="716890"/>
          <a:ext cx="37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82784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95150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9234027-A2CB-450D-AB0E-094FC514D5BB}"/>
              </a:ext>
            </a:extLst>
          </p:cNvPr>
          <p:cNvSpPr txBox="1"/>
          <p:nvPr/>
        </p:nvSpPr>
        <p:spPr>
          <a:xfrm>
            <a:off x="9506738" y="124497"/>
            <a:ext cx="271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Allocated memory location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C9A851-2C8E-444F-B52E-7379B27256CA}"/>
              </a:ext>
            </a:extLst>
          </p:cNvPr>
          <p:cNvSpPr txBox="1"/>
          <p:nvPr/>
        </p:nvSpPr>
        <p:spPr>
          <a:xfrm>
            <a:off x="9459711" y="714133"/>
            <a:ext cx="130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Null pointer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346604-915E-41B9-A167-7F97295E8386}"/>
              </a:ext>
            </a:extLst>
          </p:cNvPr>
          <p:cNvSpPr/>
          <p:nvPr/>
        </p:nvSpPr>
        <p:spPr>
          <a:xfrm>
            <a:off x="8930423" y="-6281"/>
            <a:ext cx="3261577" cy="175821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C84A4E4C-335C-4B53-BEA6-C36CC86CED59}"/>
              </a:ext>
            </a:extLst>
          </p:cNvPr>
          <p:cNvGraphicFramePr>
            <a:graphicFrameLocks noGrp="1"/>
          </p:cNvGraphicFramePr>
          <p:nvPr/>
        </p:nvGraphicFramePr>
        <p:xfrm>
          <a:off x="8977023" y="1294831"/>
          <a:ext cx="37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82784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95150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860640D2-DBF7-47E4-9F90-E529FA227807}"/>
              </a:ext>
            </a:extLst>
          </p:cNvPr>
          <p:cNvSpPr txBox="1"/>
          <p:nvPr/>
        </p:nvSpPr>
        <p:spPr>
          <a:xfrm>
            <a:off x="9459711" y="1292074"/>
            <a:ext cx="67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Data </a:t>
            </a:r>
          </a:p>
        </p:txBody>
      </p:sp>
    </p:spTree>
    <p:extLst>
      <p:ext uri="{BB962C8B-B14F-4D97-AF65-F5344CB8AC3E}">
        <p14:creationId xmlns:p14="http://schemas.microsoft.com/office/powerpoint/2010/main" val="784649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7ADC-D182-461E-AB10-BC3E45D8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79863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Inserting into the list at index </a:t>
            </a:r>
            <a:r>
              <a:rPr lang="en-US" dirty="0" err="1"/>
              <a:t>i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Z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7620E8-1B7D-450B-A42A-D070879ACEB4}"/>
              </a:ext>
            </a:extLst>
          </p:cNvPr>
          <p:cNvGraphicFramePr>
            <a:graphicFrameLocks noGrp="1"/>
          </p:cNvGraphicFramePr>
          <p:nvPr/>
        </p:nvGraphicFramePr>
        <p:xfrm>
          <a:off x="2925781" y="2639831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568630-4B57-4C55-BC3B-9477BB80006D}"/>
              </a:ext>
            </a:extLst>
          </p:cNvPr>
          <p:cNvGraphicFramePr>
            <a:graphicFrameLocks noGrp="1"/>
          </p:cNvGraphicFramePr>
          <p:nvPr/>
        </p:nvGraphicFramePr>
        <p:xfrm>
          <a:off x="4474126" y="3810951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EAAE0EA-126C-45A5-B23E-5FD42DDE0A0E}"/>
              </a:ext>
            </a:extLst>
          </p:cNvPr>
          <p:cNvGraphicFramePr>
            <a:graphicFrameLocks noGrp="1"/>
          </p:cNvGraphicFramePr>
          <p:nvPr/>
        </p:nvGraphicFramePr>
        <p:xfrm>
          <a:off x="5882776" y="2650586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8BB06DD-046D-4F73-9A92-199C4DA99370}"/>
              </a:ext>
            </a:extLst>
          </p:cNvPr>
          <p:cNvGraphicFramePr>
            <a:graphicFrameLocks noGrp="1"/>
          </p:cNvGraphicFramePr>
          <p:nvPr/>
        </p:nvGraphicFramePr>
        <p:xfrm>
          <a:off x="6745640" y="3625531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6EECA72-3959-470C-974A-3235676CAAE0}"/>
              </a:ext>
            </a:extLst>
          </p:cNvPr>
          <p:cNvGraphicFramePr>
            <a:graphicFrameLocks noGrp="1"/>
          </p:cNvGraphicFramePr>
          <p:nvPr/>
        </p:nvGraphicFramePr>
        <p:xfrm>
          <a:off x="8430887" y="2456951"/>
          <a:ext cx="9712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57906">
                <a:tc>
                  <a:txBody>
                    <a:bodyPr/>
                    <a:lstStyle/>
                    <a:p>
                      <a:r>
                        <a:rPr lang="en-ZA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96DF25-AB9E-4018-BA6E-FDA39FED7684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3897041" y="2825251"/>
            <a:ext cx="1062715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B58075-7A21-4E2D-8E45-448D3B971898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445386" y="3021426"/>
            <a:ext cx="923020" cy="97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BF8B4A-241A-4406-9D8C-5FF012B86384}"/>
              </a:ext>
            </a:extLst>
          </p:cNvPr>
          <p:cNvCxnSpPr>
            <a:endCxn id="9" idx="0"/>
          </p:cNvCxnSpPr>
          <p:nvPr/>
        </p:nvCxnSpPr>
        <p:spPr>
          <a:xfrm>
            <a:off x="6854036" y="2825251"/>
            <a:ext cx="377234" cy="80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6FBAD8-AEB8-4974-9782-E8C7B8AAB5C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716900" y="2825251"/>
            <a:ext cx="1199617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7D481C-A941-4C18-8208-1F72CD2A58C0}"/>
              </a:ext>
            </a:extLst>
          </p:cNvPr>
          <p:cNvSpPr txBox="1"/>
          <p:nvPr/>
        </p:nvSpPr>
        <p:spPr>
          <a:xfrm>
            <a:off x="181939" y="3544300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Head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446CC2-3380-4F2F-98D8-71E79790BDA5}"/>
              </a:ext>
            </a:extLst>
          </p:cNvPr>
          <p:cNvSpPr txBox="1"/>
          <p:nvPr/>
        </p:nvSpPr>
        <p:spPr>
          <a:xfrm>
            <a:off x="8363735" y="2087619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Tail Node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6B9F3B-9807-4688-AA3E-FD896E470A8B}"/>
              </a:ext>
            </a:extLst>
          </p:cNvPr>
          <p:cNvCxnSpPr>
            <a:cxnSpLocks/>
            <a:stCxn id="15" idx="3"/>
            <a:endCxn id="6" idx="2"/>
          </p:cNvCxnSpPr>
          <p:nvPr/>
        </p:nvCxnSpPr>
        <p:spPr>
          <a:xfrm flipV="1">
            <a:off x="1442313" y="3010671"/>
            <a:ext cx="1969098" cy="71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518577-824C-4E27-B18D-663757AAF894}"/>
              </a:ext>
            </a:extLst>
          </p:cNvPr>
          <p:cNvSpPr txBox="1"/>
          <p:nvPr/>
        </p:nvSpPr>
        <p:spPr>
          <a:xfrm>
            <a:off x="5303322" y="4867695"/>
            <a:ext cx="11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Linked List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630781B-8905-43DE-B59A-B1FB7FD6B9EC}"/>
              </a:ext>
            </a:extLst>
          </p:cNvPr>
          <p:cNvGraphicFramePr>
            <a:graphicFrameLocks noGrp="1"/>
          </p:cNvGraphicFramePr>
          <p:nvPr/>
        </p:nvGraphicFramePr>
        <p:xfrm>
          <a:off x="10048620" y="3728212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F070C1-5443-4930-8129-7935FE52A63E}"/>
              </a:ext>
            </a:extLst>
          </p:cNvPr>
          <p:cNvCxnSpPr>
            <a:cxnSpLocks/>
            <a:stCxn id="5" idx="0"/>
            <a:endCxn id="19" idx="2"/>
          </p:cNvCxnSpPr>
          <p:nvPr/>
        </p:nvCxnSpPr>
        <p:spPr>
          <a:xfrm flipH="1" flipV="1">
            <a:off x="10534250" y="4099052"/>
            <a:ext cx="259154" cy="176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65F9D73-ECD3-4BC9-9066-D7340328D196}"/>
              </a:ext>
            </a:extLst>
          </p:cNvPr>
          <p:cNvSpPr txBox="1"/>
          <p:nvPr/>
        </p:nvSpPr>
        <p:spPr>
          <a:xfrm>
            <a:off x="9863181" y="5865675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Our new link here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57CB3E0-700E-4B0D-B987-4289D8E27D94}"/>
              </a:ext>
            </a:extLst>
          </p:cNvPr>
          <p:cNvGraphicFramePr>
            <a:graphicFrameLocks noGrp="1"/>
          </p:cNvGraphicFramePr>
          <p:nvPr/>
        </p:nvGraphicFramePr>
        <p:xfrm>
          <a:off x="8977023" y="124497"/>
          <a:ext cx="37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82784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95150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C04A87B-0038-4509-A215-3D1EF7632D20}"/>
              </a:ext>
            </a:extLst>
          </p:cNvPr>
          <p:cNvGraphicFramePr>
            <a:graphicFrameLocks noGrp="1"/>
          </p:cNvGraphicFramePr>
          <p:nvPr/>
        </p:nvGraphicFramePr>
        <p:xfrm>
          <a:off x="8977023" y="716890"/>
          <a:ext cx="37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82784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95150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9234027-A2CB-450D-AB0E-094FC514D5BB}"/>
              </a:ext>
            </a:extLst>
          </p:cNvPr>
          <p:cNvSpPr txBox="1"/>
          <p:nvPr/>
        </p:nvSpPr>
        <p:spPr>
          <a:xfrm>
            <a:off x="9506738" y="124497"/>
            <a:ext cx="271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Allocated memory location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C9A851-2C8E-444F-B52E-7379B27256CA}"/>
              </a:ext>
            </a:extLst>
          </p:cNvPr>
          <p:cNvSpPr txBox="1"/>
          <p:nvPr/>
        </p:nvSpPr>
        <p:spPr>
          <a:xfrm>
            <a:off x="9459711" y="714133"/>
            <a:ext cx="130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Null pointer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346604-915E-41B9-A167-7F97295E8386}"/>
              </a:ext>
            </a:extLst>
          </p:cNvPr>
          <p:cNvSpPr/>
          <p:nvPr/>
        </p:nvSpPr>
        <p:spPr>
          <a:xfrm>
            <a:off x="8930423" y="-6281"/>
            <a:ext cx="3261577" cy="175821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C84A4E4C-335C-4B53-BEA6-C36CC86CED59}"/>
              </a:ext>
            </a:extLst>
          </p:cNvPr>
          <p:cNvGraphicFramePr>
            <a:graphicFrameLocks noGrp="1"/>
          </p:cNvGraphicFramePr>
          <p:nvPr/>
        </p:nvGraphicFramePr>
        <p:xfrm>
          <a:off x="8977023" y="1294831"/>
          <a:ext cx="37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82784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95150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860640D2-DBF7-47E4-9F90-E529FA227807}"/>
              </a:ext>
            </a:extLst>
          </p:cNvPr>
          <p:cNvSpPr txBox="1"/>
          <p:nvPr/>
        </p:nvSpPr>
        <p:spPr>
          <a:xfrm>
            <a:off x="9459711" y="1292074"/>
            <a:ext cx="67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Data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FBEE4F-C2FE-4DF8-8C32-3779095F3582}"/>
              </a:ext>
            </a:extLst>
          </p:cNvPr>
          <p:cNvSpPr txBox="1"/>
          <p:nvPr/>
        </p:nvSpPr>
        <p:spPr>
          <a:xfrm>
            <a:off x="668215" y="4633546"/>
            <a:ext cx="37048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Usually, this specific case comes with a rule, or our stopping policy for the </a:t>
            </a:r>
            <a:r>
              <a:rPr lang="en-ZA" b="1" dirty="0" err="1"/>
              <a:t>Curr</a:t>
            </a:r>
            <a:r>
              <a:rPr lang="en-ZA" b="1" dirty="0"/>
              <a:t> </a:t>
            </a:r>
            <a:r>
              <a:rPr lang="en-ZA" dirty="0"/>
              <a:t> node as it travels through the list. In this case let’s add our new link after the node that has the value 8.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63CA80-CFB2-46C4-884C-0D6D32F1B94B}"/>
              </a:ext>
            </a:extLst>
          </p:cNvPr>
          <p:cNvSpPr/>
          <p:nvPr/>
        </p:nvSpPr>
        <p:spPr>
          <a:xfrm>
            <a:off x="668215" y="4624754"/>
            <a:ext cx="3704884" cy="143158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6114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7ADC-D182-461E-AB10-BC3E45D8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79863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Inserting into the list at index </a:t>
            </a:r>
            <a:r>
              <a:rPr lang="en-US" dirty="0" err="1"/>
              <a:t>i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Z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7620E8-1B7D-450B-A42A-D070879ACEB4}"/>
              </a:ext>
            </a:extLst>
          </p:cNvPr>
          <p:cNvGraphicFramePr>
            <a:graphicFrameLocks noGrp="1"/>
          </p:cNvGraphicFramePr>
          <p:nvPr/>
        </p:nvGraphicFramePr>
        <p:xfrm>
          <a:off x="2925781" y="2639831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568630-4B57-4C55-BC3B-9477BB80006D}"/>
              </a:ext>
            </a:extLst>
          </p:cNvPr>
          <p:cNvGraphicFramePr>
            <a:graphicFrameLocks noGrp="1"/>
          </p:cNvGraphicFramePr>
          <p:nvPr/>
        </p:nvGraphicFramePr>
        <p:xfrm>
          <a:off x="4474126" y="3810951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EAAE0EA-126C-45A5-B23E-5FD42DDE0A0E}"/>
              </a:ext>
            </a:extLst>
          </p:cNvPr>
          <p:cNvGraphicFramePr>
            <a:graphicFrameLocks noGrp="1"/>
          </p:cNvGraphicFramePr>
          <p:nvPr/>
        </p:nvGraphicFramePr>
        <p:xfrm>
          <a:off x="5882776" y="2650586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8BB06DD-046D-4F73-9A92-199C4DA99370}"/>
              </a:ext>
            </a:extLst>
          </p:cNvPr>
          <p:cNvGraphicFramePr>
            <a:graphicFrameLocks noGrp="1"/>
          </p:cNvGraphicFramePr>
          <p:nvPr/>
        </p:nvGraphicFramePr>
        <p:xfrm>
          <a:off x="6745640" y="3625531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6EECA72-3959-470C-974A-3235676CAAE0}"/>
              </a:ext>
            </a:extLst>
          </p:cNvPr>
          <p:cNvGraphicFramePr>
            <a:graphicFrameLocks noGrp="1"/>
          </p:cNvGraphicFramePr>
          <p:nvPr/>
        </p:nvGraphicFramePr>
        <p:xfrm>
          <a:off x="8430887" y="2456951"/>
          <a:ext cx="9712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57906">
                <a:tc>
                  <a:txBody>
                    <a:bodyPr/>
                    <a:lstStyle/>
                    <a:p>
                      <a:r>
                        <a:rPr lang="en-ZA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96DF25-AB9E-4018-BA6E-FDA39FED7684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3897041" y="2825251"/>
            <a:ext cx="1062715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B58075-7A21-4E2D-8E45-448D3B971898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445386" y="3021426"/>
            <a:ext cx="923020" cy="97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BF8B4A-241A-4406-9D8C-5FF012B86384}"/>
              </a:ext>
            </a:extLst>
          </p:cNvPr>
          <p:cNvCxnSpPr>
            <a:endCxn id="9" idx="0"/>
          </p:cNvCxnSpPr>
          <p:nvPr/>
        </p:nvCxnSpPr>
        <p:spPr>
          <a:xfrm>
            <a:off x="6854036" y="2825251"/>
            <a:ext cx="377234" cy="80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6FBAD8-AEB8-4974-9782-E8C7B8AAB5C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716900" y="2825251"/>
            <a:ext cx="1199617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7D481C-A941-4C18-8208-1F72CD2A58C0}"/>
              </a:ext>
            </a:extLst>
          </p:cNvPr>
          <p:cNvSpPr txBox="1"/>
          <p:nvPr/>
        </p:nvSpPr>
        <p:spPr>
          <a:xfrm>
            <a:off x="181939" y="3544300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Head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446CC2-3380-4F2F-98D8-71E79790BDA5}"/>
              </a:ext>
            </a:extLst>
          </p:cNvPr>
          <p:cNvSpPr txBox="1"/>
          <p:nvPr/>
        </p:nvSpPr>
        <p:spPr>
          <a:xfrm>
            <a:off x="8363735" y="2087619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Tail Node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6B9F3B-9807-4688-AA3E-FD896E470A8B}"/>
              </a:ext>
            </a:extLst>
          </p:cNvPr>
          <p:cNvCxnSpPr>
            <a:cxnSpLocks/>
            <a:stCxn id="15" idx="3"/>
            <a:endCxn id="6" idx="2"/>
          </p:cNvCxnSpPr>
          <p:nvPr/>
        </p:nvCxnSpPr>
        <p:spPr>
          <a:xfrm flipV="1">
            <a:off x="1442313" y="3010671"/>
            <a:ext cx="1969098" cy="71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518577-824C-4E27-B18D-663757AAF894}"/>
              </a:ext>
            </a:extLst>
          </p:cNvPr>
          <p:cNvSpPr txBox="1"/>
          <p:nvPr/>
        </p:nvSpPr>
        <p:spPr>
          <a:xfrm>
            <a:off x="5303322" y="4867695"/>
            <a:ext cx="11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Linked List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630781B-8905-43DE-B59A-B1FB7FD6B9EC}"/>
              </a:ext>
            </a:extLst>
          </p:cNvPr>
          <p:cNvGraphicFramePr>
            <a:graphicFrameLocks noGrp="1"/>
          </p:cNvGraphicFramePr>
          <p:nvPr/>
        </p:nvGraphicFramePr>
        <p:xfrm>
          <a:off x="10048620" y="3728212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F070C1-5443-4930-8129-7935FE52A63E}"/>
              </a:ext>
            </a:extLst>
          </p:cNvPr>
          <p:cNvCxnSpPr>
            <a:cxnSpLocks/>
            <a:stCxn id="5" idx="0"/>
            <a:endCxn id="19" idx="2"/>
          </p:cNvCxnSpPr>
          <p:nvPr/>
        </p:nvCxnSpPr>
        <p:spPr>
          <a:xfrm flipH="1" flipV="1">
            <a:off x="10534250" y="4099052"/>
            <a:ext cx="259154" cy="176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65F9D73-ECD3-4BC9-9066-D7340328D196}"/>
              </a:ext>
            </a:extLst>
          </p:cNvPr>
          <p:cNvSpPr txBox="1"/>
          <p:nvPr/>
        </p:nvSpPr>
        <p:spPr>
          <a:xfrm>
            <a:off x="9863181" y="5865675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Our new link here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57CB3E0-700E-4B0D-B987-4289D8E27D94}"/>
              </a:ext>
            </a:extLst>
          </p:cNvPr>
          <p:cNvGraphicFramePr>
            <a:graphicFrameLocks noGrp="1"/>
          </p:cNvGraphicFramePr>
          <p:nvPr/>
        </p:nvGraphicFramePr>
        <p:xfrm>
          <a:off x="8977023" y="124497"/>
          <a:ext cx="37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82784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95150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C04A87B-0038-4509-A215-3D1EF7632D20}"/>
              </a:ext>
            </a:extLst>
          </p:cNvPr>
          <p:cNvGraphicFramePr>
            <a:graphicFrameLocks noGrp="1"/>
          </p:cNvGraphicFramePr>
          <p:nvPr/>
        </p:nvGraphicFramePr>
        <p:xfrm>
          <a:off x="8977023" y="716890"/>
          <a:ext cx="37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82784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95150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9234027-A2CB-450D-AB0E-094FC514D5BB}"/>
              </a:ext>
            </a:extLst>
          </p:cNvPr>
          <p:cNvSpPr txBox="1"/>
          <p:nvPr/>
        </p:nvSpPr>
        <p:spPr>
          <a:xfrm>
            <a:off x="9506738" y="124497"/>
            <a:ext cx="271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Allocated memory location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C9A851-2C8E-444F-B52E-7379B27256CA}"/>
              </a:ext>
            </a:extLst>
          </p:cNvPr>
          <p:cNvSpPr txBox="1"/>
          <p:nvPr/>
        </p:nvSpPr>
        <p:spPr>
          <a:xfrm>
            <a:off x="9459711" y="714133"/>
            <a:ext cx="130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Null pointer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346604-915E-41B9-A167-7F97295E8386}"/>
              </a:ext>
            </a:extLst>
          </p:cNvPr>
          <p:cNvSpPr/>
          <p:nvPr/>
        </p:nvSpPr>
        <p:spPr>
          <a:xfrm>
            <a:off x="8930423" y="-6281"/>
            <a:ext cx="3261577" cy="175821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C84A4E4C-335C-4B53-BEA6-C36CC86CED59}"/>
              </a:ext>
            </a:extLst>
          </p:cNvPr>
          <p:cNvGraphicFramePr>
            <a:graphicFrameLocks noGrp="1"/>
          </p:cNvGraphicFramePr>
          <p:nvPr/>
        </p:nvGraphicFramePr>
        <p:xfrm>
          <a:off x="8977023" y="1294831"/>
          <a:ext cx="37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82784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95150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860640D2-DBF7-47E4-9F90-E529FA227807}"/>
              </a:ext>
            </a:extLst>
          </p:cNvPr>
          <p:cNvSpPr txBox="1"/>
          <p:nvPr/>
        </p:nvSpPr>
        <p:spPr>
          <a:xfrm>
            <a:off x="9459711" y="1292074"/>
            <a:ext cx="67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Data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BB0C8BC-5698-457A-9354-7C1A56BAB5C5}"/>
              </a:ext>
            </a:extLst>
          </p:cNvPr>
          <p:cNvSpPr/>
          <p:nvPr/>
        </p:nvSpPr>
        <p:spPr>
          <a:xfrm>
            <a:off x="7133298" y="5237027"/>
            <a:ext cx="752088" cy="3708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Curr</a:t>
            </a:r>
            <a:endParaRPr lang="en-ZA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B72C47F-1F40-4877-9757-4CC26AC8BA6E}"/>
              </a:ext>
            </a:extLst>
          </p:cNvPr>
          <p:cNvCxnSpPr>
            <a:cxnSpLocks/>
            <a:stCxn id="30" idx="0"/>
            <a:endCxn id="9" idx="2"/>
          </p:cNvCxnSpPr>
          <p:nvPr/>
        </p:nvCxnSpPr>
        <p:spPr>
          <a:xfrm flipH="1" flipV="1">
            <a:off x="7231270" y="3996371"/>
            <a:ext cx="278072" cy="1240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3B70BDB-175E-4396-AB6C-9ABC5E584D93}"/>
              </a:ext>
            </a:extLst>
          </p:cNvPr>
          <p:cNvSpPr txBox="1"/>
          <p:nvPr/>
        </p:nvSpPr>
        <p:spPr>
          <a:xfrm>
            <a:off x="1119458" y="1083465"/>
            <a:ext cx="277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Let’s assume that </a:t>
            </a:r>
            <a:r>
              <a:rPr lang="en-ZA" b="1" dirty="0" err="1"/>
              <a:t>Curr</a:t>
            </a:r>
            <a:r>
              <a:rPr lang="en-ZA" dirty="0"/>
              <a:t> is now at node with value 8.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80A949-7A2F-46CA-BD1E-F993D7809F92}"/>
              </a:ext>
            </a:extLst>
          </p:cNvPr>
          <p:cNvSpPr/>
          <p:nvPr/>
        </p:nvSpPr>
        <p:spPr>
          <a:xfrm>
            <a:off x="1119458" y="1094900"/>
            <a:ext cx="2564519" cy="56650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5959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7ADC-D182-461E-AB10-BC3E45D8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79863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Inserting into the list at index </a:t>
            </a:r>
            <a:r>
              <a:rPr lang="en-US" dirty="0" err="1"/>
              <a:t>i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Z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7620E8-1B7D-450B-A42A-D070879ACEB4}"/>
              </a:ext>
            </a:extLst>
          </p:cNvPr>
          <p:cNvGraphicFramePr>
            <a:graphicFrameLocks noGrp="1"/>
          </p:cNvGraphicFramePr>
          <p:nvPr/>
        </p:nvGraphicFramePr>
        <p:xfrm>
          <a:off x="2925781" y="2639831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568630-4B57-4C55-BC3B-9477BB80006D}"/>
              </a:ext>
            </a:extLst>
          </p:cNvPr>
          <p:cNvGraphicFramePr>
            <a:graphicFrameLocks noGrp="1"/>
          </p:cNvGraphicFramePr>
          <p:nvPr/>
        </p:nvGraphicFramePr>
        <p:xfrm>
          <a:off x="4474126" y="3810951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EAAE0EA-126C-45A5-B23E-5FD42DDE0A0E}"/>
              </a:ext>
            </a:extLst>
          </p:cNvPr>
          <p:cNvGraphicFramePr>
            <a:graphicFrameLocks noGrp="1"/>
          </p:cNvGraphicFramePr>
          <p:nvPr/>
        </p:nvGraphicFramePr>
        <p:xfrm>
          <a:off x="5882776" y="2650586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8BB06DD-046D-4F73-9A92-199C4DA99370}"/>
              </a:ext>
            </a:extLst>
          </p:cNvPr>
          <p:cNvGraphicFramePr>
            <a:graphicFrameLocks noGrp="1"/>
          </p:cNvGraphicFramePr>
          <p:nvPr/>
        </p:nvGraphicFramePr>
        <p:xfrm>
          <a:off x="6745640" y="3625531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6EECA72-3959-470C-974A-3235676CAAE0}"/>
              </a:ext>
            </a:extLst>
          </p:cNvPr>
          <p:cNvGraphicFramePr>
            <a:graphicFrameLocks noGrp="1"/>
          </p:cNvGraphicFramePr>
          <p:nvPr/>
        </p:nvGraphicFramePr>
        <p:xfrm>
          <a:off x="8430887" y="2456951"/>
          <a:ext cx="9712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57906">
                <a:tc>
                  <a:txBody>
                    <a:bodyPr/>
                    <a:lstStyle/>
                    <a:p>
                      <a:r>
                        <a:rPr lang="en-ZA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96DF25-AB9E-4018-BA6E-FDA39FED7684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3897041" y="2825251"/>
            <a:ext cx="1062715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B58075-7A21-4E2D-8E45-448D3B971898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445386" y="3021426"/>
            <a:ext cx="923020" cy="97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BF8B4A-241A-4406-9D8C-5FF012B86384}"/>
              </a:ext>
            </a:extLst>
          </p:cNvPr>
          <p:cNvCxnSpPr>
            <a:endCxn id="9" idx="0"/>
          </p:cNvCxnSpPr>
          <p:nvPr/>
        </p:nvCxnSpPr>
        <p:spPr>
          <a:xfrm>
            <a:off x="6854036" y="2825251"/>
            <a:ext cx="377234" cy="80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6FBAD8-AEB8-4974-9782-E8C7B8AAB5C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716900" y="2825251"/>
            <a:ext cx="1199617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7D481C-A941-4C18-8208-1F72CD2A58C0}"/>
              </a:ext>
            </a:extLst>
          </p:cNvPr>
          <p:cNvSpPr txBox="1"/>
          <p:nvPr/>
        </p:nvSpPr>
        <p:spPr>
          <a:xfrm>
            <a:off x="181939" y="3544300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Head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446CC2-3380-4F2F-98D8-71E79790BDA5}"/>
              </a:ext>
            </a:extLst>
          </p:cNvPr>
          <p:cNvSpPr txBox="1"/>
          <p:nvPr/>
        </p:nvSpPr>
        <p:spPr>
          <a:xfrm>
            <a:off x="8363735" y="2087619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Tail Node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6B9F3B-9807-4688-AA3E-FD896E470A8B}"/>
              </a:ext>
            </a:extLst>
          </p:cNvPr>
          <p:cNvCxnSpPr>
            <a:cxnSpLocks/>
            <a:stCxn id="15" idx="3"/>
            <a:endCxn id="6" idx="2"/>
          </p:cNvCxnSpPr>
          <p:nvPr/>
        </p:nvCxnSpPr>
        <p:spPr>
          <a:xfrm flipV="1">
            <a:off x="1442313" y="3010671"/>
            <a:ext cx="1969098" cy="71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518577-824C-4E27-B18D-663757AAF894}"/>
              </a:ext>
            </a:extLst>
          </p:cNvPr>
          <p:cNvSpPr txBox="1"/>
          <p:nvPr/>
        </p:nvSpPr>
        <p:spPr>
          <a:xfrm>
            <a:off x="5303322" y="4867695"/>
            <a:ext cx="11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Linked List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630781B-8905-43DE-B59A-B1FB7FD6B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314384"/>
              </p:ext>
            </p:extLst>
          </p:nvPr>
        </p:nvGraphicFramePr>
        <p:xfrm>
          <a:off x="10048620" y="3728212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F070C1-5443-4930-8129-7935FE52A63E}"/>
              </a:ext>
            </a:extLst>
          </p:cNvPr>
          <p:cNvCxnSpPr>
            <a:cxnSpLocks/>
            <a:stCxn id="5" idx="0"/>
            <a:endCxn id="19" idx="2"/>
          </p:cNvCxnSpPr>
          <p:nvPr/>
        </p:nvCxnSpPr>
        <p:spPr>
          <a:xfrm flipH="1" flipV="1">
            <a:off x="10534250" y="4099052"/>
            <a:ext cx="259154" cy="176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65F9D73-ECD3-4BC9-9066-D7340328D196}"/>
              </a:ext>
            </a:extLst>
          </p:cNvPr>
          <p:cNvSpPr txBox="1"/>
          <p:nvPr/>
        </p:nvSpPr>
        <p:spPr>
          <a:xfrm>
            <a:off x="9863181" y="5865675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Our new link here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57CB3E0-700E-4B0D-B987-4289D8E27D94}"/>
              </a:ext>
            </a:extLst>
          </p:cNvPr>
          <p:cNvGraphicFramePr>
            <a:graphicFrameLocks noGrp="1"/>
          </p:cNvGraphicFramePr>
          <p:nvPr/>
        </p:nvGraphicFramePr>
        <p:xfrm>
          <a:off x="8977023" y="124497"/>
          <a:ext cx="37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82784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95150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C04A87B-0038-4509-A215-3D1EF7632D20}"/>
              </a:ext>
            </a:extLst>
          </p:cNvPr>
          <p:cNvGraphicFramePr>
            <a:graphicFrameLocks noGrp="1"/>
          </p:cNvGraphicFramePr>
          <p:nvPr/>
        </p:nvGraphicFramePr>
        <p:xfrm>
          <a:off x="8977023" y="716890"/>
          <a:ext cx="37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82784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95150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9234027-A2CB-450D-AB0E-094FC514D5BB}"/>
              </a:ext>
            </a:extLst>
          </p:cNvPr>
          <p:cNvSpPr txBox="1"/>
          <p:nvPr/>
        </p:nvSpPr>
        <p:spPr>
          <a:xfrm>
            <a:off x="9506738" y="124497"/>
            <a:ext cx="271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Allocated memory location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C9A851-2C8E-444F-B52E-7379B27256CA}"/>
              </a:ext>
            </a:extLst>
          </p:cNvPr>
          <p:cNvSpPr txBox="1"/>
          <p:nvPr/>
        </p:nvSpPr>
        <p:spPr>
          <a:xfrm>
            <a:off x="9459711" y="714133"/>
            <a:ext cx="130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Null pointer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346604-915E-41B9-A167-7F97295E8386}"/>
              </a:ext>
            </a:extLst>
          </p:cNvPr>
          <p:cNvSpPr/>
          <p:nvPr/>
        </p:nvSpPr>
        <p:spPr>
          <a:xfrm>
            <a:off x="8930423" y="-6281"/>
            <a:ext cx="3261577" cy="175821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C84A4E4C-335C-4B53-BEA6-C36CC86CED59}"/>
              </a:ext>
            </a:extLst>
          </p:cNvPr>
          <p:cNvGraphicFramePr>
            <a:graphicFrameLocks noGrp="1"/>
          </p:cNvGraphicFramePr>
          <p:nvPr/>
        </p:nvGraphicFramePr>
        <p:xfrm>
          <a:off x="8977023" y="1294831"/>
          <a:ext cx="37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82784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95150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860640D2-DBF7-47E4-9F90-E529FA227807}"/>
              </a:ext>
            </a:extLst>
          </p:cNvPr>
          <p:cNvSpPr txBox="1"/>
          <p:nvPr/>
        </p:nvSpPr>
        <p:spPr>
          <a:xfrm>
            <a:off x="9459711" y="1292074"/>
            <a:ext cx="67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Data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BB0C8BC-5698-457A-9354-7C1A56BAB5C5}"/>
              </a:ext>
            </a:extLst>
          </p:cNvPr>
          <p:cNvSpPr/>
          <p:nvPr/>
        </p:nvSpPr>
        <p:spPr>
          <a:xfrm>
            <a:off x="7133298" y="5237027"/>
            <a:ext cx="752088" cy="3708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Curr</a:t>
            </a:r>
            <a:endParaRPr lang="en-ZA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B72C47F-1F40-4877-9757-4CC26AC8BA6E}"/>
              </a:ext>
            </a:extLst>
          </p:cNvPr>
          <p:cNvCxnSpPr>
            <a:cxnSpLocks/>
            <a:stCxn id="30" idx="0"/>
            <a:endCxn id="9" idx="2"/>
          </p:cNvCxnSpPr>
          <p:nvPr/>
        </p:nvCxnSpPr>
        <p:spPr>
          <a:xfrm flipH="1" flipV="1">
            <a:off x="7231270" y="3996371"/>
            <a:ext cx="278072" cy="1240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2C43520-F28C-4733-BAD4-022D4873F803}"/>
              </a:ext>
            </a:extLst>
          </p:cNvPr>
          <p:cNvSpPr txBox="1"/>
          <p:nvPr/>
        </p:nvSpPr>
        <p:spPr>
          <a:xfrm>
            <a:off x="838200" y="1083465"/>
            <a:ext cx="3058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Now, it won’t harm to make our new link to point where </a:t>
            </a:r>
            <a:r>
              <a:rPr lang="en-ZA" b="1" dirty="0" err="1"/>
              <a:t>Curr</a:t>
            </a:r>
            <a:r>
              <a:rPr lang="en-ZA" b="1" dirty="0"/>
              <a:t> -&gt; next </a:t>
            </a:r>
            <a:r>
              <a:rPr lang="en-ZA" dirty="0"/>
              <a:t>points to.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7F2802-FFEF-4655-A16A-E6B4A36A94D6}"/>
              </a:ext>
            </a:extLst>
          </p:cNvPr>
          <p:cNvCxnSpPr>
            <a:endCxn id="10" idx="2"/>
          </p:cNvCxnSpPr>
          <p:nvPr/>
        </p:nvCxnSpPr>
        <p:spPr>
          <a:xfrm flipH="1" flipV="1">
            <a:off x="8916517" y="2822711"/>
            <a:ext cx="1617733" cy="90550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FD58D61-F516-4C8C-A725-BB949BDA5349}"/>
              </a:ext>
            </a:extLst>
          </p:cNvPr>
          <p:cNvSpPr/>
          <p:nvPr/>
        </p:nvSpPr>
        <p:spPr>
          <a:xfrm>
            <a:off x="905608" y="1151792"/>
            <a:ext cx="2637692" cy="855003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34581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7ADC-D182-461E-AB10-BC3E45D8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79863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Inserting into the list at index </a:t>
            </a:r>
            <a:r>
              <a:rPr lang="en-US" dirty="0" err="1"/>
              <a:t>i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Z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7620E8-1B7D-450B-A42A-D070879ACEB4}"/>
              </a:ext>
            </a:extLst>
          </p:cNvPr>
          <p:cNvGraphicFramePr>
            <a:graphicFrameLocks noGrp="1"/>
          </p:cNvGraphicFramePr>
          <p:nvPr/>
        </p:nvGraphicFramePr>
        <p:xfrm>
          <a:off x="2925781" y="2639831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568630-4B57-4C55-BC3B-9477BB80006D}"/>
              </a:ext>
            </a:extLst>
          </p:cNvPr>
          <p:cNvGraphicFramePr>
            <a:graphicFrameLocks noGrp="1"/>
          </p:cNvGraphicFramePr>
          <p:nvPr/>
        </p:nvGraphicFramePr>
        <p:xfrm>
          <a:off x="4474126" y="3810951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EAAE0EA-126C-45A5-B23E-5FD42DDE0A0E}"/>
              </a:ext>
            </a:extLst>
          </p:cNvPr>
          <p:cNvGraphicFramePr>
            <a:graphicFrameLocks noGrp="1"/>
          </p:cNvGraphicFramePr>
          <p:nvPr/>
        </p:nvGraphicFramePr>
        <p:xfrm>
          <a:off x="5882776" y="2650586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8BB06DD-046D-4F73-9A92-199C4DA99370}"/>
              </a:ext>
            </a:extLst>
          </p:cNvPr>
          <p:cNvGraphicFramePr>
            <a:graphicFrameLocks noGrp="1"/>
          </p:cNvGraphicFramePr>
          <p:nvPr/>
        </p:nvGraphicFramePr>
        <p:xfrm>
          <a:off x="6745640" y="3625531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6EECA72-3959-470C-974A-3235676CAAE0}"/>
              </a:ext>
            </a:extLst>
          </p:cNvPr>
          <p:cNvGraphicFramePr>
            <a:graphicFrameLocks noGrp="1"/>
          </p:cNvGraphicFramePr>
          <p:nvPr/>
        </p:nvGraphicFramePr>
        <p:xfrm>
          <a:off x="8430887" y="2456951"/>
          <a:ext cx="9712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57906">
                <a:tc>
                  <a:txBody>
                    <a:bodyPr/>
                    <a:lstStyle/>
                    <a:p>
                      <a:r>
                        <a:rPr lang="en-ZA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96DF25-AB9E-4018-BA6E-FDA39FED7684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3897041" y="2825251"/>
            <a:ext cx="1062715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B58075-7A21-4E2D-8E45-448D3B971898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445386" y="3021426"/>
            <a:ext cx="923020" cy="97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BF8B4A-241A-4406-9D8C-5FF012B86384}"/>
              </a:ext>
            </a:extLst>
          </p:cNvPr>
          <p:cNvCxnSpPr>
            <a:endCxn id="9" idx="0"/>
          </p:cNvCxnSpPr>
          <p:nvPr/>
        </p:nvCxnSpPr>
        <p:spPr>
          <a:xfrm>
            <a:off x="6854036" y="2825251"/>
            <a:ext cx="377234" cy="80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6FBAD8-AEB8-4974-9782-E8C7B8AAB5C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716900" y="2825251"/>
            <a:ext cx="1199617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7D481C-A941-4C18-8208-1F72CD2A58C0}"/>
              </a:ext>
            </a:extLst>
          </p:cNvPr>
          <p:cNvSpPr txBox="1"/>
          <p:nvPr/>
        </p:nvSpPr>
        <p:spPr>
          <a:xfrm>
            <a:off x="181939" y="3544300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Head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446CC2-3380-4F2F-98D8-71E79790BDA5}"/>
              </a:ext>
            </a:extLst>
          </p:cNvPr>
          <p:cNvSpPr txBox="1"/>
          <p:nvPr/>
        </p:nvSpPr>
        <p:spPr>
          <a:xfrm>
            <a:off x="8363735" y="2087619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Tail Node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6B9F3B-9807-4688-AA3E-FD896E470A8B}"/>
              </a:ext>
            </a:extLst>
          </p:cNvPr>
          <p:cNvCxnSpPr>
            <a:cxnSpLocks/>
            <a:stCxn id="15" idx="3"/>
            <a:endCxn id="6" idx="2"/>
          </p:cNvCxnSpPr>
          <p:nvPr/>
        </p:nvCxnSpPr>
        <p:spPr>
          <a:xfrm flipV="1">
            <a:off x="1442313" y="3010671"/>
            <a:ext cx="1969098" cy="71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518577-824C-4E27-B18D-663757AAF894}"/>
              </a:ext>
            </a:extLst>
          </p:cNvPr>
          <p:cNvSpPr txBox="1"/>
          <p:nvPr/>
        </p:nvSpPr>
        <p:spPr>
          <a:xfrm>
            <a:off x="5303322" y="4867695"/>
            <a:ext cx="11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Linked List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630781B-8905-43DE-B59A-B1FB7FD6B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489207"/>
              </p:ext>
            </p:extLst>
          </p:nvPr>
        </p:nvGraphicFramePr>
        <p:xfrm>
          <a:off x="10048620" y="3728212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F070C1-5443-4930-8129-7935FE52A63E}"/>
              </a:ext>
            </a:extLst>
          </p:cNvPr>
          <p:cNvCxnSpPr>
            <a:cxnSpLocks/>
            <a:stCxn id="5" idx="0"/>
            <a:endCxn id="19" idx="2"/>
          </p:cNvCxnSpPr>
          <p:nvPr/>
        </p:nvCxnSpPr>
        <p:spPr>
          <a:xfrm flipH="1" flipV="1">
            <a:off x="10534250" y="4099052"/>
            <a:ext cx="259154" cy="176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65F9D73-ECD3-4BC9-9066-D7340328D196}"/>
              </a:ext>
            </a:extLst>
          </p:cNvPr>
          <p:cNvSpPr txBox="1"/>
          <p:nvPr/>
        </p:nvSpPr>
        <p:spPr>
          <a:xfrm>
            <a:off x="9863181" y="5865675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Our new link here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57CB3E0-700E-4B0D-B987-4289D8E27D94}"/>
              </a:ext>
            </a:extLst>
          </p:cNvPr>
          <p:cNvGraphicFramePr>
            <a:graphicFrameLocks noGrp="1"/>
          </p:cNvGraphicFramePr>
          <p:nvPr/>
        </p:nvGraphicFramePr>
        <p:xfrm>
          <a:off x="8977023" y="124497"/>
          <a:ext cx="37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82784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95150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C04A87B-0038-4509-A215-3D1EF7632D20}"/>
              </a:ext>
            </a:extLst>
          </p:cNvPr>
          <p:cNvGraphicFramePr>
            <a:graphicFrameLocks noGrp="1"/>
          </p:cNvGraphicFramePr>
          <p:nvPr/>
        </p:nvGraphicFramePr>
        <p:xfrm>
          <a:off x="8977023" y="716890"/>
          <a:ext cx="37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82784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95150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9234027-A2CB-450D-AB0E-094FC514D5BB}"/>
              </a:ext>
            </a:extLst>
          </p:cNvPr>
          <p:cNvSpPr txBox="1"/>
          <p:nvPr/>
        </p:nvSpPr>
        <p:spPr>
          <a:xfrm>
            <a:off x="9506738" y="124497"/>
            <a:ext cx="271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Allocated memory location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C9A851-2C8E-444F-B52E-7379B27256CA}"/>
              </a:ext>
            </a:extLst>
          </p:cNvPr>
          <p:cNvSpPr txBox="1"/>
          <p:nvPr/>
        </p:nvSpPr>
        <p:spPr>
          <a:xfrm>
            <a:off x="9459711" y="714133"/>
            <a:ext cx="130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Null pointer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346604-915E-41B9-A167-7F97295E8386}"/>
              </a:ext>
            </a:extLst>
          </p:cNvPr>
          <p:cNvSpPr/>
          <p:nvPr/>
        </p:nvSpPr>
        <p:spPr>
          <a:xfrm>
            <a:off x="8930423" y="-6281"/>
            <a:ext cx="3261577" cy="175821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C84A4E4C-335C-4B53-BEA6-C36CC86CED59}"/>
              </a:ext>
            </a:extLst>
          </p:cNvPr>
          <p:cNvGraphicFramePr>
            <a:graphicFrameLocks noGrp="1"/>
          </p:cNvGraphicFramePr>
          <p:nvPr/>
        </p:nvGraphicFramePr>
        <p:xfrm>
          <a:off x="8977023" y="1294831"/>
          <a:ext cx="37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82784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95150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860640D2-DBF7-47E4-9F90-E529FA227807}"/>
              </a:ext>
            </a:extLst>
          </p:cNvPr>
          <p:cNvSpPr txBox="1"/>
          <p:nvPr/>
        </p:nvSpPr>
        <p:spPr>
          <a:xfrm>
            <a:off x="9459711" y="1292074"/>
            <a:ext cx="67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Data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BB0C8BC-5698-457A-9354-7C1A56BAB5C5}"/>
              </a:ext>
            </a:extLst>
          </p:cNvPr>
          <p:cNvSpPr/>
          <p:nvPr/>
        </p:nvSpPr>
        <p:spPr>
          <a:xfrm>
            <a:off x="7133298" y="5237027"/>
            <a:ext cx="752088" cy="3708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Curr</a:t>
            </a:r>
            <a:endParaRPr lang="en-ZA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B72C47F-1F40-4877-9757-4CC26AC8BA6E}"/>
              </a:ext>
            </a:extLst>
          </p:cNvPr>
          <p:cNvCxnSpPr>
            <a:cxnSpLocks/>
            <a:stCxn id="30" idx="0"/>
            <a:endCxn id="9" idx="2"/>
          </p:cNvCxnSpPr>
          <p:nvPr/>
        </p:nvCxnSpPr>
        <p:spPr>
          <a:xfrm flipH="1" flipV="1">
            <a:off x="7231270" y="3996371"/>
            <a:ext cx="278072" cy="1240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7F2802-FFEF-4655-A16A-E6B4A36A94D6}"/>
              </a:ext>
            </a:extLst>
          </p:cNvPr>
          <p:cNvCxnSpPr>
            <a:endCxn id="10" idx="2"/>
          </p:cNvCxnSpPr>
          <p:nvPr/>
        </p:nvCxnSpPr>
        <p:spPr>
          <a:xfrm flipH="1" flipV="1">
            <a:off x="8916517" y="2822711"/>
            <a:ext cx="1617733" cy="90550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2FBD7C4-926E-458D-B011-A3A0C8F7C3F1}"/>
              </a:ext>
            </a:extLst>
          </p:cNvPr>
          <p:cNvSpPr txBox="1"/>
          <p:nvPr/>
        </p:nvSpPr>
        <p:spPr>
          <a:xfrm>
            <a:off x="232179" y="872076"/>
            <a:ext cx="2429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Finally makes the node holding the value 8 point to the new link.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204468-DDD7-4FCF-A24B-54E681680EBA}"/>
              </a:ext>
            </a:extLst>
          </p:cNvPr>
          <p:cNvSpPr/>
          <p:nvPr/>
        </p:nvSpPr>
        <p:spPr>
          <a:xfrm>
            <a:off x="223387" y="872076"/>
            <a:ext cx="2437852" cy="8952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25B03A-A17C-4DDF-984A-C9C3C4F475D9}"/>
              </a:ext>
            </a:extLst>
          </p:cNvPr>
          <p:cNvSpPr/>
          <p:nvPr/>
        </p:nvSpPr>
        <p:spPr>
          <a:xfrm>
            <a:off x="383647" y="494423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new_middle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endParaRPr lang="en-Z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new_middle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-&gt; next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-&gt; next;</a:t>
            </a:r>
          </a:p>
          <a:p>
            <a:endParaRPr lang="en-Z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curr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-&gt; next = 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new_middle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Z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BCFE6A-BF34-46CD-BAFC-4BF7CAFB8892}"/>
              </a:ext>
            </a:extLst>
          </p:cNvPr>
          <p:cNvSpPr/>
          <p:nvPr/>
        </p:nvSpPr>
        <p:spPr>
          <a:xfrm>
            <a:off x="369277" y="4944231"/>
            <a:ext cx="4413738" cy="150053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EAB1E2C-701D-4105-8700-A9C70B8386B0}"/>
              </a:ext>
            </a:extLst>
          </p:cNvPr>
          <p:cNvCxnSpPr/>
          <p:nvPr/>
        </p:nvCxnSpPr>
        <p:spPr>
          <a:xfrm>
            <a:off x="8018585" y="3094892"/>
            <a:ext cx="580292" cy="4494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2770C90-3DDE-43D3-A6C5-85172469FCAC}"/>
              </a:ext>
            </a:extLst>
          </p:cNvPr>
          <p:cNvCxnSpPr>
            <a:cxnSpLocks/>
          </p:cNvCxnSpPr>
          <p:nvPr/>
        </p:nvCxnSpPr>
        <p:spPr>
          <a:xfrm flipV="1">
            <a:off x="8053653" y="3092352"/>
            <a:ext cx="545224" cy="449408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5ED77A2-447D-4B65-837E-95A97587A6F4}"/>
              </a:ext>
            </a:extLst>
          </p:cNvPr>
          <p:cNvCxnSpPr>
            <a:endCxn id="19" idx="1"/>
          </p:cNvCxnSpPr>
          <p:nvPr/>
        </p:nvCxnSpPr>
        <p:spPr>
          <a:xfrm>
            <a:off x="7716900" y="3810951"/>
            <a:ext cx="2331720" cy="10268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957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F51B-8487-4F0C-8679-6E87BF8ED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004"/>
            <a:ext cx="10515600" cy="448607"/>
          </a:xfrm>
        </p:spPr>
        <p:txBody>
          <a:bodyPr>
            <a:normAutofit fontScale="90000"/>
          </a:bodyPr>
          <a:lstStyle/>
          <a:p>
            <a:r>
              <a:rPr lang="en-ZA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97FE9-855D-4254-AE38-7AB962D78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347"/>
            <a:ext cx="10515600" cy="5069616"/>
          </a:xfrm>
        </p:spPr>
        <p:txBody>
          <a:bodyPr/>
          <a:lstStyle/>
          <a:p>
            <a:r>
              <a:rPr lang="en-US" dirty="0"/>
              <a:t>If there are n items in the linked list and we need to count them, how many ‘next’ operations will we do?</a:t>
            </a:r>
          </a:p>
          <a:p>
            <a:r>
              <a:rPr lang="en-US" dirty="0"/>
              <a:t>In order to get the </a:t>
            </a:r>
            <a:r>
              <a:rPr lang="en-US" dirty="0" err="1"/>
              <a:t>ith</a:t>
            </a:r>
            <a:r>
              <a:rPr lang="en-US" dirty="0"/>
              <a:t> item how many steps will we need in:</a:t>
            </a:r>
          </a:p>
          <a:p>
            <a:pPr lvl="1"/>
            <a:r>
              <a:rPr lang="en-US" dirty="0"/>
              <a:t>An array? What’s the best/worst case?</a:t>
            </a:r>
          </a:p>
          <a:p>
            <a:pPr lvl="1"/>
            <a:r>
              <a:rPr lang="en-US" dirty="0"/>
              <a:t>A vector? What’s the best/worst case?</a:t>
            </a:r>
          </a:p>
          <a:p>
            <a:pPr lvl="1"/>
            <a:r>
              <a:rPr lang="en-US" dirty="0"/>
              <a:t>A linked list? What’s the best/worst case?</a:t>
            </a:r>
            <a:endParaRPr lang="en-ZA" dirty="0"/>
          </a:p>
          <a:p>
            <a:r>
              <a:rPr lang="en-US" dirty="0"/>
              <a:t>Suppose your program prints the items of a list in reverse order. What is better, a linked list as described here or an array? Why?</a:t>
            </a:r>
          </a:p>
          <a:p>
            <a:r>
              <a:rPr lang="en-US" dirty="0"/>
              <a:t>Suppose your program needs to add 5 to each item in a list. Is there any benefit to using an array over a </a:t>
            </a:r>
            <a:r>
              <a:rPr lang="en-ZA" dirty="0"/>
              <a:t>linked list?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45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977D-B4B4-4011-95CB-D24A7FED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Memory &amp; Locality of Reference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3782-D745-4AB1-AE91-B75533ED6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Modern computer have a small amount of cache memory on the CPU. </a:t>
            </a:r>
          </a:p>
          <a:p>
            <a:pPr>
              <a:lnSpc>
                <a:spcPct val="150000"/>
              </a:lnSpc>
            </a:pPr>
            <a:r>
              <a:rPr lang="en-US" dirty="0"/>
              <a:t>When you access an item in memory, the cache remembers its value</a:t>
            </a:r>
          </a:p>
          <a:p>
            <a:pPr>
              <a:lnSpc>
                <a:spcPct val="150000"/>
              </a:lnSpc>
            </a:pPr>
            <a:r>
              <a:rPr lang="en-US" dirty="0"/>
              <a:t>The second call is faster since the number is already saved in faster cache memory, so we don’t need to fetch it from RAM. This is called </a:t>
            </a:r>
            <a:r>
              <a:rPr lang="en-ZA" b="1" dirty="0">
                <a:solidFill>
                  <a:srgbClr val="FF0000"/>
                </a:solidFill>
              </a:rPr>
              <a:t>Temporal Locality</a:t>
            </a:r>
            <a:r>
              <a:rPr lang="en-ZA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175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977D-B4B4-4011-95CB-D24A7FED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Memory &amp; Locality of Reference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3782-D745-4AB1-AE91-B75533ED6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Arrays &amp; vectors are arranged in memory in a contiguous manner,</a:t>
            </a:r>
          </a:p>
          <a:p>
            <a:pPr>
              <a:lnSpc>
                <a:spcPct val="150000"/>
              </a:lnSpc>
            </a:pPr>
            <a:r>
              <a:rPr lang="en-US" dirty="0"/>
              <a:t>Because of the reason above, if you access index I of an array (or vector), the cache will preload </a:t>
            </a:r>
            <a:r>
              <a:rPr lang="en-US" dirty="0" err="1"/>
              <a:t>i</a:t>
            </a:r>
            <a:r>
              <a:rPr lang="en-US" dirty="0"/>
              <a:t> + 1, and so on …</a:t>
            </a:r>
          </a:p>
          <a:p>
            <a:pPr>
              <a:lnSpc>
                <a:spcPct val="150000"/>
              </a:lnSpc>
            </a:pPr>
            <a:r>
              <a:rPr lang="en-ZA" dirty="0"/>
              <a:t>That is called </a:t>
            </a:r>
            <a:r>
              <a:rPr lang="en-ZA" dirty="0">
                <a:solidFill>
                  <a:srgbClr val="FF0000"/>
                </a:solidFill>
              </a:rPr>
              <a:t>Spatial Locality</a:t>
            </a:r>
            <a:r>
              <a:rPr lang="en-ZA" dirty="0"/>
              <a:t>, which gives advantage to vectors and array in terms of speed since their item are next to each other.</a:t>
            </a: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3740949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977D-B4B4-4011-95CB-D24A7FED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Memory &amp; Locality of Reference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3782-D745-4AB1-AE91-B75533ED6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For an array, since the items are next to each other, then we witness what is called a </a:t>
            </a:r>
            <a:r>
              <a:rPr lang="en-US" i="1" dirty="0">
                <a:solidFill>
                  <a:srgbClr val="FF0000"/>
                </a:solidFill>
              </a:rPr>
              <a:t>cache hit</a:t>
            </a:r>
            <a:r>
              <a:rPr lang="en-US" i="1" dirty="0"/>
              <a:t>. </a:t>
            </a:r>
            <a:r>
              <a:rPr lang="en-US" dirty="0"/>
              <a:t>The data is loaded in the cache and will be fetched faster.</a:t>
            </a:r>
          </a:p>
          <a:p>
            <a:pPr>
              <a:lnSpc>
                <a:spcPct val="150000"/>
              </a:lnSpc>
            </a:pPr>
            <a:r>
              <a:rPr lang="en-US" dirty="0"/>
              <a:t>But if the OS does not fetch the loaded data from the cache, then we have a </a:t>
            </a:r>
            <a:r>
              <a:rPr lang="en-US" i="1" dirty="0">
                <a:solidFill>
                  <a:srgbClr val="FF0000"/>
                </a:solidFill>
              </a:rPr>
              <a:t>cache miss</a:t>
            </a:r>
            <a:endParaRPr lang="en-US" dirty="0"/>
          </a:p>
          <a:p>
            <a:pPr algn="ctr">
              <a:lnSpc>
                <a:spcPct val="150000"/>
              </a:lnSpc>
            </a:pPr>
            <a:r>
              <a:rPr lang="en-ZA" dirty="0"/>
              <a:t>Arrays/Vectors vs Linked Lists ?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ZA" b="1" dirty="0"/>
              <a:t>Speed Contest</a:t>
            </a:r>
          </a:p>
        </p:txBody>
      </p:sp>
    </p:spTree>
    <p:extLst>
      <p:ext uri="{BB962C8B-B14F-4D97-AF65-F5344CB8AC3E}">
        <p14:creationId xmlns:p14="http://schemas.microsoft.com/office/powerpoint/2010/main" val="199988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CBA0-27F3-4546-88EA-7C4F20E3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DE45-C3AE-4BF7-B0C6-677F26184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393" y="1825625"/>
            <a:ext cx="11043407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-Insert an item in front of the item at index i.e. between index-1 and index</a:t>
            </a:r>
          </a:p>
          <a:p>
            <a:pPr marL="0" indent="0">
              <a:buNone/>
            </a:pPr>
            <a:r>
              <a:rPr lang="en-US" b="1" dirty="0"/>
              <a:t>    void </a:t>
            </a:r>
            <a:r>
              <a:rPr lang="en-US" dirty="0" err="1"/>
              <a:t>insertItem</a:t>
            </a:r>
            <a:r>
              <a:rPr lang="en-US" dirty="0"/>
              <a:t>(</a:t>
            </a:r>
            <a:r>
              <a:rPr lang="en-US" b="1" dirty="0"/>
              <a:t>int </a:t>
            </a:r>
            <a:r>
              <a:rPr lang="en-US" dirty="0"/>
              <a:t>index, </a:t>
            </a:r>
            <a:r>
              <a:rPr lang="en-US" b="1" dirty="0"/>
              <a:t>int </a:t>
            </a:r>
            <a:r>
              <a:rPr lang="en-US" dirty="0"/>
              <a:t>value);</a:t>
            </a:r>
          </a:p>
          <a:p>
            <a:pPr marL="0" indent="0">
              <a:buNone/>
            </a:pPr>
            <a:r>
              <a:rPr lang="en-US" dirty="0"/>
              <a:t>-Delete the item at index</a:t>
            </a:r>
          </a:p>
          <a:p>
            <a:pPr marL="0" indent="0">
              <a:buNone/>
            </a:pPr>
            <a:r>
              <a:rPr lang="en-ZA" b="1" dirty="0"/>
              <a:t>    void </a:t>
            </a:r>
            <a:r>
              <a:rPr lang="en-ZA" dirty="0" err="1"/>
              <a:t>deleteItem</a:t>
            </a:r>
            <a:r>
              <a:rPr lang="en-ZA" dirty="0"/>
              <a:t>(</a:t>
            </a:r>
            <a:r>
              <a:rPr lang="en-ZA" b="1" dirty="0"/>
              <a:t>int </a:t>
            </a:r>
            <a:r>
              <a:rPr lang="en-ZA" dirty="0"/>
              <a:t>index);</a:t>
            </a:r>
          </a:p>
          <a:p>
            <a:pPr marL="0" indent="0">
              <a:buNone/>
            </a:pPr>
            <a:r>
              <a:rPr lang="en-US" dirty="0"/>
              <a:t>    // Return a copy of the list</a:t>
            </a:r>
          </a:p>
          <a:p>
            <a:pPr marL="0" indent="0">
              <a:buNone/>
            </a:pPr>
            <a:r>
              <a:rPr lang="en-US" dirty="0"/>
              <a:t>    // Remember to allocate with new!</a:t>
            </a:r>
          </a:p>
          <a:p>
            <a:pPr marL="0" indent="0">
              <a:buNone/>
            </a:pPr>
            <a:r>
              <a:rPr lang="en-US" dirty="0"/>
              <a:t>    // Remember to copy each link as well!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// Adjust the links in this list so that the</a:t>
            </a:r>
          </a:p>
          <a:p>
            <a:pPr marL="0" indent="0">
              <a:buNone/>
            </a:pPr>
            <a:r>
              <a:rPr lang="en-US" dirty="0"/>
              <a:t>    //items are in reverse order.</a:t>
            </a:r>
          </a:p>
          <a:p>
            <a:pPr marL="0" indent="0">
              <a:buNone/>
            </a:pPr>
            <a:r>
              <a:rPr lang="en-US" dirty="0"/>
              <a:t>    // Do this by adjusting pointers, not swapping values!</a:t>
            </a:r>
          </a:p>
          <a:p>
            <a:pPr marL="0" indent="0">
              <a:buNone/>
            </a:pPr>
            <a:r>
              <a:rPr lang="en-ZA" b="1" dirty="0"/>
              <a:t>    void </a:t>
            </a:r>
            <a:r>
              <a:rPr lang="en-ZA" dirty="0" err="1"/>
              <a:t>reverseList</a:t>
            </a:r>
            <a:r>
              <a:rPr lang="en-ZA" dirty="0"/>
              <a:t>();</a:t>
            </a:r>
          </a:p>
          <a:p>
            <a:pPr marL="0" indent="0">
              <a:buNone/>
            </a:pPr>
            <a:r>
              <a:rPr lang="en-US" dirty="0"/>
              <a:t>    Swap the item in index1 with the item in index2</a:t>
            </a:r>
          </a:p>
          <a:p>
            <a:pPr marL="0" indent="0">
              <a:buNone/>
            </a:pPr>
            <a:r>
              <a:rPr lang="en-US" dirty="0"/>
              <a:t>    Do this by adjusting pointers, not swapping values!</a:t>
            </a:r>
          </a:p>
          <a:p>
            <a:pPr marL="0" indent="0">
              <a:buNone/>
            </a:pPr>
            <a:r>
              <a:rPr lang="en-US" b="1" dirty="0"/>
              <a:t>   void </a:t>
            </a:r>
            <a:r>
              <a:rPr lang="en-US" dirty="0"/>
              <a:t>swap(</a:t>
            </a:r>
            <a:r>
              <a:rPr lang="en-US" b="1" dirty="0"/>
              <a:t>int </a:t>
            </a:r>
            <a:r>
              <a:rPr lang="en-US" dirty="0"/>
              <a:t>index1, </a:t>
            </a:r>
            <a:r>
              <a:rPr lang="en-US" b="1" dirty="0"/>
              <a:t>int </a:t>
            </a:r>
            <a:r>
              <a:rPr lang="en-US" dirty="0"/>
              <a:t>index2);</a:t>
            </a:r>
          </a:p>
          <a:p>
            <a:pPr marL="0" indent="0">
              <a:buNone/>
            </a:pPr>
            <a:r>
              <a:rPr lang="en-US"/>
              <a:t>   50 </a:t>
            </a:r>
            <a:r>
              <a:rPr lang="en-US" dirty="0"/>
              <a:t>// Return a pointer to the link object at index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79660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CADE-9D1C-4CA5-A957-AFA30188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3499"/>
          </a:xfrm>
        </p:spPr>
        <p:txBody>
          <a:bodyPr>
            <a:normAutofit fontScale="90000"/>
          </a:bodyPr>
          <a:lstStyle/>
          <a:p>
            <a:r>
              <a:rPr lang="en-ZA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8FC95-A57A-4969-8BE7-8EBE64D68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496055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ZA" dirty="0"/>
              <a:t>Arrays … Contiguous and static</a:t>
            </a:r>
          </a:p>
          <a:p>
            <a:pPr>
              <a:lnSpc>
                <a:spcPct val="150000"/>
              </a:lnSpc>
            </a:pPr>
            <a:r>
              <a:rPr lang="en-ZA" dirty="0"/>
              <a:t>Vectors … also contiguous but dynamic in memory (jumpy arrays)</a:t>
            </a:r>
          </a:p>
          <a:p>
            <a:pPr>
              <a:lnSpc>
                <a:spcPct val="150000"/>
              </a:lnSpc>
            </a:pPr>
            <a:r>
              <a:rPr lang="en-ZA" dirty="0"/>
              <a:t>Linked Lists : Non contiguous memory containers that rely on pointers to keep information together </a:t>
            </a:r>
          </a:p>
          <a:p>
            <a:pPr marL="0" indent="0">
              <a:lnSpc>
                <a:spcPct val="150000"/>
              </a:lnSpc>
              <a:buNone/>
            </a:pPr>
            <a:endParaRPr lang="en-Z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63CB9A-8B19-4C1D-85F9-206F18D59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47216"/>
              </p:ext>
            </p:extLst>
          </p:nvPr>
        </p:nvGraphicFramePr>
        <p:xfrm>
          <a:off x="1486196" y="4357628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8726580-347A-40A2-A098-59EF88D90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424480"/>
              </p:ext>
            </p:extLst>
          </p:nvPr>
        </p:nvGraphicFramePr>
        <p:xfrm>
          <a:off x="3034541" y="5528748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AD4CD0E-830A-4E1A-BEF5-0B1367B63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74088"/>
              </p:ext>
            </p:extLst>
          </p:nvPr>
        </p:nvGraphicFramePr>
        <p:xfrm>
          <a:off x="4443191" y="4368383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EC7E7B9-AB8E-4C77-8914-25708D066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314620"/>
              </p:ext>
            </p:extLst>
          </p:nvPr>
        </p:nvGraphicFramePr>
        <p:xfrm>
          <a:off x="5306055" y="5343328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2AA7C57-3169-4100-8465-5D2998AF1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564132"/>
              </p:ext>
            </p:extLst>
          </p:nvPr>
        </p:nvGraphicFramePr>
        <p:xfrm>
          <a:off x="6991302" y="4172208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7C86C24-2BC6-476D-9560-D92386FFC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811147"/>
              </p:ext>
            </p:extLst>
          </p:nvPr>
        </p:nvGraphicFramePr>
        <p:xfrm>
          <a:off x="8947576" y="5343328"/>
          <a:ext cx="971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05B882C-1312-41B1-A728-CE0B096FB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557393"/>
              </p:ext>
            </p:extLst>
          </p:nvPr>
        </p:nvGraphicFramePr>
        <p:xfrm>
          <a:off x="10145005" y="4152122"/>
          <a:ext cx="9712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0">
                  <a:extLst>
                    <a:ext uri="{9D8B030D-6E8A-4147-A177-3AD203B41FA5}">
                      <a16:colId xmlns:a16="http://schemas.microsoft.com/office/drawing/2014/main" val="421992135"/>
                    </a:ext>
                  </a:extLst>
                </a:gridCol>
                <a:gridCol w="485630">
                  <a:extLst>
                    <a:ext uri="{9D8B030D-6E8A-4147-A177-3AD203B41FA5}">
                      <a16:colId xmlns:a16="http://schemas.microsoft.com/office/drawing/2014/main" val="3086818591"/>
                    </a:ext>
                  </a:extLst>
                </a:gridCol>
              </a:tblGrid>
              <a:tr h="357906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37999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F95D85-9D71-4561-82C4-7FD875062072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>
            <a:off x="2457456" y="4543048"/>
            <a:ext cx="1062715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63F5B8-3D43-4712-8767-337F8E27E93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005801" y="4739223"/>
            <a:ext cx="923020" cy="97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41BB88-19B4-45A0-A172-FCA8BB6DDD48}"/>
              </a:ext>
            </a:extLst>
          </p:cNvPr>
          <p:cNvCxnSpPr>
            <a:endCxn id="15" idx="0"/>
          </p:cNvCxnSpPr>
          <p:nvPr/>
        </p:nvCxnSpPr>
        <p:spPr>
          <a:xfrm>
            <a:off x="5414451" y="4543048"/>
            <a:ext cx="377234" cy="80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C26305F-F2B2-4C7D-8959-13301F369AA6}"/>
              </a:ext>
            </a:extLst>
          </p:cNvPr>
          <p:cNvCxnSpPr>
            <a:cxnSpLocks/>
            <a:stCxn id="15" idx="3"/>
            <a:endCxn id="16" idx="2"/>
          </p:cNvCxnSpPr>
          <p:nvPr/>
        </p:nvCxnSpPr>
        <p:spPr>
          <a:xfrm flipV="1">
            <a:off x="6277315" y="4543048"/>
            <a:ext cx="1199617" cy="98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D56F5E-306A-49EB-A44C-69969D86DD5E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920091" y="4368383"/>
            <a:ext cx="1513115" cy="97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4C7F809-A795-4E96-BB47-3563364A64BF}"/>
              </a:ext>
            </a:extLst>
          </p:cNvPr>
          <p:cNvCxnSpPr>
            <a:endCxn id="18" idx="2"/>
          </p:cNvCxnSpPr>
          <p:nvPr/>
        </p:nvCxnSpPr>
        <p:spPr>
          <a:xfrm flipV="1">
            <a:off x="9918836" y="4517882"/>
            <a:ext cx="711799" cy="101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A3D619F-F9D9-47D9-AA1E-8F9DF786826D}"/>
              </a:ext>
            </a:extLst>
          </p:cNvPr>
          <p:cNvSpPr txBox="1"/>
          <p:nvPr/>
        </p:nvSpPr>
        <p:spPr>
          <a:xfrm>
            <a:off x="75166" y="5226696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Head Node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56B834-502C-4D95-BB72-D1E68E9A28F7}"/>
              </a:ext>
            </a:extLst>
          </p:cNvPr>
          <p:cNvSpPr txBox="1"/>
          <p:nvPr/>
        </p:nvSpPr>
        <p:spPr>
          <a:xfrm>
            <a:off x="11116265" y="3388000"/>
            <a:ext cx="12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Tail Node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F2DE134-EF64-42C6-8471-6305228963FA}"/>
              </a:ext>
            </a:extLst>
          </p:cNvPr>
          <p:cNvCxnSpPr>
            <a:cxnSpLocks/>
            <a:stCxn id="44" idx="2"/>
            <a:endCxn id="18" idx="0"/>
          </p:cNvCxnSpPr>
          <p:nvPr/>
        </p:nvCxnSpPr>
        <p:spPr>
          <a:xfrm flipH="1">
            <a:off x="10630635" y="3757332"/>
            <a:ext cx="1115817" cy="39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8CA5FA6-9E92-4BB9-83A7-0A08DA449566}"/>
              </a:ext>
            </a:extLst>
          </p:cNvPr>
          <p:cNvCxnSpPr>
            <a:stCxn id="43" idx="0"/>
            <a:endCxn id="5" idx="1"/>
          </p:cNvCxnSpPr>
          <p:nvPr/>
        </p:nvCxnSpPr>
        <p:spPr>
          <a:xfrm flipV="1">
            <a:off x="705353" y="4543048"/>
            <a:ext cx="780843" cy="68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348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9F93D-5316-441E-A640-3A566D53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Some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1F23-D880-492A-86E4-6C0F1ECD0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hlinkClick r:id="rId2"/>
              </a:rPr>
              <a:t>Lecture’s code </a:t>
            </a:r>
            <a:r>
              <a:rPr lang="en-ZA">
                <a:hlinkClick r:id="rId2"/>
              </a:rPr>
              <a:t>(GitHub</a:t>
            </a:r>
            <a:r>
              <a:rPr lang="en-ZA" dirty="0">
                <a:hlinkClick r:id="rId2"/>
              </a:rPr>
              <a:t>)</a:t>
            </a:r>
          </a:p>
          <a:p>
            <a:r>
              <a:rPr lang="en-ZA" dirty="0">
                <a:hlinkClick r:id="rId2"/>
              </a:rPr>
              <a:t>Complexity</a:t>
            </a:r>
            <a:endParaRPr lang="en-ZA" dirty="0"/>
          </a:p>
          <a:p>
            <a:r>
              <a:rPr lang="en-ZA" dirty="0">
                <a:hlinkClick r:id="rId3"/>
              </a:rPr>
              <a:t>Linked List, Carnegie Mellon U</a:t>
            </a:r>
            <a:endParaRPr lang="en-ZA" dirty="0"/>
          </a:p>
          <a:p>
            <a:r>
              <a:rPr lang="en-ZA" dirty="0">
                <a:hlinkClick r:id="rId4"/>
              </a:rPr>
              <a:t>Linked List Problems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8564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Right 21">
            <a:extLst>
              <a:ext uri="{FF2B5EF4-FFF2-40B4-BE49-F238E27FC236}">
                <a16:creationId xmlns:a16="http://schemas.microsoft.com/office/drawing/2014/main" id="{95AA1719-B03F-4446-B305-B60B4F88DBE0}"/>
              </a:ext>
            </a:extLst>
          </p:cNvPr>
          <p:cNvSpPr/>
          <p:nvPr/>
        </p:nvSpPr>
        <p:spPr>
          <a:xfrm>
            <a:off x="9806356" y="2158511"/>
            <a:ext cx="1755531" cy="237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5CADE-9D1C-4CA5-A957-AFA30188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3499"/>
          </a:xfrm>
        </p:spPr>
        <p:txBody>
          <a:bodyPr>
            <a:normAutofit fontScale="90000"/>
          </a:bodyPr>
          <a:lstStyle/>
          <a:p>
            <a:r>
              <a:rPr lang="en-ZA" dirty="0"/>
              <a:t>Recap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035ECB-438C-4DCC-B30B-5714DE1031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496444"/>
              </p:ext>
            </p:extLst>
          </p:nvPr>
        </p:nvGraphicFramePr>
        <p:xfrm>
          <a:off x="1600199" y="1721730"/>
          <a:ext cx="8302870" cy="1223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1435">
                  <a:extLst>
                    <a:ext uri="{9D8B030D-6E8A-4147-A177-3AD203B41FA5}">
                      <a16:colId xmlns:a16="http://schemas.microsoft.com/office/drawing/2014/main" val="3239544547"/>
                    </a:ext>
                  </a:extLst>
                </a:gridCol>
                <a:gridCol w="4151435">
                  <a:extLst>
                    <a:ext uri="{9D8B030D-6E8A-4147-A177-3AD203B41FA5}">
                      <a16:colId xmlns:a16="http://schemas.microsoft.com/office/drawing/2014/main" val="3932066581"/>
                    </a:ext>
                  </a:extLst>
                </a:gridCol>
              </a:tblGrid>
              <a:tr h="1223694">
                <a:tc>
                  <a:txBody>
                    <a:bodyPr/>
                    <a:lstStyle/>
                    <a:p>
                      <a:pPr algn="ctr"/>
                      <a:r>
                        <a:rPr lang="en-ZA" sz="4800" dirty="0"/>
                        <a:t>Value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4800" dirty="0"/>
                        <a:t>Next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6175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72CB2AD-C5F8-4607-A884-0E8082D7C1C1}"/>
              </a:ext>
            </a:extLst>
          </p:cNvPr>
          <p:cNvSpPr txBox="1"/>
          <p:nvPr/>
        </p:nvSpPr>
        <p:spPr>
          <a:xfrm>
            <a:off x="4470674" y="951908"/>
            <a:ext cx="2561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600" dirty="0"/>
              <a:t>Link or Node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A6026A-AE73-49D5-AC67-EAD02CC7F44A}"/>
              </a:ext>
            </a:extLst>
          </p:cNvPr>
          <p:cNvCxnSpPr>
            <a:cxnSpLocks/>
          </p:cNvCxnSpPr>
          <p:nvPr/>
        </p:nvCxnSpPr>
        <p:spPr>
          <a:xfrm flipV="1">
            <a:off x="3552092" y="2945424"/>
            <a:ext cx="0" cy="55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61DF5A-72ED-4826-BD3A-F458D7038424}"/>
              </a:ext>
            </a:extLst>
          </p:cNvPr>
          <p:cNvCxnSpPr>
            <a:cxnSpLocks/>
          </p:cNvCxnSpPr>
          <p:nvPr/>
        </p:nvCxnSpPr>
        <p:spPr>
          <a:xfrm flipV="1">
            <a:off x="8001000" y="2945425"/>
            <a:ext cx="0" cy="48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62D4FA-225C-4E8C-9FF8-68E354EE611B}"/>
              </a:ext>
            </a:extLst>
          </p:cNvPr>
          <p:cNvCxnSpPr/>
          <p:nvPr/>
        </p:nvCxnSpPr>
        <p:spPr>
          <a:xfrm>
            <a:off x="5751634" y="2945424"/>
            <a:ext cx="0" cy="3547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15C73B-4B0E-4AFF-B421-DBA3BE0506B4}"/>
              </a:ext>
            </a:extLst>
          </p:cNvPr>
          <p:cNvSpPr txBox="1"/>
          <p:nvPr/>
        </p:nvSpPr>
        <p:spPr>
          <a:xfrm>
            <a:off x="1046285" y="3842238"/>
            <a:ext cx="34243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The side of the linked list that holds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It is a variable like any other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It has a data type as held in an array or vector: int, float, char, string 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1A4F27-DF9B-4851-A349-35A2655E0B39}"/>
              </a:ext>
            </a:extLst>
          </p:cNvPr>
          <p:cNvSpPr txBox="1"/>
          <p:nvPr/>
        </p:nvSpPr>
        <p:spPr>
          <a:xfrm>
            <a:off x="6440367" y="3912577"/>
            <a:ext cx="3424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The side of the linked list that holds the pointer to the next </a:t>
            </a:r>
            <a:r>
              <a:rPr lang="en-ZA" dirty="0" err="1"/>
              <a:t>lik</a:t>
            </a:r>
            <a:r>
              <a:rPr lang="en-ZA" dirty="0"/>
              <a:t> or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It is also a variable like any other variables</a:t>
            </a:r>
          </a:p>
        </p:txBody>
      </p:sp>
    </p:spTree>
    <p:extLst>
      <p:ext uri="{BB962C8B-B14F-4D97-AF65-F5344CB8AC3E}">
        <p14:creationId xmlns:p14="http://schemas.microsoft.com/office/powerpoint/2010/main" val="379835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9B57-AA95-414F-8E73-CE07144B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330"/>
          </a:xfrm>
        </p:spPr>
        <p:txBody>
          <a:bodyPr>
            <a:normAutofit fontScale="90000"/>
          </a:bodyPr>
          <a:lstStyle/>
          <a:p>
            <a:pPr algn="ctr"/>
            <a:r>
              <a:rPr lang="en-ZA" dirty="0"/>
              <a:t>Operations in a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9656E-021D-43C1-8804-9BA46639D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354"/>
            <a:ext cx="10515600" cy="511652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ZA" dirty="0"/>
              <a:t>Traversing the List (aka </a:t>
            </a:r>
            <a:r>
              <a:rPr lang="en-ZA" b="1" dirty="0"/>
              <a:t>-&gt; next</a:t>
            </a:r>
            <a:r>
              <a:rPr lang="en-ZA" dirty="0"/>
              <a:t>)</a:t>
            </a:r>
          </a:p>
          <a:p>
            <a:pPr>
              <a:lnSpc>
                <a:spcPct val="200000"/>
              </a:lnSpc>
            </a:pPr>
            <a:r>
              <a:rPr lang="en-US" dirty="0"/>
              <a:t>Inserting at the front of the list</a:t>
            </a:r>
          </a:p>
          <a:p>
            <a:pPr>
              <a:lnSpc>
                <a:spcPct val="200000"/>
              </a:lnSpc>
            </a:pPr>
            <a:r>
              <a:rPr lang="en-US" dirty="0"/>
              <a:t>Inserting at the back of the list</a:t>
            </a:r>
          </a:p>
          <a:p>
            <a:pPr>
              <a:lnSpc>
                <a:spcPct val="200000"/>
              </a:lnSpc>
            </a:pPr>
            <a:r>
              <a:rPr lang="en-US" dirty="0"/>
              <a:t>Inserting into the list at </a:t>
            </a:r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4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9B57-AA95-414F-8E73-CE07144B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8957"/>
            <a:ext cx="12192000" cy="507330"/>
          </a:xfrm>
        </p:spPr>
        <p:txBody>
          <a:bodyPr>
            <a:normAutofit fontScale="90000"/>
          </a:bodyPr>
          <a:lstStyle/>
          <a:p>
            <a:pPr algn="ctr"/>
            <a:r>
              <a:rPr lang="en-ZA" dirty="0"/>
              <a:t>Operations in a Linked List (</a:t>
            </a:r>
            <a:r>
              <a:rPr lang="en-ZA" b="1" dirty="0"/>
              <a:t>housekeeping rules</a:t>
            </a:r>
            <a:r>
              <a:rPr lang="en-ZA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0D04FD-064B-4CB4-AA5D-23E543C91AB9}"/>
              </a:ext>
            </a:extLst>
          </p:cNvPr>
          <p:cNvSpPr/>
          <p:nvPr/>
        </p:nvSpPr>
        <p:spPr>
          <a:xfrm>
            <a:off x="387096" y="1046631"/>
            <a:ext cx="33710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endParaRPr lang="en-Z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pPr lvl="2"/>
            <a:r>
              <a:rPr lang="en-ZA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* next;</a:t>
            </a:r>
          </a:p>
          <a:p>
            <a:pPr lvl="1"/>
            <a:endParaRPr lang="en-Z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Node() {};</a:t>
            </a:r>
          </a:p>
          <a:p>
            <a:pPr lvl="1"/>
            <a:endParaRPr lang="en-Z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Node(</a:t>
            </a:r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-&gt;value = </a:t>
            </a:r>
            <a:r>
              <a:rPr lang="en-ZA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next = </a:t>
            </a:r>
            <a:r>
              <a:rPr lang="en-ZA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E91D24-638F-4035-87C5-FA6D6AB264FF}"/>
              </a:ext>
            </a:extLst>
          </p:cNvPr>
          <p:cNvSpPr/>
          <p:nvPr/>
        </p:nvSpPr>
        <p:spPr>
          <a:xfrm>
            <a:off x="365760" y="1033272"/>
            <a:ext cx="3383280" cy="369417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266C7F-1BDD-435A-9A77-B93564A2264C}"/>
              </a:ext>
            </a:extLst>
          </p:cNvPr>
          <p:cNvSpPr/>
          <p:nvPr/>
        </p:nvSpPr>
        <p:spPr>
          <a:xfrm>
            <a:off x="4163568" y="103327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pPr lvl="1"/>
            <a:r>
              <a:rPr lang="en-ZA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* next;</a:t>
            </a:r>
          </a:p>
          <a:p>
            <a:pPr lvl="1"/>
            <a:endParaRPr lang="en-Z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Node(</a:t>
            </a:r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-&gt;value = </a:t>
            </a:r>
            <a:r>
              <a:rPr lang="en-ZA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next = </a:t>
            </a:r>
            <a:r>
              <a:rPr lang="en-ZA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B8EB97-BDEF-48F5-A03C-9DB98878789A}"/>
              </a:ext>
            </a:extLst>
          </p:cNvPr>
          <p:cNvSpPr/>
          <p:nvPr/>
        </p:nvSpPr>
        <p:spPr>
          <a:xfrm>
            <a:off x="4151376" y="1033272"/>
            <a:ext cx="3300984" cy="259689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4B3D91-C6D2-4B65-A451-849AA671F618}"/>
              </a:ext>
            </a:extLst>
          </p:cNvPr>
          <p:cNvSpPr txBox="1"/>
          <p:nvPr/>
        </p:nvSpPr>
        <p:spPr>
          <a:xfrm>
            <a:off x="365760" y="4974433"/>
            <a:ext cx="3630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Those classes have the name </a:t>
            </a:r>
            <a:r>
              <a:rPr lang="en-ZA" b="1" dirty="0"/>
              <a:t>Node</a:t>
            </a:r>
            <a:r>
              <a:rPr lang="en-ZA" dirty="0"/>
              <a:t>. They are also called </a:t>
            </a:r>
            <a:r>
              <a:rPr lang="en-ZA" b="1" dirty="0"/>
              <a:t>Link</a:t>
            </a:r>
            <a:r>
              <a:rPr lang="en-ZA" dirty="0"/>
              <a:t>. They can be call whatever suits you as long as you remember why you created them.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354066-7C52-4257-85E2-923917E56120}"/>
              </a:ext>
            </a:extLst>
          </p:cNvPr>
          <p:cNvSpPr txBox="1"/>
          <p:nvPr/>
        </p:nvSpPr>
        <p:spPr>
          <a:xfrm>
            <a:off x="4151377" y="3877153"/>
            <a:ext cx="3054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Struct</a:t>
            </a:r>
            <a:r>
              <a:rPr lang="en-ZA" dirty="0"/>
              <a:t>s, </a:t>
            </a:r>
            <a:r>
              <a:rPr lang="en-ZA" b="1" dirty="0"/>
              <a:t>Class</a:t>
            </a:r>
            <a:r>
              <a:rPr lang="en-ZA" dirty="0"/>
              <a:t>es, up to you, but remember that by default, members of a struct are public, and private for a class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15A624-911D-4FB7-A38A-90C5D8E54F3B}"/>
              </a:ext>
            </a:extLst>
          </p:cNvPr>
          <p:cNvSpPr/>
          <p:nvPr/>
        </p:nvSpPr>
        <p:spPr>
          <a:xfrm>
            <a:off x="387096" y="5000294"/>
            <a:ext cx="3489960" cy="1451467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5BBCB8-EC8D-46E0-A93E-961C87D034A2}"/>
              </a:ext>
            </a:extLst>
          </p:cNvPr>
          <p:cNvSpPr/>
          <p:nvPr/>
        </p:nvSpPr>
        <p:spPr>
          <a:xfrm>
            <a:off x="4151376" y="3877153"/>
            <a:ext cx="3063240" cy="121605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92EA3-122D-40FF-BD90-E2520FE2AF89}"/>
              </a:ext>
            </a:extLst>
          </p:cNvPr>
          <p:cNvSpPr txBox="1"/>
          <p:nvPr/>
        </p:nvSpPr>
        <p:spPr>
          <a:xfrm>
            <a:off x="7854696" y="900559"/>
            <a:ext cx="28072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To be noted: </a:t>
            </a:r>
            <a:r>
              <a:rPr lang="en-ZA" b="1" dirty="0"/>
              <a:t>Head</a:t>
            </a:r>
            <a:r>
              <a:rPr lang="en-ZA" dirty="0"/>
              <a:t>, </a:t>
            </a:r>
            <a:r>
              <a:rPr lang="en-ZA" b="1" dirty="0"/>
              <a:t>Tail</a:t>
            </a:r>
            <a:r>
              <a:rPr lang="en-ZA" dirty="0"/>
              <a:t>, and any other node/link is equal in the linked list. Do not treat the head or tail node differently from the other node. The head (pointer) is a node that tell us where the other links are. The tail is a pointer that tells us where that linked list stops.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66ACE2-4F6F-40E5-A137-D7B8DA4A9979}"/>
              </a:ext>
            </a:extLst>
          </p:cNvPr>
          <p:cNvSpPr/>
          <p:nvPr/>
        </p:nvSpPr>
        <p:spPr>
          <a:xfrm>
            <a:off x="7845552" y="900559"/>
            <a:ext cx="2816352" cy="2866769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997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7ADC-D182-461E-AB10-BC3E45D8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392"/>
            <a:ext cx="10515600" cy="847289"/>
          </a:xfrm>
        </p:spPr>
        <p:txBody>
          <a:bodyPr>
            <a:normAutofit fontScale="90000"/>
          </a:bodyPr>
          <a:lstStyle/>
          <a:p>
            <a:r>
              <a:rPr lang="en-ZA" dirty="0"/>
              <a:t>Traversing the List</a:t>
            </a:r>
            <a:br>
              <a:rPr lang="en-US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2C097-B219-48EA-82ED-0EDC9E39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8" y="897622"/>
            <a:ext cx="10775302" cy="5702986"/>
          </a:xfrm>
        </p:spPr>
        <p:txBody>
          <a:bodyPr>
            <a:normAutofit/>
          </a:bodyPr>
          <a:lstStyle/>
          <a:p>
            <a:r>
              <a:rPr lang="en-ZA" dirty="0"/>
              <a:t>Aim: We need to access each element of the list. No indexing or random access like in a vector or array.</a:t>
            </a:r>
          </a:p>
          <a:p>
            <a:r>
              <a:rPr lang="en-ZA" dirty="0"/>
              <a:t>Procedure:</a:t>
            </a:r>
          </a:p>
          <a:p>
            <a:pPr lvl="1">
              <a:lnSpc>
                <a:spcPct val="200000"/>
              </a:lnSpc>
            </a:pPr>
            <a:r>
              <a:rPr lang="en-ZA" dirty="0"/>
              <a:t>Rule 1: Never lose the head</a:t>
            </a:r>
          </a:p>
          <a:p>
            <a:pPr lvl="1">
              <a:lnSpc>
                <a:spcPct val="200000"/>
              </a:lnSpc>
            </a:pPr>
            <a:r>
              <a:rPr lang="en-ZA" dirty="0"/>
              <a:t>Rule 2: Don’t overshoot: You need to know when to stop</a:t>
            </a:r>
          </a:p>
          <a:p>
            <a:pPr lvl="1">
              <a:lnSpc>
                <a:spcPct val="200000"/>
              </a:lnSpc>
            </a:pPr>
            <a:r>
              <a:rPr lang="en-ZA" dirty="0"/>
              <a:t>From Rule 1: Create a node that points to head pointer.</a:t>
            </a:r>
          </a:p>
          <a:p>
            <a:pPr lvl="1">
              <a:lnSpc>
                <a:spcPct val="200000"/>
              </a:lnSpc>
            </a:pPr>
            <a:r>
              <a:rPr lang="en-ZA" dirty="0"/>
              <a:t>From there, follow the lead of the pointer of each node </a:t>
            </a:r>
          </a:p>
          <a:p>
            <a:pPr lvl="1">
              <a:lnSpc>
                <a:spcPct val="200000"/>
              </a:lnSpc>
            </a:pPr>
            <a:r>
              <a:rPr lang="en-ZA" dirty="0"/>
              <a:t>From Rule 2: The tail pointer has a null pointer, when you see it apply the brakes</a:t>
            </a:r>
          </a:p>
          <a:p>
            <a:pPr lvl="1"/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25397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7ADC-D182-461E-AB10-BC3E45D8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392"/>
            <a:ext cx="10515600" cy="847289"/>
          </a:xfrm>
        </p:spPr>
        <p:txBody>
          <a:bodyPr>
            <a:normAutofit fontScale="90000"/>
          </a:bodyPr>
          <a:lstStyle/>
          <a:p>
            <a:r>
              <a:rPr lang="en-ZA" dirty="0"/>
              <a:t>Traversing the List</a:t>
            </a:r>
            <a:br>
              <a:rPr lang="en-US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2C097-B219-48EA-82ED-0EDC9E39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8" y="2258008"/>
            <a:ext cx="10775302" cy="1828800"/>
          </a:xfrm>
        </p:spPr>
        <p:txBody>
          <a:bodyPr>
            <a:noAutofit/>
          </a:bodyPr>
          <a:lstStyle/>
          <a:p>
            <a:pPr marL="457200" lvl="1" indent="0" algn="ctr">
              <a:buNone/>
            </a:pPr>
            <a:r>
              <a:rPr lang="en-ZA" sz="6000" dirty="0"/>
              <a:t>For the exercise, we will use a </a:t>
            </a:r>
            <a:r>
              <a:rPr lang="en-ZA" sz="6000" b="1" u="sng" dirty="0"/>
              <a:t>vector</a:t>
            </a:r>
            <a:r>
              <a:rPr lang="en-ZA" sz="6000" dirty="0"/>
              <a:t> to store our values</a:t>
            </a:r>
          </a:p>
          <a:p>
            <a:pPr marL="457200" lvl="1" indent="0" algn="ctr">
              <a:buNone/>
            </a:pPr>
            <a:r>
              <a:rPr lang="en-ZA" sz="6000" dirty="0"/>
              <a:t>Just for fun …</a:t>
            </a:r>
          </a:p>
          <a:p>
            <a:endParaRPr lang="en-ZA" sz="6000" dirty="0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" name="3D Model 3" descr="Happy Face">
                <a:extLst>
                  <a:ext uri="{FF2B5EF4-FFF2-40B4-BE49-F238E27FC236}">
                    <a16:creationId xmlns:a16="http://schemas.microsoft.com/office/drawing/2014/main" id="{E3499E96-40F3-4A79-853A-E980344BEDB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03435573"/>
                  </p:ext>
                </p:extLst>
              </p:nvPr>
            </p:nvGraphicFramePr>
            <p:xfrm>
              <a:off x="8673197" y="4086808"/>
              <a:ext cx="2293195" cy="230757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293195" cy="2307571"/>
                    </a:xfrm>
                    <a:prstGeom prst="rect">
                      <a:avLst/>
                    </a:prstGeom>
                  </am3d:spPr>
                  <am3d:camera>
                    <am3d:pos x="0" y="0" z="8115446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1035753" d="1000000"/>
                    <am3d:preTrans dx="285" dy="0" dz="997314"/>
                    <am3d:scale>
                      <am3d:sx n="1000000" d="1000000"/>
                      <am3d:sy n="1000000" d="1000000"/>
                      <am3d:sz n="1000000" d="1000000"/>
                    </am3d:scale>
                    <am3d:rot ax="-848038" ay="-1294707" az="317470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409036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" name="3D Model 3" descr="Happy Face">
                <a:extLst>
                  <a:ext uri="{FF2B5EF4-FFF2-40B4-BE49-F238E27FC236}">
                    <a16:creationId xmlns:a16="http://schemas.microsoft.com/office/drawing/2014/main" id="{E3499E96-40F3-4A79-853A-E980344BEDB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73197" y="4086808"/>
                <a:ext cx="2293195" cy="23075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55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2723</Words>
  <Application>Microsoft Office PowerPoint</Application>
  <PresentationFormat>Widescreen</PresentationFormat>
  <Paragraphs>551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Office Theme</vt:lpstr>
      <vt:lpstr>Linked Lists</vt:lpstr>
      <vt:lpstr>Array and Vectors</vt:lpstr>
      <vt:lpstr>Array and Vectors</vt:lpstr>
      <vt:lpstr>Recap</vt:lpstr>
      <vt:lpstr>Recap</vt:lpstr>
      <vt:lpstr>Operations in a Linked List</vt:lpstr>
      <vt:lpstr>Operations in a Linked List (housekeeping rules)</vt:lpstr>
      <vt:lpstr>Traversing the List </vt:lpstr>
      <vt:lpstr>Traversing the List </vt:lpstr>
      <vt:lpstr>Traversing the List (Print the value stored in each node) </vt:lpstr>
      <vt:lpstr>Traversing the List (Print the value stored in each node) </vt:lpstr>
      <vt:lpstr>Traversing the List (Print the value stored in each node) </vt:lpstr>
      <vt:lpstr>Traversing the List (Print the value stored in each node) </vt:lpstr>
      <vt:lpstr>Traversing the List (Print the value stored in each node) </vt:lpstr>
      <vt:lpstr>Traversing the List (Print the value stored in each node) </vt:lpstr>
      <vt:lpstr>Traversing the List (Print the value stored in each node) </vt:lpstr>
      <vt:lpstr>Traversing the List (Print the value stored in each node) </vt:lpstr>
      <vt:lpstr>Inserting at the front of the list    </vt:lpstr>
      <vt:lpstr>Inserting at the front of the list    </vt:lpstr>
      <vt:lpstr>Inserting at the front of the list    </vt:lpstr>
      <vt:lpstr>Inserting at the front of the list    </vt:lpstr>
      <vt:lpstr>Inserting at the front of the list    </vt:lpstr>
      <vt:lpstr>Inserting at the back of the list</vt:lpstr>
      <vt:lpstr>Inserting at the back of the list     </vt:lpstr>
      <vt:lpstr>Inserting at the back of the list     </vt:lpstr>
      <vt:lpstr>Inserting at the back of the list     </vt:lpstr>
      <vt:lpstr>Inserting at the back of the list     </vt:lpstr>
      <vt:lpstr>Inserting at the back of the list     </vt:lpstr>
      <vt:lpstr>Inserting into the list at index i</vt:lpstr>
      <vt:lpstr>Inserting into the list at index i     </vt:lpstr>
      <vt:lpstr>Inserting into the list at index i     </vt:lpstr>
      <vt:lpstr>Inserting into the list at index i     </vt:lpstr>
      <vt:lpstr>Inserting into the list at index i     </vt:lpstr>
      <vt:lpstr>Inserting into the list at index i     </vt:lpstr>
      <vt:lpstr>Questions</vt:lpstr>
      <vt:lpstr>Cache Memory &amp; Locality of Reference</vt:lpstr>
      <vt:lpstr>Cache Memory &amp; Locality of Reference</vt:lpstr>
      <vt:lpstr>Cache Memory &amp; Locality of Reference</vt:lpstr>
      <vt:lpstr>Exercises</vt:lpstr>
      <vt:lpstr>Some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Julien NYAMBAL</dc:creator>
  <cp:lastModifiedBy>Julien NYAMBAL</cp:lastModifiedBy>
  <cp:revision>1</cp:revision>
  <dcterms:created xsi:type="dcterms:W3CDTF">2019-08-06T20:19:20Z</dcterms:created>
  <dcterms:modified xsi:type="dcterms:W3CDTF">2019-08-10T13:12:39Z</dcterms:modified>
</cp:coreProperties>
</file>