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3" r:id="rId11"/>
    <p:sldId id="264" r:id="rId12"/>
    <p:sldId id="265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5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3AF12-E673-494F-9669-28F9860F0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Analyse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B45352-A4E4-4D4B-A5E7-FA1334998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i="0" dirty="0" err="1">
                <a:solidFill>
                  <a:schemeClr val="tx1"/>
                </a:solidFill>
                <a:effectLst/>
                <a:latin typeface="zeitung"/>
              </a:rPr>
              <a:t>European</a:t>
            </a:r>
            <a:r>
              <a:rPr lang="fr-FR" b="1" i="0" dirty="0">
                <a:solidFill>
                  <a:schemeClr val="tx1"/>
                </a:solidFill>
                <a:effectLst/>
                <a:latin typeface="zeitung"/>
              </a:rPr>
              <a:t> Football Database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3721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AD006-2949-4554-9FD8-89C819A6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 des données après analyse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7216D6B-770E-433D-971C-302BA8D5F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8145" y="1845793"/>
            <a:ext cx="5282539" cy="3530159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8F59E4A-88CA-4643-9852-E8E3A88A5D91}"/>
              </a:ext>
            </a:extLst>
          </p:cNvPr>
          <p:cNvSpPr txBox="1"/>
          <p:nvPr/>
        </p:nvSpPr>
        <p:spPr>
          <a:xfrm>
            <a:off x="1598762" y="5601419"/>
            <a:ext cx="9389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Histogramme représentant le nombre total de minute jouées par les joueurs. Ca va permettre </a:t>
            </a:r>
          </a:p>
          <a:p>
            <a:r>
              <a:rPr lang="fr-FR" dirty="0"/>
              <a:t>sur tout les joueurs restant du </a:t>
            </a:r>
            <a:r>
              <a:rPr lang="fr-FR" dirty="0" err="1"/>
              <a:t>dataset</a:t>
            </a:r>
            <a:r>
              <a:rPr lang="fr-FR" dirty="0"/>
              <a:t> de faire une moyenne du temps joué. Ici la moyenne est</a:t>
            </a:r>
          </a:p>
          <a:p>
            <a:r>
              <a:rPr lang="fr-FR" dirty="0"/>
              <a:t>De 3000 minutes</a:t>
            </a:r>
          </a:p>
        </p:txBody>
      </p:sp>
    </p:spTree>
    <p:extLst>
      <p:ext uri="{BB962C8B-B14F-4D97-AF65-F5344CB8AC3E}">
        <p14:creationId xmlns:p14="http://schemas.microsoft.com/office/powerpoint/2010/main" val="412044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5F022-E63F-427C-911C-8B05404CF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 des données après analyse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440BBAE-EFDD-47CA-BC45-DADEBAF09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931459"/>
            <a:ext cx="4347136" cy="3117869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FF74D03-C02E-4C39-8B79-6641D0FDE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19" y="2257604"/>
            <a:ext cx="6152464" cy="234279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86FA76B-90B7-4196-A702-FB81A9662204}"/>
              </a:ext>
            </a:extLst>
          </p:cNvPr>
          <p:cNvSpPr txBox="1"/>
          <p:nvPr/>
        </p:nvSpPr>
        <p:spPr>
          <a:xfrm>
            <a:off x="1371600" y="5658928"/>
            <a:ext cx="1003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Ces graphiques permettent de savoir la majorité des club et pays du club des joueurs encore présent </a:t>
            </a:r>
          </a:p>
          <a:p>
            <a:r>
              <a:rPr lang="fr-FR" dirty="0"/>
              <a:t>dans le </a:t>
            </a:r>
            <a:r>
              <a:rPr lang="fr-FR" dirty="0" err="1"/>
              <a:t>dataset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0558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E5F394-4462-4385-B5A3-E6D03D85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données restants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1895740-5862-413D-8BEF-C68BD1DB7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752" y="3429000"/>
            <a:ext cx="8184495" cy="2998951"/>
          </a:xfrm>
          <a:prstGeom prst="rect">
            <a:avLst/>
          </a:prstGeom>
        </p:spPr>
      </p:pic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6AA61FD6-3582-4426-9F97-FB89EFED3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4956" y="1723486"/>
            <a:ext cx="9234488" cy="1485900"/>
          </a:xfrm>
        </p:spPr>
      </p:pic>
    </p:spTree>
    <p:extLst>
      <p:ext uri="{BB962C8B-B14F-4D97-AF65-F5344CB8AC3E}">
        <p14:creationId xmlns:p14="http://schemas.microsoft.com/office/powerpoint/2010/main" val="3373473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F48ED6-56A1-4FEA-821F-197656F0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données restants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42C46F5-C8F9-4481-8538-DFEA2B211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763" y="1699404"/>
            <a:ext cx="8248473" cy="358140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9C8C163-92F0-41AE-B295-BED5D739B31B}"/>
              </a:ext>
            </a:extLst>
          </p:cNvPr>
          <p:cNvSpPr txBox="1"/>
          <p:nvPr/>
        </p:nvSpPr>
        <p:spPr>
          <a:xfrm>
            <a:off x="2058838" y="5658928"/>
            <a:ext cx="8730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Ce graphique nous permet de comparer les 3 derniers joueurs du </a:t>
            </a:r>
            <a:r>
              <a:rPr lang="fr-FR" dirty="0" err="1"/>
              <a:t>dataset</a:t>
            </a:r>
            <a:r>
              <a:rPr lang="fr-FR" dirty="0"/>
              <a:t> après filtrage </a:t>
            </a:r>
          </a:p>
          <a:p>
            <a:r>
              <a:rPr lang="fr-FR" dirty="0"/>
              <a:t>par leur nombre de but des saisons 2016 à 2020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1170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8A5A8-72F5-4EF1-8046-34AD2C935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E4E65D-E347-4995-905F-DEDDF9F3E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Après analyse on peut suggéré que Lionel Messi sera le meilleur buteur de la prochaine saison d’après nos critères de sélection</a:t>
            </a:r>
          </a:p>
          <a:p>
            <a:endParaRPr lang="fr-FR" dirty="0"/>
          </a:p>
          <a:p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pas assez complet</a:t>
            </a:r>
          </a:p>
          <a:p>
            <a:endParaRPr lang="fr-FR" dirty="0"/>
          </a:p>
          <a:p>
            <a:r>
              <a:rPr lang="fr-FR" dirty="0"/>
              <a:t>Données manquantes</a:t>
            </a:r>
          </a:p>
        </p:txBody>
      </p:sp>
    </p:spTree>
    <p:extLst>
      <p:ext uri="{BB962C8B-B14F-4D97-AF65-F5344CB8AC3E}">
        <p14:creationId xmlns:p14="http://schemas.microsoft.com/office/powerpoint/2010/main" val="1675846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DCD256-18AC-4CC5-81A6-71FCDD3DF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1FF0678-9C29-41BE-95B1-6C87F4296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38300"/>
            <a:ext cx="3472573" cy="358140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E949E11-34BA-41F9-B97C-A8DA64217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435" y="1638300"/>
            <a:ext cx="4965079" cy="354285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3FE201D-DC7D-4562-859E-A01C38B53E03}"/>
              </a:ext>
            </a:extLst>
          </p:cNvPr>
          <p:cNvSpPr txBox="1"/>
          <p:nvPr/>
        </p:nvSpPr>
        <p:spPr>
          <a:xfrm>
            <a:off x="2142449" y="5848709"/>
            <a:ext cx="790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graphique et le nuage de point nous montre que le </a:t>
            </a:r>
            <a:r>
              <a:rPr lang="fr-FR" dirty="0" err="1"/>
              <a:t>dataset</a:t>
            </a:r>
            <a:r>
              <a:rPr lang="fr-FR" dirty="0"/>
              <a:t> n’est pas complet</a:t>
            </a:r>
          </a:p>
        </p:txBody>
      </p:sp>
    </p:spTree>
    <p:extLst>
      <p:ext uri="{BB962C8B-B14F-4D97-AF65-F5344CB8AC3E}">
        <p14:creationId xmlns:p14="http://schemas.microsoft.com/office/powerpoint/2010/main" val="359895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269BB4-B98B-40AE-AAE6-09F5ECA25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9FC263-1CF9-467B-96EE-999DE6793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Présentation du sujet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Problématique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Présentation des données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Filtrage des données après analyse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Analyse des données restants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4275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46B01A-B43C-4F58-B9F7-3DA389D7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sujet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EC21AD-3A20-4EC0-ADDB-6F14D8EAC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Thème du sujet : foot</a:t>
            </a:r>
          </a:p>
          <a:p>
            <a:endParaRPr lang="fr-FR" dirty="0"/>
          </a:p>
          <a:p>
            <a:r>
              <a:rPr lang="fr-FR" dirty="0" err="1"/>
              <a:t>Dataset</a:t>
            </a:r>
            <a:r>
              <a:rPr lang="fr-FR" dirty="0"/>
              <a:t> qui regroupe les stats de chaque joueur de la saison 2016 à 2020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952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FD5802-6EDE-46CD-96B9-6288E8AF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7AB84F-BE13-4141-9396-9BFDEF3B9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24292F"/>
                </a:solidFill>
                <a:effectLst/>
                <a:latin typeface="-apple-system"/>
              </a:rPr>
              <a:t>Je suis parieur sportif je veux prédire quel joueur sera le meilleur buteur de la saison pour parier dessus</a:t>
            </a:r>
          </a:p>
          <a:p>
            <a:endParaRPr lang="fr-FR" dirty="0">
              <a:solidFill>
                <a:srgbClr val="24292F"/>
              </a:solidFill>
              <a:latin typeface="-apple-system"/>
            </a:endParaRPr>
          </a:p>
          <a:p>
            <a:r>
              <a:rPr lang="fr-FR" dirty="0">
                <a:solidFill>
                  <a:srgbClr val="24292F"/>
                </a:solidFill>
                <a:latin typeface="-apple-system"/>
              </a:rPr>
              <a:t>Objectif : Retrouver le joueur dans le </a:t>
            </a:r>
            <a:r>
              <a:rPr lang="fr-FR" dirty="0" err="1">
                <a:solidFill>
                  <a:srgbClr val="24292F"/>
                </a:solidFill>
                <a:latin typeface="-apple-system"/>
              </a:rPr>
              <a:t>dataset</a:t>
            </a:r>
            <a:r>
              <a:rPr lang="fr-FR" dirty="0">
                <a:solidFill>
                  <a:srgbClr val="24292F"/>
                </a:solidFill>
                <a:latin typeface="-apple-system"/>
              </a:rPr>
              <a:t> qui regroupe tout les critères d’un potentiel meilleur buteur pour la prochaine saison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34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E98F2E-951F-42D0-89C1-A06B3235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des données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B5C1440-AA94-4243-B0C7-4F58B3DD8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528" y="1428750"/>
            <a:ext cx="5049937" cy="3003407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39E19A3-68F7-4D73-AF84-9595FCDFE793}"/>
              </a:ext>
            </a:extLst>
          </p:cNvPr>
          <p:cNvSpPr txBox="1"/>
          <p:nvPr/>
        </p:nvSpPr>
        <p:spPr>
          <a:xfrm>
            <a:off x="7470475" y="1814063"/>
            <a:ext cx="5940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</a:t>
            </a:r>
            <a:r>
              <a:rPr lang="fr-FR" dirty="0" err="1"/>
              <a:t>Dataset</a:t>
            </a:r>
            <a:r>
              <a:rPr lang="fr-FR" dirty="0"/>
              <a:t> de 15 colonnes  et 660 lignes</a:t>
            </a:r>
          </a:p>
          <a:p>
            <a:endParaRPr lang="fr-FR" dirty="0"/>
          </a:p>
          <a:p>
            <a:r>
              <a:rPr lang="fr-FR" dirty="0"/>
              <a:t>-Chaque joueur représente une ligne </a:t>
            </a:r>
          </a:p>
          <a:p>
            <a:endParaRPr lang="fr-FR" dirty="0"/>
          </a:p>
          <a:p>
            <a:r>
              <a:rPr lang="fr-FR" dirty="0"/>
              <a:t>-Les colonnes représentes ses stats et </a:t>
            </a:r>
          </a:p>
          <a:p>
            <a:r>
              <a:rPr lang="fr-FR" dirty="0"/>
              <a:t>informations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11DBE7D-D7D0-4D2A-AAE3-372CCE032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528" y="4751831"/>
            <a:ext cx="7315156" cy="168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5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2330D2-DD1B-47B5-B3B2-15C65DCC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des données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7F2D2F8-DA8D-4358-8DC9-9DBFF0D22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095" y="1593817"/>
            <a:ext cx="7099540" cy="4198821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53AE507-19A1-4BFB-86E1-91D0B5DBDCEA}"/>
              </a:ext>
            </a:extLst>
          </p:cNvPr>
          <p:cNvSpPr txBox="1"/>
          <p:nvPr/>
        </p:nvSpPr>
        <p:spPr>
          <a:xfrm>
            <a:off x="8641446" y="1773613"/>
            <a:ext cx="36365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Heatmap</a:t>
            </a:r>
            <a:r>
              <a:rPr lang="fr-FR" dirty="0"/>
              <a:t> des données chiffré</a:t>
            </a:r>
          </a:p>
          <a:p>
            <a:r>
              <a:rPr lang="fr-FR" dirty="0"/>
              <a:t>du </a:t>
            </a:r>
            <a:r>
              <a:rPr lang="fr-FR" dirty="0" err="1"/>
              <a:t>dataset</a:t>
            </a:r>
            <a:r>
              <a:rPr lang="fr-FR" dirty="0"/>
              <a:t> pour mieux comprendre</a:t>
            </a:r>
          </a:p>
          <a:p>
            <a:r>
              <a:rPr lang="fr-FR" dirty="0"/>
              <a:t>les </a:t>
            </a:r>
            <a:r>
              <a:rPr lang="fr-FR" dirty="0" err="1"/>
              <a:t>features</a:t>
            </a:r>
            <a:r>
              <a:rPr lang="fr-FR" dirty="0"/>
              <a:t> entre les données pour</a:t>
            </a:r>
          </a:p>
          <a:p>
            <a:r>
              <a:rPr lang="fr-FR" dirty="0"/>
              <a:t>Le filtrage de donnée</a:t>
            </a:r>
          </a:p>
        </p:txBody>
      </p:sp>
    </p:spTree>
    <p:extLst>
      <p:ext uri="{BB962C8B-B14F-4D97-AF65-F5344CB8AC3E}">
        <p14:creationId xmlns:p14="http://schemas.microsoft.com/office/powerpoint/2010/main" val="32485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0229C2-E4B5-4047-9575-D9DF5364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des données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B901D1A-4F39-49D6-A526-6AA9C12AF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017" y="1638300"/>
            <a:ext cx="3897987" cy="358140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3C6EA01-3F2C-4A31-99AE-52969F2D2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999" y="1638300"/>
            <a:ext cx="3729800" cy="35814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5AB35D7-ADCD-4293-BEDE-BAAE2B60565A}"/>
              </a:ext>
            </a:extLst>
          </p:cNvPr>
          <p:cNvSpPr txBox="1"/>
          <p:nvPr/>
        </p:nvSpPr>
        <p:spPr>
          <a:xfrm>
            <a:off x="1846052" y="5687682"/>
            <a:ext cx="9576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Ces 2 nuages de points permettent de faire une analyse entre 2 données pour avoir des critères </a:t>
            </a:r>
          </a:p>
          <a:p>
            <a:r>
              <a:rPr lang="fr-FR" dirty="0"/>
              <a:t>de sélection pour faire un comparatif des derniers joueurs restants </a:t>
            </a:r>
          </a:p>
        </p:txBody>
      </p:sp>
    </p:spTree>
    <p:extLst>
      <p:ext uri="{BB962C8B-B14F-4D97-AF65-F5344CB8AC3E}">
        <p14:creationId xmlns:p14="http://schemas.microsoft.com/office/powerpoint/2010/main" val="420796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FC2A8-EF66-4DB8-B98A-17501946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des données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02175A6-EE7E-4E8B-B875-414190513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8450" y="1739661"/>
            <a:ext cx="8695048" cy="358140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5AB4C7A-35AC-47EC-878F-5F4B331B991A}"/>
              </a:ext>
            </a:extLst>
          </p:cNvPr>
          <p:cNvSpPr txBox="1"/>
          <p:nvPr/>
        </p:nvSpPr>
        <p:spPr>
          <a:xfrm>
            <a:off x="1968450" y="5802868"/>
            <a:ext cx="9501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Boxplot</a:t>
            </a:r>
            <a:r>
              <a:rPr lang="fr-FR" dirty="0"/>
              <a:t> représentant une moyenne de but par rapport au match joué elle nous permet de savoir</a:t>
            </a:r>
          </a:p>
          <a:p>
            <a:r>
              <a:rPr lang="fr-FR" dirty="0"/>
              <a:t>que plus un joueur joue de match plus il marque </a:t>
            </a:r>
          </a:p>
        </p:txBody>
      </p:sp>
    </p:spTree>
    <p:extLst>
      <p:ext uri="{BB962C8B-B14F-4D97-AF65-F5344CB8AC3E}">
        <p14:creationId xmlns:p14="http://schemas.microsoft.com/office/powerpoint/2010/main" val="234045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3DA348-38D5-4F80-8FD3-2C065910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 des données après analyse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7F29BB10-FD32-41F4-AFB3-B160BAA15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977" y="1662847"/>
            <a:ext cx="6167882" cy="3793635"/>
          </a:xfr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63B5E2A-93D1-45AC-88F7-B4170A2947C1}"/>
              </a:ext>
            </a:extLst>
          </p:cNvPr>
          <p:cNvSpPr txBox="1"/>
          <p:nvPr/>
        </p:nvSpPr>
        <p:spPr>
          <a:xfrm>
            <a:off x="1081177" y="5687849"/>
            <a:ext cx="10426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i="0" dirty="0">
                <a:solidFill>
                  <a:srgbClr val="444444"/>
                </a:solidFill>
                <a:effectLst/>
                <a:latin typeface="Roboto" panose="020B0604020202020204" pitchFamily="2" charset="0"/>
              </a:rPr>
              <a:t>histogramme de comptage qui permet de savoir la moyenne du nombre de but pour tout les joueurs.</a:t>
            </a:r>
          </a:p>
          <a:p>
            <a:r>
              <a:rPr lang="fr-FR" dirty="0">
                <a:solidFill>
                  <a:srgbClr val="444444"/>
                </a:solidFill>
                <a:latin typeface="Roboto" panose="020B0604020202020204" pitchFamily="2" charset="0"/>
              </a:rPr>
              <a:t>Comme on peut le voir sur le graphique la moyenne est de 11 buts pour les 660 joueurs </a:t>
            </a:r>
            <a:r>
              <a:rPr lang="fr-FR" b="0" i="0" dirty="0">
                <a:solidFill>
                  <a:srgbClr val="444444"/>
                </a:solidFill>
                <a:effectLst/>
                <a:latin typeface="Roboto" panose="020B0604020202020204" pitchFamily="2" charset="0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2255025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1163</TotalTime>
  <Words>377</Words>
  <Application>Microsoft Office PowerPoint</Application>
  <PresentationFormat>Grand écran</PresentationFormat>
  <Paragraphs>57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-apple-system</vt:lpstr>
      <vt:lpstr>Franklin Gothic Book</vt:lpstr>
      <vt:lpstr>Roboto</vt:lpstr>
      <vt:lpstr>zeitung</vt:lpstr>
      <vt:lpstr>Cadrage</vt:lpstr>
      <vt:lpstr>Analyse données</vt:lpstr>
      <vt:lpstr>Sommaire</vt:lpstr>
      <vt:lpstr>Présentation du sujet</vt:lpstr>
      <vt:lpstr>Problématique</vt:lpstr>
      <vt:lpstr>Présentation des données</vt:lpstr>
      <vt:lpstr>Présentation des données </vt:lpstr>
      <vt:lpstr>Présentation des données </vt:lpstr>
      <vt:lpstr>Présentation des données</vt:lpstr>
      <vt:lpstr>Filtrage des données après analyse</vt:lpstr>
      <vt:lpstr>Filtrage des données après analyse</vt:lpstr>
      <vt:lpstr>Filtrage des données après analyse </vt:lpstr>
      <vt:lpstr>Analyse des données restants</vt:lpstr>
      <vt:lpstr>Analyse des données restants</vt:lpstr>
      <vt:lpstr>Conclusion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données</dc:title>
  <dc:creator>julien parrot</dc:creator>
  <cp:lastModifiedBy>julien parrot</cp:lastModifiedBy>
  <cp:revision>2</cp:revision>
  <dcterms:created xsi:type="dcterms:W3CDTF">2021-10-19T13:49:00Z</dcterms:created>
  <dcterms:modified xsi:type="dcterms:W3CDTF">2021-10-20T09:12:22Z</dcterms:modified>
</cp:coreProperties>
</file>