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3AF12-E673-494F-9669-28F9860F0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B45352-A4E4-4D4B-A5E7-FA1334998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i="0" dirty="0" err="1">
                <a:solidFill>
                  <a:schemeClr val="tx1"/>
                </a:solidFill>
                <a:effectLst/>
                <a:latin typeface="zeitung"/>
              </a:rPr>
              <a:t>European</a:t>
            </a:r>
            <a:r>
              <a:rPr lang="fr-FR" b="1" i="0" dirty="0">
                <a:solidFill>
                  <a:schemeClr val="tx1"/>
                </a:solidFill>
                <a:effectLst/>
                <a:latin typeface="zeitung"/>
              </a:rPr>
              <a:t> Football Database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7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69BB4-B98B-40AE-AAE6-09F5ECA2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FC263-1CF9-467B-96EE-999DE679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du sujet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Problématique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des données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Filtrage des données après analyse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Analyse après filtrage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4275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6B01A-B43C-4F58-B9F7-3DA389D7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EC21AD-3A20-4EC0-ADDB-6F14D8EA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Thème du sujet : foot</a:t>
            </a:r>
          </a:p>
          <a:p>
            <a:endParaRPr lang="fr-FR" dirty="0"/>
          </a:p>
          <a:p>
            <a:r>
              <a:rPr lang="fr-FR" dirty="0" err="1"/>
              <a:t>Dataset</a:t>
            </a:r>
            <a:r>
              <a:rPr lang="fr-FR" dirty="0"/>
              <a:t> qui regroupe les stats de chaque joueur de la saison 2016 à 2020</a:t>
            </a:r>
          </a:p>
          <a:p>
            <a:endParaRPr lang="fr-FR" dirty="0"/>
          </a:p>
          <a:p>
            <a:r>
              <a:rPr lang="fr-FR" dirty="0"/>
              <a:t>Objectif : Prédire le meilleur buteur de la prochaine saison </a:t>
            </a:r>
          </a:p>
        </p:txBody>
      </p:sp>
    </p:spTree>
    <p:extLst>
      <p:ext uri="{BB962C8B-B14F-4D97-AF65-F5344CB8AC3E}">
        <p14:creationId xmlns:p14="http://schemas.microsoft.com/office/powerpoint/2010/main" val="181952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FD5802-6EDE-46CD-96B9-6288E8AF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7AB84F-BE13-4141-9396-9BFDEF3B9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4292F"/>
                </a:solidFill>
                <a:effectLst/>
                <a:latin typeface="-apple-system"/>
              </a:rPr>
              <a:t>Je suis parieur sportif je veux prédire quel joueur sera le meilleur buteur de la saison pour parier dessus</a:t>
            </a:r>
          </a:p>
          <a:p>
            <a:endParaRPr lang="fr-FR" dirty="0">
              <a:solidFill>
                <a:srgbClr val="24292F"/>
              </a:solidFill>
              <a:latin typeface="-apple-system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4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98F2E-951F-42D0-89C1-A06B3235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B5C1440-AA94-4243-B0C7-4F58B3DD8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528" y="1428750"/>
            <a:ext cx="5049937" cy="300340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39E19A3-68F7-4D73-AF84-9595FCDFE793}"/>
              </a:ext>
            </a:extLst>
          </p:cNvPr>
          <p:cNvSpPr txBox="1"/>
          <p:nvPr/>
        </p:nvSpPr>
        <p:spPr>
          <a:xfrm>
            <a:off x="7470475" y="1814063"/>
            <a:ext cx="5940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  <a:r>
              <a:rPr lang="fr-FR" dirty="0" err="1"/>
              <a:t>Dataset</a:t>
            </a:r>
            <a:r>
              <a:rPr lang="fr-FR" dirty="0"/>
              <a:t> de 15 colonnes  et 660 lignes</a:t>
            </a:r>
          </a:p>
          <a:p>
            <a:endParaRPr lang="fr-FR" dirty="0"/>
          </a:p>
          <a:p>
            <a:r>
              <a:rPr lang="fr-FR" dirty="0"/>
              <a:t>-Chaque joueur représente une ligne </a:t>
            </a:r>
          </a:p>
          <a:p>
            <a:endParaRPr lang="fr-FR" dirty="0"/>
          </a:p>
          <a:p>
            <a:r>
              <a:rPr lang="fr-FR" dirty="0"/>
              <a:t>-Les colonnes représentes ses stats et </a:t>
            </a:r>
          </a:p>
          <a:p>
            <a:r>
              <a:rPr lang="fr-FR" dirty="0"/>
              <a:t>informations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1DBE7D-D7D0-4D2A-AAE3-372CCE032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28" y="4751831"/>
            <a:ext cx="7315156" cy="168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5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330D2-DD1B-47B5-B3B2-15C65DCC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F2D2F8-DA8D-4358-8DC9-9DBFF0D22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095" y="1593817"/>
            <a:ext cx="7099540" cy="4198821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3AE507-19A1-4BFB-86E1-91D0B5DBDCEA}"/>
              </a:ext>
            </a:extLst>
          </p:cNvPr>
          <p:cNvSpPr txBox="1"/>
          <p:nvPr/>
        </p:nvSpPr>
        <p:spPr>
          <a:xfrm>
            <a:off x="8641446" y="1773613"/>
            <a:ext cx="3636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Heatmap</a:t>
            </a:r>
            <a:r>
              <a:rPr lang="fr-FR" dirty="0"/>
              <a:t> des données chiffré</a:t>
            </a:r>
          </a:p>
          <a:p>
            <a:r>
              <a:rPr lang="fr-FR" dirty="0"/>
              <a:t>du </a:t>
            </a:r>
            <a:r>
              <a:rPr lang="fr-FR" dirty="0" err="1"/>
              <a:t>dataset</a:t>
            </a:r>
            <a:r>
              <a:rPr lang="fr-FR" dirty="0"/>
              <a:t> pour mieux comprendre</a:t>
            </a:r>
          </a:p>
          <a:p>
            <a:r>
              <a:rPr lang="fr-FR" dirty="0"/>
              <a:t>les </a:t>
            </a:r>
            <a:r>
              <a:rPr lang="fr-FR" dirty="0" err="1"/>
              <a:t>features</a:t>
            </a:r>
            <a:r>
              <a:rPr lang="fr-FR" dirty="0"/>
              <a:t> entre les données pour</a:t>
            </a:r>
          </a:p>
          <a:p>
            <a:r>
              <a:rPr lang="fr-FR" dirty="0"/>
              <a:t>Le filtrage de donnée</a:t>
            </a:r>
          </a:p>
        </p:txBody>
      </p:sp>
    </p:spTree>
    <p:extLst>
      <p:ext uri="{BB962C8B-B14F-4D97-AF65-F5344CB8AC3E}">
        <p14:creationId xmlns:p14="http://schemas.microsoft.com/office/powerpoint/2010/main" val="3248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DA348-38D5-4F80-8FD3-2C065910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des données après analyse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F29BB10-FD32-41F4-AFB3-B160BAA15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977" y="1662847"/>
            <a:ext cx="6167882" cy="3793635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63B5E2A-93D1-45AC-88F7-B4170A2947C1}"/>
              </a:ext>
            </a:extLst>
          </p:cNvPr>
          <p:cNvSpPr txBox="1"/>
          <p:nvPr/>
        </p:nvSpPr>
        <p:spPr>
          <a:xfrm>
            <a:off x="1081177" y="5687849"/>
            <a:ext cx="1042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histogramme de comptage qui permet de savoir la moyenne du nombre de but pour tout les joueurs.</a:t>
            </a:r>
          </a:p>
          <a:p>
            <a:r>
              <a:rPr lang="fr-FR" dirty="0">
                <a:solidFill>
                  <a:srgbClr val="444444"/>
                </a:solidFill>
                <a:latin typeface="Roboto" panose="020B0604020202020204" pitchFamily="2" charset="0"/>
              </a:rPr>
              <a:t>Comme on peut le voir sur le graphique la moyenne est de 11 buts pour les 660 joueurs </a:t>
            </a:r>
            <a:r>
              <a:rPr lang="fr-FR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25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AD006-2949-4554-9FD8-89C819A6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des données après analyse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7216D6B-770E-433D-971C-302BA8D5F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145" y="1845793"/>
            <a:ext cx="5282539" cy="3530159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F59E4A-88CA-4643-9852-E8E3A88A5D91}"/>
              </a:ext>
            </a:extLst>
          </p:cNvPr>
          <p:cNvSpPr txBox="1"/>
          <p:nvPr/>
        </p:nvSpPr>
        <p:spPr>
          <a:xfrm>
            <a:off x="1598762" y="5601419"/>
            <a:ext cx="9389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Histogramme représentant le nombre total de minute jouées par les joueurs. Ca va permettre </a:t>
            </a:r>
          </a:p>
          <a:p>
            <a:r>
              <a:rPr lang="fr-FR" dirty="0"/>
              <a:t>sur tout les joueurs restant du </a:t>
            </a:r>
            <a:r>
              <a:rPr lang="fr-FR" dirty="0" err="1"/>
              <a:t>dataset</a:t>
            </a:r>
            <a:r>
              <a:rPr lang="fr-FR" dirty="0"/>
              <a:t> de faire une moyenne du temps joué. Ici la moyenne est</a:t>
            </a:r>
          </a:p>
          <a:p>
            <a:r>
              <a:rPr lang="fr-FR" dirty="0"/>
              <a:t>De 3000 minutes</a:t>
            </a:r>
          </a:p>
        </p:txBody>
      </p:sp>
    </p:spTree>
    <p:extLst>
      <p:ext uri="{BB962C8B-B14F-4D97-AF65-F5344CB8AC3E}">
        <p14:creationId xmlns:p14="http://schemas.microsoft.com/office/powerpoint/2010/main" val="412044799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52</TotalTime>
  <Words>204</Words>
  <Application>Microsoft Office PowerPoint</Application>
  <PresentationFormat>Grand écran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-apple-system</vt:lpstr>
      <vt:lpstr>Franklin Gothic Book</vt:lpstr>
      <vt:lpstr>Roboto</vt:lpstr>
      <vt:lpstr>zeitung</vt:lpstr>
      <vt:lpstr>Cadrage</vt:lpstr>
      <vt:lpstr>Analyse données</vt:lpstr>
      <vt:lpstr>Sommaire</vt:lpstr>
      <vt:lpstr>Présentation du sujet</vt:lpstr>
      <vt:lpstr>Problématique</vt:lpstr>
      <vt:lpstr>Présentation des données</vt:lpstr>
      <vt:lpstr>Présentation des données </vt:lpstr>
      <vt:lpstr>Filtrage des données après analyse</vt:lpstr>
      <vt:lpstr>Filtrage des données après 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données</dc:title>
  <dc:creator>julien parrot</dc:creator>
  <cp:lastModifiedBy>julien parrot</cp:lastModifiedBy>
  <cp:revision>1</cp:revision>
  <dcterms:created xsi:type="dcterms:W3CDTF">2021-10-19T13:49:00Z</dcterms:created>
  <dcterms:modified xsi:type="dcterms:W3CDTF">2021-10-19T14:41:30Z</dcterms:modified>
</cp:coreProperties>
</file>