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8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84950-7B69-48F4-AB24-AB951EF63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15ADD8-AEAD-4097-B11D-0895D82C6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1B8C82-9E9B-41C3-A3DC-7CD9685A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2DA8-4F53-4506-A48E-FE7AE3B3EDE4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EBD16-1C2A-4F83-83C7-7F179615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53F1F2-4A76-4DCE-9E20-3B5D39DB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7CF-0AB7-4D7E-BF25-B6D83E2CC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06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442AF-0D18-4762-A01F-10317D26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A572F9-8F45-41AB-8059-08F759501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85CA3-5840-4E2C-9C35-77B39399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2DA8-4F53-4506-A48E-FE7AE3B3EDE4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A461B-96D6-44E3-A794-36375600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9E72B-154B-4B74-9733-B8B3C729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7CF-0AB7-4D7E-BF25-B6D83E2CC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55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5DBD3F-24F4-4CF8-AF13-43E91CDA2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0666B7-074B-4B7A-98FB-6C3720B0C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2EFF85-FEF8-4B0C-A359-14EB84D7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2DA8-4F53-4506-A48E-FE7AE3B3EDE4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AE65E-34FC-468E-9F6C-2E1ABF63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A56F81-9594-423F-8971-B24F69E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7CF-0AB7-4D7E-BF25-B6D83E2CC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91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CA9B2-9FC4-4BC7-9DB1-35B00574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6B3EEE-D5C6-4587-8B0C-C1612642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BA8082-81AE-4E7A-8FEA-B34A2E5E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2DA8-4F53-4506-A48E-FE7AE3B3EDE4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0A89A-E2CE-43CC-ADC7-12C61C6E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7EAE3-FCAA-47E2-B2C3-7E1B2426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7CF-0AB7-4D7E-BF25-B6D83E2CC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5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05188-5E39-45C4-8934-82E03E0B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E1084-4864-42B9-A5B2-632DB02C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AFCCE-53C8-492C-8CA8-A090001C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2DA8-4F53-4506-A48E-FE7AE3B3EDE4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BB5AB9-1861-4E38-B2BD-795162B7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E4ABA5-F5E1-4739-9110-A46BA5F7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7CF-0AB7-4D7E-BF25-B6D83E2CC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72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1A34-DC56-4253-A975-49BBCD80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50053A-7744-4B4C-8821-816A3D213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1374C1-8432-49E3-B9D2-2E4C085C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8CE771-0F7B-488C-AF6D-A4760A53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2DA8-4F53-4506-A48E-FE7AE3B3EDE4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BE507E-0BF1-4DFB-9497-97BA740C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19AFD2-9123-4EA0-9590-5C61B04B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7CF-0AB7-4D7E-BF25-B6D83E2CC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95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3B07E-EB20-40D8-99B3-A9098135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79FD6B-97A5-43F2-B3B9-CA354E4D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C949F4-40A9-499D-BA63-42D29CE79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88C783-B71F-4909-A75B-86415A8AD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CF1F90-6D27-4EFA-9AD2-B04EEE16F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B1726E-E69B-4821-90B5-C234F1E5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2DA8-4F53-4506-A48E-FE7AE3B3EDE4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70C334-3368-4DD7-856C-B2284BC0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3A3444-00D2-45CD-9141-1E00D521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7CF-0AB7-4D7E-BF25-B6D83E2CC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03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ED9DC-4060-4DF6-8A65-98C7C568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71994E-B561-446C-AB90-C3293FB6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2DA8-4F53-4506-A48E-FE7AE3B3EDE4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1C38B7-F74C-4764-8670-B020AD37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04A1CE-4F88-49CE-9404-323937D3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7CF-0AB7-4D7E-BF25-B6D83E2CC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6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85227B-F0B7-4E27-94E1-4E4AB89E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2DA8-4F53-4506-A48E-FE7AE3B3EDE4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2BA75D-1E62-4303-BA7E-5D22F86E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68008-DE89-4AA1-83DB-906CDF10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7CF-0AB7-4D7E-BF25-B6D83E2CC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5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C1B27-EEA5-46B7-A039-D4BB0AFF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C5FEF-4418-4C4C-81EE-5B1ECD64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517588-72C4-470C-BBB5-9CC67467B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92B62A-8971-4C17-A097-1223B535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2DA8-4F53-4506-A48E-FE7AE3B3EDE4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B97BDE-AC6E-4A3B-9BFF-2174BDB1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E8F4E0-BE10-4973-B014-AC09A275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7CF-0AB7-4D7E-BF25-B6D83E2CC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36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99A17-B7E5-4CA0-BD97-32C91091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C779FF-5D9D-4BE3-9535-45D0A65BE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DDA884-493C-425E-B2C7-B6B0DAB35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AAEA87-67C6-4AA3-8BCE-58771147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2DA8-4F53-4506-A48E-FE7AE3B3EDE4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2B4F5C-FAF2-467D-86C1-1BF80D29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F3D2F7-57E2-4965-B4A7-2C0B5ED5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7CF-0AB7-4D7E-BF25-B6D83E2CC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8F570F-DE9F-491F-ACD9-A27D7E1A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1387FB-EC60-46C6-BE5C-0485942C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1D9D3-3BE6-4D70-ACFB-4BDC4A4AB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A2DA8-4F53-4506-A48E-FE7AE3B3EDE4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08807-30E9-4CF8-80CC-235E90A69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B1316C-F587-48BD-9299-CCDBD9876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B7CF-0AB7-4D7E-BF25-B6D83E2CC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99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828836"/>
            <a:ext cx="936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Il y a bien longtemps, dans un pays lointain, vivait un roi bon et généreux.</a:t>
            </a:r>
          </a:p>
        </p:txBody>
      </p:sp>
    </p:spTree>
    <p:extLst>
      <p:ext uri="{BB962C8B-B14F-4D97-AF65-F5344CB8AC3E}">
        <p14:creationId xmlns:p14="http://schemas.microsoft.com/office/powerpoint/2010/main" val="117639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551837"/>
            <a:ext cx="9364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« Pars mon fils, terrasse les dix gardiens et rapporte moi l’Abacus. Ainsi, je saurai que tu es digne d’être roi. »</a:t>
            </a:r>
          </a:p>
        </p:txBody>
      </p:sp>
    </p:spTree>
    <p:extLst>
      <p:ext uri="{BB962C8B-B14F-4D97-AF65-F5344CB8AC3E}">
        <p14:creationId xmlns:p14="http://schemas.microsoft.com/office/powerpoint/2010/main" val="90796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694C15F0-43F9-4CAF-BCFB-9766BDFF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Récompenses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9CB95C-BAAA-43C6-B76E-E1779ABDE391}"/>
              </a:ext>
            </a:extLst>
          </p:cNvPr>
          <p:cNvSpPr txBox="1"/>
          <p:nvPr/>
        </p:nvSpPr>
        <p:spPr>
          <a:xfrm>
            <a:off x="838201" y="1686481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Chaque table rapporte un morceau de l’Abacus. Les pieds et les tiges sont des éléments. Chaque couleur de sphère est un élément.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E4A1AD1-0150-4728-991E-E4D0283A99FE}"/>
              </a:ext>
            </a:extLst>
          </p:cNvPr>
          <p:cNvGrpSpPr/>
          <p:nvPr/>
        </p:nvGrpSpPr>
        <p:grpSpPr>
          <a:xfrm>
            <a:off x="3034938" y="2655467"/>
            <a:ext cx="6122125" cy="3582114"/>
            <a:chOff x="491536" y="2655467"/>
            <a:chExt cx="6122125" cy="3582114"/>
          </a:xfrm>
        </p:grpSpPr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9548A346-B260-4286-896B-B32110A73E9F}"/>
                </a:ext>
              </a:extLst>
            </p:cNvPr>
            <p:cNvSpPr/>
            <p:nvPr/>
          </p:nvSpPr>
          <p:spPr>
            <a:xfrm>
              <a:off x="620435" y="2655467"/>
              <a:ext cx="1060704" cy="2872629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B09E9296-C6C8-4C53-BE53-9C6E84C99319}"/>
                </a:ext>
              </a:extLst>
            </p:cNvPr>
            <p:cNvSpPr/>
            <p:nvPr/>
          </p:nvSpPr>
          <p:spPr>
            <a:xfrm>
              <a:off x="2270446" y="2655467"/>
              <a:ext cx="1060704" cy="2872629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F1E60ADE-379C-4AA1-89FB-6EAA7720D1C1}"/>
                </a:ext>
              </a:extLst>
            </p:cNvPr>
            <p:cNvGrpSpPr/>
            <p:nvPr/>
          </p:nvGrpSpPr>
          <p:grpSpPr>
            <a:xfrm>
              <a:off x="3755206" y="3066959"/>
              <a:ext cx="1214558" cy="2049645"/>
              <a:chOff x="3755206" y="3155040"/>
              <a:chExt cx="1214558" cy="2049645"/>
            </a:xfrm>
          </p:grpSpPr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55D5FA06-3DBF-4E58-A9FE-889CD9F79A12}"/>
                  </a:ext>
                </a:extLst>
              </p:cNvPr>
              <p:cNvCxnSpPr/>
              <p:nvPr/>
            </p:nvCxnSpPr>
            <p:spPr>
              <a:xfrm flipV="1">
                <a:off x="4062984" y="3331308"/>
                <a:ext cx="641464" cy="641464"/>
              </a:xfrm>
              <a:prstGeom prst="line">
                <a:avLst/>
              </a:prstGeom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40E2D6F-12AC-44FC-8A45-D24731A10AED}"/>
                  </a:ext>
                </a:extLst>
              </p:cNvPr>
              <p:cNvCxnSpPr/>
              <p:nvPr/>
            </p:nvCxnSpPr>
            <p:spPr>
              <a:xfrm flipV="1">
                <a:off x="4216908" y="3331308"/>
                <a:ext cx="641464" cy="641464"/>
              </a:xfrm>
              <a:prstGeom prst="line">
                <a:avLst/>
              </a:prstGeom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0FC11455-C0A3-4FD4-BDE8-8E7A07DC3A6A}"/>
                  </a:ext>
                </a:extLst>
              </p:cNvPr>
              <p:cNvCxnSpPr/>
              <p:nvPr/>
            </p:nvCxnSpPr>
            <p:spPr>
              <a:xfrm flipV="1">
                <a:off x="4090797" y="3155040"/>
                <a:ext cx="641464" cy="641464"/>
              </a:xfrm>
              <a:prstGeom prst="line">
                <a:avLst/>
              </a:prstGeom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C9A0BF6-0715-47AF-A7B7-1629CBA6BAF5}"/>
                  </a:ext>
                </a:extLst>
              </p:cNvPr>
              <p:cNvCxnSpPr/>
              <p:nvPr/>
            </p:nvCxnSpPr>
            <p:spPr>
              <a:xfrm flipV="1">
                <a:off x="4105656" y="3652040"/>
                <a:ext cx="641464" cy="641464"/>
              </a:xfrm>
              <a:prstGeom prst="line">
                <a:avLst/>
              </a:prstGeom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37E9E8B2-C6F7-4A19-B822-E423BDF7592D}"/>
                  </a:ext>
                </a:extLst>
              </p:cNvPr>
              <p:cNvCxnSpPr/>
              <p:nvPr/>
            </p:nvCxnSpPr>
            <p:spPr>
              <a:xfrm flipV="1">
                <a:off x="4328300" y="3652040"/>
                <a:ext cx="641464" cy="641464"/>
              </a:xfrm>
              <a:prstGeom prst="line">
                <a:avLst/>
              </a:prstGeom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2700FFBE-B1C8-4A3D-BAD7-9EE50BB05207}"/>
                  </a:ext>
                </a:extLst>
              </p:cNvPr>
              <p:cNvCxnSpPr/>
              <p:nvPr/>
            </p:nvCxnSpPr>
            <p:spPr>
              <a:xfrm flipV="1">
                <a:off x="4161282" y="4176350"/>
                <a:ext cx="641464" cy="641464"/>
              </a:xfrm>
              <a:prstGeom prst="line">
                <a:avLst/>
              </a:prstGeom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41D7639-D5E2-4116-8E26-DFAE49427F4F}"/>
                  </a:ext>
                </a:extLst>
              </p:cNvPr>
              <p:cNvCxnSpPr/>
              <p:nvPr/>
            </p:nvCxnSpPr>
            <p:spPr>
              <a:xfrm flipV="1">
                <a:off x="4148503" y="4456699"/>
                <a:ext cx="641464" cy="641464"/>
              </a:xfrm>
              <a:prstGeom prst="line">
                <a:avLst/>
              </a:prstGeom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A0059B03-904C-46A7-B89B-5F8A41A59367}"/>
                  </a:ext>
                </a:extLst>
              </p:cNvPr>
              <p:cNvCxnSpPr/>
              <p:nvPr/>
            </p:nvCxnSpPr>
            <p:spPr>
              <a:xfrm flipV="1">
                <a:off x="4265333" y="4563221"/>
                <a:ext cx="641464" cy="641464"/>
              </a:xfrm>
              <a:prstGeom prst="line">
                <a:avLst/>
              </a:prstGeom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33881188-6EB9-458B-AE1E-7923110F5B59}"/>
                  </a:ext>
                </a:extLst>
              </p:cNvPr>
              <p:cNvCxnSpPr/>
              <p:nvPr/>
            </p:nvCxnSpPr>
            <p:spPr>
              <a:xfrm flipV="1">
                <a:off x="4028293" y="4150892"/>
                <a:ext cx="641464" cy="641464"/>
              </a:xfrm>
              <a:prstGeom prst="line">
                <a:avLst/>
              </a:prstGeom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497F6525-5727-447D-9454-C2823172EA23}"/>
                  </a:ext>
                </a:extLst>
              </p:cNvPr>
              <p:cNvCxnSpPr/>
              <p:nvPr/>
            </p:nvCxnSpPr>
            <p:spPr>
              <a:xfrm flipV="1">
                <a:off x="3755206" y="3266147"/>
                <a:ext cx="641464" cy="641464"/>
              </a:xfrm>
              <a:prstGeom prst="line">
                <a:avLst/>
              </a:prstGeom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AAE4A7FC-E790-4608-99E6-42B09B9B4CE2}"/>
                </a:ext>
              </a:extLst>
            </p:cNvPr>
            <p:cNvGrpSpPr/>
            <p:nvPr/>
          </p:nvGrpSpPr>
          <p:grpSpPr>
            <a:xfrm>
              <a:off x="6059648" y="2878606"/>
              <a:ext cx="176168" cy="2426350"/>
              <a:chOff x="5989740" y="2798079"/>
              <a:chExt cx="176168" cy="2426350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E76CCDE8-035B-4795-BC68-4B7B84964512}"/>
                  </a:ext>
                </a:extLst>
              </p:cNvPr>
              <p:cNvSpPr/>
              <p:nvPr/>
            </p:nvSpPr>
            <p:spPr>
              <a:xfrm>
                <a:off x="5989740" y="2798079"/>
                <a:ext cx="176168" cy="176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A9EC714F-81C0-4D8D-932B-0EC3A1B6162D}"/>
                  </a:ext>
                </a:extLst>
              </p:cNvPr>
              <p:cNvSpPr/>
              <p:nvPr/>
            </p:nvSpPr>
            <p:spPr>
              <a:xfrm>
                <a:off x="5989740" y="3178063"/>
                <a:ext cx="176168" cy="1761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D4CFF44C-C04F-4FAC-AF9A-DE8432EDEE20}"/>
                  </a:ext>
                </a:extLst>
              </p:cNvPr>
              <p:cNvSpPr/>
              <p:nvPr/>
            </p:nvSpPr>
            <p:spPr>
              <a:xfrm>
                <a:off x="5989740" y="3563956"/>
                <a:ext cx="176168" cy="17616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F2BEC59B-283E-4DD4-9EA6-078B7F93826F}"/>
                  </a:ext>
                </a:extLst>
              </p:cNvPr>
              <p:cNvSpPr/>
              <p:nvPr/>
            </p:nvSpPr>
            <p:spPr>
              <a:xfrm>
                <a:off x="5989740" y="3967212"/>
                <a:ext cx="176168" cy="17616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F76527E-C337-48B6-B335-898280E42E54}"/>
                  </a:ext>
                </a:extLst>
              </p:cNvPr>
              <p:cNvSpPr/>
              <p:nvPr/>
            </p:nvSpPr>
            <p:spPr>
              <a:xfrm>
                <a:off x="5989740" y="4370468"/>
                <a:ext cx="176168" cy="176168"/>
              </a:xfrm>
              <a:prstGeom prst="ellipse">
                <a:avLst/>
              </a:prstGeom>
              <a:solidFill>
                <a:srgbClr val="FF11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5B1C7B80-246F-4829-8376-2428F44DD9BA}"/>
                  </a:ext>
                </a:extLst>
              </p:cNvPr>
              <p:cNvSpPr/>
              <p:nvPr/>
            </p:nvSpPr>
            <p:spPr>
              <a:xfrm>
                <a:off x="5989740" y="4704272"/>
                <a:ext cx="176168" cy="176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6FBF159A-6D4F-4F95-B420-E4893AE8DFA9}"/>
                  </a:ext>
                </a:extLst>
              </p:cNvPr>
              <p:cNvSpPr/>
              <p:nvPr/>
            </p:nvSpPr>
            <p:spPr>
              <a:xfrm>
                <a:off x="5989740" y="5048261"/>
                <a:ext cx="176168" cy="17616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AA30A5C-CBD0-4F33-A08B-CFE295070877}"/>
                </a:ext>
              </a:extLst>
            </p:cNvPr>
            <p:cNvSpPr txBox="1"/>
            <p:nvPr/>
          </p:nvSpPr>
          <p:spPr>
            <a:xfrm>
              <a:off x="491536" y="5868249"/>
              <a:ext cx="131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Pied gauche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AA2D232-4D71-4C0D-817B-81AF8DCB81F4}"/>
                </a:ext>
              </a:extLst>
            </p:cNvPr>
            <p:cNvSpPr txBox="1"/>
            <p:nvPr/>
          </p:nvSpPr>
          <p:spPr>
            <a:xfrm>
              <a:off x="2252667" y="5868249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Pied droit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758C43F-0CB3-44DB-A3DE-04AAB5B96C52}"/>
                </a:ext>
              </a:extLst>
            </p:cNvPr>
            <p:cNvSpPr txBox="1"/>
            <p:nvPr/>
          </p:nvSpPr>
          <p:spPr>
            <a:xfrm>
              <a:off x="4031465" y="5868249"/>
              <a:ext cx="66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Tiges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AC6917C-5C76-48AB-82A0-6D2C7963FE29}"/>
                </a:ext>
              </a:extLst>
            </p:cNvPr>
            <p:cNvSpPr txBox="1"/>
            <p:nvPr/>
          </p:nvSpPr>
          <p:spPr>
            <a:xfrm>
              <a:off x="5681803" y="5868249"/>
              <a:ext cx="931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Sphères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83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551837"/>
            <a:ext cx="936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Après des jours de recherche, le prince rentra finalement au château, muni de l’Abacus.</a:t>
            </a:r>
          </a:p>
        </p:txBody>
      </p:sp>
    </p:spTree>
    <p:extLst>
      <p:ext uri="{BB962C8B-B14F-4D97-AF65-F5344CB8AC3E}">
        <p14:creationId xmlns:p14="http://schemas.microsoft.com/office/powerpoint/2010/main" val="354034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551837"/>
            <a:ext cx="9364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Le roi, radieux, dit à son fils : « Aujourd’hui, je sais que le futur du royaume est entre de bonnes mains. »</a:t>
            </a:r>
          </a:p>
        </p:txBody>
      </p:sp>
    </p:spTree>
    <p:extLst>
      <p:ext uri="{BB962C8B-B14F-4D97-AF65-F5344CB8AC3E}">
        <p14:creationId xmlns:p14="http://schemas.microsoft.com/office/powerpoint/2010/main" val="406187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828836"/>
            <a:ext cx="936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« Les gardiens t’ont laissé leur trésor et ton pouvoir n’a d’égal que tes connaissances »</a:t>
            </a:r>
          </a:p>
        </p:txBody>
      </p:sp>
    </p:spTree>
    <p:extLst>
      <p:ext uri="{BB962C8B-B14F-4D97-AF65-F5344CB8AC3E}">
        <p14:creationId xmlns:p14="http://schemas.microsoft.com/office/powerpoint/2010/main" val="347185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828836"/>
            <a:ext cx="936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« Le jour venu, rien ne pourra t’empêcher de devenir un grand roi »</a:t>
            </a:r>
          </a:p>
        </p:txBody>
      </p:sp>
    </p:spTree>
    <p:extLst>
      <p:ext uri="{BB962C8B-B14F-4D97-AF65-F5344CB8AC3E}">
        <p14:creationId xmlns:p14="http://schemas.microsoft.com/office/powerpoint/2010/main" val="52207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828836"/>
            <a:ext cx="936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« Mais pour le moment, il est l’heure de fêter ton retour comme il se doit »</a:t>
            </a:r>
          </a:p>
        </p:txBody>
      </p:sp>
    </p:spTree>
    <p:extLst>
      <p:ext uri="{BB962C8B-B14F-4D97-AF65-F5344CB8AC3E}">
        <p14:creationId xmlns:p14="http://schemas.microsoft.com/office/powerpoint/2010/main" val="294369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551837"/>
            <a:ext cx="9364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Le roi fit préparer dresser de gigantesques tables et ordonna que l’on prépare les meilleurs spécialité du royaume</a:t>
            </a:r>
          </a:p>
        </p:txBody>
      </p:sp>
    </p:spTree>
    <p:extLst>
      <p:ext uri="{BB962C8B-B14F-4D97-AF65-F5344CB8AC3E}">
        <p14:creationId xmlns:p14="http://schemas.microsoft.com/office/powerpoint/2010/main" val="173582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3105835"/>
            <a:ext cx="936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C’est ainsi que s’achève la quête de l’Abacus.</a:t>
            </a:r>
          </a:p>
        </p:txBody>
      </p:sp>
    </p:spTree>
    <p:extLst>
      <p:ext uri="{BB962C8B-B14F-4D97-AF65-F5344CB8AC3E}">
        <p14:creationId xmlns:p14="http://schemas.microsoft.com/office/powerpoint/2010/main" val="311791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3105835"/>
            <a:ext cx="936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chemeClr val="bg1"/>
                </a:solidFill>
              </a:rPr>
              <a:t>FIN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828836"/>
            <a:ext cx="936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Le roi était apprécié de ses sujets, mais son grand âge l’inquiétait.</a:t>
            </a:r>
          </a:p>
        </p:txBody>
      </p:sp>
    </p:spTree>
    <p:extLst>
      <p:ext uri="{BB962C8B-B14F-4D97-AF65-F5344CB8AC3E}">
        <p14:creationId xmlns:p14="http://schemas.microsoft.com/office/powerpoint/2010/main" val="61566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828836"/>
            <a:ext cx="936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Il craignait que son fils, le prince, ne soit pas capable de prendre sa place le moment venu.</a:t>
            </a:r>
          </a:p>
        </p:txBody>
      </p:sp>
    </p:spTree>
    <p:extLst>
      <p:ext uri="{BB962C8B-B14F-4D97-AF65-F5344CB8AC3E}">
        <p14:creationId xmlns:p14="http://schemas.microsoft.com/office/powerpoint/2010/main" val="333490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828836"/>
            <a:ext cx="936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Le vieux roi décida alors de mettre son fils au défi, afin de le préparer à lui succéder.</a:t>
            </a:r>
          </a:p>
        </p:txBody>
      </p:sp>
    </p:spTree>
    <p:extLst>
      <p:ext uri="{BB962C8B-B14F-4D97-AF65-F5344CB8AC3E}">
        <p14:creationId xmlns:p14="http://schemas.microsoft.com/office/powerpoint/2010/main" val="329375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828836"/>
            <a:ext cx="936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« Le royaume a besoin d’un roi fort, puissant, mais surtout intelligent »</a:t>
            </a:r>
          </a:p>
        </p:txBody>
      </p:sp>
    </p:spTree>
    <p:extLst>
      <p:ext uri="{BB962C8B-B14F-4D97-AF65-F5344CB8AC3E}">
        <p14:creationId xmlns:p14="http://schemas.microsoft.com/office/powerpoint/2010/main" val="291523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828836"/>
            <a:ext cx="936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« La légende dit que seul le plus érudit des hommes peut trouver et utiliser l’Abacus »</a:t>
            </a:r>
          </a:p>
        </p:txBody>
      </p:sp>
    </p:spTree>
    <p:extLst>
      <p:ext uri="{BB962C8B-B14F-4D97-AF65-F5344CB8AC3E}">
        <p14:creationId xmlns:p14="http://schemas.microsoft.com/office/powerpoint/2010/main" val="39526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828836"/>
            <a:ext cx="936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« Cet artefact magique octroie de grands pouvoirs et protège celui qui le possède. »</a:t>
            </a:r>
          </a:p>
        </p:txBody>
      </p:sp>
    </p:spTree>
    <p:extLst>
      <p:ext uri="{BB962C8B-B14F-4D97-AF65-F5344CB8AC3E}">
        <p14:creationId xmlns:p14="http://schemas.microsoft.com/office/powerpoint/2010/main" val="119099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828836"/>
            <a:ext cx="936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« Pour le trouver, rends-toi dans les terres du royaume à la recherche des gardiens des tables »</a:t>
            </a:r>
          </a:p>
        </p:txBody>
      </p:sp>
    </p:spTree>
    <p:extLst>
      <p:ext uri="{BB962C8B-B14F-4D97-AF65-F5344CB8AC3E}">
        <p14:creationId xmlns:p14="http://schemas.microsoft.com/office/powerpoint/2010/main" val="68482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F8990-3258-4B86-9FE9-5D2C7B4A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D4A2B4-C0B5-4C00-8E4D-01F8689C7A22}"/>
              </a:ext>
            </a:extLst>
          </p:cNvPr>
          <p:cNvSpPr txBox="1"/>
          <p:nvPr/>
        </p:nvSpPr>
        <p:spPr>
          <a:xfrm>
            <a:off x="1413545" y="2551837"/>
            <a:ext cx="9364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« Chaque gardien détient un morceau de l’Abacus, mais tu devras le vaincre à l’aide de ton esprit. »</a:t>
            </a:r>
          </a:p>
        </p:txBody>
      </p:sp>
    </p:spTree>
    <p:extLst>
      <p:ext uri="{BB962C8B-B14F-4D97-AF65-F5344CB8AC3E}">
        <p14:creationId xmlns:p14="http://schemas.microsoft.com/office/powerpoint/2010/main" val="4189167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183</Words>
  <Application>Microsoft Office PowerPoint</Application>
  <PresentationFormat>Grand écran</PresentationFormat>
  <Paragraphs>24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Récompenses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Yanis Abounacer</dc:creator>
  <cp:lastModifiedBy>Yanis Abounacer</cp:lastModifiedBy>
  <cp:revision>7</cp:revision>
  <dcterms:created xsi:type="dcterms:W3CDTF">2018-01-29T15:20:59Z</dcterms:created>
  <dcterms:modified xsi:type="dcterms:W3CDTF">2018-01-29T15:52:55Z</dcterms:modified>
</cp:coreProperties>
</file>