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#</a:t>
            </a:r>
            <a:r>
              <a:rPr lang="fr-FR" b="1" dirty="0" err="1"/>
              <a:t>Community</a:t>
            </a:r>
            <a:r>
              <a:rPr lang="fr-FR" b="1" dirty="0"/>
              <a:t> manager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Késako</a:t>
            </a:r>
            <a:r>
              <a:rPr lang="fr-FR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5177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8422" y="350520"/>
            <a:ext cx="6265227" cy="1905000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…Un peu de pub…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93" y="1996440"/>
            <a:ext cx="4807267" cy="143256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27" y="4008121"/>
            <a:ext cx="690474" cy="6904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371" y="4008121"/>
            <a:ext cx="693172" cy="690474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36" y="3901440"/>
            <a:ext cx="914400" cy="914400"/>
          </a:xfrm>
          <a:prstGeom prst="rect">
            <a:avLst/>
          </a:prstGeom>
        </p:spPr>
      </p:pic>
      <p:sp>
        <p:nvSpPr>
          <p:cNvPr id="8" name="Légende : flèche vers le haut 7"/>
          <p:cNvSpPr/>
          <p:nvPr/>
        </p:nvSpPr>
        <p:spPr>
          <a:xfrm>
            <a:off x="1879804" y="4815840"/>
            <a:ext cx="2179320" cy="533400"/>
          </a:xfrm>
          <a:prstGeom prst="upArrowCallo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Gaëlle Guisnet pro</a:t>
            </a:r>
          </a:p>
        </p:txBody>
      </p:sp>
      <p:sp>
        <p:nvSpPr>
          <p:cNvPr id="9" name="Légende : flèche vers le haut 8"/>
          <p:cNvSpPr/>
          <p:nvPr/>
        </p:nvSpPr>
        <p:spPr>
          <a:xfrm>
            <a:off x="4969006" y="4815840"/>
            <a:ext cx="2004060" cy="533400"/>
          </a:xfrm>
          <a:prstGeom prst="upArrowCallo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@</a:t>
            </a:r>
            <a:r>
              <a:rPr lang="fr-FR" sz="1600" dirty="0" err="1"/>
              <a:t>GaelleGuisnet</a:t>
            </a:r>
            <a:endParaRPr lang="fr-FR" sz="1600" dirty="0"/>
          </a:p>
        </p:txBody>
      </p:sp>
      <p:sp>
        <p:nvSpPr>
          <p:cNvPr id="10" name="Légende : flèche vers le haut 9"/>
          <p:cNvSpPr/>
          <p:nvPr/>
        </p:nvSpPr>
        <p:spPr>
          <a:xfrm>
            <a:off x="7971927" y="4815840"/>
            <a:ext cx="2004060" cy="533400"/>
          </a:xfrm>
          <a:prstGeom prst="upArrowCallou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Gaëlle Guisnet</a:t>
            </a:r>
          </a:p>
        </p:txBody>
      </p:sp>
    </p:spTree>
    <p:extLst>
      <p:ext uri="{BB962C8B-B14F-4D97-AF65-F5344CB8AC3E}">
        <p14:creationId xmlns:p14="http://schemas.microsoft.com/office/powerpoint/2010/main" val="203166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hylactère : pensées 1"/>
          <p:cNvSpPr/>
          <p:nvPr/>
        </p:nvSpPr>
        <p:spPr>
          <a:xfrm>
            <a:off x="8710246" y="389792"/>
            <a:ext cx="2286000" cy="1169377"/>
          </a:xfrm>
          <a:prstGeom prst="cloudCallout">
            <a:avLst>
              <a:gd name="adj1" fmla="val -56987"/>
              <a:gd name="adj2" fmla="val 54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Assistante</a:t>
            </a:r>
            <a:r>
              <a:rPr lang="fr-FR" b="1" dirty="0"/>
              <a:t> </a:t>
            </a:r>
            <a:r>
              <a:rPr lang="fr-FR" sz="1400" b="1" dirty="0">
                <a:latin typeface="+mj-lt"/>
              </a:rPr>
              <a:t>Commerciale</a:t>
            </a:r>
          </a:p>
        </p:txBody>
      </p:sp>
      <p:sp>
        <p:nvSpPr>
          <p:cNvPr id="3" name="Phylactère : pensées 2"/>
          <p:cNvSpPr/>
          <p:nvPr/>
        </p:nvSpPr>
        <p:spPr>
          <a:xfrm>
            <a:off x="4970584" y="281354"/>
            <a:ext cx="2286000" cy="1169377"/>
          </a:xfrm>
          <a:prstGeom prst="cloudCallout">
            <a:avLst>
              <a:gd name="adj1" fmla="val -448"/>
              <a:gd name="adj2" fmla="val 84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Acheteuse</a:t>
            </a:r>
          </a:p>
        </p:txBody>
      </p:sp>
      <p:sp>
        <p:nvSpPr>
          <p:cNvPr id="4" name="Phylactère : pensées 3"/>
          <p:cNvSpPr/>
          <p:nvPr/>
        </p:nvSpPr>
        <p:spPr>
          <a:xfrm>
            <a:off x="9226061" y="4618893"/>
            <a:ext cx="2286000" cy="1169377"/>
          </a:xfrm>
          <a:prstGeom prst="cloudCallout">
            <a:avLst>
              <a:gd name="adj1" fmla="val -63910"/>
              <a:gd name="adj2" fmla="val -51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Assistante de direction</a:t>
            </a:r>
          </a:p>
        </p:txBody>
      </p:sp>
      <p:sp>
        <p:nvSpPr>
          <p:cNvPr id="5" name="Phylactère : pensées 4"/>
          <p:cNvSpPr/>
          <p:nvPr/>
        </p:nvSpPr>
        <p:spPr>
          <a:xfrm>
            <a:off x="1230923" y="389792"/>
            <a:ext cx="2286000" cy="1169377"/>
          </a:xfrm>
          <a:prstGeom prst="cloudCallout">
            <a:avLst>
              <a:gd name="adj1" fmla="val 61090"/>
              <a:gd name="adj2" fmla="val 51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Assistante Marketing</a:t>
            </a:r>
          </a:p>
        </p:txBody>
      </p:sp>
      <p:sp>
        <p:nvSpPr>
          <p:cNvPr id="6" name="Phylactère : pensées 5"/>
          <p:cNvSpPr/>
          <p:nvPr/>
        </p:nvSpPr>
        <p:spPr>
          <a:xfrm>
            <a:off x="1538653" y="4618893"/>
            <a:ext cx="2286000" cy="1169377"/>
          </a:xfrm>
          <a:prstGeom prst="cloudCallout">
            <a:avLst>
              <a:gd name="adj1" fmla="val 61859"/>
              <a:gd name="adj2" fmla="val -39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latin typeface="+mj-lt"/>
              </a:rPr>
              <a:t>Chargée de relation client</a:t>
            </a:r>
          </a:p>
        </p:txBody>
      </p:sp>
      <p:sp>
        <p:nvSpPr>
          <p:cNvPr id="7" name="Phylactère : pensées 6"/>
          <p:cNvSpPr/>
          <p:nvPr/>
        </p:nvSpPr>
        <p:spPr>
          <a:xfrm>
            <a:off x="964223" y="2602523"/>
            <a:ext cx="2286000" cy="1169377"/>
          </a:xfrm>
          <a:prstGeom prst="cloudCallout">
            <a:avLst>
              <a:gd name="adj1" fmla="val 68398"/>
              <a:gd name="adj2" fmla="val -5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Assistante Merchandising</a:t>
            </a:r>
          </a:p>
        </p:txBody>
      </p:sp>
      <p:sp>
        <p:nvSpPr>
          <p:cNvPr id="8" name="Phylactère : pensées 7"/>
          <p:cNvSpPr/>
          <p:nvPr/>
        </p:nvSpPr>
        <p:spPr>
          <a:xfrm>
            <a:off x="9331569" y="2602523"/>
            <a:ext cx="2286000" cy="1169377"/>
          </a:xfrm>
          <a:prstGeom prst="cloudCallout">
            <a:avLst>
              <a:gd name="adj1" fmla="val -70449"/>
              <a:gd name="adj2" fmla="val 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Coordinatrice événementiel</a:t>
            </a:r>
          </a:p>
        </p:txBody>
      </p:sp>
      <p:sp>
        <p:nvSpPr>
          <p:cNvPr id="9" name="Phylactère : pensées 8"/>
          <p:cNvSpPr/>
          <p:nvPr/>
        </p:nvSpPr>
        <p:spPr>
          <a:xfrm>
            <a:off x="4970584" y="4979377"/>
            <a:ext cx="2286000" cy="1169377"/>
          </a:xfrm>
          <a:prstGeom prst="cloudCallout">
            <a:avLst>
              <a:gd name="adj1" fmla="val -1218"/>
              <a:gd name="adj2" fmla="val -82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Conseillère en entreprise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84" y="2234711"/>
            <a:ext cx="1905000" cy="1905000"/>
          </a:xfrm>
          <a:prstGeom prst="rect">
            <a:avLst/>
          </a:prstGeom>
        </p:spPr>
      </p:pic>
      <p:sp>
        <p:nvSpPr>
          <p:cNvPr id="14" name="Ruban : incliné vers le haut 13"/>
          <p:cNvSpPr/>
          <p:nvPr/>
        </p:nvSpPr>
        <p:spPr>
          <a:xfrm>
            <a:off x="5158153" y="3991708"/>
            <a:ext cx="1907931" cy="430823"/>
          </a:xfrm>
          <a:prstGeom prst="ribbon2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#CM</a:t>
            </a:r>
          </a:p>
        </p:txBody>
      </p:sp>
    </p:spTree>
    <p:extLst>
      <p:ext uri="{BB962C8B-B14F-4D97-AF65-F5344CB8AC3E}">
        <p14:creationId xmlns:p14="http://schemas.microsoft.com/office/powerpoint/2010/main" val="7962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fr-FR" b="1" dirty="0"/>
              <a:t>Les principaux réseaux sociaux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43" y="2715724"/>
            <a:ext cx="620956" cy="6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56" y="2715724"/>
            <a:ext cx="624987" cy="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0" t="17605" r="16477" b="14000"/>
          <a:stretch/>
        </p:blipFill>
        <p:spPr bwMode="auto">
          <a:xfrm>
            <a:off x="2993045" y="3709784"/>
            <a:ext cx="713165" cy="62014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tw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89" y="2743932"/>
            <a:ext cx="622763" cy="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42" y="2746760"/>
            <a:ext cx="628651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10" y="3767219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86" y="3767219"/>
            <a:ext cx="619126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88" y="3654384"/>
            <a:ext cx="844793" cy="8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5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3875"/>
            <a:ext cx="10058400" cy="5113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ZoneTexte 2"/>
          <p:cNvSpPr txBox="1"/>
          <p:nvPr/>
        </p:nvSpPr>
        <p:spPr>
          <a:xfrm>
            <a:off x="266581" y="447675"/>
            <a:ext cx="800219" cy="511200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fr-FR" sz="4000" b="1" dirty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CHIFFRES 2016</a:t>
            </a: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Un cm*, pourquoi faire ?</a:t>
            </a:r>
            <a:br>
              <a:rPr lang="fr-FR" b="1" dirty="0"/>
            </a:br>
            <a:r>
              <a:rPr lang="fr-FR" sz="1600" b="1" dirty="0">
                <a:solidFill>
                  <a:schemeClr val="tx1"/>
                </a:solidFill>
              </a:rPr>
              <a:t>(CM* = animateur de communautés web)</a:t>
            </a:r>
          </a:p>
        </p:txBody>
      </p:sp>
      <p:sp>
        <p:nvSpPr>
          <p:cNvPr id="3" name="Bulle narrative : ronde 2"/>
          <p:cNvSpPr/>
          <p:nvPr/>
        </p:nvSpPr>
        <p:spPr>
          <a:xfrm>
            <a:off x="7856220" y="2514600"/>
            <a:ext cx="3040380" cy="1687830"/>
          </a:xfrm>
          <a:prstGeom prst="wedgeEllipseCallout">
            <a:avLst>
              <a:gd name="adj1" fmla="val -32999"/>
              <a:gd name="adj2" fmla="val -591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FEDERER </a:t>
            </a:r>
          </a:p>
          <a:p>
            <a:pPr algn="ctr"/>
            <a:r>
              <a:rPr lang="fr-FR" sz="1400" dirty="0"/>
              <a:t>les communautés (fidélisation)</a:t>
            </a:r>
          </a:p>
        </p:txBody>
      </p:sp>
      <p:sp>
        <p:nvSpPr>
          <p:cNvPr id="4" name="Bulle narrative : ronde 3"/>
          <p:cNvSpPr/>
          <p:nvPr/>
        </p:nvSpPr>
        <p:spPr>
          <a:xfrm>
            <a:off x="853440" y="2739390"/>
            <a:ext cx="3040380" cy="1463040"/>
          </a:xfrm>
          <a:prstGeom prst="wedgeEllipseCallout">
            <a:avLst>
              <a:gd name="adj1" fmla="val 30159"/>
              <a:gd name="adj2" fmla="val -638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DEVELOPPER</a:t>
            </a:r>
            <a:r>
              <a:rPr lang="fr-FR" dirty="0"/>
              <a:t> </a:t>
            </a:r>
          </a:p>
          <a:p>
            <a:pPr algn="ctr"/>
            <a:r>
              <a:rPr lang="fr-FR" sz="1400" dirty="0"/>
              <a:t>la présence sur les RS</a:t>
            </a:r>
          </a:p>
        </p:txBody>
      </p:sp>
      <p:sp>
        <p:nvSpPr>
          <p:cNvPr id="5" name="Parchemin : horizontal 4"/>
          <p:cNvSpPr/>
          <p:nvPr/>
        </p:nvSpPr>
        <p:spPr>
          <a:xfrm>
            <a:off x="4328160" y="2857500"/>
            <a:ext cx="3093720" cy="1120140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PORTE PAROLE</a:t>
            </a:r>
          </a:p>
          <a:p>
            <a:pPr algn="ctr"/>
            <a:r>
              <a:rPr lang="fr-FR" sz="1600" dirty="0"/>
              <a:t>d’une marque entreprise</a:t>
            </a:r>
          </a:p>
        </p:txBody>
      </p:sp>
      <p:sp>
        <p:nvSpPr>
          <p:cNvPr id="6" name="Légende : flèche vers le haut 5"/>
          <p:cNvSpPr/>
          <p:nvPr/>
        </p:nvSpPr>
        <p:spPr>
          <a:xfrm>
            <a:off x="800100" y="4427220"/>
            <a:ext cx="10096500" cy="1981200"/>
          </a:xfrm>
          <a:prstGeom prst="upArrowCallout">
            <a:avLst>
              <a:gd name="adj1" fmla="val 15000"/>
              <a:gd name="adj2" fmla="val 16538"/>
              <a:gd name="adj3" fmla="val 25000"/>
              <a:gd name="adj4" fmla="val 6497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– analyse des tendances sur les réseaux sociaux					 – établissement d’un planning éditorial</a:t>
            </a:r>
            <a:br>
              <a:rPr lang="fr-FR" sz="1200" dirty="0"/>
            </a:br>
            <a:r>
              <a:rPr lang="fr-FR" sz="1200" dirty="0"/>
              <a:t>– veille sociale et concurrentielle sur l’univers d’activité				 – activité de publication et de dialogue</a:t>
            </a:r>
            <a:br>
              <a:rPr lang="fr-FR" sz="1200" dirty="0"/>
            </a:br>
            <a:r>
              <a:rPr lang="fr-FR" sz="1200" dirty="0"/>
              <a:t>– activité de modération								 – analyse de la réputation</a:t>
            </a:r>
            <a:br>
              <a:rPr lang="fr-FR" sz="1200" dirty="0"/>
            </a:br>
            <a:r>
              <a:rPr lang="fr-FR" sz="1200" dirty="0"/>
              <a:t>– mise en place d’événements promotionnels					 – définition d’une stratégie sociale</a:t>
            </a:r>
          </a:p>
          <a:p>
            <a:r>
              <a:rPr lang="fr-FR" sz="1200" dirty="0"/>
              <a:t>– réponses aux demandes, critiques ou questions (ou transmission vers l’individu concerné)</a:t>
            </a:r>
          </a:p>
        </p:txBody>
      </p:sp>
    </p:spTree>
    <p:extLst>
      <p:ext uri="{BB962C8B-B14F-4D97-AF65-F5344CB8AC3E}">
        <p14:creationId xmlns:p14="http://schemas.microsoft.com/office/powerpoint/2010/main" val="40829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Quelques cours de culture gé </a:t>
            </a:r>
            <a:br>
              <a:rPr lang="fr-FR" b="1" dirty="0"/>
            </a:br>
            <a:r>
              <a:rPr lang="fr-FR" b="1" dirty="0"/>
              <a:t>des </a:t>
            </a:r>
            <a:r>
              <a:rPr lang="fr-FR" b="1" dirty="0" err="1"/>
              <a:t>metiers</a:t>
            </a:r>
            <a:r>
              <a:rPr lang="fr-FR" b="1" dirty="0"/>
              <a:t> du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Animez une </a:t>
            </a:r>
            <a:r>
              <a:rPr lang="fr-FR" dirty="0" err="1"/>
              <a:t>communaute</a:t>
            </a:r>
            <a:r>
              <a:rPr lang="fr-FR" dirty="0"/>
              <a:t> twitter (OPC)</a:t>
            </a:r>
          </a:p>
          <a:p>
            <a:r>
              <a:rPr lang="fr-FR" dirty="0"/>
              <a:t>Les clés pour devenir </a:t>
            </a:r>
            <a:r>
              <a:rPr lang="fr-FR" dirty="0" err="1"/>
              <a:t>community</a:t>
            </a:r>
            <a:r>
              <a:rPr lang="fr-FR" dirty="0"/>
              <a:t> manager (OPC)</a:t>
            </a:r>
          </a:p>
          <a:p>
            <a:r>
              <a:rPr lang="fr-FR" dirty="0"/>
              <a:t>Les clés pour réussir son référencement</a:t>
            </a:r>
          </a:p>
          <a:p>
            <a:r>
              <a:rPr lang="fr-FR" dirty="0"/>
              <a:t>Découvrez les solutions CMS (OPC)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+ Webmarketing &amp;</a:t>
            </a:r>
            <a:r>
              <a:rPr lang="fr-FR" dirty="0" err="1"/>
              <a:t>co’m</a:t>
            </a:r>
            <a:r>
              <a:rPr lang="fr-FR" dirty="0"/>
              <a:t> / Blog du modérateur</a:t>
            </a:r>
          </a:p>
        </p:txBody>
      </p:sp>
    </p:spTree>
    <p:extLst>
      <p:ext uri="{BB962C8B-B14F-4D97-AF65-F5344CB8AC3E}">
        <p14:creationId xmlns:p14="http://schemas.microsoft.com/office/powerpoint/2010/main" val="10170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Quelques conseils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001" y="2016979"/>
            <a:ext cx="2719579" cy="1592580"/>
          </a:xfrm>
        </p:spPr>
      </p:pic>
      <p:sp>
        <p:nvSpPr>
          <p:cNvPr id="5" name="ZoneTexte 4"/>
          <p:cNvSpPr txBox="1"/>
          <p:nvPr/>
        </p:nvSpPr>
        <p:spPr>
          <a:xfrm>
            <a:off x="2159575" y="3602109"/>
            <a:ext cx="305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On vérifie sa e-réputation !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1" y="4164805"/>
            <a:ext cx="2776034" cy="172673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11351" y="5904804"/>
            <a:ext cx="2636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On fait vivre ses profils 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040" y="2016979"/>
            <a:ext cx="2439924" cy="160437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81622" y="3648276"/>
            <a:ext cx="303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On ne mélange pas </a:t>
            </a:r>
          </a:p>
          <a:p>
            <a:pPr algn="ctr"/>
            <a:r>
              <a:rPr lang="fr-FR" sz="1600" b="1" dirty="0"/>
              <a:t>les 2 univers !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377" y="4233051"/>
            <a:ext cx="2776034" cy="16717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410891" y="5878880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Si on n’en choisit qu’un !</a:t>
            </a:r>
          </a:p>
        </p:txBody>
      </p:sp>
    </p:spTree>
    <p:extLst>
      <p:ext uri="{BB962C8B-B14F-4D97-AF65-F5344CB8AC3E}">
        <p14:creationId xmlns:p14="http://schemas.microsoft.com/office/powerpoint/2010/main" val="300760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4" y="2119591"/>
            <a:ext cx="3901440" cy="34503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03" y="1756586"/>
            <a:ext cx="5882501" cy="41763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897380" y="81534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Ai </a:t>
            </a:r>
            <a:r>
              <a:rPr lang="fr-FR" sz="2400" b="1" dirty="0" err="1">
                <a:solidFill>
                  <a:srgbClr val="FF0000"/>
                </a:solidFill>
              </a:rPr>
              <a:t>surttou</a:t>
            </a:r>
            <a:r>
              <a:rPr lang="fr-FR" sz="2400" b="1" dirty="0">
                <a:solidFill>
                  <a:srgbClr val="FF0000"/>
                </a:solidFill>
              </a:rPr>
              <a:t> fête </a:t>
            </a:r>
            <a:r>
              <a:rPr lang="fr-FR" sz="2400" b="1" dirty="0" err="1">
                <a:solidFill>
                  <a:srgbClr val="FF0000"/>
                </a:solidFill>
              </a:rPr>
              <a:t>moit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plézir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2400" b="1" dirty="0" err="1">
                <a:solidFill>
                  <a:srgbClr val="FF0000"/>
                </a:solidFill>
              </a:rPr>
              <a:t>pancé</a:t>
            </a:r>
            <a:r>
              <a:rPr lang="fr-FR" sz="2400" b="1" dirty="0">
                <a:solidFill>
                  <a:srgbClr val="FF0000"/>
                </a:solidFill>
              </a:rPr>
              <a:t> a soigné vautre </a:t>
            </a:r>
            <a:r>
              <a:rPr lang="fr-FR" sz="2400" b="1" dirty="0" err="1">
                <a:solidFill>
                  <a:srgbClr val="FF0000"/>
                </a:solidFill>
              </a:rPr>
              <a:t>aurtograffe</a:t>
            </a:r>
            <a:r>
              <a:rPr lang="fr-FR" sz="2400" b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51358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2567940"/>
            <a:ext cx="9905998" cy="1905000"/>
          </a:xfrm>
        </p:spPr>
        <p:txBody>
          <a:bodyPr/>
          <a:lstStyle/>
          <a:p>
            <a:pPr algn="ctr"/>
            <a:r>
              <a:rPr lang="fr-FR" b="1" dirty="0" err="1"/>
              <a:t>Thanks</a:t>
            </a:r>
            <a:r>
              <a:rPr lang="fr-FR" b="1" dirty="0"/>
              <a:t> &amp; to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connected</a:t>
            </a:r>
            <a:r>
              <a:rPr lang="fr-FR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305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911</TotalTime>
  <Words>162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Maillage</vt:lpstr>
      <vt:lpstr>#Community manager</vt:lpstr>
      <vt:lpstr>Présentation PowerPoint</vt:lpstr>
      <vt:lpstr>Les principaux réseaux sociaux</vt:lpstr>
      <vt:lpstr>Présentation PowerPoint</vt:lpstr>
      <vt:lpstr>Un cm*, pourquoi faire ? (CM* = animateur de communautés web)</vt:lpstr>
      <vt:lpstr>Quelques cours de culture gé  des metiers du numérique</vt:lpstr>
      <vt:lpstr>Quelques conseils</vt:lpstr>
      <vt:lpstr>Présentation PowerPoint</vt:lpstr>
      <vt:lpstr>Thanks &amp; to be connected…</vt:lpstr>
      <vt:lpstr>…Un peu de pub…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#Community manager</dc:title>
  <dc:creator>Gaëlle Guisnet</dc:creator>
  <cp:lastModifiedBy>Gaëlle Guisnet</cp:lastModifiedBy>
  <cp:revision>28</cp:revision>
  <dcterms:created xsi:type="dcterms:W3CDTF">2016-10-05T20:32:25Z</dcterms:created>
  <dcterms:modified xsi:type="dcterms:W3CDTF">2016-10-17T09:28:10Z</dcterms:modified>
</cp:coreProperties>
</file>