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2F15B-77E0-4B60-9AB7-26ED3ADA19BA}" v="989" dt="2020-10-04T15:24:54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3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7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6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6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dtkJgcYU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ØVELSE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Distributed shortest path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4B7616F-D7EE-46BA-BEA5-52484AA533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497" r="29114" b="7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9087-8438-4662-9023-25084A52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Øvelse</a:t>
            </a:r>
          </a:p>
        </p:txBody>
      </p:sp>
      <p:pic>
        <p:nvPicPr>
          <p:cNvPr id="4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1F17496D-7473-4D1B-9EDB-38E52737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3288F731-0FA9-49A1-8B6A-EB528249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8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FA970B5-D5EE-47A7-A8BC-2A77F09D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FBBCFE7B-00D0-46F0-A3FD-A11781B1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745C9-4DD3-4458-A485-9D4677762C43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ADF4A1-C0A6-4472-AD43-9FB555388193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DA9C8E-6981-4D3A-AEDA-57512D8E7A26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E1E0-C6F1-4951-9DC8-DA83D2A8351E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6C2BF9-CF61-46DF-A578-9EA2FED87E3F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BE0FE0-A49B-414C-91E7-45C129852808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6CC1D4-A429-4592-8651-16E8E3B1B466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AF9AE-054B-4498-AACE-1A98D1002067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6C0F7-FDD6-43AD-A422-F2ADEE1DB3BA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5338F-8DD9-4157-B2E4-85C883983577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A6CB9-D7D6-4062-80FB-D8D7E184D92F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E717AD-8E52-41D9-AC0A-663E4F6E3AC8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468DD-7C71-420B-8473-BB5B772281FA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38A69-3022-4190-9AFF-28120683BB8C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10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83F6955B-B2A7-439E-BDB5-873F0E82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  <a:prstGeom prst="rect">
            <a:avLst/>
          </a:prstGeo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7C9AD46-E962-4BB0-B9F9-620DCE05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1AC1E8B-23D7-4A28-968F-BB941744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1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E49B5396-6C16-448B-9F2E-AA9D41BB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B8B06-A44A-4DA2-86AC-94D0AB0008A3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F51A6E-68A2-4EFA-9AB3-E4A9010D4E5F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EF45F-6C7E-4648-A473-AD3A72E5B0C8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024705-57B2-4A51-A62F-AABBD6FCFB75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B6FE8F-82E2-47BB-B62D-E8C9AC06CBC3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A2B66B-B4F2-4821-AC47-31516212402A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3485F-8853-4ADA-831D-F31990044553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FBFA7-66B3-43CF-829F-49CB0C8E646F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5F1CDA-44CA-49C1-83B8-6DCA91662F09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691BB-A101-4C9C-8012-6F7C8603A036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A3A8D-AFDC-49B7-A347-627D0C5810B2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7250A1-ECF0-4559-8328-F3750FBBAEBA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2DC7C-C491-461A-94CA-A591158FB0E7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86781-992C-4EB8-A8F8-4B08C03BC5FE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D7B1AB7-071E-4BE4-AB86-B46E9BDE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43290"/>
              </p:ext>
            </p:extLst>
          </p:nvPr>
        </p:nvGraphicFramePr>
        <p:xfrm>
          <a:off x="1973098" y="558401"/>
          <a:ext cx="30222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101">
                  <a:extLst>
                    <a:ext uri="{9D8B030D-6E8A-4147-A177-3AD203B41FA5}">
                      <a16:colId xmlns:a16="http://schemas.microsoft.com/office/drawing/2014/main" val="3650773809"/>
                    </a:ext>
                  </a:extLst>
                </a:gridCol>
                <a:gridCol w="1511101">
                  <a:extLst>
                    <a:ext uri="{9D8B030D-6E8A-4147-A177-3AD203B41FA5}">
                      <a16:colId xmlns:a16="http://schemas.microsoft.com/office/drawing/2014/main" val="78316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7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0553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68B029F-0FE4-45AC-A5C1-950A5ECC3B48}"/>
              </a:ext>
            </a:extLst>
          </p:cNvPr>
          <p:cNvSpPr txBox="1"/>
          <p:nvPr/>
        </p:nvSpPr>
        <p:spPr>
          <a:xfrm>
            <a:off x="9479666" y="5891514"/>
            <a:ext cx="1151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dijkstra</a:t>
            </a: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DA65A-108E-4574-AF97-DED47D7C4374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D74AEC-269B-41A5-A7D4-777A07BA00F3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43C95D-581B-45C2-853F-14936CC64071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E33EAC63-330F-48B8-8583-8EE5FD79C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</p:spPr>
      </p:pic>
      <p:pic>
        <p:nvPicPr>
          <p:cNvPr id="3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D165815D-C33D-4F81-A7DA-F93F5A53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4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8A96C433-215C-4679-B666-D6C172BA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4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4EC6CD2C-9256-4046-A8D6-2A9B5337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6F1F14-728B-46B6-A5B3-1560B1670CE4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3975E4-93D0-47EB-93A2-9CB3BBD6AD1F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A5184E-D2D9-4F07-9099-0E3906BB44EF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E0014B-0E48-4CAF-BC69-FEA2BC52E712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F800-6E45-4BC6-A603-61CF9C874F41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AA7F2C-5C4D-4C59-AB3F-3B8788091EA8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C33FF0-A831-48AB-9BE3-D7797FD80B67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1BB8B4-5B86-43DD-AAE8-0B9A3CFDC617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F30425-0817-4A72-A55B-3349D0AC19D1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F60B09-9167-4C17-B462-9CC2E7108AE8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23E7DC-CBB2-4704-8C8D-4E674224735E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71DBBA-08AC-4CA2-B073-099919E7A204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51502D-9F53-4640-9E41-49DB881803D1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3C2D70-7BDB-4B2E-9BDB-A580365E1636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30D425-8F8F-4E31-B1E7-F19D2C679636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F60F0E-A21A-4816-B80A-531BDCF4DC54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084535-D889-4D41-8B8B-498F3862CF01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0" name="Picture 80" descr="Shape, arrow&#10;&#10;Description automatically generated">
            <a:extLst>
              <a:ext uri="{FF2B5EF4-FFF2-40B4-BE49-F238E27FC236}">
                <a16:creationId xmlns:a16="http://schemas.microsoft.com/office/drawing/2014/main" id="{4FFE9C46-76F6-4565-8D42-790DD5B5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90507" y="2252975"/>
            <a:ext cx="650358" cy="438192"/>
          </a:xfrm>
          <a:prstGeom prst="rect">
            <a:avLst/>
          </a:prstGeom>
        </p:spPr>
      </p:pic>
      <p:graphicFrame>
        <p:nvGraphicFramePr>
          <p:cNvPr id="81" name="Table 81">
            <a:extLst>
              <a:ext uri="{FF2B5EF4-FFF2-40B4-BE49-F238E27FC236}">
                <a16:creationId xmlns:a16="http://schemas.microsoft.com/office/drawing/2014/main" id="{677EB1F4-C0DD-43D5-8FF6-E78079B8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35364"/>
              </p:ext>
            </p:extLst>
          </p:nvPr>
        </p:nvGraphicFramePr>
        <p:xfrm>
          <a:off x="904122" y="155306"/>
          <a:ext cx="309223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107487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8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7269D6B8-A890-43B2-B05A-361F5F70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  <a:prstGeom prst="rect">
            <a:avLst/>
          </a:prstGeo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A84C3763-A530-445D-984B-596EAE22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88FF4D7-2EEA-4661-8B82-6C8167E2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1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E80DEEC1-D8B1-47E1-A98D-D43FCD26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9CD0E4-5AB6-4914-ADAD-E28D625B1AEE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63405A-3FFF-460A-8158-81657650304B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CA7CA7-8C16-4210-8C67-431D561AE2CE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79162-2C79-4C1E-98EA-E446C350BCE2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96EC1-00BF-4054-9946-5AE28069FAAB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A739C8-FD2D-4EFE-B2B5-BF01B798657D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97477-4A7B-479A-8B3C-06FA308D83C3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04D21-B177-4170-9B71-B898FF1AB607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3D47F6-DE8B-4CD2-AC08-561F25DDCC74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23B6F-DA0C-43DC-9594-1D7E6CBE299D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056741-DCD5-4001-B8D7-A5BD6646E3B0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F5B7D-CCA0-49C1-9376-B8D2FBA85460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DCCF8F-39E3-435A-B552-7E62DA50820E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E4492-FE90-45B2-8A74-D38691B2C099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911DBA-3154-4BC5-B565-8245C4C6FF9A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1CA01D-E083-4ACD-9FA8-EDB5DD7E6FBE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524E6D-5625-499E-A800-CA33FA0FF763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80" descr="Shape, arrow&#10;&#10;Description automatically generated">
            <a:extLst>
              <a:ext uri="{FF2B5EF4-FFF2-40B4-BE49-F238E27FC236}">
                <a16:creationId xmlns:a16="http://schemas.microsoft.com/office/drawing/2014/main" id="{5B8A37C2-D594-4F63-A1FA-C56F1F0E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91670" y="2252975"/>
            <a:ext cx="650358" cy="438192"/>
          </a:xfrm>
          <a:prstGeom prst="rect">
            <a:avLst/>
          </a:prstGeom>
        </p:spPr>
      </p:pic>
      <p:graphicFrame>
        <p:nvGraphicFramePr>
          <p:cNvPr id="49" name="Table 81">
            <a:extLst>
              <a:ext uri="{FF2B5EF4-FFF2-40B4-BE49-F238E27FC236}">
                <a16:creationId xmlns:a16="http://schemas.microsoft.com/office/drawing/2014/main" id="{33E4BBA5-F924-4E73-A142-16E1E62C1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70222"/>
              </p:ext>
            </p:extLst>
          </p:nvPr>
        </p:nvGraphicFramePr>
        <p:xfrm>
          <a:off x="904122" y="155306"/>
          <a:ext cx="309223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107487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0" name="Table 81">
            <a:extLst>
              <a:ext uri="{FF2B5EF4-FFF2-40B4-BE49-F238E27FC236}">
                <a16:creationId xmlns:a16="http://schemas.microsoft.com/office/drawing/2014/main" id="{7ABA12CE-E2BE-4E54-8F35-2BE5E6548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49719"/>
              </p:ext>
            </p:extLst>
          </p:nvPr>
        </p:nvGraphicFramePr>
        <p:xfrm>
          <a:off x="8798796" y="181887"/>
          <a:ext cx="33417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F64AA150-35B6-4756-8E8C-7DB3309C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  <a:prstGeom prst="rect">
            <a:avLst/>
          </a:prstGeo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7D3C7321-3DF6-4CEA-A24B-D3478E87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6E1F55A-FC0E-4E2D-AD43-95BF5609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1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AEBABC70-6684-4196-B5D3-7776BBC0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2C420-104C-422E-BC63-4054AF21EEDA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19421-C613-4969-9899-B2E8D3763994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7B34B-4052-48B7-81B9-6A337DE94F2C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69954B-A144-4A3F-B299-51E1721251A4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1E89C-7853-436D-B640-030A4EBBFF2E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145012-07F8-4CF7-8A93-D3B3559E2740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F037D-E4ED-4B2E-8F5D-84375D6C8925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9B48B2-93A7-42EC-9094-FB5B36D7E251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841AFA-9DA0-4F3D-9A5C-152CD41FE5A2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542D45-F749-4DFB-B00E-FF9F7402631D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F705D3-815F-4DEB-90D2-200D46075E0B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1F6EC-7F62-4061-B018-29D1C3A8C665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6E4B1-EEBE-40CC-A08B-6C5CCFD46C8E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CF39D5-5F5F-41AF-A21F-310D8240FE62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F4DE8B-A28A-4FE0-9F4A-45AD90951754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3C7DAD-A045-4BCD-9EAC-0C82D7FB2726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C81CC4-E5C8-447B-A3E8-748A21F5117F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80" descr="Shape, arrow&#10;&#10;Description automatically generated">
            <a:extLst>
              <a:ext uri="{FF2B5EF4-FFF2-40B4-BE49-F238E27FC236}">
                <a16:creationId xmlns:a16="http://schemas.microsoft.com/office/drawing/2014/main" id="{C51CBCDE-6736-4FA3-9C0F-2C80DE35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30879" y="4184556"/>
            <a:ext cx="650358" cy="438192"/>
          </a:xfrm>
          <a:prstGeom prst="rect">
            <a:avLst/>
          </a:prstGeom>
        </p:spPr>
      </p:pic>
      <p:graphicFrame>
        <p:nvGraphicFramePr>
          <p:cNvPr id="49" name="Table 81">
            <a:extLst>
              <a:ext uri="{FF2B5EF4-FFF2-40B4-BE49-F238E27FC236}">
                <a16:creationId xmlns:a16="http://schemas.microsoft.com/office/drawing/2014/main" id="{BC7E3C21-5D92-443E-9070-851AE8BA9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8847"/>
              </p:ext>
            </p:extLst>
          </p:nvPr>
        </p:nvGraphicFramePr>
        <p:xfrm>
          <a:off x="904122" y="155306"/>
          <a:ext cx="309223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107487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1" name="Table 81">
            <a:extLst>
              <a:ext uri="{FF2B5EF4-FFF2-40B4-BE49-F238E27FC236}">
                <a16:creationId xmlns:a16="http://schemas.microsoft.com/office/drawing/2014/main" id="{6922AA6B-941C-4995-971C-033E9D1B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10311"/>
              </p:ext>
            </p:extLst>
          </p:nvPr>
        </p:nvGraphicFramePr>
        <p:xfrm>
          <a:off x="8798796" y="181887"/>
          <a:ext cx="33417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2" name="Table 81">
            <a:extLst>
              <a:ext uri="{FF2B5EF4-FFF2-40B4-BE49-F238E27FC236}">
                <a16:creationId xmlns:a16="http://schemas.microsoft.com/office/drawing/2014/main" id="{90EFEE9B-4F7D-4BF2-895F-24B3EF15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77748"/>
              </p:ext>
            </p:extLst>
          </p:nvPr>
        </p:nvGraphicFramePr>
        <p:xfrm>
          <a:off x="8816517" y="4629840"/>
          <a:ext cx="33417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2,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2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CCD8147-07B8-41A9-8C52-ABDEA10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  <a:prstGeom prst="rect">
            <a:avLst/>
          </a:prstGeo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CBD431D8-F858-412A-929C-40F74446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02E484F5-3CF2-4392-BD28-4BE2603F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1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1D83669A-DBBB-43E7-9FE1-9081A5B1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034AD7-1083-458A-9C65-C65A7686B249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8E99E-00FC-4FE5-BAC1-4542B41A68CC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CB3DD1-BA19-4DE2-BD96-3625384DCACD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8DCD45-4127-4C9F-996D-30899EDD7E09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427187-7D6C-4E30-9100-270B4E6C68B0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C24301-FF3D-4820-91EF-A846BDAE309A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6CF584-D76D-4805-884C-34FEE92E7824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FE939-6A83-4078-A865-ABD88C9C465D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6FCAB-2848-4EA8-9101-4698AA53D6AB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994B1-E541-408B-AD9A-52D3F4830591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91B62-7B41-4C41-AADB-E4BF65496D89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8B97D-5DAB-4ED7-9B10-8D9A1A29CBEF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7BD5E-174F-42F3-80F4-F89CAF3CD63C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279614-A86A-41F3-AF4B-06E1CA5B6613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6D414E-96D5-4BE1-83A5-CBC8D1122244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BB6ABD-7805-4D22-9687-9130B9AE874B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7E5D14-57E9-4957-A63E-D8FD3B89F34A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80" descr="Shape, arrow&#10;&#10;Description automatically generated">
            <a:extLst>
              <a:ext uri="{FF2B5EF4-FFF2-40B4-BE49-F238E27FC236}">
                <a16:creationId xmlns:a16="http://schemas.microsoft.com/office/drawing/2014/main" id="{FB5FE7D9-A0D9-4A10-BE67-03DA9EBB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4809" y="4911114"/>
            <a:ext cx="650358" cy="438192"/>
          </a:xfrm>
          <a:prstGeom prst="rect">
            <a:avLst/>
          </a:prstGeom>
        </p:spPr>
      </p:pic>
      <p:graphicFrame>
        <p:nvGraphicFramePr>
          <p:cNvPr id="49" name="Table 81">
            <a:extLst>
              <a:ext uri="{FF2B5EF4-FFF2-40B4-BE49-F238E27FC236}">
                <a16:creationId xmlns:a16="http://schemas.microsoft.com/office/drawing/2014/main" id="{388962B5-8AE6-4A83-91B3-AA835B96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44274"/>
              </p:ext>
            </p:extLst>
          </p:nvPr>
        </p:nvGraphicFramePr>
        <p:xfrm>
          <a:off x="904122" y="155306"/>
          <a:ext cx="309223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107487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1" name="Table 81">
            <a:extLst>
              <a:ext uri="{FF2B5EF4-FFF2-40B4-BE49-F238E27FC236}">
                <a16:creationId xmlns:a16="http://schemas.microsoft.com/office/drawing/2014/main" id="{655CBB2D-8E94-401A-AAD6-6A4072C15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40493"/>
              </p:ext>
            </p:extLst>
          </p:nvPr>
        </p:nvGraphicFramePr>
        <p:xfrm>
          <a:off x="8798796" y="181887"/>
          <a:ext cx="33417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3" name="Table 81">
            <a:extLst>
              <a:ext uri="{FF2B5EF4-FFF2-40B4-BE49-F238E27FC236}">
                <a16:creationId xmlns:a16="http://schemas.microsoft.com/office/drawing/2014/main" id="{4C7F5177-6ED5-4532-BCE1-075730B6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76451"/>
              </p:ext>
            </p:extLst>
          </p:nvPr>
        </p:nvGraphicFramePr>
        <p:xfrm>
          <a:off x="8816517" y="4629840"/>
          <a:ext cx="33417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2,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104" name="Table 81">
            <a:extLst>
              <a:ext uri="{FF2B5EF4-FFF2-40B4-BE49-F238E27FC236}">
                <a16:creationId xmlns:a16="http://schemas.microsoft.com/office/drawing/2014/main" id="{58FDAA20-0570-4290-87FA-C6D95CDC9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96676"/>
              </p:ext>
            </p:extLst>
          </p:nvPr>
        </p:nvGraphicFramePr>
        <p:xfrm>
          <a:off x="159842" y="4709583"/>
          <a:ext cx="3341745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2,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3, cost: 2}]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4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8C832AF7-A4CF-4FC2-A816-22E6AC03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7" y="1690587"/>
            <a:ext cx="1621643" cy="1621643"/>
          </a:xfrm>
          <a:prstGeom prst="rect">
            <a:avLst/>
          </a:prstGeom>
        </p:spPr>
      </p:pic>
      <p:pic>
        <p:nvPicPr>
          <p:cNvPr id="7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F792222C-0D9C-44D4-8B0E-7D0303B7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1688658"/>
            <a:ext cx="1621643" cy="1621643"/>
          </a:xfrm>
          <a:prstGeom prst="rect">
            <a:avLst/>
          </a:prstGeom>
        </p:spPr>
      </p:pic>
      <p:pic>
        <p:nvPicPr>
          <p:cNvPr id="9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AF94E0BC-48CE-4CBC-9627-7AAC1BAC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5" y="4273670"/>
            <a:ext cx="1621643" cy="1621643"/>
          </a:xfrm>
          <a:prstGeom prst="rect">
            <a:avLst/>
          </a:prstGeom>
        </p:spPr>
      </p:pic>
      <p:pic>
        <p:nvPicPr>
          <p:cNvPr id="11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D886C875-A556-4204-9E8E-13EE953D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3" y="4273671"/>
            <a:ext cx="1621643" cy="16216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ECFC9-1361-4C6B-9937-B01265FD3334}"/>
              </a:ext>
            </a:extLst>
          </p:cNvPr>
          <p:cNvCxnSpPr/>
          <p:nvPr/>
        </p:nvCxnSpPr>
        <p:spPr>
          <a:xfrm flipV="1">
            <a:off x="3669294" y="2497357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2ABA6F-7F02-4E90-B71F-80D9B2A404D9}"/>
              </a:ext>
            </a:extLst>
          </p:cNvPr>
          <p:cNvCxnSpPr>
            <a:cxnSpLocks/>
          </p:cNvCxnSpPr>
          <p:nvPr/>
        </p:nvCxnSpPr>
        <p:spPr>
          <a:xfrm flipV="1">
            <a:off x="3669293" y="5082369"/>
            <a:ext cx="3993266" cy="96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950AD7-0CF3-4F10-8114-3CC6C64908A4}"/>
              </a:ext>
            </a:extLst>
          </p:cNvPr>
          <p:cNvCxnSpPr>
            <a:cxnSpLocks/>
          </p:cNvCxnSpPr>
          <p:nvPr/>
        </p:nvCxnSpPr>
        <p:spPr>
          <a:xfrm>
            <a:off x="3148433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D82517-3FCA-4C27-A64B-1CB1E791869C}"/>
              </a:ext>
            </a:extLst>
          </p:cNvPr>
          <p:cNvCxnSpPr>
            <a:cxnSpLocks/>
          </p:cNvCxnSpPr>
          <p:nvPr/>
        </p:nvCxnSpPr>
        <p:spPr>
          <a:xfrm>
            <a:off x="8173775" y="2912115"/>
            <a:ext cx="9647" cy="18037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2E0C02-5F7B-4CE8-BEC9-8B7B9DECE7BF}"/>
              </a:ext>
            </a:extLst>
          </p:cNvPr>
          <p:cNvCxnSpPr>
            <a:cxnSpLocks/>
          </p:cNvCxnSpPr>
          <p:nvPr/>
        </p:nvCxnSpPr>
        <p:spPr>
          <a:xfrm>
            <a:off x="3572838" y="2796368"/>
            <a:ext cx="4176531" cy="2006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205E4B-903B-4656-9891-DD6618D74441}"/>
              </a:ext>
            </a:extLst>
          </p:cNvPr>
          <p:cNvSpPr txBox="1"/>
          <p:nvPr/>
        </p:nvSpPr>
        <p:spPr>
          <a:xfrm>
            <a:off x="2656631" y="176923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A40-DAE8-4778-8AD7-0FE5E4DCB725}"/>
              </a:ext>
            </a:extLst>
          </p:cNvPr>
          <p:cNvSpPr txBox="1"/>
          <p:nvPr/>
        </p:nvSpPr>
        <p:spPr>
          <a:xfrm>
            <a:off x="7662681" y="1769236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712A00-E47C-44D1-BC9D-6D308BC84D06}"/>
              </a:ext>
            </a:extLst>
          </p:cNvPr>
          <p:cNvSpPr txBox="1"/>
          <p:nvPr/>
        </p:nvSpPr>
        <p:spPr>
          <a:xfrm>
            <a:off x="7681972" y="5357387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0DB363-1C80-4392-AF05-E7DA62850C6C}"/>
              </a:ext>
            </a:extLst>
          </p:cNvPr>
          <p:cNvSpPr txBox="1"/>
          <p:nvPr/>
        </p:nvSpPr>
        <p:spPr>
          <a:xfrm>
            <a:off x="2656630" y="5357388"/>
            <a:ext cx="987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router3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E30D6-D48C-427D-89AF-393CD524A294}"/>
              </a:ext>
            </a:extLst>
          </p:cNvPr>
          <p:cNvSpPr txBox="1"/>
          <p:nvPr/>
        </p:nvSpPr>
        <p:spPr>
          <a:xfrm>
            <a:off x="5357389" y="3814096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0D41F-6740-4CE3-9A0F-C249A81D4F0C}"/>
              </a:ext>
            </a:extLst>
          </p:cNvPr>
          <p:cNvSpPr txBox="1"/>
          <p:nvPr/>
        </p:nvSpPr>
        <p:spPr>
          <a:xfrm>
            <a:off x="5357388" y="206824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B06002-B25D-459D-91DA-7086A71D04BE}"/>
              </a:ext>
            </a:extLst>
          </p:cNvPr>
          <p:cNvSpPr txBox="1"/>
          <p:nvPr/>
        </p:nvSpPr>
        <p:spPr>
          <a:xfrm>
            <a:off x="8231769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B34B6-3922-466A-A137-D8326C987208}"/>
              </a:ext>
            </a:extLst>
          </p:cNvPr>
          <p:cNvSpPr txBox="1"/>
          <p:nvPr/>
        </p:nvSpPr>
        <p:spPr>
          <a:xfrm>
            <a:off x="5357388" y="5135538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B9DC93-74FC-4442-9ED8-CCD747897A1B}"/>
              </a:ext>
            </a:extLst>
          </p:cNvPr>
          <p:cNvSpPr txBox="1"/>
          <p:nvPr/>
        </p:nvSpPr>
        <p:spPr>
          <a:xfrm>
            <a:off x="2801313" y="3621185"/>
            <a:ext cx="29322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03EEA1-80ED-4E6D-AE4E-B68621746E5F}"/>
              </a:ext>
            </a:extLst>
          </p:cNvPr>
          <p:cNvCxnSpPr/>
          <p:nvPr/>
        </p:nvCxnSpPr>
        <p:spPr>
          <a:xfrm>
            <a:off x="3671777" y="2440172"/>
            <a:ext cx="3988981" cy="17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70260E-D451-4CCE-8E71-6C8305B5D9DE}"/>
              </a:ext>
            </a:extLst>
          </p:cNvPr>
          <p:cNvCxnSpPr>
            <a:cxnSpLocks/>
          </p:cNvCxnSpPr>
          <p:nvPr/>
        </p:nvCxnSpPr>
        <p:spPr>
          <a:xfrm>
            <a:off x="8110869" y="2909775"/>
            <a:ext cx="10631" cy="1791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595E3B-741C-48E5-8F67-6A0327ACE4AA}"/>
              </a:ext>
            </a:extLst>
          </p:cNvPr>
          <p:cNvCxnSpPr>
            <a:cxnSpLocks/>
          </p:cNvCxnSpPr>
          <p:nvPr/>
        </p:nvCxnSpPr>
        <p:spPr>
          <a:xfrm flipH="1">
            <a:off x="3682410" y="5186917"/>
            <a:ext cx="3923414" cy="10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80" descr="Shape, arrow&#10;&#10;Description automatically generated">
            <a:extLst>
              <a:ext uri="{FF2B5EF4-FFF2-40B4-BE49-F238E27FC236}">
                <a16:creationId xmlns:a16="http://schemas.microsoft.com/office/drawing/2014/main" id="{6D020A2C-955E-4870-88C8-6879A2B5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4809" y="3511161"/>
            <a:ext cx="650358" cy="438192"/>
          </a:xfrm>
          <a:prstGeom prst="rect">
            <a:avLst/>
          </a:prstGeom>
        </p:spPr>
      </p:pic>
      <p:graphicFrame>
        <p:nvGraphicFramePr>
          <p:cNvPr id="49" name="Table 81">
            <a:extLst>
              <a:ext uri="{FF2B5EF4-FFF2-40B4-BE49-F238E27FC236}">
                <a16:creationId xmlns:a16="http://schemas.microsoft.com/office/drawing/2014/main" id="{5A3D60D7-451C-49F2-BF94-4E2FA6DDD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52731"/>
              </p:ext>
            </p:extLst>
          </p:nvPr>
        </p:nvGraphicFramePr>
        <p:xfrm>
          <a:off x="904122" y="155306"/>
          <a:ext cx="309223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107487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1" name="Table 81">
            <a:extLst>
              <a:ext uri="{FF2B5EF4-FFF2-40B4-BE49-F238E27FC236}">
                <a16:creationId xmlns:a16="http://schemas.microsoft.com/office/drawing/2014/main" id="{96A1A320-ECFC-47AB-ACD7-C8C6DC166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63514"/>
              </p:ext>
            </p:extLst>
          </p:nvPr>
        </p:nvGraphicFramePr>
        <p:xfrm>
          <a:off x="8798796" y="181887"/>
          <a:ext cx="33417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3" name="Table 81">
            <a:extLst>
              <a:ext uri="{FF2B5EF4-FFF2-40B4-BE49-F238E27FC236}">
                <a16:creationId xmlns:a16="http://schemas.microsoft.com/office/drawing/2014/main" id="{9B291396-EC7A-4E27-B957-0F6CC674F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25699"/>
              </p:ext>
            </p:extLst>
          </p:nvPr>
        </p:nvGraphicFramePr>
        <p:xfrm>
          <a:off x="8816517" y="4629840"/>
          <a:ext cx="33417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2, cost: 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graphicFrame>
        <p:nvGraphicFramePr>
          <p:cNvPr id="55" name="Table 81">
            <a:extLst>
              <a:ext uri="{FF2B5EF4-FFF2-40B4-BE49-F238E27FC236}">
                <a16:creationId xmlns:a16="http://schemas.microsoft.com/office/drawing/2014/main" id="{E5CD3A88-4B5A-42AA-AAB0-5478A26A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81106"/>
              </p:ext>
            </p:extLst>
          </p:nvPr>
        </p:nvGraphicFramePr>
        <p:xfrm>
          <a:off x="159842" y="4709583"/>
          <a:ext cx="3341745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69">
                  <a:extLst>
                    <a:ext uri="{9D8B030D-6E8A-4147-A177-3AD203B41FA5}">
                      <a16:colId xmlns:a16="http://schemas.microsoft.com/office/drawing/2014/main" val="28569106"/>
                    </a:ext>
                  </a:extLst>
                </a:gridCol>
                <a:gridCol w="1631676">
                  <a:extLst>
                    <a:ext uri="{9D8B030D-6E8A-4147-A177-3AD203B41FA5}">
                      <a16:colId xmlns:a16="http://schemas.microsoft.com/office/drawing/2014/main" val="246917926"/>
                    </a:ext>
                  </a:extLst>
                </a:gridCol>
              </a:tblGrid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packet1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99119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81656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69727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Routing history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[{to: 1,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2, cost: 1},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{to: 3, cost: 2}]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2910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TTL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385"/>
                  </a:ext>
                </a:extLst>
              </a:tr>
              <a:tr h="171302"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32703"/>
                  </a:ext>
                </a:extLst>
              </a:tr>
            </a:tbl>
          </a:graphicData>
        </a:graphic>
      </p:graphicFrame>
      <p:pic>
        <p:nvPicPr>
          <p:cNvPr id="56" name="Picture 56" descr="Text&#10;&#10;Description automatically generated">
            <a:extLst>
              <a:ext uri="{FF2B5EF4-FFF2-40B4-BE49-F238E27FC236}">
                <a16:creationId xmlns:a16="http://schemas.microsoft.com/office/drawing/2014/main" id="{8E3AA1B7-9829-4118-95C2-D87352ECC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14" y="3158189"/>
            <a:ext cx="3390013" cy="11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982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GradientVTI</vt:lpstr>
      <vt:lpstr>ØVELSE</vt:lpstr>
      <vt:lpstr>Øvelse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2020-10-04T14:22:18Z</dcterms:created>
  <dcterms:modified xsi:type="dcterms:W3CDTF">2020-10-04T15:25:57Z</dcterms:modified>
</cp:coreProperties>
</file>