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3" r:id="rId1"/>
    <p:sldMasterId id="2147483714" r:id="rId2"/>
    <p:sldMasterId id="2147483715" r:id="rId3"/>
  </p:sldMasterIdLst>
  <p:notesMasterIdLst>
    <p:notesMasterId r:id="rId30"/>
  </p:notesMasterIdLst>
  <p:sldIdLst>
    <p:sldId id="256" r:id="rId4"/>
    <p:sldId id="257" r:id="rId5"/>
    <p:sldId id="260" r:id="rId6"/>
    <p:sldId id="261" r:id="rId7"/>
    <p:sldId id="262" r:id="rId8"/>
    <p:sldId id="263" r:id="rId9"/>
    <p:sldId id="264" r:id="rId10"/>
    <p:sldId id="28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8" r:id="rId24"/>
    <p:sldId id="277" r:id="rId25"/>
    <p:sldId id="278" r:id="rId26"/>
    <p:sldId id="282" r:id="rId27"/>
    <p:sldId id="283" r:id="rId28"/>
    <p:sldId id="284" r:id="rId29"/>
  </p:sldIdLst>
  <p:sldSz cx="9363075" cy="5257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-544" y="-112"/>
      </p:cViewPr>
      <p:guideLst>
        <p:guide orient="horz" pos="1656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28613" marR="0" lvl="1" indent="128586" algn="ctr" rtl="0">
              <a:spcBef>
                <a:spcPts val="0"/>
              </a:spcBef>
              <a:spcAft>
                <a:spcPts val="0"/>
              </a:spcAft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57225" marR="0" lvl="2" indent="257175" algn="ctr" rtl="0">
              <a:spcBef>
                <a:spcPts val="0"/>
              </a:spcBef>
              <a:spcAft>
                <a:spcPts val="0"/>
              </a:spcAft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985838" marR="0" lvl="3" indent="385762" algn="ctr" rtl="0">
              <a:spcBef>
                <a:spcPts val="0"/>
              </a:spcBef>
              <a:spcAft>
                <a:spcPts val="0"/>
              </a:spcAft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16038" marR="0" lvl="4" indent="512762" algn="ctr" rtl="0">
              <a:spcBef>
                <a:spcPts val="0"/>
              </a:spcBef>
              <a:spcAft>
                <a:spcPts val="0"/>
              </a:spcAft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28613" marR="0" lvl="1" indent="128586" algn="ctr" rtl="0">
              <a:spcBef>
                <a:spcPts val="0"/>
              </a:spcBef>
              <a:spcAft>
                <a:spcPts val="0"/>
              </a:spcAft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57225" marR="0" lvl="2" indent="257175" algn="ctr" rtl="0">
              <a:spcBef>
                <a:spcPts val="0"/>
              </a:spcBef>
              <a:spcAft>
                <a:spcPts val="0"/>
              </a:spcAft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985838" marR="0" lvl="3" indent="385762" algn="ctr" rtl="0">
              <a:spcBef>
                <a:spcPts val="0"/>
              </a:spcBef>
              <a:spcAft>
                <a:spcPts val="0"/>
              </a:spcAft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16038" marR="0" lvl="4" indent="512762" algn="ctr" rtl="0">
              <a:spcBef>
                <a:spcPts val="0"/>
              </a:spcBef>
              <a:spcAft>
                <a:spcPts val="0"/>
              </a:spcAft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76237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28613" marR="0" lvl="1" indent="128586" algn="ctr" rtl="0">
              <a:spcBef>
                <a:spcPts val="0"/>
              </a:spcBef>
              <a:spcAft>
                <a:spcPts val="0"/>
              </a:spcAft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57225" marR="0" lvl="2" indent="257175" algn="ctr" rtl="0">
              <a:spcBef>
                <a:spcPts val="0"/>
              </a:spcBef>
              <a:spcAft>
                <a:spcPts val="0"/>
              </a:spcAft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985838" marR="0" lvl="3" indent="385762" algn="ctr" rtl="0">
              <a:spcBef>
                <a:spcPts val="0"/>
              </a:spcBef>
              <a:spcAft>
                <a:spcPts val="0"/>
              </a:spcAft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316038" marR="0" lvl="4" indent="512762" algn="ctr" rtl="0">
              <a:spcBef>
                <a:spcPts val="0"/>
              </a:spcBef>
              <a:spcAft>
                <a:spcPts val="0"/>
              </a:spcAft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defRPr sz="4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5385731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9287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737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698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871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055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644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6992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736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8265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214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2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096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042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491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067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318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1" name="Shape 62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753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984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6105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84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764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7479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138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089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526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79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jp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1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579437"/>
            <a:ext cx="2038200" cy="218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413235" y="1144088"/>
            <a:ext cx="8469300" cy="112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 sz="1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87608"/>
              </a:lnSpc>
              <a:spcBef>
                <a:spcPts val="0"/>
              </a:spcBef>
              <a:spcAft>
                <a:spcPts val="0"/>
              </a:spcAft>
              <a:defRPr sz="1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87608"/>
              </a:lnSpc>
              <a:spcBef>
                <a:spcPts val="0"/>
              </a:spcBef>
              <a:spcAft>
                <a:spcPts val="0"/>
              </a:spcAft>
              <a:defRPr sz="1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87608"/>
              </a:lnSpc>
              <a:spcBef>
                <a:spcPts val="0"/>
              </a:spcBef>
              <a:spcAft>
                <a:spcPts val="0"/>
              </a:spcAft>
              <a:defRPr sz="1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87608"/>
              </a:lnSpc>
              <a:spcBef>
                <a:spcPts val="0"/>
              </a:spcBef>
              <a:spcAft>
                <a:spcPts val="0"/>
              </a:spcAft>
              <a:defRPr sz="1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38" marR="0" lvl="5" indent="-11638" algn="l" rtl="0">
              <a:lnSpc>
                <a:spcPct val="87643"/>
              </a:lnSpc>
              <a:spcBef>
                <a:spcPts val="0"/>
              </a:spcBef>
              <a:spcAft>
                <a:spcPts val="0"/>
              </a:spcAft>
              <a:defRPr sz="1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58276" marR="0" lvl="6" indent="-10576" algn="l" rtl="0">
              <a:lnSpc>
                <a:spcPct val="87643"/>
              </a:lnSpc>
              <a:spcBef>
                <a:spcPts val="0"/>
              </a:spcBef>
              <a:spcAft>
                <a:spcPts val="0"/>
              </a:spcAft>
              <a:defRPr sz="1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987414" marR="0" lvl="7" indent="-9514" algn="l" rtl="0">
              <a:lnSpc>
                <a:spcPct val="87643"/>
              </a:lnSpc>
              <a:spcBef>
                <a:spcPts val="0"/>
              </a:spcBef>
              <a:spcAft>
                <a:spcPts val="0"/>
              </a:spcAft>
              <a:defRPr sz="1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16553" marR="0" lvl="8" indent="-8453" algn="l" rtl="0">
              <a:lnSpc>
                <a:spcPct val="87643"/>
              </a:lnSpc>
              <a:spcBef>
                <a:spcPts val="0"/>
              </a:spcBef>
              <a:spcAft>
                <a:spcPts val="0"/>
              </a:spcAft>
              <a:defRPr sz="1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91455" y="4118669"/>
            <a:ext cx="65538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29138" marR="0" lvl="1" indent="-11638" algn="ctr" rtl="0">
              <a:lnSpc>
                <a:spcPct val="117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 Sans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58276" marR="0" lvl="2" indent="-10576" algn="ctr" rtl="0">
              <a:lnSpc>
                <a:spcPct val="117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 Sans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87414" marR="0" lvl="3" indent="-9514" algn="ctr" rtl="0">
              <a:lnSpc>
                <a:spcPct val="117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 Sans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16553" marR="0" lvl="4" indent="-8453" algn="ctr" rtl="0">
              <a:lnSpc>
                <a:spcPct val="117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 Sans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645691" marR="0" lvl="5" indent="-7391" algn="ctr" rtl="0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 Sans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74829" marR="0" lvl="6" indent="-6329" algn="ctr" rtl="0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 Sans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303968" marR="0" lvl="7" indent="-5267" algn="ctr" rtl="0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 Sans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633106" marR="0" lvl="8" indent="-4206" algn="ctr" rtl="0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 Sans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6486" y="1119836"/>
            <a:ext cx="4580100" cy="3712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Shape 64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5" name="Shape 65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596790" y="1298448"/>
            <a:ext cx="4197000" cy="2368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2169" y="1120425"/>
            <a:ext cx="5276400" cy="369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Shape 69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0" name="Shape 70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2706513" y="1325879"/>
            <a:ext cx="3922500" cy="24413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58476" y="1088136"/>
            <a:ext cx="4928399" cy="3855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Shape 74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5" name="Shape 75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2752232" y="1508759"/>
            <a:ext cx="3913499" cy="2944200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490" y="945832"/>
            <a:ext cx="2911499" cy="436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4855" y="987551"/>
            <a:ext cx="2660700" cy="39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6230" y="978408"/>
            <a:ext cx="2148599" cy="3930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82" name="Shape 82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83" name="Shape 83"/>
          <p:cNvSpPr/>
          <p:nvPr/>
        </p:nvSpPr>
        <p:spPr>
          <a:xfrm>
            <a:off x="4068914" y="2761488"/>
            <a:ext cx="1229700" cy="183000"/>
          </a:xfrm>
          <a:prstGeom prst="rect">
            <a:avLst/>
          </a:prstGeom>
          <a:noFill/>
          <a:ln>
            <a:noFill/>
          </a:ln>
        </p:spPr>
        <p:txBody>
          <a:bodyPr lIns="27425" tIns="27425" rIns="27425" bIns="27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84" name="Shape 84"/>
          <p:cNvSpPr/>
          <p:nvPr/>
        </p:nvSpPr>
        <p:spPr>
          <a:xfrm>
            <a:off x="6610842" y="2761488"/>
            <a:ext cx="1229700" cy="183000"/>
          </a:xfrm>
          <a:prstGeom prst="rect">
            <a:avLst/>
          </a:prstGeom>
          <a:noFill/>
          <a:ln>
            <a:noFill/>
          </a:ln>
        </p:spPr>
        <p:txBody>
          <a:bodyPr lIns="27425" tIns="27425" rIns="27425" bIns="27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325826" y="1426463"/>
            <a:ext cx="1664100" cy="28529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hape 87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88" name="Shape 88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89" name="Shape 89"/>
          <p:cNvSpPr/>
          <p:nvPr/>
        </p:nvSpPr>
        <p:spPr>
          <a:xfrm>
            <a:off x="472176" y="1661561"/>
            <a:ext cx="2160000" cy="216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5825" tIns="65825" rIns="65825" bIns="658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3158100" y="1658409"/>
            <a:ext cx="2160000" cy="216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5825" tIns="65825" rIns="65825" bIns="658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5334265" y="1745086"/>
            <a:ext cx="2160000" cy="216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5825" tIns="65825" rIns="65825" bIns="658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hape 93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94" name="Shape 94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95" name="Shape 95"/>
          <p:cNvGrpSpPr/>
          <p:nvPr/>
        </p:nvGrpSpPr>
        <p:grpSpPr>
          <a:xfrm>
            <a:off x="457181" y="1316736"/>
            <a:ext cx="914328" cy="914328"/>
            <a:chOff x="0" y="0"/>
            <a:chExt cx="1269899" cy="1269899"/>
          </a:xfrm>
        </p:grpSpPr>
        <p:pic>
          <p:nvPicPr>
            <p:cNvPr id="96" name="Shape 9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Shape 97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3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3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1554416" y="1316736"/>
            <a:ext cx="914328" cy="914328"/>
            <a:chOff x="0" y="0"/>
            <a:chExt cx="1269899" cy="1269899"/>
          </a:xfrm>
        </p:grpSpPr>
        <p:pic>
          <p:nvPicPr>
            <p:cNvPr id="99" name="Shape 9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Shape 100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57181" y="2404872"/>
            <a:ext cx="914328" cy="914328"/>
            <a:chOff x="0" y="0"/>
            <a:chExt cx="1269899" cy="1269899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104" name="Shape 104"/>
          <p:cNvGrpSpPr/>
          <p:nvPr/>
        </p:nvGrpSpPr>
        <p:grpSpPr>
          <a:xfrm>
            <a:off x="1554416" y="2404872"/>
            <a:ext cx="914328" cy="914328"/>
            <a:chOff x="0" y="0"/>
            <a:chExt cx="1269899" cy="1269899"/>
          </a:xfrm>
        </p:grpSpPr>
        <p:pic>
          <p:nvPicPr>
            <p:cNvPr id="105" name="Shape 10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Shape 106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107" name="Shape 107"/>
          <p:cNvGrpSpPr/>
          <p:nvPr/>
        </p:nvGrpSpPr>
        <p:grpSpPr>
          <a:xfrm>
            <a:off x="457181" y="3511296"/>
            <a:ext cx="914328" cy="914328"/>
            <a:chOff x="0" y="0"/>
            <a:chExt cx="1269899" cy="1269899"/>
          </a:xfrm>
        </p:grpSpPr>
        <p:pic>
          <p:nvPicPr>
            <p:cNvPr id="108" name="Shape 10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Shape 109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110" name="Shape 110"/>
          <p:cNvGrpSpPr/>
          <p:nvPr/>
        </p:nvGrpSpPr>
        <p:grpSpPr>
          <a:xfrm>
            <a:off x="1554416" y="3511296"/>
            <a:ext cx="914328" cy="914328"/>
            <a:chOff x="0" y="0"/>
            <a:chExt cx="1269899" cy="1269899"/>
          </a:xfrm>
        </p:grpSpPr>
        <p:pic>
          <p:nvPicPr>
            <p:cNvPr id="111" name="Shape 11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Shape 112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113" name="Shape 113"/>
          <p:cNvSpPr/>
          <p:nvPr/>
        </p:nvSpPr>
        <p:spPr>
          <a:xfrm>
            <a:off x="6329105" y="1316736"/>
            <a:ext cx="2329883" cy="1463075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01175" tIns="201175" rIns="201175" bIns="201175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114" name="Shape 114"/>
          <p:cNvGrpSpPr/>
          <p:nvPr/>
        </p:nvGrpSpPr>
        <p:grpSpPr>
          <a:xfrm>
            <a:off x="2916816" y="1316735"/>
            <a:ext cx="1462968" cy="1462968"/>
            <a:chOff x="0" y="0"/>
            <a:chExt cx="2031899" cy="2031899"/>
          </a:xfrm>
        </p:grpSpPr>
        <p:pic>
          <p:nvPicPr>
            <p:cNvPr id="115" name="Shape 11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Shape 116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17" name="Shape 117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18" name="Shape 118"/>
          <p:cNvGrpSpPr/>
          <p:nvPr/>
        </p:nvGrpSpPr>
        <p:grpSpPr>
          <a:xfrm>
            <a:off x="4580956" y="1316735"/>
            <a:ext cx="1462968" cy="1462968"/>
            <a:chOff x="0" y="0"/>
            <a:chExt cx="2031899" cy="2031899"/>
          </a:xfrm>
        </p:grpSpPr>
        <p:pic>
          <p:nvPicPr>
            <p:cNvPr id="119" name="Shape 11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Shape 120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2916816" y="2962655"/>
            <a:ext cx="1462968" cy="1462968"/>
            <a:chOff x="0" y="0"/>
            <a:chExt cx="2031899" cy="2031899"/>
          </a:xfrm>
        </p:grpSpPr>
        <p:pic>
          <p:nvPicPr>
            <p:cNvPr id="123" name="Shape 123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Shape 124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26" name="Shape 126"/>
          <p:cNvGrpSpPr/>
          <p:nvPr/>
        </p:nvGrpSpPr>
        <p:grpSpPr>
          <a:xfrm>
            <a:off x="4580956" y="2962655"/>
            <a:ext cx="1462968" cy="1462968"/>
            <a:chOff x="0" y="0"/>
            <a:chExt cx="2031899" cy="2031899"/>
          </a:xfrm>
        </p:grpSpPr>
        <p:pic>
          <p:nvPicPr>
            <p:cNvPr id="127" name="Shape 127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Shape 128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30" name="Shape 130"/>
          <p:cNvSpPr/>
          <p:nvPr/>
        </p:nvSpPr>
        <p:spPr>
          <a:xfrm>
            <a:off x="6329105" y="2962656"/>
            <a:ext cx="2329883" cy="1463075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01175" tIns="201175" rIns="201175" bIns="201175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hape 132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3" name="Shape 133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4" name="Shape 134"/>
          <p:cNvGrpSpPr/>
          <p:nvPr/>
        </p:nvGrpSpPr>
        <p:grpSpPr>
          <a:xfrm>
            <a:off x="996655" y="2253996"/>
            <a:ext cx="914328" cy="914328"/>
            <a:chOff x="0" y="0"/>
            <a:chExt cx="1269899" cy="1269899"/>
          </a:xfrm>
        </p:grpSpPr>
        <p:pic>
          <p:nvPicPr>
            <p:cNvPr id="135" name="Shape 1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Shape 136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7" name="Shape 137"/>
          <p:cNvCxnSpPr/>
          <p:nvPr/>
        </p:nvCxnSpPr>
        <p:spPr>
          <a:xfrm rot="10800000" flipH="1">
            <a:off x="2816237" y="2335161"/>
            <a:ext cx="26891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2816237" y="3874462"/>
            <a:ext cx="26891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39" name="Shape 139"/>
          <p:cNvSpPr/>
          <p:nvPr/>
        </p:nvSpPr>
        <p:spPr>
          <a:xfrm>
            <a:off x="2816237" y="2152581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40" name="Shape 140"/>
          <p:cNvSpPr/>
          <p:nvPr/>
        </p:nvSpPr>
        <p:spPr>
          <a:xfrm>
            <a:off x="2816237" y="3682738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41" name="Shape 141"/>
          <p:cNvCxnSpPr/>
          <p:nvPr/>
        </p:nvCxnSpPr>
        <p:spPr>
          <a:xfrm rot="10800000" flipH="1">
            <a:off x="2816237" y="1600475"/>
            <a:ext cx="26891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2" name="Shape 142"/>
          <p:cNvSpPr/>
          <p:nvPr/>
        </p:nvSpPr>
        <p:spPr>
          <a:xfrm>
            <a:off x="2816237" y="1417895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43" name="Shape 143"/>
          <p:cNvCxnSpPr/>
          <p:nvPr/>
        </p:nvCxnSpPr>
        <p:spPr>
          <a:xfrm rot="10800000">
            <a:off x="2322481" y="1298679"/>
            <a:ext cx="0" cy="3189900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hape 145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6" name="Shape 146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47" name="Shape 147"/>
          <p:cNvSpPr/>
          <p:nvPr/>
        </p:nvSpPr>
        <p:spPr>
          <a:xfrm>
            <a:off x="457181" y="1060704"/>
            <a:ext cx="8448600" cy="1051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8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Shape 149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50" name="Shape 150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1" name="Shape 151"/>
          <p:cNvSpPr/>
          <p:nvPr/>
        </p:nvSpPr>
        <p:spPr>
          <a:xfrm>
            <a:off x="457181" y="1060704"/>
            <a:ext cx="8448600" cy="1051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8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442981" y="1066787"/>
            <a:ext cx="8429700" cy="112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282"/>
              </a:lnSpc>
              <a:spcBef>
                <a:spcPts val="0"/>
              </a:spcBef>
              <a:spcAft>
                <a:spcPts val="0"/>
              </a:spcAft>
              <a:defRPr sz="3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87608"/>
              </a:lnSpc>
              <a:spcBef>
                <a:spcPts val="0"/>
              </a:spcBef>
              <a:spcAft>
                <a:spcPts val="0"/>
              </a:spcAft>
              <a:defRPr sz="1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87608"/>
              </a:lnSpc>
              <a:spcBef>
                <a:spcPts val="0"/>
              </a:spcBef>
              <a:spcAft>
                <a:spcPts val="0"/>
              </a:spcAft>
              <a:defRPr sz="1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87608"/>
              </a:lnSpc>
              <a:spcBef>
                <a:spcPts val="0"/>
              </a:spcBef>
              <a:spcAft>
                <a:spcPts val="0"/>
              </a:spcAft>
              <a:defRPr sz="1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87608"/>
              </a:lnSpc>
              <a:spcBef>
                <a:spcPts val="0"/>
              </a:spcBef>
              <a:spcAft>
                <a:spcPts val="0"/>
              </a:spcAft>
              <a:defRPr sz="1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9138" marR="0" lvl="5" indent="-11638" algn="l" rtl="0">
              <a:lnSpc>
                <a:spcPct val="87643"/>
              </a:lnSpc>
              <a:spcBef>
                <a:spcPts val="0"/>
              </a:spcBef>
              <a:spcAft>
                <a:spcPts val="0"/>
              </a:spcAft>
              <a:defRPr sz="1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58276" marR="0" lvl="6" indent="-10576" algn="l" rtl="0">
              <a:lnSpc>
                <a:spcPct val="87643"/>
              </a:lnSpc>
              <a:spcBef>
                <a:spcPts val="0"/>
              </a:spcBef>
              <a:spcAft>
                <a:spcPts val="0"/>
              </a:spcAft>
              <a:defRPr sz="1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987414" marR="0" lvl="7" indent="-9514" algn="l" rtl="0">
              <a:lnSpc>
                <a:spcPct val="87643"/>
              </a:lnSpc>
              <a:spcBef>
                <a:spcPts val="0"/>
              </a:spcBef>
              <a:spcAft>
                <a:spcPts val="0"/>
              </a:spcAft>
              <a:defRPr sz="1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16553" marR="0" lvl="8" indent="-8453" algn="l" rtl="0">
              <a:lnSpc>
                <a:spcPct val="87643"/>
              </a:lnSpc>
              <a:spcBef>
                <a:spcPts val="0"/>
              </a:spcBef>
              <a:spcAft>
                <a:spcPts val="0"/>
              </a:spcAft>
              <a:defRPr sz="1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71264" y="495300"/>
            <a:ext cx="71298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None/>
              <a:defRPr sz="2300" b="1" cap="none"/>
            </a:lvl1pPr>
            <a:lvl2pPr lvl="1" rtl="0">
              <a:spcBef>
                <a:spcPts val="0"/>
              </a:spcBef>
              <a:defRPr b="1"/>
            </a:lvl2pPr>
            <a:lvl3pPr lvl="2" rtl="0">
              <a:spcBef>
                <a:spcPts val="0"/>
              </a:spcBef>
              <a:defRPr b="1"/>
            </a:lvl3pPr>
            <a:lvl4pPr lvl="3" rtl="0">
              <a:spcBef>
                <a:spcPts val="0"/>
              </a:spcBef>
              <a:defRPr b="1"/>
            </a:lvl4pPr>
            <a:lvl5pPr lvl="4" rtl="0">
              <a:spcBef>
                <a:spcPts val="0"/>
              </a:spcBef>
              <a:defRPr b="1"/>
            </a:lvl5pPr>
            <a:lvl6pPr lvl="5" rtl="0">
              <a:spcBef>
                <a:spcPts val="0"/>
              </a:spcBef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54025" y="2066446"/>
            <a:ext cx="8418600" cy="30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720"/>
              </a:spcBef>
              <a:buFont typeface="Arial"/>
              <a:buNone/>
              <a:defRPr sz="2000"/>
            </a:lvl1pPr>
            <a:lvl2pPr lvl="1" rtl="0">
              <a:spcBef>
                <a:spcPts val="720"/>
              </a:spcBef>
              <a:defRPr sz="2000"/>
            </a:lvl2pPr>
            <a:lvl3pPr lvl="2" rtl="0">
              <a:spcBef>
                <a:spcPts val="720"/>
              </a:spcBef>
              <a:defRPr sz="2000"/>
            </a:lvl3pPr>
            <a:lvl4pPr lvl="3" rtl="0">
              <a:spcBef>
                <a:spcPts val="720"/>
              </a:spcBef>
              <a:defRPr sz="2000"/>
            </a:lvl4pPr>
            <a:lvl5pPr lvl="4" rtl="0">
              <a:spcBef>
                <a:spcPts val="720"/>
              </a:spcBef>
              <a:defRPr sz="2000"/>
            </a:lvl5pPr>
            <a:lvl6pPr lvl="5" rtl="0">
              <a:spcBef>
                <a:spcPts val="0"/>
              </a:spcBef>
              <a:defRPr sz="1300"/>
            </a:lvl6pPr>
            <a:lvl7pPr lvl="6" rtl="0">
              <a:spcBef>
                <a:spcPts val="0"/>
              </a:spcBef>
              <a:defRPr sz="1300"/>
            </a:lvl7pPr>
            <a:lvl8pPr lvl="7" rtl="0">
              <a:spcBef>
                <a:spcPts val="0"/>
              </a:spcBef>
              <a:defRPr sz="1300"/>
            </a:lvl8pPr>
            <a:lvl9pPr lvl="8" rtl="0">
              <a:spcBef>
                <a:spcPts val="0"/>
              </a:spcBef>
              <a:defRPr sz="13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50288" y="530225"/>
            <a:ext cx="254100" cy="311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Shape 154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5" name="Shape 155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56" name="Shape 156"/>
          <p:cNvGrpSpPr/>
          <p:nvPr/>
        </p:nvGrpSpPr>
        <p:grpSpPr>
          <a:xfrm>
            <a:off x="996655" y="2253996"/>
            <a:ext cx="914328" cy="914328"/>
            <a:chOff x="0" y="0"/>
            <a:chExt cx="1269899" cy="1269899"/>
          </a:xfrm>
        </p:grpSpPr>
        <p:pic>
          <p:nvPicPr>
            <p:cNvPr id="157" name="Shape 15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Shape 158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59" name="Shape 159"/>
          <p:cNvCxnSpPr/>
          <p:nvPr/>
        </p:nvCxnSpPr>
        <p:spPr>
          <a:xfrm rot="10800000">
            <a:off x="2322481" y="1298679"/>
            <a:ext cx="0" cy="3189900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Shape 161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2" name="Shape 162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3" name="Shape 163"/>
          <p:cNvCxnSpPr/>
          <p:nvPr/>
        </p:nvCxnSpPr>
        <p:spPr>
          <a:xfrm rot="10800000" flipH="1">
            <a:off x="6208523" y="2002235"/>
            <a:ext cx="26891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4" name="Shape 164"/>
          <p:cNvCxnSpPr/>
          <p:nvPr/>
        </p:nvCxnSpPr>
        <p:spPr>
          <a:xfrm rot="10800000" flipH="1">
            <a:off x="457181" y="2002236"/>
            <a:ext cx="55745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5" name="Shape 165"/>
          <p:cNvSpPr/>
          <p:nvPr/>
        </p:nvSpPr>
        <p:spPr>
          <a:xfrm>
            <a:off x="457181" y="1719072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66" name="Shape 166"/>
          <p:cNvSpPr/>
          <p:nvPr/>
        </p:nvSpPr>
        <p:spPr>
          <a:xfrm>
            <a:off x="6217667" y="1719072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8649871" y="532180"/>
            <a:ext cx="248999" cy="307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1" indent="1016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2" indent="2667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3" indent="4318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4" indent="5969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5" indent="7620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6" indent="9271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7" indent="10922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8" indent="12573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228590" y="228600"/>
            <a:ext cx="8906099" cy="4800600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181" y="1060704"/>
            <a:ext cx="8448600" cy="1078800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165100" rtl="0">
              <a:lnSpc>
                <a:spcPct val="92592"/>
              </a:lnSpc>
              <a:spcBef>
                <a:spcPts val="0"/>
              </a:spcBef>
              <a:defRPr/>
            </a:lvl2pPr>
            <a:lvl3pPr lvl="2" indent="330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495300" rtl="0">
              <a:lnSpc>
                <a:spcPct val="92592"/>
              </a:lnSpc>
              <a:spcBef>
                <a:spcPts val="0"/>
              </a:spcBef>
              <a:defRPr/>
            </a:lvl4pPr>
            <a:lvl5pPr lvl="4" indent="660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825500" rtl="0">
              <a:lnSpc>
                <a:spcPct val="92592"/>
              </a:lnSpc>
              <a:spcBef>
                <a:spcPts val="0"/>
              </a:spcBef>
              <a:defRPr/>
            </a:lvl6pPr>
            <a:lvl7pPr lvl="6" indent="990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1557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320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649871" y="532180"/>
            <a:ext cx="260700" cy="307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1" indent="1016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2" indent="2667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3" indent="4318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4" indent="5969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5" indent="7620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6" indent="9271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7" indent="10922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8" indent="12573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6486" y="1119836"/>
            <a:ext cx="4580100" cy="3712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Shape 174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5" name="Shape 175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2596790" y="1298448"/>
            <a:ext cx="4197000" cy="2368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649871" y="532180"/>
            <a:ext cx="260700" cy="307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1" indent="1016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2" indent="2667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3" indent="4318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4" indent="5969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5" indent="7620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6" indent="9271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7" indent="10922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8" indent="12573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2169" y="1120425"/>
            <a:ext cx="5276400" cy="369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Shape 180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1" name="Shape 181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706513" y="1325879"/>
            <a:ext cx="3922500" cy="24413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649871" y="532180"/>
            <a:ext cx="260700" cy="307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1" indent="1016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2" indent="2667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3" indent="4318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4" indent="5969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5" indent="7620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6" indent="9271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7" indent="10922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8" indent="12573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58476" y="1088136"/>
            <a:ext cx="4928399" cy="3855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Shape 186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7" name="Shape 187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2752232" y="1508759"/>
            <a:ext cx="3913499" cy="2944200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649871" y="532180"/>
            <a:ext cx="260700" cy="307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1" indent="1016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2" indent="2667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3" indent="4318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4" indent="5969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5" indent="7620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6" indent="9271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7" indent="10922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8" indent="12573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490" y="945832"/>
            <a:ext cx="2911499" cy="436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4855" y="987551"/>
            <a:ext cx="2660700" cy="39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6230" y="978408"/>
            <a:ext cx="2148599" cy="3930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Shape 194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96" name="Shape 196"/>
          <p:cNvSpPr/>
          <p:nvPr/>
        </p:nvSpPr>
        <p:spPr>
          <a:xfrm>
            <a:off x="4068914" y="2761488"/>
            <a:ext cx="1229700" cy="183000"/>
          </a:xfrm>
          <a:prstGeom prst="rect">
            <a:avLst/>
          </a:prstGeom>
          <a:noFill/>
          <a:ln>
            <a:noFill/>
          </a:ln>
        </p:spPr>
        <p:txBody>
          <a:bodyPr lIns="27425" tIns="27425" rIns="27425" bIns="27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97" name="Shape 197"/>
          <p:cNvSpPr/>
          <p:nvPr/>
        </p:nvSpPr>
        <p:spPr>
          <a:xfrm>
            <a:off x="6610842" y="2761488"/>
            <a:ext cx="1229700" cy="183000"/>
          </a:xfrm>
          <a:prstGeom prst="rect">
            <a:avLst/>
          </a:prstGeom>
          <a:noFill/>
          <a:ln>
            <a:noFill/>
          </a:ln>
        </p:spPr>
        <p:txBody>
          <a:bodyPr lIns="27425" tIns="27425" rIns="27425" bIns="27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1325826" y="1426463"/>
            <a:ext cx="1664100" cy="28529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8649871" y="532180"/>
            <a:ext cx="260700" cy="307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1" indent="1016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2" indent="2667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3" indent="4318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4" indent="5969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5" indent="7620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6" indent="9271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7" indent="10922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8" indent="12573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Shape 201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2" name="Shape 202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3" name="Shape 203"/>
          <p:cNvSpPr/>
          <p:nvPr/>
        </p:nvSpPr>
        <p:spPr>
          <a:xfrm>
            <a:off x="457181" y="1060704"/>
            <a:ext cx="8448600" cy="1051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8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8661571" y="532180"/>
            <a:ext cx="248999" cy="307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1" indent="1016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2" indent="2667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3" indent="4318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4" indent="5969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5" indent="7620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6" indent="9271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7" indent="10922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8" indent="12573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hape 206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07" name="Shape 207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Shape 209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10" name="Shape 210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48397" y="1115942"/>
            <a:ext cx="8425799" cy="257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 sz="8800" b="1" cap="none"/>
            </a:lvl1pPr>
            <a:lvl2pPr lvl="1" rtl="0">
              <a:spcBef>
                <a:spcPts val="0"/>
              </a:spcBef>
              <a:defRPr sz="1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defRPr sz="1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defRPr sz="1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defRPr sz="1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defRPr sz="1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defRPr sz="1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defRPr sz="1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defRPr sz="1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68610" y="3314700"/>
            <a:ext cx="8425799" cy="179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342900" lvl="0" indent="-342900" algn="l" rtl="0">
              <a:lnSpc>
                <a:spcPct val="117636"/>
              </a:lnSpc>
              <a:spcBef>
                <a:spcPts val="0"/>
              </a:spcBef>
              <a:spcAft>
                <a:spcPts val="0"/>
              </a:spcAft>
              <a:defRPr sz="2200">
                <a:solidFill>
                  <a:schemeClr val="lt1"/>
                </a:solidFill>
              </a:defRPr>
            </a:lvl1pPr>
            <a:lvl2pPr marL="292100" lvl="1" indent="-56007" algn="l" rtl="0">
              <a:lnSpc>
                <a:spcPct val="117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 Sans"/>
              <a:buChar char="‣"/>
              <a:defRPr sz="2200">
                <a:solidFill>
                  <a:schemeClr val="lt1"/>
                </a:solidFill>
              </a:defRPr>
            </a:lvl2pPr>
            <a:lvl3pPr marL="438150" lvl="2" indent="-49657" algn="l" rtl="0">
              <a:lnSpc>
                <a:spcPct val="117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 Sans"/>
              <a:buChar char="‣"/>
              <a:defRPr sz="2200">
                <a:solidFill>
                  <a:schemeClr val="lt1"/>
                </a:solidFill>
              </a:defRPr>
            </a:lvl3pPr>
            <a:lvl4pPr marL="584200" lvl="3" indent="-56007" algn="l" rtl="0">
              <a:lnSpc>
                <a:spcPct val="117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 Sans"/>
              <a:buChar char="‣"/>
              <a:defRPr sz="2200">
                <a:solidFill>
                  <a:schemeClr val="lt1"/>
                </a:solidFill>
              </a:defRPr>
            </a:lvl4pPr>
            <a:lvl5pPr marL="730250" lvl="4" indent="-49657" algn="l" rtl="0">
              <a:lnSpc>
                <a:spcPct val="11763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 Sans"/>
              <a:buChar char="‣"/>
              <a:defRPr sz="2200">
                <a:solidFill>
                  <a:schemeClr val="lt1"/>
                </a:solidFill>
              </a:defRPr>
            </a:lvl5pPr>
            <a:lvl6pPr marL="1060556" lvl="5" indent="-62463" algn="l" rtl="0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 Sans"/>
              <a:buChar char="‣"/>
              <a:defRPr sz="2200">
                <a:solidFill>
                  <a:schemeClr val="lt1"/>
                </a:solidFill>
              </a:defRPr>
            </a:lvl6pPr>
            <a:lvl7pPr marL="1389694" lvl="6" indent="-61401" algn="l" rtl="0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 Sans"/>
              <a:buChar char="‣"/>
              <a:defRPr sz="2200">
                <a:solidFill>
                  <a:schemeClr val="lt1"/>
                </a:solidFill>
              </a:defRPr>
            </a:lvl7pPr>
            <a:lvl8pPr marL="1718833" lvl="7" indent="-60340" algn="l" rtl="0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 Sans"/>
              <a:buChar char="‣"/>
              <a:defRPr sz="2200">
                <a:solidFill>
                  <a:schemeClr val="lt1"/>
                </a:solidFill>
              </a:defRPr>
            </a:lvl8pPr>
            <a:lvl9pPr marL="2047971" lvl="8" indent="-59278" algn="l" rtl="0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 Sans"/>
              <a:buChar char="‣"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371265" y="495300"/>
            <a:ext cx="64007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300" b="1" cap="none"/>
            </a:lvl1pPr>
            <a:lvl2pPr lvl="1" rtl="0">
              <a:spcBef>
                <a:spcPts val="0"/>
              </a:spcBef>
              <a:defRPr b="1"/>
            </a:lvl2pPr>
            <a:lvl3pPr lvl="2" rtl="0">
              <a:spcBef>
                <a:spcPts val="0"/>
              </a:spcBef>
              <a:defRPr b="1"/>
            </a:lvl3pPr>
            <a:lvl4pPr lvl="3" rtl="0">
              <a:spcBef>
                <a:spcPts val="0"/>
              </a:spcBef>
              <a:defRPr b="1"/>
            </a:lvl4pPr>
            <a:lvl5pPr lvl="4" rtl="0">
              <a:spcBef>
                <a:spcPts val="0"/>
              </a:spcBef>
              <a:defRPr b="1"/>
            </a:lvl5pPr>
            <a:lvl6pPr lvl="5" rtl="0">
              <a:spcBef>
                <a:spcPts val="0"/>
              </a:spcBef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262938" y="458787"/>
            <a:ext cx="641399" cy="341399"/>
          </a:xfrm>
          <a:prstGeom prst="rect">
            <a:avLst/>
          </a:prstGeom>
          <a:noFill/>
          <a:ln>
            <a:noFill/>
          </a:ln>
        </p:spPr>
        <p:txBody>
          <a:bodyPr lIns="91425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3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hape 212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13" name="Shape 213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Shape 215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16" name="Shape 216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Shape 218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19" name="Shape 219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Shape 221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Shape 224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26" name="Shape 226"/>
          <p:cNvSpPr/>
          <p:nvPr/>
        </p:nvSpPr>
        <p:spPr>
          <a:xfrm>
            <a:off x="457181" y="1636775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0" marR="0" lvl="1" indent="-12065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227" name="Shape 227"/>
          <p:cNvSpPr/>
          <p:nvPr/>
        </p:nvSpPr>
        <p:spPr>
          <a:xfrm>
            <a:off x="457181" y="1636775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0" marR="0" lvl="1" indent="-12065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Shape 234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5" name="Shape 235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36" name="Shape 2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180" y="548639"/>
            <a:ext cx="2039100" cy="2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Shape 238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57181" y="1060704"/>
            <a:ext cx="8448600" cy="5120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165100" rtl="0">
              <a:lnSpc>
                <a:spcPct val="92592"/>
              </a:lnSpc>
              <a:spcBef>
                <a:spcPts val="0"/>
              </a:spcBef>
              <a:defRPr/>
            </a:lvl2pPr>
            <a:lvl3pPr lvl="2" indent="330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495300" rtl="0">
              <a:lnSpc>
                <a:spcPct val="92592"/>
              </a:lnSpc>
              <a:spcBef>
                <a:spcPts val="0"/>
              </a:spcBef>
              <a:defRPr/>
            </a:lvl4pPr>
            <a:lvl5pPr lvl="4" indent="660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825500" rtl="0">
              <a:lnSpc>
                <a:spcPct val="92592"/>
              </a:lnSpc>
              <a:spcBef>
                <a:spcPts val="0"/>
              </a:spcBef>
              <a:defRPr/>
            </a:lvl6pPr>
            <a:lvl7pPr lvl="6" indent="990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1557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320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455061" y="1737359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228590" y="228600"/>
            <a:ext cx="8906099" cy="4800600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181" y="1060704"/>
            <a:ext cx="8448600" cy="1078800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165100" rtl="0">
              <a:lnSpc>
                <a:spcPct val="92592"/>
              </a:lnSpc>
              <a:spcBef>
                <a:spcPts val="0"/>
              </a:spcBef>
              <a:defRPr/>
            </a:lvl2pPr>
            <a:lvl3pPr lvl="2" indent="330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495300" rtl="0">
              <a:lnSpc>
                <a:spcPct val="92592"/>
              </a:lnSpc>
              <a:spcBef>
                <a:spcPts val="0"/>
              </a:spcBef>
              <a:defRPr/>
            </a:lvl4pPr>
            <a:lvl5pPr lvl="4" indent="660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825500" rtl="0">
              <a:lnSpc>
                <a:spcPct val="92592"/>
              </a:lnSpc>
              <a:spcBef>
                <a:spcPts val="0"/>
              </a:spcBef>
              <a:defRPr/>
            </a:lvl6pPr>
            <a:lvl7pPr lvl="6" indent="990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1557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320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Shape 247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8" name="Shape 248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9" name="Shape 249"/>
          <p:cNvCxnSpPr/>
          <p:nvPr/>
        </p:nvCxnSpPr>
        <p:spPr>
          <a:xfrm rot="10800000" flipH="1">
            <a:off x="457181" y="2002235"/>
            <a:ext cx="26891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0" name="Shape 250"/>
          <p:cNvCxnSpPr/>
          <p:nvPr/>
        </p:nvCxnSpPr>
        <p:spPr>
          <a:xfrm rot="10800000" flipH="1">
            <a:off x="3328280" y="2002236"/>
            <a:ext cx="55745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457181" y="4141932"/>
            <a:ext cx="26891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2" name="Shape 252"/>
          <p:cNvCxnSpPr/>
          <p:nvPr/>
        </p:nvCxnSpPr>
        <p:spPr>
          <a:xfrm>
            <a:off x="3337424" y="4142232"/>
            <a:ext cx="5566799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3" name="Shape 253"/>
          <p:cNvSpPr/>
          <p:nvPr/>
        </p:nvSpPr>
        <p:spPr>
          <a:xfrm>
            <a:off x="457181" y="1719072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54" name="Shape 254"/>
          <p:cNvSpPr/>
          <p:nvPr/>
        </p:nvSpPr>
        <p:spPr>
          <a:xfrm>
            <a:off x="3337424" y="1719072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55" name="Shape 255"/>
          <p:cNvSpPr/>
          <p:nvPr/>
        </p:nvSpPr>
        <p:spPr>
          <a:xfrm>
            <a:off x="3337424" y="3858767"/>
            <a:ext cx="5577600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56" name="Shape 256"/>
          <p:cNvSpPr/>
          <p:nvPr/>
        </p:nvSpPr>
        <p:spPr>
          <a:xfrm>
            <a:off x="457181" y="3858767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hape 32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" name="Shape 33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180" y="548639"/>
            <a:ext cx="2039100" cy="2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" name="Shape 258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9" name="Shape 259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0" name="Shape 260"/>
          <p:cNvCxnSpPr/>
          <p:nvPr/>
        </p:nvCxnSpPr>
        <p:spPr>
          <a:xfrm rot="10800000" flipH="1">
            <a:off x="6208523" y="2002235"/>
            <a:ext cx="26891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1" name="Shape 261"/>
          <p:cNvCxnSpPr/>
          <p:nvPr/>
        </p:nvCxnSpPr>
        <p:spPr>
          <a:xfrm rot="10800000" flipH="1">
            <a:off x="457181" y="2002236"/>
            <a:ext cx="55745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2" name="Shape 262"/>
          <p:cNvSpPr/>
          <p:nvPr/>
        </p:nvSpPr>
        <p:spPr>
          <a:xfrm>
            <a:off x="457181" y="1719072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63" name="Shape 263"/>
          <p:cNvSpPr/>
          <p:nvPr/>
        </p:nvSpPr>
        <p:spPr>
          <a:xfrm>
            <a:off x="6217667" y="1719072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hape 2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6486" y="1119836"/>
            <a:ext cx="4580100" cy="3712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Shape 266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7" name="Shape 267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2596790" y="1298448"/>
            <a:ext cx="4197000" cy="2368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2169" y="1120425"/>
            <a:ext cx="5276400" cy="369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Shape 271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2" name="Shape 272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2706513" y="1325879"/>
            <a:ext cx="3922500" cy="24413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hape 2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58476" y="1088136"/>
            <a:ext cx="4928399" cy="3855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Shape 276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7" name="Shape 277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2752232" y="1508759"/>
            <a:ext cx="3913499" cy="2944200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Shape 2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490" y="945832"/>
            <a:ext cx="2911499" cy="436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4855" y="987551"/>
            <a:ext cx="2660700" cy="39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6230" y="978408"/>
            <a:ext cx="2148599" cy="3930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Shape 283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4" name="Shape 284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85" name="Shape 285"/>
          <p:cNvSpPr/>
          <p:nvPr/>
        </p:nvSpPr>
        <p:spPr>
          <a:xfrm>
            <a:off x="4068914" y="2761488"/>
            <a:ext cx="1229700" cy="183000"/>
          </a:xfrm>
          <a:prstGeom prst="rect">
            <a:avLst/>
          </a:prstGeom>
          <a:noFill/>
          <a:ln>
            <a:noFill/>
          </a:ln>
        </p:spPr>
        <p:txBody>
          <a:bodyPr lIns="27425" tIns="27425" rIns="27425" bIns="27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86" name="Shape 286"/>
          <p:cNvSpPr/>
          <p:nvPr/>
        </p:nvSpPr>
        <p:spPr>
          <a:xfrm>
            <a:off x="6610842" y="2761488"/>
            <a:ext cx="1229700" cy="183000"/>
          </a:xfrm>
          <a:prstGeom prst="rect">
            <a:avLst/>
          </a:prstGeom>
          <a:noFill/>
          <a:ln>
            <a:noFill/>
          </a:ln>
        </p:spPr>
        <p:txBody>
          <a:bodyPr lIns="27425" tIns="27425" rIns="27425" bIns="27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1325826" y="1426463"/>
            <a:ext cx="1664100" cy="28529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Shape 289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0" name="Shape 290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91" name="Shape 291"/>
          <p:cNvSpPr/>
          <p:nvPr/>
        </p:nvSpPr>
        <p:spPr>
          <a:xfrm>
            <a:off x="472176" y="1661561"/>
            <a:ext cx="2160000" cy="216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5825" tIns="65825" rIns="65825" bIns="658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3158100" y="1658409"/>
            <a:ext cx="2160000" cy="216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5825" tIns="65825" rIns="65825" bIns="658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5334265" y="1745086"/>
            <a:ext cx="2160000" cy="216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5825" tIns="65825" rIns="65825" bIns="658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Shape 295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6" name="Shape 296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97" name="Shape 297"/>
          <p:cNvGrpSpPr/>
          <p:nvPr/>
        </p:nvGrpSpPr>
        <p:grpSpPr>
          <a:xfrm>
            <a:off x="457181" y="1316736"/>
            <a:ext cx="914328" cy="914328"/>
            <a:chOff x="0" y="0"/>
            <a:chExt cx="1269899" cy="1269899"/>
          </a:xfrm>
        </p:grpSpPr>
        <p:pic>
          <p:nvPicPr>
            <p:cNvPr id="298" name="Shape 29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Shape 299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3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3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300" name="Shape 300"/>
          <p:cNvGrpSpPr/>
          <p:nvPr/>
        </p:nvGrpSpPr>
        <p:grpSpPr>
          <a:xfrm>
            <a:off x="1554416" y="1316736"/>
            <a:ext cx="914328" cy="914328"/>
            <a:chOff x="0" y="0"/>
            <a:chExt cx="1269899" cy="1269899"/>
          </a:xfrm>
        </p:grpSpPr>
        <p:pic>
          <p:nvPicPr>
            <p:cNvPr id="301" name="Shape 30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Shape 302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57181" y="2404872"/>
            <a:ext cx="914328" cy="914328"/>
            <a:chOff x="0" y="0"/>
            <a:chExt cx="1269899" cy="1269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306" name="Shape 306"/>
          <p:cNvGrpSpPr/>
          <p:nvPr/>
        </p:nvGrpSpPr>
        <p:grpSpPr>
          <a:xfrm>
            <a:off x="1554416" y="2404872"/>
            <a:ext cx="914328" cy="914328"/>
            <a:chOff x="0" y="0"/>
            <a:chExt cx="1269899" cy="1269899"/>
          </a:xfrm>
        </p:grpSpPr>
        <p:pic>
          <p:nvPicPr>
            <p:cNvPr id="307" name="Shape 30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Shape 308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309" name="Shape 309"/>
          <p:cNvGrpSpPr/>
          <p:nvPr/>
        </p:nvGrpSpPr>
        <p:grpSpPr>
          <a:xfrm>
            <a:off x="457181" y="3511296"/>
            <a:ext cx="914328" cy="914328"/>
            <a:chOff x="0" y="0"/>
            <a:chExt cx="1269899" cy="1269899"/>
          </a:xfrm>
        </p:grpSpPr>
        <p:pic>
          <p:nvPicPr>
            <p:cNvPr id="310" name="Shape 31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Shape 311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312" name="Shape 312"/>
          <p:cNvGrpSpPr/>
          <p:nvPr/>
        </p:nvGrpSpPr>
        <p:grpSpPr>
          <a:xfrm>
            <a:off x="1554416" y="3511296"/>
            <a:ext cx="914328" cy="914328"/>
            <a:chOff x="0" y="0"/>
            <a:chExt cx="1269899" cy="1269899"/>
          </a:xfrm>
        </p:grpSpPr>
        <p:pic>
          <p:nvPicPr>
            <p:cNvPr id="313" name="Shape 31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Shape 314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315" name="Shape 315"/>
          <p:cNvSpPr/>
          <p:nvPr/>
        </p:nvSpPr>
        <p:spPr>
          <a:xfrm>
            <a:off x="6329105" y="1316736"/>
            <a:ext cx="2329883" cy="1463075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01175" tIns="201175" rIns="201175" bIns="201175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2916816" y="1316735"/>
            <a:ext cx="1462968" cy="1462968"/>
            <a:chOff x="0" y="0"/>
            <a:chExt cx="2031899" cy="2031899"/>
          </a:xfrm>
        </p:grpSpPr>
        <p:pic>
          <p:nvPicPr>
            <p:cNvPr id="317" name="Shape 31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Shape 318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20" name="Shape 320"/>
          <p:cNvGrpSpPr/>
          <p:nvPr/>
        </p:nvGrpSpPr>
        <p:grpSpPr>
          <a:xfrm>
            <a:off x="4580956" y="1316735"/>
            <a:ext cx="1462968" cy="1462968"/>
            <a:chOff x="0" y="0"/>
            <a:chExt cx="2031899" cy="2031899"/>
          </a:xfrm>
        </p:grpSpPr>
        <p:pic>
          <p:nvPicPr>
            <p:cNvPr id="321" name="Shape 32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Shape 322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24" name="Shape 324"/>
          <p:cNvGrpSpPr/>
          <p:nvPr/>
        </p:nvGrpSpPr>
        <p:grpSpPr>
          <a:xfrm>
            <a:off x="2916816" y="2962655"/>
            <a:ext cx="1462968" cy="1462968"/>
            <a:chOff x="0" y="0"/>
            <a:chExt cx="2031899" cy="2031899"/>
          </a:xfrm>
        </p:grpSpPr>
        <p:pic>
          <p:nvPicPr>
            <p:cNvPr id="325" name="Shape 32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" name="Shape 326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4580956" y="2962655"/>
            <a:ext cx="1462968" cy="1462968"/>
            <a:chOff x="0" y="0"/>
            <a:chExt cx="2031899" cy="2031899"/>
          </a:xfrm>
        </p:grpSpPr>
        <p:pic>
          <p:nvPicPr>
            <p:cNvPr id="329" name="Shape 329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Shape 330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32" name="Shape 332"/>
          <p:cNvSpPr/>
          <p:nvPr/>
        </p:nvSpPr>
        <p:spPr>
          <a:xfrm>
            <a:off x="6329105" y="2962656"/>
            <a:ext cx="2329883" cy="1463075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01175" tIns="201175" rIns="201175" bIns="201175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Shape 334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5" name="Shape 335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6" name="Shape 336"/>
          <p:cNvGrpSpPr/>
          <p:nvPr/>
        </p:nvGrpSpPr>
        <p:grpSpPr>
          <a:xfrm>
            <a:off x="996655" y="2253996"/>
            <a:ext cx="914328" cy="914328"/>
            <a:chOff x="0" y="0"/>
            <a:chExt cx="1269899" cy="1269899"/>
          </a:xfrm>
        </p:grpSpPr>
        <p:pic>
          <p:nvPicPr>
            <p:cNvPr id="337" name="Shape 33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Shape 338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39" name="Shape 339"/>
          <p:cNvCxnSpPr/>
          <p:nvPr/>
        </p:nvCxnSpPr>
        <p:spPr>
          <a:xfrm rot="10800000" flipH="1">
            <a:off x="2816237" y="2335161"/>
            <a:ext cx="26891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0" name="Shape 340"/>
          <p:cNvCxnSpPr/>
          <p:nvPr/>
        </p:nvCxnSpPr>
        <p:spPr>
          <a:xfrm rot="10800000" flipH="1">
            <a:off x="2816237" y="3874462"/>
            <a:ext cx="26891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1" name="Shape 341"/>
          <p:cNvSpPr/>
          <p:nvPr/>
        </p:nvSpPr>
        <p:spPr>
          <a:xfrm>
            <a:off x="2816237" y="2152581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42" name="Shape 342"/>
          <p:cNvSpPr/>
          <p:nvPr/>
        </p:nvSpPr>
        <p:spPr>
          <a:xfrm>
            <a:off x="2816237" y="3682738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43" name="Shape 343"/>
          <p:cNvCxnSpPr/>
          <p:nvPr/>
        </p:nvCxnSpPr>
        <p:spPr>
          <a:xfrm rot="10800000" flipH="1">
            <a:off x="2816237" y="1600475"/>
            <a:ext cx="26891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4" name="Shape 344"/>
          <p:cNvSpPr/>
          <p:nvPr/>
        </p:nvSpPr>
        <p:spPr>
          <a:xfrm>
            <a:off x="2816237" y="1417895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>
            <a:off x="2322481" y="1298679"/>
            <a:ext cx="0" cy="3189900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7" name="Shape 347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457181" y="1060704"/>
            <a:ext cx="8448600" cy="1051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8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Shape 351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/>
          <p:nvPr/>
        </p:nvSpPr>
        <p:spPr>
          <a:xfrm>
            <a:off x="457181" y="1060704"/>
            <a:ext cx="8448600" cy="1051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8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" name="Shape 37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Shape 356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7" name="Shape 357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58" name="Shape 358"/>
          <p:cNvGrpSpPr/>
          <p:nvPr/>
        </p:nvGrpSpPr>
        <p:grpSpPr>
          <a:xfrm>
            <a:off x="996655" y="2253996"/>
            <a:ext cx="914328" cy="914328"/>
            <a:chOff x="0" y="0"/>
            <a:chExt cx="1269899" cy="1269899"/>
          </a:xfrm>
        </p:grpSpPr>
        <p:pic>
          <p:nvPicPr>
            <p:cNvPr id="359" name="Shape 35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" name="Shape 360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3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61" name="Shape 361"/>
          <p:cNvCxnSpPr/>
          <p:nvPr/>
        </p:nvCxnSpPr>
        <p:spPr>
          <a:xfrm rot="10800000">
            <a:off x="2322481" y="1298679"/>
            <a:ext cx="0" cy="3189900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Shape 363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4" name="Shape 364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6208523" y="2002235"/>
            <a:ext cx="26891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6" name="Shape 366"/>
          <p:cNvCxnSpPr/>
          <p:nvPr/>
        </p:nvCxnSpPr>
        <p:spPr>
          <a:xfrm rot="10800000" flipH="1">
            <a:off x="457181" y="2002236"/>
            <a:ext cx="55745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7" name="Shape 367"/>
          <p:cNvSpPr/>
          <p:nvPr/>
        </p:nvSpPr>
        <p:spPr>
          <a:xfrm>
            <a:off x="457181" y="1719072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68" name="Shape 368"/>
          <p:cNvSpPr/>
          <p:nvPr/>
        </p:nvSpPr>
        <p:spPr>
          <a:xfrm>
            <a:off x="6217667" y="1719072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sldNum" idx="12"/>
          </p:nvPr>
        </p:nvSpPr>
        <p:spPr>
          <a:xfrm>
            <a:off x="8649871" y="532180"/>
            <a:ext cx="248999" cy="307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1" indent="1016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2" indent="2667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3" indent="4318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4" indent="5969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5" indent="7620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6" indent="9271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7" indent="10922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8" indent="12573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228590" y="228600"/>
            <a:ext cx="8906099" cy="4800600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457181" y="1060704"/>
            <a:ext cx="8448600" cy="1078800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165100" rtl="0">
              <a:lnSpc>
                <a:spcPct val="92592"/>
              </a:lnSpc>
              <a:spcBef>
                <a:spcPts val="0"/>
              </a:spcBef>
              <a:defRPr/>
            </a:lvl2pPr>
            <a:lvl3pPr lvl="2" indent="330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495300" rtl="0">
              <a:lnSpc>
                <a:spcPct val="92592"/>
              </a:lnSpc>
              <a:spcBef>
                <a:spcPts val="0"/>
              </a:spcBef>
              <a:defRPr/>
            </a:lvl4pPr>
            <a:lvl5pPr lvl="4" indent="660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825500" rtl="0">
              <a:lnSpc>
                <a:spcPct val="92592"/>
              </a:lnSpc>
              <a:spcBef>
                <a:spcPts val="0"/>
              </a:spcBef>
              <a:defRPr/>
            </a:lvl6pPr>
            <a:lvl7pPr lvl="6" indent="990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1557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320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8649871" y="532180"/>
            <a:ext cx="260700" cy="307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1" indent="1016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2" indent="2667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3" indent="4318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4" indent="5969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5" indent="7620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6" indent="9271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7" indent="10922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8" indent="12573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Shape 3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86486" y="1119836"/>
            <a:ext cx="4580100" cy="3712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Shape 376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7" name="Shape 377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2596790" y="1298448"/>
            <a:ext cx="4197000" cy="2368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8649871" y="532180"/>
            <a:ext cx="260700" cy="307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1" indent="1016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2" indent="2667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3" indent="4318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4" indent="5969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5" indent="7620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6" indent="9271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7" indent="10922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8" indent="12573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Shape 3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12169" y="1120425"/>
            <a:ext cx="5276400" cy="369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Shape 382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3" name="Shape 383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2706513" y="1325879"/>
            <a:ext cx="3922500" cy="24413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8649871" y="532180"/>
            <a:ext cx="260700" cy="307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1" indent="1016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2" indent="2667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3" indent="4318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4" indent="5969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5" indent="7620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6" indent="9271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7" indent="10922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8" indent="12573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Shape 3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58476" y="1088136"/>
            <a:ext cx="4928399" cy="3855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Shape 388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9" name="Shape 389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2752232" y="1508759"/>
            <a:ext cx="3913499" cy="2944200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8649871" y="532180"/>
            <a:ext cx="260700" cy="307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1" indent="1016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2" indent="2667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3" indent="4318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4" indent="5969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5" indent="7620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6" indent="9271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7" indent="10922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8" indent="12573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Shape 3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490" y="945832"/>
            <a:ext cx="2911499" cy="436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Shape 3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4855" y="987551"/>
            <a:ext cx="2660700" cy="39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6230" y="978408"/>
            <a:ext cx="2148599" cy="3930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Shape 396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8" name="Shape 398"/>
          <p:cNvSpPr/>
          <p:nvPr/>
        </p:nvSpPr>
        <p:spPr>
          <a:xfrm>
            <a:off x="4068914" y="2761488"/>
            <a:ext cx="1229700" cy="183000"/>
          </a:xfrm>
          <a:prstGeom prst="rect">
            <a:avLst/>
          </a:prstGeom>
          <a:noFill/>
          <a:ln>
            <a:noFill/>
          </a:ln>
        </p:spPr>
        <p:txBody>
          <a:bodyPr lIns="27425" tIns="27425" rIns="27425" bIns="27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99" name="Shape 399"/>
          <p:cNvSpPr/>
          <p:nvPr/>
        </p:nvSpPr>
        <p:spPr>
          <a:xfrm>
            <a:off x="6610842" y="2761488"/>
            <a:ext cx="1229700" cy="183000"/>
          </a:xfrm>
          <a:prstGeom prst="rect">
            <a:avLst/>
          </a:prstGeom>
          <a:noFill/>
          <a:ln>
            <a:noFill/>
          </a:ln>
        </p:spPr>
        <p:txBody>
          <a:bodyPr lIns="27425" tIns="27425" rIns="27425" bIns="27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1325826" y="1426463"/>
            <a:ext cx="1664100" cy="28529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1" name="Shape 401"/>
          <p:cNvSpPr txBox="1">
            <a:spLocks noGrp="1"/>
          </p:cNvSpPr>
          <p:nvPr>
            <p:ph type="sldNum" idx="12"/>
          </p:nvPr>
        </p:nvSpPr>
        <p:spPr>
          <a:xfrm>
            <a:off x="8649871" y="532180"/>
            <a:ext cx="260700" cy="307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marL="0" marR="0" lvl="0" indent="-635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1" indent="1016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2" indent="2667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3" indent="4318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4" indent="5969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5" indent="7620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6" indent="9271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7" indent="10922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8" indent="12573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Shape 403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5" name="Shape 405"/>
          <p:cNvSpPr/>
          <p:nvPr/>
        </p:nvSpPr>
        <p:spPr>
          <a:xfrm>
            <a:off x="457181" y="1060704"/>
            <a:ext cx="8448600" cy="1051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8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8661571" y="532180"/>
            <a:ext cx="248999" cy="307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1" indent="1016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2" indent="2667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3" indent="4318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4" indent="5969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5" indent="7620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6" indent="9271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7" indent="10922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  <a:p>
            <a:pPr marL="0" marR="0" lvl="8" indent="1257300" algn="l" rtl="0">
              <a:lnSpc>
                <a:spcPct val="100000"/>
              </a:lnSpc>
              <a:spcBef>
                <a:spcPts val="0"/>
              </a:spcBef>
            </a:pPr>
            <a:endParaRPr sz="100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8" name="Shape 408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9" name="Shape 409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181" y="1060704"/>
            <a:ext cx="8448600" cy="5120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165100" rtl="0">
              <a:lnSpc>
                <a:spcPct val="92592"/>
              </a:lnSpc>
              <a:spcBef>
                <a:spcPts val="0"/>
              </a:spcBef>
              <a:defRPr/>
            </a:lvl2pPr>
            <a:lvl3pPr lvl="2" indent="330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495300" rtl="0">
              <a:lnSpc>
                <a:spcPct val="92592"/>
              </a:lnSpc>
              <a:spcBef>
                <a:spcPts val="0"/>
              </a:spcBef>
              <a:defRPr/>
            </a:lvl4pPr>
            <a:lvl5pPr lvl="4" indent="660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825500" rtl="0">
              <a:lnSpc>
                <a:spcPct val="92592"/>
              </a:lnSpc>
              <a:spcBef>
                <a:spcPts val="0"/>
              </a:spcBef>
              <a:defRPr/>
            </a:lvl6pPr>
            <a:lvl7pPr lvl="6" indent="990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1557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320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5061" y="1737359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1" name="Shape 411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12" name="Shape 412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4" name="Shape 414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15" name="Shape 415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7" name="Shape 417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18" name="Shape 418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0" name="Shape 420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21" name="Shape 421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3" name="Shape 423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4" name="Shape 424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6" name="Shape 426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7" name="Shape 427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28" name="Shape 428"/>
          <p:cNvSpPr/>
          <p:nvPr/>
        </p:nvSpPr>
        <p:spPr>
          <a:xfrm>
            <a:off x="457181" y="1636775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0" marR="0" lvl="1" indent="-12065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29" name="Shape 429"/>
          <p:cNvSpPr/>
          <p:nvPr/>
        </p:nvSpPr>
        <p:spPr>
          <a:xfrm>
            <a:off x="457181" y="1636775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0" marR="0" lvl="1" indent="-12065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27000" marR="0" lvl="1" indent="-120650" algn="l" rtl="0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3333"/>
              <a:buFont typeface="Merriweather Sans"/>
              <a:buChar char="‣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28590" y="228600"/>
            <a:ext cx="8906099" cy="4800600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1651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330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4953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660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8255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990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1557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320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181" y="1060704"/>
            <a:ext cx="8448600" cy="1078800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165100" rtl="0">
              <a:lnSpc>
                <a:spcPct val="92592"/>
              </a:lnSpc>
              <a:spcBef>
                <a:spcPts val="0"/>
              </a:spcBef>
              <a:defRPr/>
            </a:lvl2pPr>
            <a:lvl3pPr lvl="2" indent="330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495300" rtl="0">
              <a:lnSpc>
                <a:spcPct val="92592"/>
              </a:lnSpc>
              <a:spcBef>
                <a:spcPts val="0"/>
              </a:spcBef>
              <a:defRPr/>
            </a:lvl4pPr>
            <a:lvl5pPr lvl="4" indent="660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825500" rtl="0">
              <a:lnSpc>
                <a:spcPct val="92592"/>
              </a:lnSpc>
              <a:spcBef>
                <a:spcPts val="0"/>
              </a:spcBef>
              <a:defRPr/>
            </a:lvl6pPr>
            <a:lvl7pPr lvl="6" indent="990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1557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320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6" name="Shape 46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7" name="Shape 47"/>
          <p:cNvCxnSpPr/>
          <p:nvPr/>
        </p:nvCxnSpPr>
        <p:spPr>
          <a:xfrm rot="10800000" flipH="1">
            <a:off x="457181" y="2002235"/>
            <a:ext cx="26891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8" name="Shape 48"/>
          <p:cNvCxnSpPr/>
          <p:nvPr/>
        </p:nvCxnSpPr>
        <p:spPr>
          <a:xfrm rot="10800000" flipH="1">
            <a:off x="3328280" y="2002236"/>
            <a:ext cx="55745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 rot="10800000" flipH="1">
            <a:off x="457181" y="4141932"/>
            <a:ext cx="26891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0" name="Shape 50"/>
          <p:cNvCxnSpPr/>
          <p:nvPr/>
        </p:nvCxnSpPr>
        <p:spPr>
          <a:xfrm>
            <a:off x="3337424" y="4142232"/>
            <a:ext cx="5566799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1" name="Shape 51"/>
          <p:cNvSpPr/>
          <p:nvPr/>
        </p:nvSpPr>
        <p:spPr>
          <a:xfrm>
            <a:off x="457181" y="1719072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52" name="Shape 52"/>
          <p:cNvSpPr/>
          <p:nvPr/>
        </p:nvSpPr>
        <p:spPr>
          <a:xfrm>
            <a:off x="3337424" y="1719072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53" name="Shape 53"/>
          <p:cNvSpPr/>
          <p:nvPr/>
        </p:nvSpPr>
        <p:spPr>
          <a:xfrm>
            <a:off x="3337424" y="3858767"/>
            <a:ext cx="5577600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54" name="Shape 54"/>
          <p:cNvSpPr/>
          <p:nvPr/>
        </p:nvSpPr>
        <p:spPr>
          <a:xfrm>
            <a:off x="457181" y="3858767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7" name="Shape 57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8" name="Shape 58"/>
          <p:cNvCxnSpPr/>
          <p:nvPr/>
        </p:nvCxnSpPr>
        <p:spPr>
          <a:xfrm rot="10800000" flipH="1">
            <a:off x="6208523" y="2002235"/>
            <a:ext cx="26891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9" name="Shape 59"/>
          <p:cNvCxnSpPr/>
          <p:nvPr/>
        </p:nvCxnSpPr>
        <p:spPr>
          <a:xfrm rot="10800000" flipH="1">
            <a:off x="457181" y="2002236"/>
            <a:ext cx="55745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0" name="Shape 60"/>
          <p:cNvSpPr/>
          <p:nvPr/>
        </p:nvSpPr>
        <p:spPr>
          <a:xfrm>
            <a:off x="457181" y="1719072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61" name="Shape 61"/>
          <p:cNvSpPr/>
          <p:nvPr/>
        </p:nvSpPr>
        <p:spPr>
          <a:xfrm>
            <a:off x="6217667" y="1719072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20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34.xml"/><Relationship Id="rId32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2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65.xml"/><Relationship Id="rId32" Type="http://schemas.openxmlformats.org/officeDocument/2006/relationships/theme" Target="../theme/theme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57200" y="487362"/>
            <a:ext cx="844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457200" y="908050"/>
            <a:ext cx="844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hape 27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28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181" y="1060704"/>
            <a:ext cx="8448600" cy="5120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5825" tIns="65825" rIns="65825" bIns="658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1pPr>
            <a:lvl2pPr marL="0" marR="0" lvl="1" indent="1651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2pPr>
            <a:lvl3pPr marL="0" marR="0" lvl="2" indent="3302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3pPr>
            <a:lvl4pPr marL="0" marR="0" lvl="3" indent="4953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4pPr>
            <a:lvl5pPr marL="0" marR="0" lvl="4" indent="6604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5pPr>
            <a:lvl6pPr marL="0" marR="0" lvl="5" indent="8255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6pPr>
            <a:lvl7pPr marL="0" marR="0" lvl="6" indent="9906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7pPr>
            <a:lvl8pPr marL="0" marR="0" lvl="7" indent="11557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8pPr>
            <a:lvl9pPr marL="0" marR="0" lvl="8" indent="13208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5061" y="1737359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t" anchorCtr="0"/>
          <a:lstStyle>
            <a:lvl1pPr marL="0" marR="0" lvl="0" indent="0" algn="l" rtl="0">
              <a:spcBef>
                <a:spcPts val="700"/>
              </a:spcBef>
              <a:buSzPct val="100000"/>
              <a:defRPr sz="1000"/>
            </a:lvl1pPr>
            <a:lvl2pPr marL="469900" marR="0" lvl="1" indent="-50800" algn="l" rtl="0">
              <a:spcBef>
                <a:spcPts val="700"/>
              </a:spcBef>
              <a:buSzPct val="100000"/>
              <a:buFont typeface="Merriweather Sans"/>
              <a:buChar char="‣"/>
              <a:defRPr sz="1000"/>
            </a:lvl2pPr>
            <a:lvl3pPr marL="800100" marR="0" lvl="2" indent="-50800" algn="l" rtl="0">
              <a:spcBef>
                <a:spcPts val="700"/>
              </a:spcBef>
              <a:buSzPct val="100000"/>
              <a:buFont typeface="Merriweather Sans"/>
              <a:buChar char="‣"/>
              <a:defRPr sz="1000"/>
            </a:lvl3pPr>
            <a:lvl4pPr marL="1130300" marR="0" lvl="3" indent="-50800" algn="l" rtl="0">
              <a:spcBef>
                <a:spcPts val="700"/>
              </a:spcBef>
              <a:buSzPct val="100000"/>
              <a:buFont typeface="Merriweather Sans"/>
              <a:buChar char="‣"/>
              <a:defRPr sz="1000"/>
            </a:lvl4pPr>
            <a:lvl5pPr marL="1460500" marR="0" lvl="4" indent="-50800" algn="l" rtl="0">
              <a:spcBef>
                <a:spcPts val="700"/>
              </a:spcBef>
              <a:buSzPct val="100000"/>
              <a:buFont typeface="Merriweather Sans"/>
              <a:buChar char="‣"/>
              <a:defRPr sz="1000"/>
            </a:lvl5pPr>
            <a:lvl6pPr marL="1905000" marR="0" lvl="5" indent="-50800" algn="l" rtl="0">
              <a:spcBef>
                <a:spcPts val="700"/>
              </a:spcBef>
              <a:buSzPct val="100000"/>
              <a:buFont typeface="Arial"/>
              <a:buChar char="•"/>
              <a:defRPr sz="1000"/>
            </a:lvl6pPr>
            <a:lvl7pPr marL="2171700" marR="0" lvl="6" indent="-63500" algn="l" rtl="0">
              <a:spcBef>
                <a:spcPts val="700"/>
              </a:spcBef>
              <a:buSzPct val="100000"/>
              <a:buFont typeface="Arial"/>
              <a:buChar char="•"/>
              <a:defRPr sz="1000"/>
            </a:lvl7pPr>
            <a:lvl8pPr marL="2425700" marR="0" lvl="7" indent="-63500" algn="l" rtl="0">
              <a:spcBef>
                <a:spcPts val="700"/>
              </a:spcBef>
              <a:buSzPct val="100000"/>
              <a:buFont typeface="Arial"/>
              <a:buChar char="•"/>
              <a:defRPr sz="1000"/>
            </a:lvl8pPr>
            <a:lvl9pPr marL="2679700" marR="0" lvl="8" indent="-63500" algn="l" rtl="0">
              <a:spcBef>
                <a:spcPts val="700"/>
              </a:spcBef>
              <a:buSzPct val="100000"/>
              <a:buFont typeface="Arial"/>
              <a:buChar char="•"/>
              <a:defRPr sz="10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Shape 229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Shape 230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181" y="1060704"/>
            <a:ext cx="8448600" cy="5120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5825" tIns="65825" rIns="65825" bIns="658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1pPr>
            <a:lvl2pPr marL="0" marR="0" lvl="1" indent="1651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2pPr>
            <a:lvl3pPr marL="0" marR="0" lvl="2" indent="3302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3pPr>
            <a:lvl4pPr marL="0" marR="0" lvl="3" indent="4953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4pPr>
            <a:lvl5pPr marL="0" marR="0" lvl="4" indent="6604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5pPr>
            <a:lvl6pPr marL="0" marR="0" lvl="5" indent="8255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6pPr>
            <a:lvl7pPr marL="0" marR="0" lvl="6" indent="9906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7pPr>
            <a:lvl8pPr marL="0" marR="0" lvl="7" indent="11557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8pPr>
            <a:lvl9pPr marL="0" marR="0" lvl="8" indent="1320800" algn="l" rtl="0">
              <a:lnSpc>
                <a:spcPct val="92592"/>
              </a:lnSpc>
              <a:spcBef>
                <a:spcPts val="0"/>
              </a:spcBef>
              <a:buSzPct val="100000"/>
              <a:defRPr sz="1000"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5061" y="1737359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t" anchorCtr="0"/>
          <a:lstStyle>
            <a:lvl1pPr marL="0" marR="0" lvl="0" indent="0" algn="l" rtl="0">
              <a:spcBef>
                <a:spcPts val="700"/>
              </a:spcBef>
              <a:buSzPct val="100000"/>
              <a:defRPr sz="1000"/>
            </a:lvl1pPr>
            <a:lvl2pPr marL="469900" marR="0" lvl="1" indent="-50800" algn="l" rtl="0">
              <a:spcBef>
                <a:spcPts val="700"/>
              </a:spcBef>
              <a:buSzPct val="100000"/>
              <a:buFont typeface="Merriweather Sans"/>
              <a:buChar char="‣"/>
              <a:defRPr sz="1000"/>
            </a:lvl2pPr>
            <a:lvl3pPr marL="800100" marR="0" lvl="2" indent="-50800" algn="l" rtl="0">
              <a:spcBef>
                <a:spcPts val="700"/>
              </a:spcBef>
              <a:buSzPct val="100000"/>
              <a:buFont typeface="Merriweather Sans"/>
              <a:buChar char="‣"/>
              <a:defRPr sz="1000"/>
            </a:lvl3pPr>
            <a:lvl4pPr marL="1130300" marR="0" lvl="3" indent="-50800" algn="l" rtl="0">
              <a:spcBef>
                <a:spcPts val="700"/>
              </a:spcBef>
              <a:buSzPct val="100000"/>
              <a:buFont typeface="Merriweather Sans"/>
              <a:buChar char="‣"/>
              <a:defRPr sz="1000"/>
            </a:lvl4pPr>
            <a:lvl5pPr marL="1460500" marR="0" lvl="4" indent="-50800" algn="l" rtl="0">
              <a:spcBef>
                <a:spcPts val="700"/>
              </a:spcBef>
              <a:buSzPct val="100000"/>
              <a:buFont typeface="Merriweather Sans"/>
              <a:buChar char="‣"/>
              <a:defRPr sz="1000"/>
            </a:lvl5pPr>
            <a:lvl6pPr marL="1905000" marR="0" lvl="5" indent="-50800" algn="l" rtl="0">
              <a:spcBef>
                <a:spcPts val="700"/>
              </a:spcBef>
              <a:buSzPct val="100000"/>
              <a:buFont typeface="Arial"/>
              <a:buChar char="•"/>
              <a:defRPr sz="1000"/>
            </a:lvl6pPr>
            <a:lvl7pPr marL="2171700" marR="0" lvl="6" indent="-63500" algn="l" rtl="0">
              <a:spcBef>
                <a:spcPts val="700"/>
              </a:spcBef>
              <a:buSzPct val="100000"/>
              <a:buFont typeface="Arial"/>
              <a:buChar char="•"/>
              <a:defRPr sz="1000"/>
            </a:lvl7pPr>
            <a:lvl8pPr marL="2425700" marR="0" lvl="7" indent="-63500" algn="l" rtl="0">
              <a:spcBef>
                <a:spcPts val="700"/>
              </a:spcBef>
              <a:buSzPct val="100000"/>
              <a:buFont typeface="Arial"/>
              <a:buChar char="•"/>
              <a:defRPr sz="1000"/>
            </a:lvl8pPr>
            <a:lvl9pPr marL="2679700" marR="0" lvl="8" indent="-63500" algn="l" rtl="0">
              <a:spcBef>
                <a:spcPts val="700"/>
              </a:spcBef>
              <a:buSzPct val="100000"/>
              <a:buFont typeface="Arial"/>
              <a:buChar char="•"/>
              <a:defRPr sz="10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hyperlink" Target="www.succeedsocially.com/endconversation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457181" y="4160519"/>
            <a:ext cx="8448600" cy="62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000" i="1" dirty="0" smtClean="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Diane Riemer  (driemer39@gmail.com)</a:t>
            </a:r>
          </a:p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buSzPct val="25000"/>
              <a:buNone/>
            </a:pPr>
            <a:r>
              <a:rPr lang="en-US" sz="2000" i="1" dirty="0" smtClean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Career </a:t>
            </a:r>
            <a:r>
              <a:rPr lang="en-US" sz="2000" i="1" dirty="0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Coach</a:t>
            </a:r>
          </a:p>
        </p:txBody>
      </p:sp>
      <p:sp>
        <p:nvSpPr>
          <p:cNvPr id="435" name="Shape 435"/>
          <p:cNvSpPr/>
          <p:nvPr/>
        </p:nvSpPr>
        <p:spPr>
          <a:xfrm>
            <a:off x="457174" y="1133850"/>
            <a:ext cx="8657700" cy="267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JOB SEARCH STRATEGY + DEVELOPING YOUR NETWORK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>
                <a:latin typeface="Oswald"/>
                <a:ea typeface="Oswald"/>
                <a:cs typeface="Oswald"/>
                <a:sym typeface="Oswald"/>
              </a:rPr>
              <a:t>HOW TO WORK A ROOM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457185" y="930798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000" dirty="0">
              <a:latin typeface="Georgia"/>
              <a:ea typeface="Georgia"/>
              <a:cs typeface="Georgia"/>
              <a:sym typeface="Georgia"/>
            </a:endParaRPr>
          </a:p>
          <a:p>
            <a:pPr marL="152400" lvl="0" indent="-177800" rtl="0">
              <a:lnSpc>
                <a:spcPct val="122500"/>
              </a:lnSpc>
              <a:spcBef>
                <a:spcPts val="720"/>
              </a:spcBef>
              <a:buClr>
                <a:schemeClr val="dk1"/>
              </a:buClr>
              <a:buSzPct val="100000"/>
              <a:buFont typeface="Georgia"/>
              <a:buChar char="‣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Set targets and deadlines for yourself</a:t>
            </a:r>
          </a:p>
          <a:p>
            <a:pPr lvl="1" rtl="0">
              <a:lnSpc>
                <a:spcPct val="122500"/>
              </a:lnSpc>
              <a:spcBef>
                <a:spcPts val="72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“I’m going to meet 4 new people tonight and talk to 4 people I already know.” </a:t>
            </a:r>
          </a:p>
          <a:p>
            <a:pPr lvl="1" rtl="0">
              <a:lnSpc>
                <a:spcPct val="122500"/>
              </a:lnSpc>
              <a:spcBef>
                <a:spcPts val="72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“I’ll only talk to anyone for a max of 5 minutes.”</a:t>
            </a:r>
          </a:p>
          <a:p>
            <a:pPr lvl="1" rtl="0">
              <a:lnSpc>
                <a:spcPct val="122500"/>
              </a:lnSpc>
              <a:spcBef>
                <a:spcPts val="720"/>
              </a:spcBef>
              <a:buClr>
                <a:schemeClr val="dk1"/>
              </a:buClr>
              <a:buSzPct val="100000"/>
              <a:buFont typeface="Georgia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“I’m going to introduce myself to the headline speaker or event organizer</a:t>
            </a: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.”</a:t>
            </a:r>
          </a:p>
          <a:p>
            <a:pPr lvl="1" rtl="0">
              <a:lnSpc>
                <a:spcPct val="122500"/>
              </a:lnSpc>
              <a:spcBef>
                <a:spcPts val="720"/>
              </a:spcBef>
              <a:buClr>
                <a:schemeClr val="dk1"/>
              </a:buClr>
              <a:buSzPct val="100000"/>
              <a:buFont typeface="Georgia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rtl="0">
              <a:lnSpc>
                <a:spcPct val="122500"/>
              </a:lnSpc>
              <a:spcBef>
                <a:spcPts val="720"/>
              </a:spcBef>
              <a:buClr>
                <a:schemeClr val="dk1"/>
              </a:buClr>
              <a:buSzPct val="100000"/>
              <a:buFont typeface="Georgia"/>
            </a:pPr>
            <a:endParaRPr lang="en-US" sz="1800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19100" lvl="1" indent="0" rtl="0">
              <a:lnSpc>
                <a:spcPct val="122500"/>
              </a:lnSpc>
              <a:spcBef>
                <a:spcPts val="720"/>
              </a:spcBef>
              <a:buClr>
                <a:schemeClr val="dk1"/>
              </a:buClr>
              <a:buSzPct val="100000"/>
              <a:buNone/>
            </a:pPr>
            <a:r>
              <a:rPr lang="en-US" sz="18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Remember: Exchange contact info for those you would like to follow up with </a:t>
            </a: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700"/>
              </a:spcBef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 dirty="0">
                <a:latin typeface="Oswald"/>
                <a:ea typeface="Oswald"/>
                <a:cs typeface="Oswald"/>
                <a:sym typeface="Oswald"/>
              </a:rPr>
              <a:t>HOW TO </a:t>
            </a:r>
            <a:r>
              <a:rPr lang="en-US" sz="2300" b="1" dirty="0" smtClean="0">
                <a:latin typeface="Oswald"/>
                <a:ea typeface="Oswald"/>
                <a:cs typeface="Oswald"/>
                <a:sym typeface="Oswald"/>
              </a:rPr>
              <a:t>GET OUT?</a:t>
            </a:r>
            <a:endParaRPr lang="en-US" sz="23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457185" y="930798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 dirty="0">
              <a:latin typeface="Georgia"/>
              <a:ea typeface="Georgia"/>
              <a:cs typeface="Georgia"/>
              <a:sym typeface="Georgia"/>
            </a:endParaRPr>
          </a:p>
          <a:p>
            <a:pPr marL="152400" lvl="0" indent="-1524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1400" dirty="0">
                <a:latin typeface="Georgia"/>
                <a:ea typeface="Georgia"/>
                <a:cs typeface="Georgia"/>
                <a:sym typeface="Georgia"/>
              </a:rPr>
              <a:t>End a conversation you’re not into?</a:t>
            </a:r>
          </a:p>
          <a:p>
            <a:pPr marL="469900" lvl="1" indent="-139700" rtl="0">
              <a:spcBef>
                <a:spcPts val="0"/>
              </a:spcBef>
              <a:buSzPct val="100000"/>
              <a:buFont typeface="Georgia"/>
            </a:pPr>
            <a:r>
              <a:rPr lang="en-US" sz="1400" dirty="0">
                <a:latin typeface="Georgia"/>
                <a:ea typeface="Georgia"/>
                <a:cs typeface="Georgia"/>
                <a:sym typeface="Georgia"/>
              </a:rPr>
              <a:t>“It’s been great learning more about x. Thanks for sharing. I’m going to make my room around the room and meet a few others.”</a:t>
            </a:r>
          </a:p>
          <a:p>
            <a:pPr marL="469900" lvl="1" indent="-139700" rtl="0">
              <a:spcBef>
                <a:spcPts val="0"/>
              </a:spcBef>
              <a:buSzPct val="100000"/>
              <a:buFont typeface="Georgia"/>
            </a:pPr>
            <a:r>
              <a:rPr lang="en-US" sz="1400" dirty="0">
                <a:latin typeface="Georgia"/>
                <a:ea typeface="Georgia"/>
                <a:cs typeface="Georgia"/>
                <a:sym typeface="Georgia"/>
              </a:rPr>
              <a:t>“If you'll excuse me, I just saw someone I've been meaning to catch up with</a:t>
            </a:r>
            <a:r>
              <a:rPr lang="en-US" sz="1400" dirty="0" smtClean="0">
                <a:latin typeface="Georgia"/>
                <a:ea typeface="Georgia"/>
                <a:cs typeface="Georgia"/>
                <a:sym typeface="Georgia"/>
              </a:rPr>
              <a:t>.“</a:t>
            </a:r>
          </a:p>
          <a:p>
            <a:pPr marL="330200" lvl="1" indent="0" rtl="0">
              <a:spcBef>
                <a:spcPts val="0"/>
              </a:spcBef>
              <a:buSzPct val="100000"/>
              <a:buNone/>
            </a:pPr>
            <a:endParaRPr lang="en-US" sz="1400" dirty="0">
              <a:latin typeface="Georgia"/>
              <a:ea typeface="Georgia"/>
              <a:cs typeface="Georgia"/>
              <a:sym typeface="Georgia"/>
            </a:endParaRPr>
          </a:p>
          <a:p>
            <a:pPr marL="152400" lvl="0" indent="-1524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1400" dirty="0">
                <a:latin typeface="Georgia"/>
                <a:ea typeface="Georgia"/>
                <a:cs typeface="Georgia"/>
                <a:sym typeface="Georgia"/>
              </a:rPr>
              <a:t>End a conversation you’re totally into? </a:t>
            </a:r>
          </a:p>
          <a:p>
            <a:pPr marL="469900" lvl="1" indent="-139700" rtl="0">
              <a:spcBef>
                <a:spcPts val="0"/>
              </a:spcBef>
              <a:buSzPct val="100000"/>
              <a:buFont typeface="Georgia"/>
            </a:pPr>
            <a:r>
              <a:rPr lang="en-US" sz="1400" dirty="0">
                <a:latin typeface="Georgia"/>
                <a:ea typeface="Georgia"/>
                <a:cs typeface="Georgia"/>
                <a:sym typeface="Georgia"/>
              </a:rPr>
              <a:t>“I would love to continue talking about x. I don’t want to jeopardize all your time so could we meet up for drinks/coffee sometime soon</a:t>
            </a:r>
            <a:r>
              <a:rPr lang="en-US" sz="1400" dirty="0" smtClean="0">
                <a:latin typeface="Georgia"/>
                <a:ea typeface="Georgia"/>
                <a:cs typeface="Georgia"/>
                <a:sym typeface="Georgia"/>
              </a:rPr>
              <a:t>?”</a:t>
            </a:r>
          </a:p>
          <a:p>
            <a:pPr marL="330200" lvl="1" indent="0" rtl="0">
              <a:spcBef>
                <a:spcPts val="0"/>
              </a:spcBef>
              <a:buSzPct val="100000"/>
              <a:buNone/>
            </a:pPr>
            <a:endParaRPr lang="en-US" sz="1400" dirty="0">
              <a:latin typeface="Georgia"/>
              <a:ea typeface="Georgia"/>
              <a:cs typeface="Georgia"/>
              <a:sym typeface="Georgia"/>
            </a:endParaRPr>
          </a:p>
          <a:p>
            <a:pPr marL="152400" lvl="0" indent="-1524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1400" dirty="0">
                <a:latin typeface="Georgia"/>
                <a:ea typeface="Georgia"/>
                <a:cs typeface="Georgia"/>
                <a:sym typeface="Georgia"/>
              </a:rPr>
              <a:t>End a conversation and call it a night? </a:t>
            </a:r>
          </a:p>
          <a:p>
            <a:pPr marL="469900" lvl="1" indent="-139700" rtl="0">
              <a:spcBef>
                <a:spcPts val="0"/>
              </a:spcBef>
              <a:buSzPct val="100000"/>
              <a:buFont typeface="Georgia"/>
            </a:pPr>
            <a:r>
              <a:rPr lang="en-US" sz="1400" dirty="0">
                <a:latin typeface="Georgia"/>
                <a:ea typeface="Georgia"/>
                <a:cs typeface="Georgia"/>
                <a:sym typeface="Georgia"/>
              </a:rPr>
              <a:t>“It’s been a long day so I think I’m going to head out. It was great meeting you.”</a:t>
            </a: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/>
        </p:nvSpPr>
        <p:spPr>
          <a:xfrm>
            <a:off x="457181" y="530352"/>
            <a:ext cx="73148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>
                <a:latin typeface="Oswald"/>
                <a:ea typeface="Oswald"/>
                <a:cs typeface="Oswald"/>
                <a:sym typeface="Oswald"/>
              </a:rPr>
              <a:t>JOB SEARCH STRATEGY</a:t>
            </a:r>
          </a:p>
        </p:txBody>
      </p:sp>
      <p:sp>
        <p:nvSpPr>
          <p:cNvPr id="521" name="Shape 521"/>
          <p:cNvSpPr/>
          <p:nvPr/>
        </p:nvSpPr>
        <p:spPr>
          <a:xfrm>
            <a:off x="457181" y="1060704"/>
            <a:ext cx="8448600" cy="202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69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BUILDING STRONG RELATIONSHIPS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Shape 5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20" y="2232719"/>
            <a:ext cx="685772" cy="685772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Shape 527"/>
          <p:cNvSpPr txBox="1"/>
          <p:nvPr/>
        </p:nvSpPr>
        <p:spPr>
          <a:xfrm>
            <a:off x="522914" y="1580616"/>
            <a:ext cx="1986899" cy="2188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lvl="0" indent="330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2132175" y="1601539"/>
            <a:ext cx="5442600" cy="1797600"/>
          </a:xfrm>
          <a:prstGeom prst="rect">
            <a:avLst/>
          </a:prstGeom>
          <a:noFill/>
          <a:ln>
            <a:noFill/>
          </a:ln>
        </p:spPr>
        <p:txBody>
          <a:bodyPr lIns="36575" tIns="36575" rIns="36575" bIns="36575" anchor="ctr" anchorCtr="0">
            <a:noAutofit/>
          </a:bodyPr>
          <a:lstStyle/>
          <a:p>
            <a:pPr marL="330200" marR="0" lvl="0" indent="-24765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300">
                <a:latin typeface="Georgia"/>
                <a:ea typeface="Georgia"/>
                <a:cs typeface="Georgia"/>
                <a:sym typeface="Georgia"/>
              </a:rPr>
              <a:t>Turn to the person next to you. Give the worst handshake (get creative)! (1 minute) </a:t>
            </a:r>
          </a:p>
          <a:p>
            <a:pPr marL="330200" lvl="0" indent="-247650" rtl="0">
              <a:spcBef>
                <a:spcPts val="0"/>
              </a:spcBef>
              <a:buSzPct val="100000"/>
              <a:buFont typeface="Georgia"/>
              <a:buAutoNum type="arabicPeriod"/>
            </a:pPr>
            <a:r>
              <a:rPr lang="en-US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Tell each other what you hated about each other’s handshakes. (1 minute)</a:t>
            </a:r>
          </a:p>
          <a:p>
            <a:pPr marL="330200" lvl="0" indent="-24765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Share a few examples as a class. </a:t>
            </a:r>
          </a:p>
          <a:p>
            <a:pPr marL="330200" lvl="0" indent="-24765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Turn to the person next to you. Give the best handshake! (1 minute)</a:t>
            </a:r>
          </a:p>
          <a:p>
            <a:pPr marL="330200" lvl="0" indent="-24765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Tell each other what you liked about each other’s handshakes and one thing they can improve on. (1 minute)</a:t>
            </a:r>
          </a:p>
          <a:p>
            <a:pPr marL="330200" lvl="0" indent="-24765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Share a few examples as a class. </a:t>
            </a:r>
          </a:p>
        </p:txBody>
      </p:sp>
      <p:sp>
        <p:nvSpPr>
          <p:cNvPr id="529" name="Shape 529"/>
          <p:cNvSpPr/>
          <p:nvPr/>
        </p:nvSpPr>
        <p:spPr>
          <a:xfrm>
            <a:off x="2197886" y="4170485"/>
            <a:ext cx="3003000" cy="237900"/>
          </a:xfrm>
          <a:prstGeom prst="rect">
            <a:avLst/>
          </a:prstGeom>
          <a:noFill/>
          <a:ln>
            <a:noFill/>
          </a:ln>
        </p:spPr>
        <p:txBody>
          <a:bodyPr lIns="36575" tIns="36575" rIns="36575" bIns="36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>
                <a:latin typeface="Georgia"/>
                <a:ea typeface="Georgia"/>
                <a:cs typeface="Georgia"/>
                <a:sym typeface="Georgia"/>
              </a:rPr>
              <a:t>Do you have a strong handshake? If not, what can you improve on?</a:t>
            </a:r>
          </a:p>
        </p:txBody>
      </p:sp>
      <p:sp>
        <p:nvSpPr>
          <p:cNvPr id="530" name="Shape 530"/>
          <p:cNvSpPr/>
          <p:nvPr/>
        </p:nvSpPr>
        <p:spPr>
          <a:xfrm>
            <a:off x="2152568" y="3887753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31" name="Shape 531"/>
          <p:cNvSpPr/>
          <p:nvPr/>
        </p:nvSpPr>
        <p:spPr>
          <a:xfrm>
            <a:off x="2152568" y="1278827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latin typeface="Oswald"/>
                <a:ea typeface="Oswald"/>
                <a:cs typeface="Oswald"/>
                <a:sym typeface="Oswald"/>
              </a:rPr>
              <a:t>DIRECTIONS</a:t>
            </a:r>
          </a:p>
        </p:txBody>
      </p:sp>
      <p:cxnSp>
        <p:nvCxnSpPr>
          <p:cNvPr id="532" name="Shape 532"/>
          <p:cNvCxnSpPr/>
          <p:nvPr/>
        </p:nvCxnSpPr>
        <p:spPr>
          <a:xfrm rot="10800000">
            <a:off x="1798450" y="1263815"/>
            <a:ext cx="0" cy="3356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3" name="Shape 533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>
                <a:latin typeface="Oswald"/>
                <a:ea typeface="Oswald"/>
                <a:cs typeface="Oswald"/>
                <a:sym typeface="Oswald"/>
              </a:rPr>
              <a:t>ACTIVITY: IT ALL STARTS WITH A HANDSHAKE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>
                <a:latin typeface="Oswald"/>
                <a:ea typeface="Oswald"/>
                <a:cs typeface="Oswald"/>
                <a:sym typeface="Oswald"/>
              </a:rPr>
              <a:t>BUILDING STRONG RELATIONSHIPS</a:t>
            </a:r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457185" y="930798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 dirty="0">
              <a:latin typeface="Georgia"/>
              <a:ea typeface="Georgia"/>
              <a:cs typeface="Georgia"/>
              <a:sym typeface="Georgia"/>
            </a:endParaRPr>
          </a:p>
          <a:p>
            <a:pPr marL="152400" lvl="0" indent="-1524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1400" dirty="0">
                <a:latin typeface="Georgia"/>
                <a:ea typeface="Georgia"/>
                <a:cs typeface="Georgia"/>
                <a:sym typeface="Georgia"/>
              </a:rPr>
              <a:t>Like any relationship, a network is built on trust. </a:t>
            </a:r>
          </a:p>
          <a:p>
            <a:pPr marL="152400" lvl="0" indent="-1524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1400" dirty="0">
                <a:latin typeface="Georgia"/>
                <a:ea typeface="Georgia"/>
                <a:cs typeface="Georgia"/>
                <a:sym typeface="Georgia"/>
              </a:rPr>
              <a:t>3 keys to building trust:</a:t>
            </a:r>
          </a:p>
          <a:p>
            <a:pPr marL="469900" lvl="1" indent="-139700" rtl="0">
              <a:spcBef>
                <a:spcPts val="0"/>
              </a:spcBef>
              <a:buSzPct val="100000"/>
              <a:buFont typeface="Georgia"/>
            </a:pPr>
            <a:r>
              <a:rPr lang="en-US" sz="1400" dirty="0">
                <a:latin typeface="Georgia"/>
                <a:ea typeface="Georgia"/>
                <a:cs typeface="Georgia"/>
                <a:sym typeface="Georgia"/>
              </a:rPr>
              <a:t>Visibility: They know who you are and what you do</a:t>
            </a:r>
          </a:p>
          <a:p>
            <a:pPr marL="469900" lvl="1" indent="-139700" rtl="0">
              <a:spcBef>
                <a:spcPts val="0"/>
              </a:spcBef>
              <a:buSzPct val="100000"/>
              <a:buFont typeface="Georgia"/>
            </a:pPr>
            <a:r>
              <a:rPr lang="en-US" sz="1400" dirty="0">
                <a:latin typeface="Georgia"/>
                <a:ea typeface="Georgia"/>
                <a:cs typeface="Georgia"/>
                <a:sym typeface="Georgia"/>
              </a:rPr>
              <a:t>Credibility: They know that you’re good at it</a:t>
            </a:r>
          </a:p>
          <a:p>
            <a:pPr marL="469900" lvl="1" indent="-139700" rtl="0">
              <a:spcBef>
                <a:spcPts val="0"/>
              </a:spcBef>
              <a:buSzPct val="100000"/>
              <a:buFont typeface="Georgia"/>
            </a:pPr>
            <a:r>
              <a:rPr lang="en-US" sz="1400" dirty="0">
                <a:latin typeface="Georgia"/>
                <a:ea typeface="Georgia"/>
                <a:cs typeface="Georgia"/>
                <a:sym typeface="Georgia"/>
              </a:rPr>
              <a:t>Mutual Value: Both parties see benefit in helping each other</a:t>
            </a:r>
          </a:p>
          <a:p>
            <a:pPr marL="152400" lvl="0" indent="-1524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1400" dirty="0">
                <a:latin typeface="Georgia"/>
                <a:ea typeface="Georgia"/>
                <a:cs typeface="Georgia"/>
                <a:sym typeface="Georgia"/>
              </a:rPr>
              <a:t>How to build this trust? Sit down and get to know the person! </a:t>
            </a:r>
          </a:p>
          <a:p>
            <a:pPr marL="152400" lvl="0" indent="-1524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1400" dirty="0">
                <a:latin typeface="Georgia"/>
                <a:ea typeface="Georgia"/>
                <a:cs typeface="Georgia"/>
                <a:sym typeface="Georgia"/>
              </a:rPr>
              <a:t>Connect on another level – find common interests! </a:t>
            </a:r>
            <a:endParaRPr lang="en-US" sz="14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152400" lvl="0" indent="-152400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1400" dirty="0">
              <a:latin typeface="Georgia"/>
              <a:ea typeface="Georgia"/>
              <a:cs typeface="Georgia"/>
              <a:sym typeface="Georgia"/>
            </a:endParaRPr>
          </a:p>
          <a:p>
            <a:pPr marL="152400" lvl="0" indent="-152400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1400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152400" lvl="0" indent="-1524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1400" dirty="0" smtClean="0">
                <a:latin typeface="Georgia"/>
                <a:ea typeface="Georgia"/>
                <a:cs typeface="Georgia"/>
                <a:sym typeface="Georgia"/>
              </a:rPr>
              <a:t>Remember:  People are relational; technology is transactional. </a:t>
            </a:r>
            <a:r>
              <a:rPr lang="en-US" sz="14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400" dirty="0" smtClean="0">
                <a:latin typeface="Georgia"/>
                <a:ea typeface="Georgia"/>
                <a:cs typeface="Georgia"/>
                <a:sym typeface="Georgia"/>
              </a:rPr>
              <a:t>You need to be both!</a:t>
            </a:r>
            <a:endParaRPr lang="en-US" sz="1400" dirty="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457181" y="530352"/>
            <a:ext cx="73148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>
                <a:latin typeface="Oswald"/>
                <a:ea typeface="Oswald"/>
                <a:cs typeface="Oswald"/>
                <a:sym typeface="Oswald"/>
              </a:rPr>
              <a:t>JOB SEARCH STRATEGY</a:t>
            </a:r>
          </a:p>
        </p:txBody>
      </p:sp>
      <p:sp>
        <p:nvSpPr>
          <p:cNvPr id="545" name="Shape 545"/>
          <p:cNvSpPr/>
          <p:nvPr/>
        </p:nvSpPr>
        <p:spPr>
          <a:xfrm>
            <a:off x="457181" y="1060704"/>
            <a:ext cx="8448600" cy="202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69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USE YOUR TIME WISELY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>
                <a:latin typeface="Oswald"/>
                <a:ea typeface="Oswald"/>
                <a:cs typeface="Oswald"/>
                <a:sym typeface="Oswald"/>
              </a:rPr>
              <a:t>USE YOUR TIME WISELY</a:t>
            </a:r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457185" y="930798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152400" lvl="0" indent="-1778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Always be networking! </a:t>
            </a: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Email, call, get coffee/ lunch/ rock climbing (or any other common interest!) </a:t>
            </a: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Remember birthdays — people love it (and don’t question it) when you do. </a:t>
            </a: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Get updates – promotions, new jobs, blog posts …</a:t>
            </a:r>
          </a:p>
          <a:p>
            <a:pPr marL="152400" lvl="0" indent="-1778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Remember, it’s never too late to get back in touch. </a:t>
            </a: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Reconnect with old classmates, friends, colleagues. </a:t>
            </a:r>
          </a:p>
          <a:p>
            <a:pPr lvl="1" rtl="0">
              <a:spcBef>
                <a:spcPts val="0"/>
              </a:spcBef>
              <a:buSzPct val="100000"/>
              <a:buFont typeface="Georgia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Share what you’ve been up to since you last spoke. 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>
            <a:off x="457181" y="530352"/>
            <a:ext cx="73148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>
                <a:latin typeface="Oswald"/>
                <a:ea typeface="Oswald"/>
                <a:cs typeface="Oswald"/>
                <a:sym typeface="Oswald"/>
              </a:rPr>
              <a:t>JOB SEARCH STRATEGY</a:t>
            </a:r>
          </a:p>
        </p:txBody>
      </p:sp>
      <p:sp>
        <p:nvSpPr>
          <p:cNvPr id="557" name="Shape 557"/>
          <p:cNvSpPr/>
          <p:nvPr/>
        </p:nvSpPr>
        <p:spPr>
          <a:xfrm>
            <a:off x="457181" y="1060704"/>
            <a:ext cx="8448600" cy="202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69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BECOME THE GO-TO PERSON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>
                <a:latin typeface="Oswald"/>
                <a:ea typeface="Oswald"/>
                <a:cs typeface="Oswald"/>
                <a:sym typeface="Oswald"/>
              </a:rPr>
              <a:t>BECOME THE GO-TO PERSON</a:t>
            </a:r>
          </a:p>
        </p:txBody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457185" y="930798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152400" lvl="0" indent="-1778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How?</a:t>
            </a:r>
          </a:p>
          <a:p>
            <a:pPr marL="469900" lvl="1" indent="-165100" rtl="0">
              <a:spcBef>
                <a:spcPts val="0"/>
              </a:spcBef>
              <a:buSzPct val="100000"/>
              <a:buFont typeface="Georgia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Do not ask for a favor when you first meet someone.</a:t>
            </a:r>
          </a:p>
          <a:p>
            <a:pPr marL="469900" lvl="1" indent="-165100" rtl="0">
              <a:spcBef>
                <a:spcPts val="0"/>
              </a:spcBef>
              <a:buSzPct val="100000"/>
              <a:buFont typeface="Georgia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Never start a meeting asking for a favor – even when you know the person.</a:t>
            </a:r>
          </a:p>
          <a:p>
            <a:pPr marL="469900" lvl="1" indent="-165100" rtl="0">
              <a:spcBef>
                <a:spcPts val="0"/>
              </a:spcBef>
              <a:buSzPct val="100000"/>
              <a:buFont typeface="Georgia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Research and learn how you might be able to help the other person.</a:t>
            </a:r>
          </a:p>
          <a:p>
            <a:pPr marL="469900" lvl="1" indent="-165100" rtl="0">
              <a:spcBef>
                <a:spcPts val="0"/>
              </a:spcBef>
              <a:buSzPct val="100000"/>
              <a:buFont typeface="Georgia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Proactively offer to assist.</a:t>
            </a:r>
          </a:p>
          <a:p>
            <a:pPr marL="800100" lvl="2" indent="-165100" rtl="0">
              <a:spcBef>
                <a:spcPts val="0"/>
              </a:spcBef>
              <a:buSzPct val="100000"/>
              <a:buFont typeface="Georgia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Job referral (if they’re looking), introductions, being a reference, inviting to hackathon, happy hours, etc. 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/>
        </p:nvSpPr>
        <p:spPr>
          <a:xfrm>
            <a:off x="457181" y="530352"/>
            <a:ext cx="73148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>
                <a:latin typeface="Oswald"/>
                <a:ea typeface="Oswald"/>
                <a:cs typeface="Oswald"/>
                <a:sym typeface="Oswald"/>
              </a:rPr>
              <a:t>JOB SEARCH STRATEGY</a:t>
            </a:r>
          </a:p>
        </p:txBody>
      </p:sp>
      <p:sp>
        <p:nvSpPr>
          <p:cNvPr id="569" name="Shape 569"/>
          <p:cNvSpPr/>
          <p:nvPr/>
        </p:nvSpPr>
        <p:spPr>
          <a:xfrm>
            <a:off x="457181" y="1060704"/>
            <a:ext cx="8448600" cy="202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69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ARE YOUR VERY PARTICULAR SET OF SKILLS?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>
                <a:latin typeface="Oswald"/>
                <a:ea typeface="Oswald"/>
                <a:cs typeface="Oswald"/>
                <a:sym typeface="Oswald"/>
              </a:rPr>
              <a:t>JOB SEARCH STRATEGY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457185" y="1396979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dirty="0">
              <a:latin typeface="Georgia"/>
              <a:ea typeface="Georgia"/>
              <a:cs typeface="Georgia"/>
              <a:sym typeface="Georgia"/>
            </a:endParaRPr>
          </a:p>
          <a:p>
            <a:pPr marL="152400" lvl="0" indent="-1778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Identify best resources to look for jobs &amp; grow </a:t>
            </a: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your 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network</a:t>
            </a:r>
          </a:p>
          <a:p>
            <a:pPr marL="152400" lvl="0" indent="-177800" rtl="0">
              <a:lnSpc>
                <a:spcPct val="100000"/>
              </a:lnSpc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Identify how to leverage </a:t>
            </a: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your 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peers to solicit &amp; implement feedback in their job search</a:t>
            </a:r>
          </a:p>
          <a:p>
            <a:pPr marL="152400" lvl="0" indent="-177800" rtl="0">
              <a:lnSpc>
                <a:spcPct val="100000"/>
              </a:lnSpc>
              <a:spcBef>
                <a:spcPts val="720"/>
              </a:spcBef>
              <a:buSzPct val="100000"/>
              <a:buFont typeface="Georgia"/>
              <a:buChar char="‣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Identify ways to continue </a:t>
            </a: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your growth 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as </a:t>
            </a: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an innovator and idea person through 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outside resources</a:t>
            </a:r>
          </a:p>
          <a:p>
            <a:pPr marL="152400" lvl="0" indent="-177800" rtl="0">
              <a:lnSpc>
                <a:spcPct val="100000"/>
              </a:lnSpc>
              <a:spcBef>
                <a:spcPts val="720"/>
              </a:spcBef>
              <a:buSzPct val="100000"/>
              <a:buFont typeface="Georgia"/>
              <a:buChar char="‣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Engage </a:t>
            </a: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local community to strengthen their personal network</a:t>
            </a:r>
          </a:p>
          <a:p>
            <a:pPr marL="152400" lvl="0" indent="-177800" rtl="0">
              <a:lnSpc>
                <a:spcPct val="100000"/>
              </a:lnSpc>
              <a:spcBef>
                <a:spcPts val="720"/>
              </a:spcBef>
              <a:buSzPct val="100000"/>
              <a:buFont typeface="Georgia"/>
              <a:buChar char="‣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Engage alumni &amp; GA's community to strengthen </a:t>
            </a: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your 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personal network</a:t>
            </a:r>
          </a:p>
          <a:p>
            <a:pPr marL="152400" lvl="0" indent="-177800" rtl="0">
              <a:lnSpc>
                <a:spcPct val="100000"/>
              </a:lnSpc>
              <a:spcBef>
                <a:spcPts val="720"/>
              </a:spcBef>
              <a:buSzPct val="100000"/>
              <a:buFont typeface="Georgia"/>
              <a:buChar char="‣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Identify how the GA community can aid in growing their network</a:t>
            </a:r>
          </a:p>
          <a:p>
            <a:pPr marR="0" lvl="0" algn="l" rtl="0">
              <a:lnSpc>
                <a:spcPct val="100000"/>
              </a:lnSpc>
              <a:spcBef>
                <a:spcPts val="700"/>
              </a:spcBef>
              <a:buNone/>
            </a:pPr>
            <a:endParaRPr sz="20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700"/>
              </a:spcBef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457181" y="1060704"/>
            <a:ext cx="8448600" cy="51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39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/>
        </p:nvSpPr>
        <p:spPr>
          <a:xfrm>
            <a:off x="457174" y="530350"/>
            <a:ext cx="61247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>
                <a:latin typeface="Oswald"/>
                <a:ea typeface="Oswald"/>
                <a:cs typeface="Oswald"/>
                <a:sym typeface="Oswald"/>
              </a:rPr>
              <a:t>WHAT ARE YOUR VERY PARTICULAR SET OF SKILLS?</a:t>
            </a:r>
          </a:p>
        </p:txBody>
      </p:sp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1583101" y="1237799"/>
            <a:ext cx="7322700" cy="243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1+1 =</a:t>
            </a:r>
          </a:p>
          <a:p>
            <a:pPr marR="0" lvl="0" algn="l" rtl="0">
              <a:spcBef>
                <a:spcPts val="7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1938336" y="1333500"/>
            <a:ext cx="3429000" cy="3429000"/>
          </a:xfrm>
          <a:prstGeom prst="ellips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</a:pPr>
            <a:endParaRPr sz="58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4224337" y="1333500"/>
            <a:ext cx="3429000" cy="3429000"/>
          </a:xfrm>
          <a:prstGeom prst="ellips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</a:pPr>
            <a:endParaRPr sz="58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78" name="Shape 578"/>
          <p:cNvSpPr txBox="1"/>
          <p:nvPr/>
        </p:nvSpPr>
        <p:spPr>
          <a:xfrm>
            <a:off x="2350650" y="1827800"/>
            <a:ext cx="1758599" cy="229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YOUR PREVIOUS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INDUSTRY,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INTERESTS,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ETC.</a:t>
            </a:r>
          </a:p>
        </p:txBody>
      </p:sp>
      <p:sp>
        <p:nvSpPr>
          <p:cNvPr id="579" name="Shape 579"/>
          <p:cNvSpPr/>
          <p:nvPr/>
        </p:nvSpPr>
        <p:spPr>
          <a:xfrm>
            <a:off x="4224337" y="1333500"/>
            <a:ext cx="3429000" cy="3429000"/>
          </a:xfrm>
          <a:prstGeom prst="ellips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</a:pPr>
            <a:endParaRPr sz="5800" b="0" i="0" u="none" strike="noStrike" cap="non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0" name="Shape 580"/>
          <p:cNvSpPr txBox="1"/>
          <p:nvPr/>
        </p:nvSpPr>
        <p:spPr>
          <a:xfrm>
            <a:off x="5612800" y="2178050"/>
            <a:ext cx="1851899" cy="118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2282"/>
              </a:lnSpc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Web Development</a:t>
            </a:r>
          </a:p>
        </p:txBody>
      </p:sp>
      <p:pic>
        <p:nvPicPr>
          <p:cNvPr id="581" name="Shape 5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9427" y="2578550"/>
            <a:ext cx="908699" cy="7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Shape 5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20" y="2232719"/>
            <a:ext cx="685772" cy="685772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Shape 527"/>
          <p:cNvSpPr txBox="1"/>
          <p:nvPr/>
        </p:nvSpPr>
        <p:spPr>
          <a:xfrm>
            <a:off x="522914" y="1580616"/>
            <a:ext cx="1986899" cy="2188199"/>
          </a:xfrm>
          <a:prstGeom prst="rect">
            <a:avLst/>
          </a:prstGeom>
          <a:noFill/>
          <a:ln>
            <a:noFill/>
          </a:ln>
        </p:spPr>
        <p:txBody>
          <a:bodyPr lIns="65825" tIns="65825" rIns="65825" bIns="65825" anchor="ctr" anchorCtr="0">
            <a:noAutofit/>
          </a:bodyPr>
          <a:lstStyle/>
          <a:p>
            <a:pPr lvl="0" indent="330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7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2132175" y="1601539"/>
            <a:ext cx="5442600" cy="1797600"/>
          </a:xfrm>
          <a:prstGeom prst="rect">
            <a:avLst/>
          </a:prstGeom>
          <a:noFill/>
          <a:ln>
            <a:noFill/>
          </a:ln>
        </p:spPr>
        <p:txBody>
          <a:bodyPr lIns="36575" tIns="36575" rIns="36575" bIns="36575" anchor="ctr" anchorCtr="0">
            <a:noAutofit/>
          </a:bodyPr>
          <a:lstStyle/>
          <a:p>
            <a:pPr marL="330200" marR="0" lvl="0" indent="-247650" algn="l" rtl="0">
              <a:spcBef>
                <a:spcPts val="0"/>
              </a:spcBef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300" dirty="0" smtClean="0">
                <a:latin typeface="Georgia"/>
                <a:ea typeface="Georgia"/>
                <a:cs typeface="Georgia"/>
                <a:sym typeface="Georgia"/>
              </a:rPr>
              <a:t>Make a list of what you are good at: hard skills and soft skills (2 minutes) </a:t>
            </a:r>
            <a:endParaRPr lang="en-US" sz="1300" dirty="0">
              <a:latin typeface="Georgia"/>
              <a:ea typeface="Georgia"/>
              <a:cs typeface="Georgia"/>
              <a:sym typeface="Georgia"/>
            </a:endParaRPr>
          </a:p>
          <a:p>
            <a:pPr marL="330200" lvl="0" indent="-247650">
              <a:buClr>
                <a:srgbClr val="000000"/>
              </a:buClr>
              <a:buSzPct val="100000"/>
              <a:buFont typeface="Georgia"/>
              <a:buAutoNum type="arabicPeriod"/>
            </a:pPr>
            <a:r>
              <a:rPr lang="en-US" sz="1300" dirty="0">
                <a:latin typeface="Georgia"/>
                <a:ea typeface="Georgia"/>
                <a:cs typeface="Georgia"/>
                <a:sym typeface="Georgia"/>
              </a:rPr>
              <a:t>Make a list of what </a:t>
            </a:r>
            <a:r>
              <a:rPr lang="en-US" sz="1300" dirty="0" smtClean="0">
                <a:latin typeface="Georgia"/>
                <a:ea typeface="Georgia"/>
                <a:cs typeface="Georgia"/>
                <a:sym typeface="Georgia"/>
              </a:rPr>
              <a:t>you want to know more about (2 </a:t>
            </a:r>
            <a:r>
              <a:rPr lang="en-US" sz="1300" dirty="0">
                <a:latin typeface="Georgia"/>
                <a:ea typeface="Georgia"/>
                <a:cs typeface="Georgia"/>
                <a:sym typeface="Georgia"/>
              </a:rPr>
              <a:t>minutes) </a:t>
            </a:r>
          </a:p>
          <a:p>
            <a:pPr marL="330200" lvl="0" indent="-24765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30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Share </a:t>
            </a:r>
            <a:r>
              <a:rPr lang="en-US" sz="13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few examples as a class. </a:t>
            </a:r>
          </a:p>
        </p:txBody>
      </p:sp>
      <p:sp>
        <p:nvSpPr>
          <p:cNvPr id="529" name="Shape 529"/>
          <p:cNvSpPr/>
          <p:nvPr/>
        </p:nvSpPr>
        <p:spPr>
          <a:xfrm>
            <a:off x="2197886" y="4170485"/>
            <a:ext cx="6466534" cy="237900"/>
          </a:xfrm>
          <a:prstGeom prst="rect">
            <a:avLst/>
          </a:prstGeom>
          <a:noFill/>
          <a:ln>
            <a:noFill/>
          </a:ln>
        </p:spPr>
        <p:txBody>
          <a:bodyPr lIns="36575" tIns="36575" rIns="36575" bIns="36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dirty="0" smtClean="0">
                <a:latin typeface="Georgia"/>
                <a:ea typeface="Georgia"/>
                <a:cs typeface="Georgia"/>
                <a:sym typeface="Georgia"/>
              </a:rPr>
              <a:t>Think about how to adapt this and incorporate what you are good at in your elevator pitch, resume and cover letters.</a:t>
            </a:r>
            <a:endParaRPr lang="en-US" sz="13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2152568" y="3887753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31" name="Shape 531"/>
          <p:cNvSpPr/>
          <p:nvPr/>
        </p:nvSpPr>
        <p:spPr>
          <a:xfrm>
            <a:off x="2152568" y="1278827"/>
            <a:ext cx="2688299" cy="18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latin typeface="Oswald"/>
                <a:ea typeface="Oswald"/>
                <a:cs typeface="Oswald"/>
                <a:sym typeface="Oswald"/>
              </a:rPr>
              <a:t>DIRECTIONS</a:t>
            </a:r>
          </a:p>
        </p:txBody>
      </p:sp>
      <p:cxnSp>
        <p:nvCxnSpPr>
          <p:cNvPr id="532" name="Shape 532"/>
          <p:cNvCxnSpPr/>
          <p:nvPr/>
        </p:nvCxnSpPr>
        <p:spPr>
          <a:xfrm rot="10800000">
            <a:off x="1798450" y="1263815"/>
            <a:ext cx="0" cy="3356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3" name="Shape 533"/>
          <p:cNvSpPr/>
          <p:nvPr/>
        </p:nvSpPr>
        <p:spPr>
          <a:xfrm>
            <a:off x="457181" y="530352"/>
            <a:ext cx="8622875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1" dirty="0">
                <a:latin typeface="Oswald"/>
                <a:ea typeface="Oswald"/>
                <a:cs typeface="Oswald"/>
                <a:sym typeface="Oswald"/>
              </a:rPr>
              <a:t>ACTIVITY: </a:t>
            </a:r>
            <a:r>
              <a:rPr lang="en-US" sz="2000" b="1" dirty="0" smtClean="0">
                <a:latin typeface="Oswald"/>
                <a:ea typeface="Oswald"/>
                <a:cs typeface="Oswald"/>
                <a:sym typeface="Oswald"/>
              </a:rPr>
              <a:t>WHAT ARE YOU GOOD AT?  WHAT DO YOU WANT GO KNOW MORE ABOUT</a:t>
            </a:r>
            <a:endParaRPr lang="en-US" sz="2000" b="1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65997303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457181" y="530352"/>
            <a:ext cx="73148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>
                <a:latin typeface="Oswald"/>
                <a:ea typeface="Oswald"/>
                <a:cs typeface="Oswald"/>
                <a:sym typeface="Oswald"/>
              </a:rPr>
              <a:t>JOB SEARCH STRATEGY</a:t>
            </a:r>
          </a:p>
        </p:txBody>
      </p:sp>
      <p:sp>
        <p:nvSpPr>
          <p:cNvPr id="587" name="Shape 587"/>
          <p:cNvSpPr/>
          <p:nvPr/>
        </p:nvSpPr>
        <p:spPr>
          <a:xfrm>
            <a:off x="457181" y="1060704"/>
            <a:ext cx="8448600" cy="202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69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PITCHES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>
                <a:latin typeface="Oswald"/>
                <a:ea typeface="Oswald"/>
                <a:cs typeface="Oswald"/>
                <a:sym typeface="Oswald"/>
              </a:rPr>
              <a:t>PITCHES</a:t>
            </a:r>
          </a:p>
        </p:txBody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457185" y="930798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000" dirty="0">
              <a:latin typeface="Georgia"/>
              <a:ea typeface="Georgia"/>
              <a:cs typeface="Georgia"/>
              <a:sym typeface="Georgia"/>
            </a:endParaRPr>
          </a:p>
          <a:p>
            <a:pPr marL="152400" marR="0" lvl="0" indent="-1524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Pitches help you get a meeting.</a:t>
            </a:r>
          </a:p>
          <a:p>
            <a:pPr marL="469900" lvl="1" indent="-177800" rtl="0">
              <a:spcBef>
                <a:spcPts val="0"/>
              </a:spcBef>
              <a:buSzPct val="100000"/>
              <a:buFont typeface="Georgia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Use at networking opportunities, job fairs, speed </a:t>
            </a: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interviews to introduce yourself</a:t>
            </a: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L="469900" lvl="1" indent="-177800" rtl="0">
              <a:spcBef>
                <a:spcPts val="0"/>
              </a:spcBef>
              <a:buSzPct val="100000"/>
              <a:buFont typeface="Georgia"/>
            </a:pP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Answers the question “Is this someone I would like to get to </a:t>
            </a:r>
            <a:r>
              <a:rPr lang="en-US" sz="2000" smtClean="0">
                <a:latin typeface="Georgia"/>
                <a:ea typeface="Georgia"/>
                <a:cs typeface="Georgia"/>
                <a:sym typeface="Georgia"/>
              </a:rPr>
              <a:t>know better?”</a:t>
            </a:r>
          </a:p>
          <a:p>
            <a:pPr marL="469900" lvl="1" indent="-177800" rtl="0">
              <a:spcBef>
                <a:spcPts val="0"/>
              </a:spcBef>
              <a:buSzPct val="100000"/>
              <a:buFont typeface="Georgia"/>
            </a:pP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Sells </a:t>
            </a: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the idea of having a meeting with you</a:t>
            </a:r>
          </a:p>
          <a:p>
            <a:pPr marL="469900" lvl="1" indent="-177800" rtl="0">
              <a:spcBef>
                <a:spcPts val="0"/>
              </a:spcBef>
              <a:buSzPct val="100000"/>
              <a:buFont typeface="Georgia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Foundation for written communication </a:t>
            </a:r>
          </a:p>
          <a:p>
            <a:pPr marR="0" lvl="0" algn="l" rtl="0">
              <a:spcBef>
                <a:spcPts val="700"/>
              </a:spcBef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457181" y="530352"/>
            <a:ext cx="73148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>
                <a:latin typeface="Oswald"/>
                <a:ea typeface="Oswald"/>
                <a:cs typeface="Oswald"/>
                <a:sym typeface="Oswald"/>
              </a:rPr>
              <a:t>JOB SEARCH STRATEGY</a:t>
            </a:r>
          </a:p>
        </p:txBody>
      </p:sp>
      <p:sp>
        <p:nvSpPr>
          <p:cNvPr id="624" name="Shape 624"/>
          <p:cNvSpPr/>
          <p:nvPr/>
        </p:nvSpPr>
        <p:spPr>
          <a:xfrm>
            <a:off x="457181" y="1060704"/>
            <a:ext cx="8448600" cy="202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69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>
                <a:latin typeface="Oswald"/>
                <a:ea typeface="Oswald"/>
                <a:cs typeface="Oswald"/>
                <a:sym typeface="Oswald"/>
              </a:rPr>
              <a:t>JOB SEARCH STRATEGY</a:t>
            </a:r>
          </a:p>
        </p:txBody>
      </p:sp>
      <p:sp>
        <p:nvSpPr>
          <p:cNvPr id="630" name="Shape 630"/>
          <p:cNvSpPr txBox="1">
            <a:spLocks noGrp="1"/>
          </p:cNvSpPr>
          <p:nvPr>
            <p:ph type="title"/>
          </p:nvPr>
        </p:nvSpPr>
        <p:spPr>
          <a:xfrm>
            <a:off x="457181" y="1060704"/>
            <a:ext cx="8448600" cy="51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3900" b="1">
                <a:latin typeface="Oswald"/>
                <a:ea typeface="Oswald"/>
                <a:cs typeface="Oswald"/>
                <a:sym typeface="Oswald"/>
              </a:rPr>
              <a:t>CITATIONS</a:t>
            </a:r>
          </a:p>
        </p:txBody>
      </p:sp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455061" y="1737359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L="152400" marR="0" lvl="0" indent="-15240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14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www.succeedsocially.com/endconversations</a:t>
            </a: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700"/>
              </a:spcBef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00"/>
        </a:solid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/>
        </p:nvSpPr>
        <p:spPr>
          <a:xfrm>
            <a:off x="457181" y="1060704"/>
            <a:ext cx="8448600" cy="116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65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</a:p>
        </p:txBody>
      </p:sp>
      <p:cxnSp>
        <p:nvCxnSpPr>
          <p:cNvPr id="637" name="Shape 637"/>
          <p:cNvCxnSpPr/>
          <p:nvPr/>
        </p:nvCxnSpPr>
        <p:spPr>
          <a:xfrm>
            <a:off x="457181" y="457200"/>
            <a:ext cx="84486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638" name="Shape 638"/>
          <p:cNvCxnSpPr/>
          <p:nvPr/>
        </p:nvCxnSpPr>
        <p:spPr>
          <a:xfrm>
            <a:off x="457181" y="877824"/>
            <a:ext cx="84486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639" name="Shape 639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JOB SEARCH STRATEGY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457181" y="530352"/>
            <a:ext cx="73148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>
                <a:latin typeface="Oswald"/>
                <a:ea typeface="Oswald"/>
                <a:cs typeface="Oswald"/>
                <a:sym typeface="Oswald"/>
              </a:rPr>
              <a:t>JOB SEARCH STRATEGY</a:t>
            </a:r>
          </a:p>
        </p:txBody>
      </p:sp>
      <p:sp>
        <p:nvSpPr>
          <p:cNvPr id="472" name="Shape 472"/>
          <p:cNvSpPr/>
          <p:nvPr/>
        </p:nvSpPr>
        <p:spPr>
          <a:xfrm>
            <a:off x="457181" y="1060704"/>
            <a:ext cx="8448600" cy="202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69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WHY NETWORK?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>
                <a:latin typeface="Oswald"/>
                <a:ea typeface="Oswald"/>
                <a:cs typeface="Oswald"/>
                <a:sym typeface="Oswald"/>
              </a:rPr>
              <a:t>WHY NETWORK?</a:t>
            </a:r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457185" y="930798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000" dirty="0">
              <a:latin typeface="Georgia"/>
              <a:ea typeface="Georgia"/>
              <a:cs typeface="Georgia"/>
              <a:sym typeface="Georgia"/>
            </a:endParaRPr>
          </a:p>
          <a:p>
            <a:pPr marL="152400" marR="0" lvl="0" indent="-152400" algn="l" rtl="0">
              <a:spcBef>
                <a:spcPts val="0"/>
              </a:spcBef>
              <a:buSzPct val="70000"/>
              <a:buFont typeface="Georgia"/>
              <a:buChar char="‣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Best way to find a job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We want to work with those we know and like.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Hiring managers are looking for a “sure thing”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Job </a:t>
            </a: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ads draw too many </a:t>
            </a: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applicants and is extremely time consuming for hiring managers.</a:t>
            </a: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Many jobs are filled before they are advertised...and often filled internally.</a:t>
            </a:r>
            <a:br>
              <a:rPr lang="en-US" sz="2000" dirty="0">
                <a:latin typeface="Georgia"/>
                <a:ea typeface="Georgia"/>
                <a:cs typeface="Georgia"/>
                <a:sym typeface="Georgia"/>
              </a:rPr>
            </a:b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marL="152400" marR="0" lvl="0" indent="-19050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Challenges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Might seem too pushy and selfish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Fear of rejection</a:t>
            </a: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Intimidating </a:t>
            </a:r>
          </a:p>
          <a:p>
            <a:pPr marR="0" lvl="0" algn="l" rtl="0">
              <a:spcBef>
                <a:spcPts val="700"/>
              </a:spcBef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457181" y="530352"/>
            <a:ext cx="73148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>
                <a:latin typeface="Oswald"/>
                <a:ea typeface="Oswald"/>
                <a:cs typeface="Oswald"/>
                <a:sym typeface="Oswald"/>
              </a:rPr>
              <a:t>JOB SEARCH STRATEGY</a:t>
            </a:r>
          </a:p>
        </p:txBody>
      </p:sp>
      <p:sp>
        <p:nvSpPr>
          <p:cNvPr id="484" name="Shape 484"/>
          <p:cNvSpPr/>
          <p:nvPr/>
        </p:nvSpPr>
        <p:spPr>
          <a:xfrm>
            <a:off x="457181" y="1060704"/>
            <a:ext cx="8448600" cy="202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69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UNDERSTAND YOUR LANDSCAPE &amp; BE VISIBLE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>
                <a:latin typeface="Oswald"/>
                <a:ea typeface="Oswald"/>
                <a:cs typeface="Oswald"/>
                <a:sym typeface="Oswald"/>
              </a:rPr>
              <a:t>UNDERSTAND YOUR LANDSCAPE</a:t>
            </a:r>
          </a:p>
        </p:txBody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457185" y="930798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152400" lvl="0" indent="-1778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List companies that you would like to work </a:t>
            </a: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at and </a:t>
            </a:r>
            <a:r>
              <a:rPr lang="en-US" sz="1800" b="1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why </a:t>
            </a: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you would like to work for them</a:t>
            </a: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152400" lvl="0" indent="-1778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List who’s already </a:t>
            </a: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in 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your network – </a:t>
            </a: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friends, acquaintances, former co-workers, teachers/professors</a:t>
            </a: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L="152400" lvl="0" indent="-1778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Lookup your 2</a:t>
            </a:r>
            <a:r>
              <a:rPr lang="en-US" sz="1800" baseline="30000" dirty="0">
                <a:latin typeface="Georgia"/>
                <a:ea typeface="Georgia"/>
                <a:cs typeface="Georgia"/>
                <a:sym typeface="Georgia"/>
              </a:rPr>
              <a:t>nd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 degree </a:t>
            </a:r>
            <a:r>
              <a:rPr lang="en-US" sz="1800" dirty="0" smtClean="0">
                <a:latin typeface="Georgia"/>
                <a:ea typeface="Georgia"/>
                <a:cs typeface="Georgia"/>
                <a:sym typeface="Georgia"/>
              </a:rPr>
              <a:t>LinkedIn connections</a:t>
            </a:r>
            <a:endParaRPr lang="en-US" sz="18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700"/>
              </a:spcBef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>
                <a:latin typeface="Oswald"/>
                <a:ea typeface="Oswald"/>
                <a:cs typeface="Oswald"/>
                <a:sym typeface="Oswald"/>
              </a:rPr>
              <a:t>BE VISIBLE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457185" y="930798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>
              <a:latin typeface="Georgia"/>
              <a:ea typeface="Georgia"/>
              <a:cs typeface="Georgia"/>
              <a:sym typeface="Georgia"/>
            </a:endParaRPr>
          </a:p>
          <a:p>
            <a:pPr marL="152400" lvl="0" indent="-2159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Attend Meetups, Google+ circles for professionals (for newbies and general ones) </a:t>
            </a:r>
          </a:p>
          <a:p>
            <a:pPr marL="152400" lvl="0" indent="-2159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Diversify, socialize in other circles </a:t>
            </a:r>
          </a:p>
          <a:p>
            <a:pPr marL="152400" lvl="0" indent="-2159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dirty="0">
                <a:latin typeface="Georgia"/>
                <a:ea typeface="Georgia"/>
                <a:cs typeface="Georgia"/>
                <a:sym typeface="Georgia"/>
              </a:rPr>
              <a:t>Stay in </a:t>
            </a:r>
            <a:r>
              <a:rPr lang="en-US" sz="2400" dirty="0" smtClean="0">
                <a:latin typeface="Georgia"/>
                <a:ea typeface="Georgia"/>
                <a:cs typeface="Georgia"/>
                <a:sym typeface="Georgia"/>
              </a:rPr>
              <a:t>touch – networking is a process and takes time to build the mutual, beneficial relationships that help us throughout our careers</a:t>
            </a:r>
          </a:p>
          <a:p>
            <a:pPr marL="152400" lvl="0" indent="-215900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400" dirty="0" smtClean="0">
                <a:latin typeface="Georgia"/>
                <a:ea typeface="Georgia"/>
                <a:cs typeface="Georgia"/>
                <a:sym typeface="Georgia"/>
              </a:rPr>
              <a:t>It’s a two way street – someone will help you today; you may be able to help them in the future </a:t>
            </a:r>
            <a:endParaRPr lang="en-US" sz="2400" dirty="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700"/>
              </a:spcBef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/>
        </p:nvSpPr>
        <p:spPr>
          <a:xfrm>
            <a:off x="457181" y="530352"/>
            <a:ext cx="55592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 dirty="0" smtClean="0">
                <a:latin typeface="Oswald"/>
                <a:ea typeface="Oswald"/>
                <a:cs typeface="Oswald"/>
                <a:sym typeface="Oswald"/>
              </a:rPr>
              <a:t>CHALLENGES?  - SURE BUT YOU CAN DO THIS! </a:t>
            </a:r>
            <a:endParaRPr lang="en-US" sz="2300" b="1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457185" y="930798"/>
            <a:ext cx="8448600" cy="274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lvl="1">
              <a:buFont typeface="Georgia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Might seem too pushy and </a:t>
            </a: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selfish </a:t>
            </a:r>
            <a:r>
              <a:rPr lang="en-US" sz="2000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-</a:t>
            </a: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unless you approach it properly</a:t>
            </a:r>
          </a:p>
          <a:p>
            <a:pPr lvl="2">
              <a:buFont typeface="Georgia"/>
            </a:pPr>
            <a:r>
              <a:rPr lang="en-US" sz="2000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Be yourself</a:t>
            </a:r>
          </a:p>
          <a:p>
            <a:pPr lvl="2">
              <a:buFont typeface="Georgia"/>
            </a:pPr>
            <a:r>
              <a:rPr lang="en-US" sz="2000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Be honest</a:t>
            </a:r>
          </a:p>
          <a:p>
            <a:pPr lvl="2">
              <a:buFont typeface="Georgia"/>
            </a:pPr>
            <a:r>
              <a:rPr lang="en-US" sz="2000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Be grateful</a:t>
            </a:r>
            <a:endParaRPr lang="en-US" sz="2000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>
              <a:buFont typeface="Georgia"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Fear of </a:t>
            </a: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rejection – </a:t>
            </a:r>
            <a:r>
              <a:rPr lang="en-US" sz="2000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yes – it will happen – go on to the next</a:t>
            </a:r>
          </a:p>
          <a:p>
            <a:pPr marL="419100" lvl="1" indent="0">
              <a:buNone/>
            </a:pPr>
            <a:endParaRPr lang="en-US" sz="2000" dirty="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>
              <a:buFont typeface="Georgia"/>
            </a:pP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Intimidating – </a:t>
            </a:r>
            <a:r>
              <a:rPr lang="en-US" sz="2000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stretch yourself - the good stuff is never easy!</a:t>
            </a:r>
          </a:p>
          <a:p>
            <a:pPr lvl="1">
              <a:buFont typeface="Georgia"/>
            </a:pP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  <a:p>
            <a:pPr lvl="1">
              <a:buFont typeface="Georgia"/>
            </a:pPr>
            <a:endParaRPr lang="en-US" sz="2000" dirty="0" smtClean="0">
              <a:latin typeface="Georgia"/>
              <a:ea typeface="Georgia"/>
              <a:cs typeface="Georgia"/>
              <a:sym typeface="Georgia"/>
            </a:endParaRPr>
          </a:p>
          <a:p>
            <a:pPr lvl="1">
              <a:buFont typeface="Georgia"/>
              <a:buChar char="‣"/>
            </a:pPr>
            <a:r>
              <a:rPr lang="en-US" sz="2000" dirty="0" smtClean="0">
                <a:latin typeface="Georgia"/>
                <a:ea typeface="Georgia"/>
                <a:cs typeface="Georgia"/>
                <a:sym typeface="Georgia"/>
              </a:rPr>
              <a:t> Remember: Networking is bi-directional</a:t>
            </a:r>
            <a:endParaRPr lang="en-US" sz="20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2340763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/>
        </p:nvSpPr>
        <p:spPr>
          <a:xfrm>
            <a:off x="457181" y="530352"/>
            <a:ext cx="7314899" cy="31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300" b="1">
                <a:latin typeface="Oswald"/>
                <a:ea typeface="Oswald"/>
                <a:cs typeface="Oswald"/>
                <a:sym typeface="Oswald"/>
              </a:rPr>
              <a:t>JOB SEARCH STRATEGY</a:t>
            </a:r>
          </a:p>
        </p:txBody>
      </p:sp>
      <p:sp>
        <p:nvSpPr>
          <p:cNvPr id="502" name="Shape 502"/>
          <p:cNvSpPr/>
          <p:nvPr/>
        </p:nvSpPr>
        <p:spPr>
          <a:xfrm>
            <a:off x="457181" y="1060704"/>
            <a:ext cx="8448600" cy="202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69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WERK THE ROOM</a:t>
            </a:r>
          </a:p>
        </p:txBody>
      </p:sp>
      <p:pic>
        <p:nvPicPr>
          <p:cNvPr id="503" name="Shape 5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77" y="2485125"/>
            <a:ext cx="3718799" cy="247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1140</Words>
  <Application>Microsoft Macintosh PowerPoint</Application>
  <PresentationFormat>Custom</PresentationFormat>
  <Paragraphs>161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Georgia</vt:lpstr>
      <vt:lpstr>Cabin</vt:lpstr>
      <vt:lpstr>Oswald</vt:lpstr>
      <vt:lpstr>Title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CITATIONS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diane riemer</dc:creator>
  <cp:lastModifiedBy>Julie Carroll</cp:lastModifiedBy>
  <cp:revision>12</cp:revision>
  <dcterms:modified xsi:type="dcterms:W3CDTF">2017-01-22T18:29:36Z</dcterms:modified>
</cp:coreProperties>
</file>