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8"/>
    <p:restoredTop sz="94682"/>
  </p:normalViewPr>
  <p:slideViewPr>
    <p:cSldViewPr snapToGrid="0">
      <p:cViewPr varScale="1">
        <p:scale>
          <a:sx n="111" d="100"/>
          <a:sy n="11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Personen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Daten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Algorithmus</a:t>
          </a: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 dirty="0"/>
            <a:t>User Interaction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 dirty="0"/>
            <a:t>Data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 dirty="0" err="1"/>
            <a:t>Algorithm</a:t>
          </a:r>
          <a:endParaRPr lang="de-DE" dirty="0"/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Personen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Algorithmus</a:t>
          </a: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User Interaction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Data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Algorithm</a:t>
          </a:r>
          <a:endParaRPr lang="de-DE" sz="2100" kern="1200" dirty="0"/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343D-F18D-C4FE-9D22-E344B486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62DFC-E961-DA94-EE19-05D11DA2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E0646-CB74-3D49-7228-8EFA957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1FE1-F429-E1CE-9B8D-2136EF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D863D-F2D2-11D5-3B3D-526B388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D4580-46D5-3BCE-8F7E-3C7E51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461DB-F443-1C4A-5F32-7533903A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71C00-8F2A-A578-5867-CECF53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B41B2-5945-77CE-2E48-4CAFAA1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2F24-169E-B14B-1736-F8AE86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0B45-4270-B577-E256-920AAEAB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2CAA1-70D0-8BFD-034D-8D6851F4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990B0-F812-45F9-4119-2F17041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93479-5C41-A7C6-ED3B-A1F967D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4917-FD31-3C2A-B6B5-AD4E85D6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2851-0109-4770-4E7E-81E9D64E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39140-EA98-6D04-C358-1A357700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2E83C-FC9D-463B-AF2A-CC38745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E1ECC-18F8-E979-7D80-591BE65E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A57E-D52C-C286-1556-8DFEE03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AC249-3636-90BA-3DCD-B115593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AFDF-33B7-DF18-751F-E2B28E9E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F3E7-8DFC-52A6-7D5B-F5887C5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E358C-C5F9-16C0-84D7-7D90813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E3EB-5C1A-2025-8DB5-7C0DEAA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D509-3944-96B6-229D-AF3AE907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CB8D-60B0-5049-BECF-AFA03DA6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7C818-7A35-D417-041A-9652E714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F7E25-8CDA-C7F2-2344-C64B773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B1FCE-7383-1F63-B035-24BC109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FBEE8-AA52-123C-6232-E453E88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C41A-3AE8-7354-2D69-7BD1198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E8088-14C5-4FAF-2AA4-315AACE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307A8-14AF-A41E-FFCA-6D280E8A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21E8F-CC2B-8DE1-46DD-BB36DFF1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4EEF2-7801-172B-2BFD-B02EB304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2D766-6592-40A5-52E9-65DE927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E1A13-A4B7-7FAE-1C1F-10DFC84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07DC91-B59A-7D2D-27C1-9F488C4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87F9-5BA8-A9E2-6C22-6D64AE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428AE-1E91-F73C-4F2D-F656E94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DD7E4-9E84-D3A2-0A3E-4824F7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04B66-991B-16E7-A24E-1C91782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F7961-D7A8-98EB-886B-4C1292A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E4779-E0A9-4370-91B0-21E93C5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6CE95-83A0-03AC-CA91-0468E0F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9AB-8B4A-5F4E-8450-8A7346A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E7AB-D865-1B36-E229-8498D2F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4F7F-2947-581F-E0CE-AC1B6B9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FEF12-045A-8CE1-F9EB-63A093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4569-2FE7-F68A-5929-868A8D4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631EF2-1E3B-7704-50F7-BEF673D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9BDE-42CD-39DB-B226-D88F183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4A0B-0864-0AFC-3868-0EB86D54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504A7-A33C-E71B-0258-9E799FC2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D8E4-EED2-0461-EB2F-C61B5DD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8185D-3751-C6EF-BAB8-74103F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6F857-4B59-33B9-1603-A55B7AD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042A0-6819-7E6F-5774-D721BA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961C-68C7-49E4-CC6B-E02FCF8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FF6B3-0AFC-40A0-70A3-A931E98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D8888-4C02-DF77-8104-628A85E6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8A8D3-B2DF-6BF8-7846-35889356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F9BF-45F5-B33C-105C-A5B2A155E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Seminar Fair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8C0C8-B3B3-3D3C-1DAE-7736F2D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9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DFE1A-8D7B-A423-F75F-65856E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D33092-EC54-3A54-8AB5-CFE8C7C3C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53F70F5-EC8B-70B9-AF7C-9960C4770311}"/>
              </a:ext>
            </a:extLst>
          </p:cNvPr>
          <p:cNvSpPr txBox="1"/>
          <p:nvPr/>
        </p:nvSpPr>
        <p:spPr>
          <a:xfrm>
            <a:off x="6932140" y="1825625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historischer Bias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2A0B0-C85F-A61E-9343-4659EEE10A14}"/>
              </a:ext>
            </a:extLst>
          </p:cNvPr>
          <p:cNvSpPr txBox="1"/>
          <p:nvPr/>
        </p:nvSpPr>
        <p:spPr>
          <a:xfrm>
            <a:off x="8161637" y="4164911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Selektions- Bias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535984-E76C-CC33-4746-09B4E8201D77}"/>
              </a:ext>
            </a:extLst>
          </p:cNvPr>
          <p:cNvSpPr txBox="1"/>
          <p:nvPr/>
        </p:nvSpPr>
        <p:spPr>
          <a:xfrm>
            <a:off x="1997677" y="4211078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algorithmischer Bias</a:t>
            </a:r>
          </a:p>
        </p:txBody>
      </p:sp>
    </p:spTree>
    <p:extLst>
      <p:ext uri="{BB962C8B-B14F-4D97-AF65-F5344CB8AC3E}">
        <p14:creationId xmlns:p14="http://schemas.microsoft.com/office/powerpoint/2010/main" val="25747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EC9F-1268-40DF-E721-F8CF59052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2008-E185-3950-9AD8-527ECF38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48BB022-CD19-C9A6-3FA8-F6BE5012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804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99C3-9DDA-4A6C-0456-F77300A4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Gruppen vs Individual</a:t>
            </a:r>
          </a:p>
        </p:txBody>
      </p:sp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D1FE2C8B-FF9E-9034-8105-1B3F157A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9" name="Grafik 8" descr="Waage der Justitia Silhouette">
            <a:extLst>
              <a:ext uri="{FF2B5EF4-FFF2-40B4-BE49-F238E27FC236}">
                <a16:creationId xmlns:a16="http://schemas.microsoft.com/office/drawing/2014/main" id="{67974117-7E2A-7A04-84C8-84008D546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Gruppe von Männern mit einfarbiger Füllung">
            <a:extLst>
              <a:ext uri="{FF2B5EF4-FFF2-40B4-BE49-F238E27FC236}">
                <a16:creationId xmlns:a16="http://schemas.microsoft.com/office/drawing/2014/main" id="{6E1D8C17-A653-B164-1C2C-CF19390F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161" y="2391331"/>
            <a:ext cx="1911768" cy="191176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FC06EB-5E05-31A6-8258-2C67486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14" y="4628363"/>
            <a:ext cx="8676169" cy="980311"/>
          </a:xfrm>
        </p:spPr>
        <p:txBody>
          <a:bodyPr anchor="t">
            <a:normAutofit/>
          </a:bodyPr>
          <a:lstStyle/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Seminar Fair ML</vt:lpstr>
      <vt:lpstr>Grafik: User-Data- Algo Loop</vt:lpstr>
      <vt:lpstr>Grafik: User-Data- Algo Loop</vt:lpstr>
      <vt:lpstr>Gruppen vs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Fleischer</dc:creator>
  <cp:lastModifiedBy>Fleischer, Juliet</cp:lastModifiedBy>
  <cp:revision>3</cp:revision>
  <dcterms:created xsi:type="dcterms:W3CDTF">2025-01-07T11:39:54Z</dcterms:created>
  <dcterms:modified xsi:type="dcterms:W3CDTF">2025-01-11T14:56:57Z</dcterms:modified>
</cp:coreProperties>
</file>