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94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68"/>
    <p:restoredTop sz="94682"/>
  </p:normalViewPr>
  <p:slideViewPr>
    <p:cSldViewPr snapToGrid="0">
      <p:cViewPr>
        <p:scale>
          <a:sx n="109" d="100"/>
          <a:sy n="109" d="100"/>
        </p:scale>
        <p:origin x="272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B0E017-543B-4147-AE50-AC7A8C33E517}" type="doc">
      <dgm:prSet loTypeId="urn:microsoft.com/office/officeart/2005/8/layout/cycle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C38B08AF-CE08-5849-A8A6-98DC2239060B}">
      <dgm:prSet phldrT="[Text]"/>
      <dgm:spPr>
        <a:solidFill>
          <a:srgbClr val="1A944D"/>
        </a:solidFill>
      </dgm:spPr>
      <dgm:t>
        <a:bodyPr/>
        <a:lstStyle/>
        <a:p>
          <a:r>
            <a:rPr lang="de-DE"/>
            <a:t>Personen</a:t>
          </a:r>
        </a:p>
      </dgm:t>
    </dgm:pt>
    <dgm:pt modelId="{91C2C322-1191-EF4B-BF32-9DF0C6A98165}" type="parTrans" cxnId="{0B297112-F751-9F4F-86B6-A8708129A3EF}">
      <dgm:prSet/>
      <dgm:spPr/>
      <dgm:t>
        <a:bodyPr/>
        <a:lstStyle/>
        <a:p>
          <a:endParaRPr lang="de-DE"/>
        </a:p>
      </dgm:t>
    </dgm:pt>
    <dgm:pt modelId="{195E0BC4-50AD-5144-9E76-1EAB950974AE}" type="sibTrans" cxnId="{0B297112-F751-9F4F-86B6-A8708129A3EF}">
      <dgm:prSet/>
      <dgm:spPr>
        <a:solidFill>
          <a:srgbClr val="1A944D">
            <a:alpha val="40000"/>
          </a:srgbClr>
        </a:solidFill>
      </dgm:spPr>
      <dgm:t>
        <a:bodyPr/>
        <a:lstStyle/>
        <a:p>
          <a:endParaRPr lang="de-DE"/>
        </a:p>
      </dgm:t>
    </dgm:pt>
    <dgm:pt modelId="{6FB608DA-2749-B949-8310-7E4660DB923D}">
      <dgm:prSet phldrT="[Text]"/>
      <dgm:spPr>
        <a:solidFill>
          <a:srgbClr val="1A944D"/>
        </a:solidFill>
      </dgm:spPr>
      <dgm:t>
        <a:bodyPr/>
        <a:lstStyle/>
        <a:p>
          <a:r>
            <a:rPr lang="de-DE"/>
            <a:t>Daten</a:t>
          </a:r>
        </a:p>
      </dgm:t>
    </dgm:pt>
    <dgm:pt modelId="{1B746FA1-F6AD-C747-85C8-43A62D340350}" type="parTrans" cxnId="{54D90B0B-34DD-814A-A808-ED253BA8F9C5}">
      <dgm:prSet/>
      <dgm:spPr/>
      <dgm:t>
        <a:bodyPr/>
        <a:lstStyle/>
        <a:p>
          <a:endParaRPr lang="de-DE"/>
        </a:p>
      </dgm:t>
    </dgm:pt>
    <dgm:pt modelId="{1C8C2EE1-3756-F04F-9E78-0B5DDA1779FD}" type="sibTrans" cxnId="{54D90B0B-34DD-814A-A808-ED253BA8F9C5}">
      <dgm:prSet/>
      <dgm:spPr>
        <a:solidFill>
          <a:srgbClr val="1A944D">
            <a:alpha val="40000"/>
          </a:srgbClr>
        </a:solidFill>
      </dgm:spPr>
      <dgm:t>
        <a:bodyPr/>
        <a:lstStyle/>
        <a:p>
          <a:endParaRPr lang="de-DE"/>
        </a:p>
      </dgm:t>
    </dgm:pt>
    <dgm:pt modelId="{E9882685-8D6F-6346-A295-CA83B0BAAE38}">
      <dgm:prSet phldrT="[Text]"/>
      <dgm:spPr>
        <a:solidFill>
          <a:srgbClr val="1A944D"/>
        </a:solidFill>
      </dgm:spPr>
      <dgm:t>
        <a:bodyPr/>
        <a:lstStyle/>
        <a:p>
          <a:r>
            <a:rPr lang="de-DE"/>
            <a:t>Algorithmus</a:t>
          </a:r>
        </a:p>
      </dgm:t>
    </dgm:pt>
    <dgm:pt modelId="{2FB47529-F867-5440-BFD0-502F438A43C0}" type="parTrans" cxnId="{32382E99-6567-5549-A41C-3A5FA3106C01}">
      <dgm:prSet/>
      <dgm:spPr/>
      <dgm:t>
        <a:bodyPr/>
        <a:lstStyle/>
        <a:p>
          <a:endParaRPr lang="de-DE"/>
        </a:p>
      </dgm:t>
    </dgm:pt>
    <dgm:pt modelId="{943FB0F1-68C1-204B-A36D-064759E8E18C}" type="sibTrans" cxnId="{32382E99-6567-5549-A41C-3A5FA3106C01}">
      <dgm:prSet/>
      <dgm:spPr>
        <a:solidFill>
          <a:srgbClr val="1A944D">
            <a:alpha val="40000"/>
          </a:srgbClr>
        </a:solidFill>
      </dgm:spPr>
      <dgm:t>
        <a:bodyPr/>
        <a:lstStyle/>
        <a:p>
          <a:endParaRPr lang="de-DE"/>
        </a:p>
      </dgm:t>
    </dgm:pt>
    <dgm:pt modelId="{79F17AC2-3DA5-2748-AB9E-0529AB63DF86}" type="pres">
      <dgm:prSet presAssocID="{F7B0E017-543B-4147-AE50-AC7A8C33E517}" presName="cycle" presStyleCnt="0">
        <dgm:presLayoutVars>
          <dgm:dir/>
          <dgm:resizeHandles val="exact"/>
        </dgm:presLayoutVars>
      </dgm:prSet>
      <dgm:spPr/>
    </dgm:pt>
    <dgm:pt modelId="{86C384A0-18D5-AF49-BCED-EE4DD7D34D1A}" type="pres">
      <dgm:prSet presAssocID="{C38B08AF-CE08-5849-A8A6-98DC2239060B}" presName="node" presStyleLbl="node1" presStyleIdx="0" presStyleCnt="3">
        <dgm:presLayoutVars>
          <dgm:bulletEnabled val="1"/>
        </dgm:presLayoutVars>
      </dgm:prSet>
      <dgm:spPr/>
    </dgm:pt>
    <dgm:pt modelId="{3E3C26FF-2EEA-F649-9D81-4087C30A5745}" type="pres">
      <dgm:prSet presAssocID="{195E0BC4-50AD-5144-9E76-1EAB950974AE}" presName="sibTrans" presStyleLbl="sibTrans2D1" presStyleIdx="0" presStyleCnt="3"/>
      <dgm:spPr/>
    </dgm:pt>
    <dgm:pt modelId="{1CFBEFEC-9F19-E849-B5C2-DB57791410BE}" type="pres">
      <dgm:prSet presAssocID="{195E0BC4-50AD-5144-9E76-1EAB950974AE}" presName="connectorText" presStyleLbl="sibTrans2D1" presStyleIdx="0" presStyleCnt="3"/>
      <dgm:spPr/>
    </dgm:pt>
    <dgm:pt modelId="{7C37B30B-D8E0-9946-A75D-931766CDB544}" type="pres">
      <dgm:prSet presAssocID="{6FB608DA-2749-B949-8310-7E4660DB923D}" presName="node" presStyleLbl="node1" presStyleIdx="1" presStyleCnt="3">
        <dgm:presLayoutVars>
          <dgm:bulletEnabled val="1"/>
        </dgm:presLayoutVars>
      </dgm:prSet>
      <dgm:spPr/>
    </dgm:pt>
    <dgm:pt modelId="{87E50781-8AE0-274C-B0A4-398D197F834D}" type="pres">
      <dgm:prSet presAssocID="{1C8C2EE1-3756-F04F-9E78-0B5DDA1779FD}" presName="sibTrans" presStyleLbl="sibTrans2D1" presStyleIdx="1" presStyleCnt="3"/>
      <dgm:spPr/>
    </dgm:pt>
    <dgm:pt modelId="{A79D9E6E-999F-B14F-9DA1-4158A9425238}" type="pres">
      <dgm:prSet presAssocID="{1C8C2EE1-3756-F04F-9E78-0B5DDA1779FD}" presName="connectorText" presStyleLbl="sibTrans2D1" presStyleIdx="1" presStyleCnt="3"/>
      <dgm:spPr/>
    </dgm:pt>
    <dgm:pt modelId="{EE57EF01-A100-2340-B78F-755F88412B78}" type="pres">
      <dgm:prSet presAssocID="{E9882685-8D6F-6346-A295-CA83B0BAAE38}" presName="node" presStyleLbl="node1" presStyleIdx="2" presStyleCnt="3">
        <dgm:presLayoutVars>
          <dgm:bulletEnabled val="1"/>
        </dgm:presLayoutVars>
      </dgm:prSet>
      <dgm:spPr/>
    </dgm:pt>
    <dgm:pt modelId="{CC20E61C-E71B-1146-BBF0-FFD2516525DD}" type="pres">
      <dgm:prSet presAssocID="{943FB0F1-68C1-204B-A36D-064759E8E18C}" presName="sibTrans" presStyleLbl="sibTrans2D1" presStyleIdx="2" presStyleCnt="3"/>
      <dgm:spPr/>
    </dgm:pt>
    <dgm:pt modelId="{EAF88AD2-57D0-E84C-A51A-89AE687BE124}" type="pres">
      <dgm:prSet presAssocID="{943FB0F1-68C1-204B-A36D-064759E8E18C}" presName="connectorText" presStyleLbl="sibTrans2D1" presStyleIdx="2" presStyleCnt="3"/>
      <dgm:spPr/>
    </dgm:pt>
  </dgm:ptLst>
  <dgm:cxnLst>
    <dgm:cxn modelId="{54D90B0B-34DD-814A-A808-ED253BA8F9C5}" srcId="{F7B0E017-543B-4147-AE50-AC7A8C33E517}" destId="{6FB608DA-2749-B949-8310-7E4660DB923D}" srcOrd="1" destOrd="0" parTransId="{1B746FA1-F6AD-C747-85C8-43A62D340350}" sibTransId="{1C8C2EE1-3756-F04F-9E78-0B5DDA1779FD}"/>
    <dgm:cxn modelId="{0B297112-F751-9F4F-86B6-A8708129A3EF}" srcId="{F7B0E017-543B-4147-AE50-AC7A8C33E517}" destId="{C38B08AF-CE08-5849-A8A6-98DC2239060B}" srcOrd="0" destOrd="0" parTransId="{91C2C322-1191-EF4B-BF32-9DF0C6A98165}" sibTransId="{195E0BC4-50AD-5144-9E76-1EAB950974AE}"/>
    <dgm:cxn modelId="{935A3057-5906-694D-B1FD-74C596133214}" type="presOf" srcId="{943FB0F1-68C1-204B-A36D-064759E8E18C}" destId="{EAF88AD2-57D0-E84C-A51A-89AE687BE124}" srcOrd="1" destOrd="0" presId="urn:microsoft.com/office/officeart/2005/8/layout/cycle2"/>
    <dgm:cxn modelId="{69AB4769-A0E8-0C4C-A829-032CF120E5A4}" type="presOf" srcId="{1C8C2EE1-3756-F04F-9E78-0B5DDA1779FD}" destId="{A79D9E6E-999F-B14F-9DA1-4158A9425238}" srcOrd="1" destOrd="0" presId="urn:microsoft.com/office/officeart/2005/8/layout/cycle2"/>
    <dgm:cxn modelId="{FED5DC81-E703-C24A-8356-95576ADB2ECE}" type="presOf" srcId="{E9882685-8D6F-6346-A295-CA83B0BAAE38}" destId="{EE57EF01-A100-2340-B78F-755F88412B78}" srcOrd="0" destOrd="0" presId="urn:microsoft.com/office/officeart/2005/8/layout/cycle2"/>
    <dgm:cxn modelId="{AD165286-17EB-3146-BA22-2D1B76014D19}" type="presOf" srcId="{943FB0F1-68C1-204B-A36D-064759E8E18C}" destId="{CC20E61C-E71B-1146-BBF0-FFD2516525DD}" srcOrd="0" destOrd="0" presId="urn:microsoft.com/office/officeart/2005/8/layout/cycle2"/>
    <dgm:cxn modelId="{32382E99-6567-5549-A41C-3A5FA3106C01}" srcId="{F7B0E017-543B-4147-AE50-AC7A8C33E517}" destId="{E9882685-8D6F-6346-A295-CA83B0BAAE38}" srcOrd="2" destOrd="0" parTransId="{2FB47529-F867-5440-BFD0-502F438A43C0}" sibTransId="{943FB0F1-68C1-204B-A36D-064759E8E18C}"/>
    <dgm:cxn modelId="{F08DD19C-5B56-AD45-8E14-A28C8790A891}" type="presOf" srcId="{6FB608DA-2749-B949-8310-7E4660DB923D}" destId="{7C37B30B-D8E0-9946-A75D-931766CDB544}" srcOrd="0" destOrd="0" presId="urn:microsoft.com/office/officeart/2005/8/layout/cycle2"/>
    <dgm:cxn modelId="{7FB132BF-C6EF-094E-85C4-FB1B404E42EC}" type="presOf" srcId="{1C8C2EE1-3756-F04F-9E78-0B5DDA1779FD}" destId="{87E50781-8AE0-274C-B0A4-398D197F834D}" srcOrd="0" destOrd="0" presId="urn:microsoft.com/office/officeart/2005/8/layout/cycle2"/>
    <dgm:cxn modelId="{E186D2C2-B102-B144-B930-B15AF55F2BDD}" type="presOf" srcId="{F7B0E017-543B-4147-AE50-AC7A8C33E517}" destId="{79F17AC2-3DA5-2748-AB9E-0529AB63DF86}" srcOrd="0" destOrd="0" presId="urn:microsoft.com/office/officeart/2005/8/layout/cycle2"/>
    <dgm:cxn modelId="{6359E3D4-5705-DE4B-8707-6688402AD6F8}" type="presOf" srcId="{C38B08AF-CE08-5849-A8A6-98DC2239060B}" destId="{86C384A0-18D5-AF49-BCED-EE4DD7D34D1A}" srcOrd="0" destOrd="0" presId="urn:microsoft.com/office/officeart/2005/8/layout/cycle2"/>
    <dgm:cxn modelId="{BA48F7F3-1A12-404C-ABA7-C8A715B17C1C}" type="presOf" srcId="{195E0BC4-50AD-5144-9E76-1EAB950974AE}" destId="{1CFBEFEC-9F19-E849-B5C2-DB57791410BE}" srcOrd="1" destOrd="0" presId="urn:microsoft.com/office/officeart/2005/8/layout/cycle2"/>
    <dgm:cxn modelId="{B35DC6FF-7807-D343-985A-E10395915B02}" type="presOf" srcId="{195E0BC4-50AD-5144-9E76-1EAB950974AE}" destId="{3E3C26FF-2EEA-F649-9D81-4087C30A5745}" srcOrd="0" destOrd="0" presId="urn:microsoft.com/office/officeart/2005/8/layout/cycle2"/>
    <dgm:cxn modelId="{126DAE7D-2A07-9547-A50A-D8538334B8D1}" type="presParOf" srcId="{79F17AC2-3DA5-2748-AB9E-0529AB63DF86}" destId="{86C384A0-18D5-AF49-BCED-EE4DD7D34D1A}" srcOrd="0" destOrd="0" presId="urn:microsoft.com/office/officeart/2005/8/layout/cycle2"/>
    <dgm:cxn modelId="{0934E089-2627-2840-AFE8-259977EF8F13}" type="presParOf" srcId="{79F17AC2-3DA5-2748-AB9E-0529AB63DF86}" destId="{3E3C26FF-2EEA-F649-9D81-4087C30A5745}" srcOrd="1" destOrd="0" presId="urn:microsoft.com/office/officeart/2005/8/layout/cycle2"/>
    <dgm:cxn modelId="{6E42EC82-CDEE-FC48-9C22-A46642BA5346}" type="presParOf" srcId="{3E3C26FF-2EEA-F649-9D81-4087C30A5745}" destId="{1CFBEFEC-9F19-E849-B5C2-DB57791410BE}" srcOrd="0" destOrd="0" presId="urn:microsoft.com/office/officeart/2005/8/layout/cycle2"/>
    <dgm:cxn modelId="{F00C753B-68BD-9044-A958-6760E61C48AF}" type="presParOf" srcId="{79F17AC2-3DA5-2748-AB9E-0529AB63DF86}" destId="{7C37B30B-D8E0-9946-A75D-931766CDB544}" srcOrd="2" destOrd="0" presId="urn:microsoft.com/office/officeart/2005/8/layout/cycle2"/>
    <dgm:cxn modelId="{87ECF3D9-0333-5149-A3D2-F1C3CA86E779}" type="presParOf" srcId="{79F17AC2-3DA5-2748-AB9E-0529AB63DF86}" destId="{87E50781-8AE0-274C-B0A4-398D197F834D}" srcOrd="3" destOrd="0" presId="urn:microsoft.com/office/officeart/2005/8/layout/cycle2"/>
    <dgm:cxn modelId="{C8DE825A-FD13-0A43-878C-27A4DDE8CF69}" type="presParOf" srcId="{87E50781-8AE0-274C-B0A4-398D197F834D}" destId="{A79D9E6E-999F-B14F-9DA1-4158A9425238}" srcOrd="0" destOrd="0" presId="urn:microsoft.com/office/officeart/2005/8/layout/cycle2"/>
    <dgm:cxn modelId="{9A1B10BF-26E6-554F-88C0-023D14702E11}" type="presParOf" srcId="{79F17AC2-3DA5-2748-AB9E-0529AB63DF86}" destId="{EE57EF01-A100-2340-B78F-755F88412B78}" srcOrd="4" destOrd="0" presId="urn:microsoft.com/office/officeart/2005/8/layout/cycle2"/>
    <dgm:cxn modelId="{4D54FF22-0AF0-F444-89A0-535BBE903522}" type="presParOf" srcId="{79F17AC2-3DA5-2748-AB9E-0529AB63DF86}" destId="{CC20E61C-E71B-1146-BBF0-FFD2516525DD}" srcOrd="5" destOrd="0" presId="urn:microsoft.com/office/officeart/2005/8/layout/cycle2"/>
    <dgm:cxn modelId="{5BD78694-6103-FE42-8D89-B76F2D3805E0}" type="presParOf" srcId="{CC20E61C-E71B-1146-BBF0-FFD2516525DD}" destId="{EAF88AD2-57D0-E84C-A51A-89AE687BE12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B0E017-543B-4147-AE50-AC7A8C33E517}" type="doc">
      <dgm:prSet loTypeId="urn:microsoft.com/office/officeart/2005/8/layout/cycle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C38B08AF-CE08-5849-A8A6-98DC2239060B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de-DE" dirty="0">
              <a:solidFill>
                <a:schemeClr val="tx1"/>
              </a:solidFill>
            </a:rPr>
            <a:t>User Interaction</a:t>
          </a:r>
        </a:p>
      </dgm:t>
    </dgm:pt>
    <dgm:pt modelId="{91C2C322-1191-EF4B-BF32-9DF0C6A98165}" type="parTrans" cxnId="{0B297112-F751-9F4F-86B6-A8708129A3EF}">
      <dgm:prSet/>
      <dgm:spPr/>
      <dgm:t>
        <a:bodyPr/>
        <a:lstStyle/>
        <a:p>
          <a:endParaRPr lang="de-DE"/>
        </a:p>
      </dgm:t>
    </dgm:pt>
    <dgm:pt modelId="{195E0BC4-50AD-5144-9E76-1EAB950974AE}" type="sibTrans" cxnId="{0B297112-F751-9F4F-86B6-A8708129A3EF}">
      <dgm:prSet/>
      <dgm:spPr>
        <a:solidFill>
          <a:schemeClr val="tx1">
            <a:lumMod val="65000"/>
            <a:lumOff val="35000"/>
            <a:alpha val="40000"/>
          </a:schemeClr>
        </a:solidFill>
      </dgm:spPr>
      <dgm:t>
        <a:bodyPr/>
        <a:lstStyle/>
        <a:p>
          <a:endParaRPr lang="de-DE"/>
        </a:p>
      </dgm:t>
    </dgm:pt>
    <dgm:pt modelId="{6FB608DA-2749-B949-8310-7E4660DB923D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de-DE" dirty="0">
              <a:solidFill>
                <a:schemeClr val="tx1"/>
              </a:solidFill>
            </a:rPr>
            <a:t>Data</a:t>
          </a:r>
        </a:p>
      </dgm:t>
    </dgm:pt>
    <dgm:pt modelId="{1B746FA1-F6AD-C747-85C8-43A62D340350}" type="parTrans" cxnId="{54D90B0B-34DD-814A-A808-ED253BA8F9C5}">
      <dgm:prSet/>
      <dgm:spPr/>
      <dgm:t>
        <a:bodyPr/>
        <a:lstStyle/>
        <a:p>
          <a:endParaRPr lang="de-DE"/>
        </a:p>
      </dgm:t>
    </dgm:pt>
    <dgm:pt modelId="{1C8C2EE1-3756-F04F-9E78-0B5DDA1779FD}" type="sibTrans" cxnId="{54D90B0B-34DD-814A-A808-ED253BA8F9C5}">
      <dgm:prSet/>
      <dgm:spPr>
        <a:solidFill>
          <a:schemeClr val="tx1">
            <a:lumMod val="50000"/>
            <a:lumOff val="50000"/>
            <a:alpha val="40000"/>
          </a:schemeClr>
        </a:solidFill>
      </dgm:spPr>
      <dgm:t>
        <a:bodyPr/>
        <a:lstStyle/>
        <a:p>
          <a:endParaRPr lang="de-DE"/>
        </a:p>
      </dgm:t>
    </dgm:pt>
    <dgm:pt modelId="{E9882685-8D6F-6346-A295-CA83B0BAAE38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de-DE" dirty="0" err="1">
              <a:solidFill>
                <a:schemeClr val="tx1"/>
              </a:solidFill>
            </a:rPr>
            <a:t>Algorithm</a:t>
          </a:r>
          <a:endParaRPr lang="de-DE" dirty="0">
            <a:solidFill>
              <a:schemeClr val="tx1"/>
            </a:solidFill>
          </a:endParaRPr>
        </a:p>
      </dgm:t>
    </dgm:pt>
    <dgm:pt modelId="{2FB47529-F867-5440-BFD0-502F438A43C0}" type="parTrans" cxnId="{32382E99-6567-5549-A41C-3A5FA3106C01}">
      <dgm:prSet/>
      <dgm:spPr/>
      <dgm:t>
        <a:bodyPr/>
        <a:lstStyle/>
        <a:p>
          <a:endParaRPr lang="de-DE"/>
        </a:p>
      </dgm:t>
    </dgm:pt>
    <dgm:pt modelId="{943FB0F1-68C1-204B-A36D-064759E8E18C}" type="sibTrans" cxnId="{32382E99-6567-5549-A41C-3A5FA3106C01}">
      <dgm:prSet/>
      <dgm:spPr>
        <a:solidFill>
          <a:schemeClr val="tx1">
            <a:lumMod val="50000"/>
            <a:lumOff val="50000"/>
            <a:alpha val="40000"/>
          </a:schemeClr>
        </a:solidFill>
      </dgm:spPr>
      <dgm:t>
        <a:bodyPr/>
        <a:lstStyle/>
        <a:p>
          <a:endParaRPr lang="de-DE"/>
        </a:p>
      </dgm:t>
    </dgm:pt>
    <dgm:pt modelId="{79F17AC2-3DA5-2748-AB9E-0529AB63DF86}" type="pres">
      <dgm:prSet presAssocID="{F7B0E017-543B-4147-AE50-AC7A8C33E517}" presName="cycle" presStyleCnt="0">
        <dgm:presLayoutVars>
          <dgm:dir/>
          <dgm:resizeHandles val="exact"/>
        </dgm:presLayoutVars>
      </dgm:prSet>
      <dgm:spPr/>
    </dgm:pt>
    <dgm:pt modelId="{86C384A0-18D5-AF49-BCED-EE4DD7D34D1A}" type="pres">
      <dgm:prSet presAssocID="{C38B08AF-CE08-5849-A8A6-98DC2239060B}" presName="node" presStyleLbl="node1" presStyleIdx="0" presStyleCnt="3">
        <dgm:presLayoutVars>
          <dgm:bulletEnabled val="1"/>
        </dgm:presLayoutVars>
      </dgm:prSet>
      <dgm:spPr/>
    </dgm:pt>
    <dgm:pt modelId="{3E3C26FF-2EEA-F649-9D81-4087C30A5745}" type="pres">
      <dgm:prSet presAssocID="{195E0BC4-50AD-5144-9E76-1EAB950974AE}" presName="sibTrans" presStyleLbl="sibTrans2D1" presStyleIdx="0" presStyleCnt="3"/>
      <dgm:spPr/>
    </dgm:pt>
    <dgm:pt modelId="{1CFBEFEC-9F19-E849-B5C2-DB57791410BE}" type="pres">
      <dgm:prSet presAssocID="{195E0BC4-50AD-5144-9E76-1EAB950974AE}" presName="connectorText" presStyleLbl="sibTrans2D1" presStyleIdx="0" presStyleCnt="3"/>
      <dgm:spPr/>
    </dgm:pt>
    <dgm:pt modelId="{7C37B30B-D8E0-9946-A75D-931766CDB544}" type="pres">
      <dgm:prSet presAssocID="{6FB608DA-2749-B949-8310-7E4660DB923D}" presName="node" presStyleLbl="node1" presStyleIdx="1" presStyleCnt="3">
        <dgm:presLayoutVars>
          <dgm:bulletEnabled val="1"/>
        </dgm:presLayoutVars>
      </dgm:prSet>
      <dgm:spPr/>
    </dgm:pt>
    <dgm:pt modelId="{87E50781-8AE0-274C-B0A4-398D197F834D}" type="pres">
      <dgm:prSet presAssocID="{1C8C2EE1-3756-F04F-9E78-0B5DDA1779FD}" presName="sibTrans" presStyleLbl="sibTrans2D1" presStyleIdx="1" presStyleCnt="3"/>
      <dgm:spPr/>
    </dgm:pt>
    <dgm:pt modelId="{A79D9E6E-999F-B14F-9DA1-4158A9425238}" type="pres">
      <dgm:prSet presAssocID="{1C8C2EE1-3756-F04F-9E78-0B5DDA1779FD}" presName="connectorText" presStyleLbl="sibTrans2D1" presStyleIdx="1" presStyleCnt="3"/>
      <dgm:spPr/>
    </dgm:pt>
    <dgm:pt modelId="{EE57EF01-A100-2340-B78F-755F88412B78}" type="pres">
      <dgm:prSet presAssocID="{E9882685-8D6F-6346-A295-CA83B0BAAE38}" presName="node" presStyleLbl="node1" presStyleIdx="2" presStyleCnt="3">
        <dgm:presLayoutVars>
          <dgm:bulletEnabled val="1"/>
        </dgm:presLayoutVars>
      </dgm:prSet>
      <dgm:spPr/>
    </dgm:pt>
    <dgm:pt modelId="{CC20E61C-E71B-1146-BBF0-FFD2516525DD}" type="pres">
      <dgm:prSet presAssocID="{943FB0F1-68C1-204B-A36D-064759E8E18C}" presName="sibTrans" presStyleLbl="sibTrans2D1" presStyleIdx="2" presStyleCnt="3"/>
      <dgm:spPr/>
    </dgm:pt>
    <dgm:pt modelId="{EAF88AD2-57D0-E84C-A51A-89AE687BE124}" type="pres">
      <dgm:prSet presAssocID="{943FB0F1-68C1-204B-A36D-064759E8E18C}" presName="connectorText" presStyleLbl="sibTrans2D1" presStyleIdx="2" presStyleCnt="3"/>
      <dgm:spPr/>
    </dgm:pt>
  </dgm:ptLst>
  <dgm:cxnLst>
    <dgm:cxn modelId="{54D90B0B-34DD-814A-A808-ED253BA8F9C5}" srcId="{F7B0E017-543B-4147-AE50-AC7A8C33E517}" destId="{6FB608DA-2749-B949-8310-7E4660DB923D}" srcOrd="1" destOrd="0" parTransId="{1B746FA1-F6AD-C747-85C8-43A62D340350}" sibTransId="{1C8C2EE1-3756-F04F-9E78-0B5DDA1779FD}"/>
    <dgm:cxn modelId="{0B297112-F751-9F4F-86B6-A8708129A3EF}" srcId="{F7B0E017-543B-4147-AE50-AC7A8C33E517}" destId="{C38B08AF-CE08-5849-A8A6-98DC2239060B}" srcOrd="0" destOrd="0" parTransId="{91C2C322-1191-EF4B-BF32-9DF0C6A98165}" sibTransId="{195E0BC4-50AD-5144-9E76-1EAB950974AE}"/>
    <dgm:cxn modelId="{935A3057-5906-694D-B1FD-74C596133214}" type="presOf" srcId="{943FB0F1-68C1-204B-A36D-064759E8E18C}" destId="{EAF88AD2-57D0-E84C-A51A-89AE687BE124}" srcOrd="1" destOrd="0" presId="urn:microsoft.com/office/officeart/2005/8/layout/cycle2"/>
    <dgm:cxn modelId="{69AB4769-A0E8-0C4C-A829-032CF120E5A4}" type="presOf" srcId="{1C8C2EE1-3756-F04F-9E78-0B5DDA1779FD}" destId="{A79D9E6E-999F-B14F-9DA1-4158A9425238}" srcOrd="1" destOrd="0" presId="urn:microsoft.com/office/officeart/2005/8/layout/cycle2"/>
    <dgm:cxn modelId="{FED5DC81-E703-C24A-8356-95576ADB2ECE}" type="presOf" srcId="{E9882685-8D6F-6346-A295-CA83B0BAAE38}" destId="{EE57EF01-A100-2340-B78F-755F88412B78}" srcOrd="0" destOrd="0" presId="urn:microsoft.com/office/officeart/2005/8/layout/cycle2"/>
    <dgm:cxn modelId="{AD165286-17EB-3146-BA22-2D1B76014D19}" type="presOf" srcId="{943FB0F1-68C1-204B-A36D-064759E8E18C}" destId="{CC20E61C-E71B-1146-BBF0-FFD2516525DD}" srcOrd="0" destOrd="0" presId="urn:microsoft.com/office/officeart/2005/8/layout/cycle2"/>
    <dgm:cxn modelId="{32382E99-6567-5549-A41C-3A5FA3106C01}" srcId="{F7B0E017-543B-4147-AE50-AC7A8C33E517}" destId="{E9882685-8D6F-6346-A295-CA83B0BAAE38}" srcOrd="2" destOrd="0" parTransId="{2FB47529-F867-5440-BFD0-502F438A43C0}" sibTransId="{943FB0F1-68C1-204B-A36D-064759E8E18C}"/>
    <dgm:cxn modelId="{F08DD19C-5B56-AD45-8E14-A28C8790A891}" type="presOf" srcId="{6FB608DA-2749-B949-8310-7E4660DB923D}" destId="{7C37B30B-D8E0-9946-A75D-931766CDB544}" srcOrd="0" destOrd="0" presId="urn:microsoft.com/office/officeart/2005/8/layout/cycle2"/>
    <dgm:cxn modelId="{7FB132BF-C6EF-094E-85C4-FB1B404E42EC}" type="presOf" srcId="{1C8C2EE1-3756-F04F-9E78-0B5DDA1779FD}" destId="{87E50781-8AE0-274C-B0A4-398D197F834D}" srcOrd="0" destOrd="0" presId="urn:microsoft.com/office/officeart/2005/8/layout/cycle2"/>
    <dgm:cxn modelId="{E186D2C2-B102-B144-B930-B15AF55F2BDD}" type="presOf" srcId="{F7B0E017-543B-4147-AE50-AC7A8C33E517}" destId="{79F17AC2-3DA5-2748-AB9E-0529AB63DF86}" srcOrd="0" destOrd="0" presId="urn:microsoft.com/office/officeart/2005/8/layout/cycle2"/>
    <dgm:cxn modelId="{6359E3D4-5705-DE4B-8707-6688402AD6F8}" type="presOf" srcId="{C38B08AF-CE08-5849-A8A6-98DC2239060B}" destId="{86C384A0-18D5-AF49-BCED-EE4DD7D34D1A}" srcOrd="0" destOrd="0" presId="urn:microsoft.com/office/officeart/2005/8/layout/cycle2"/>
    <dgm:cxn modelId="{BA48F7F3-1A12-404C-ABA7-C8A715B17C1C}" type="presOf" srcId="{195E0BC4-50AD-5144-9E76-1EAB950974AE}" destId="{1CFBEFEC-9F19-E849-B5C2-DB57791410BE}" srcOrd="1" destOrd="0" presId="urn:microsoft.com/office/officeart/2005/8/layout/cycle2"/>
    <dgm:cxn modelId="{B35DC6FF-7807-D343-985A-E10395915B02}" type="presOf" srcId="{195E0BC4-50AD-5144-9E76-1EAB950974AE}" destId="{3E3C26FF-2EEA-F649-9D81-4087C30A5745}" srcOrd="0" destOrd="0" presId="urn:microsoft.com/office/officeart/2005/8/layout/cycle2"/>
    <dgm:cxn modelId="{126DAE7D-2A07-9547-A50A-D8538334B8D1}" type="presParOf" srcId="{79F17AC2-3DA5-2748-AB9E-0529AB63DF86}" destId="{86C384A0-18D5-AF49-BCED-EE4DD7D34D1A}" srcOrd="0" destOrd="0" presId="urn:microsoft.com/office/officeart/2005/8/layout/cycle2"/>
    <dgm:cxn modelId="{0934E089-2627-2840-AFE8-259977EF8F13}" type="presParOf" srcId="{79F17AC2-3DA5-2748-AB9E-0529AB63DF86}" destId="{3E3C26FF-2EEA-F649-9D81-4087C30A5745}" srcOrd="1" destOrd="0" presId="urn:microsoft.com/office/officeart/2005/8/layout/cycle2"/>
    <dgm:cxn modelId="{6E42EC82-CDEE-FC48-9C22-A46642BA5346}" type="presParOf" srcId="{3E3C26FF-2EEA-F649-9D81-4087C30A5745}" destId="{1CFBEFEC-9F19-E849-B5C2-DB57791410BE}" srcOrd="0" destOrd="0" presId="urn:microsoft.com/office/officeart/2005/8/layout/cycle2"/>
    <dgm:cxn modelId="{F00C753B-68BD-9044-A958-6760E61C48AF}" type="presParOf" srcId="{79F17AC2-3DA5-2748-AB9E-0529AB63DF86}" destId="{7C37B30B-D8E0-9946-A75D-931766CDB544}" srcOrd="2" destOrd="0" presId="urn:microsoft.com/office/officeart/2005/8/layout/cycle2"/>
    <dgm:cxn modelId="{87ECF3D9-0333-5149-A3D2-F1C3CA86E779}" type="presParOf" srcId="{79F17AC2-3DA5-2748-AB9E-0529AB63DF86}" destId="{87E50781-8AE0-274C-B0A4-398D197F834D}" srcOrd="3" destOrd="0" presId="urn:microsoft.com/office/officeart/2005/8/layout/cycle2"/>
    <dgm:cxn modelId="{C8DE825A-FD13-0A43-878C-27A4DDE8CF69}" type="presParOf" srcId="{87E50781-8AE0-274C-B0A4-398D197F834D}" destId="{A79D9E6E-999F-B14F-9DA1-4158A9425238}" srcOrd="0" destOrd="0" presId="urn:microsoft.com/office/officeart/2005/8/layout/cycle2"/>
    <dgm:cxn modelId="{9A1B10BF-26E6-554F-88C0-023D14702E11}" type="presParOf" srcId="{79F17AC2-3DA5-2748-AB9E-0529AB63DF86}" destId="{EE57EF01-A100-2340-B78F-755F88412B78}" srcOrd="4" destOrd="0" presId="urn:microsoft.com/office/officeart/2005/8/layout/cycle2"/>
    <dgm:cxn modelId="{4D54FF22-0AF0-F444-89A0-535BBE903522}" type="presParOf" srcId="{79F17AC2-3DA5-2748-AB9E-0529AB63DF86}" destId="{CC20E61C-E71B-1146-BBF0-FFD2516525DD}" srcOrd="5" destOrd="0" presId="urn:microsoft.com/office/officeart/2005/8/layout/cycle2"/>
    <dgm:cxn modelId="{5BD78694-6103-FE42-8D89-B76F2D3805E0}" type="presParOf" srcId="{CC20E61C-E71B-1146-BBF0-FFD2516525DD}" destId="{EAF88AD2-57D0-E84C-A51A-89AE687BE12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C384A0-18D5-AF49-BCED-EE4DD7D34D1A}">
      <dsp:nvSpPr>
        <dsp:cNvPr id="0" name=""/>
        <dsp:cNvSpPr/>
      </dsp:nvSpPr>
      <dsp:spPr>
        <a:xfrm>
          <a:off x="4313039" y="1108"/>
          <a:ext cx="1889521" cy="1889521"/>
        </a:xfrm>
        <a:prstGeom prst="ellipse">
          <a:avLst/>
        </a:prstGeom>
        <a:solidFill>
          <a:srgbClr val="1A944D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Personen</a:t>
          </a:r>
        </a:p>
      </dsp:txBody>
      <dsp:txXfrm>
        <a:off x="4589753" y="277822"/>
        <a:ext cx="1336093" cy="1336093"/>
      </dsp:txXfrm>
    </dsp:sp>
    <dsp:sp modelId="{3E3C26FF-2EEA-F649-9D81-4087C30A5745}">
      <dsp:nvSpPr>
        <dsp:cNvPr id="0" name=""/>
        <dsp:cNvSpPr/>
      </dsp:nvSpPr>
      <dsp:spPr>
        <a:xfrm rot="3600000">
          <a:off x="5708792" y="1844463"/>
          <a:ext cx="503807" cy="637713"/>
        </a:xfrm>
        <a:prstGeom prst="rightArrow">
          <a:avLst>
            <a:gd name="adj1" fmla="val 60000"/>
            <a:gd name="adj2" fmla="val 50000"/>
          </a:avLst>
        </a:prstGeom>
        <a:solidFill>
          <a:srgbClr val="1A944D">
            <a:alpha val="4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500" kern="1200"/>
        </a:p>
      </dsp:txBody>
      <dsp:txXfrm>
        <a:off x="5746578" y="1906560"/>
        <a:ext cx="352665" cy="382627"/>
      </dsp:txXfrm>
    </dsp:sp>
    <dsp:sp modelId="{7C37B30B-D8E0-9946-A75D-931766CDB544}">
      <dsp:nvSpPr>
        <dsp:cNvPr id="0" name=""/>
        <dsp:cNvSpPr/>
      </dsp:nvSpPr>
      <dsp:spPr>
        <a:xfrm>
          <a:off x="5733089" y="2460707"/>
          <a:ext cx="1889521" cy="1889521"/>
        </a:xfrm>
        <a:prstGeom prst="ellipse">
          <a:avLst/>
        </a:prstGeom>
        <a:solidFill>
          <a:srgbClr val="1A944D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Daten</a:t>
          </a:r>
        </a:p>
      </dsp:txBody>
      <dsp:txXfrm>
        <a:off x="6009803" y="2737421"/>
        <a:ext cx="1336093" cy="1336093"/>
      </dsp:txXfrm>
    </dsp:sp>
    <dsp:sp modelId="{87E50781-8AE0-274C-B0A4-398D197F834D}">
      <dsp:nvSpPr>
        <dsp:cNvPr id="0" name=""/>
        <dsp:cNvSpPr/>
      </dsp:nvSpPr>
      <dsp:spPr>
        <a:xfrm rot="10800000">
          <a:off x="5020155" y="3086612"/>
          <a:ext cx="503807" cy="637713"/>
        </a:xfrm>
        <a:prstGeom prst="rightArrow">
          <a:avLst>
            <a:gd name="adj1" fmla="val 60000"/>
            <a:gd name="adj2" fmla="val 50000"/>
          </a:avLst>
        </a:prstGeom>
        <a:solidFill>
          <a:srgbClr val="1A944D">
            <a:alpha val="4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500" kern="1200"/>
        </a:p>
      </dsp:txBody>
      <dsp:txXfrm rot="10800000">
        <a:off x="5171297" y="3214155"/>
        <a:ext cx="352665" cy="382627"/>
      </dsp:txXfrm>
    </dsp:sp>
    <dsp:sp modelId="{EE57EF01-A100-2340-B78F-755F88412B78}">
      <dsp:nvSpPr>
        <dsp:cNvPr id="0" name=""/>
        <dsp:cNvSpPr/>
      </dsp:nvSpPr>
      <dsp:spPr>
        <a:xfrm>
          <a:off x="2892988" y="2460707"/>
          <a:ext cx="1889521" cy="1889521"/>
        </a:xfrm>
        <a:prstGeom prst="ellipse">
          <a:avLst/>
        </a:prstGeom>
        <a:solidFill>
          <a:srgbClr val="1A944D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Algorithmus</a:t>
          </a:r>
        </a:p>
      </dsp:txBody>
      <dsp:txXfrm>
        <a:off x="3169702" y="2737421"/>
        <a:ext cx="1336093" cy="1336093"/>
      </dsp:txXfrm>
    </dsp:sp>
    <dsp:sp modelId="{CC20E61C-E71B-1146-BBF0-FFD2516525DD}">
      <dsp:nvSpPr>
        <dsp:cNvPr id="0" name=""/>
        <dsp:cNvSpPr/>
      </dsp:nvSpPr>
      <dsp:spPr>
        <a:xfrm rot="18000000">
          <a:off x="4288741" y="1869160"/>
          <a:ext cx="503807" cy="637713"/>
        </a:xfrm>
        <a:prstGeom prst="rightArrow">
          <a:avLst>
            <a:gd name="adj1" fmla="val 60000"/>
            <a:gd name="adj2" fmla="val 50000"/>
          </a:avLst>
        </a:prstGeom>
        <a:solidFill>
          <a:srgbClr val="1A944D">
            <a:alpha val="4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500" kern="1200"/>
        </a:p>
      </dsp:txBody>
      <dsp:txXfrm>
        <a:off x="4326527" y="2062149"/>
        <a:ext cx="352665" cy="3826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C384A0-18D5-AF49-BCED-EE4DD7D34D1A}">
      <dsp:nvSpPr>
        <dsp:cNvPr id="0" name=""/>
        <dsp:cNvSpPr/>
      </dsp:nvSpPr>
      <dsp:spPr>
        <a:xfrm>
          <a:off x="4313039" y="1108"/>
          <a:ext cx="1889521" cy="1889521"/>
        </a:xfrm>
        <a:prstGeom prst="ellipse">
          <a:avLst/>
        </a:prstGeom>
        <a:noFill/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>
              <a:solidFill>
                <a:schemeClr val="tx1"/>
              </a:solidFill>
            </a:rPr>
            <a:t>User Interaction</a:t>
          </a:r>
        </a:p>
      </dsp:txBody>
      <dsp:txXfrm>
        <a:off x="4589753" y="277822"/>
        <a:ext cx="1336093" cy="1336093"/>
      </dsp:txXfrm>
    </dsp:sp>
    <dsp:sp modelId="{3E3C26FF-2EEA-F649-9D81-4087C30A5745}">
      <dsp:nvSpPr>
        <dsp:cNvPr id="0" name=""/>
        <dsp:cNvSpPr/>
      </dsp:nvSpPr>
      <dsp:spPr>
        <a:xfrm rot="3600000">
          <a:off x="5708792" y="1844463"/>
          <a:ext cx="503807" cy="637713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65000"/>
            <a:lumOff val="35000"/>
            <a:alpha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700" kern="1200"/>
        </a:p>
      </dsp:txBody>
      <dsp:txXfrm>
        <a:off x="5746578" y="1906560"/>
        <a:ext cx="352665" cy="382627"/>
      </dsp:txXfrm>
    </dsp:sp>
    <dsp:sp modelId="{7C37B30B-D8E0-9946-A75D-931766CDB544}">
      <dsp:nvSpPr>
        <dsp:cNvPr id="0" name=""/>
        <dsp:cNvSpPr/>
      </dsp:nvSpPr>
      <dsp:spPr>
        <a:xfrm>
          <a:off x="5733089" y="2460707"/>
          <a:ext cx="1889521" cy="1889521"/>
        </a:xfrm>
        <a:prstGeom prst="ellipse">
          <a:avLst/>
        </a:prstGeom>
        <a:noFill/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>
              <a:solidFill>
                <a:schemeClr val="tx1"/>
              </a:solidFill>
            </a:rPr>
            <a:t>Data</a:t>
          </a:r>
        </a:p>
      </dsp:txBody>
      <dsp:txXfrm>
        <a:off x="6009803" y="2737421"/>
        <a:ext cx="1336093" cy="1336093"/>
      </dsp:txXfrm>
    </dsp:sp>
    <dsp:sp modelId="{87E50781-8AE0-274C-B0A4-398D197F834D}">
      <dsp:nvSpPr>
        <dsp:cNvPr id="0" name=""/>
        <dsp:cNvSpPr/>
      </dsp:nvSpPr>
      <dsp:spPr>
        <a:xfrm rot="10800000">
          <a:off x="5020155" y="3086612"/>
          <a:ext cx="503807" cy="637713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50000"/>
            <a:lumOff val="50000"/>
            <a:alpha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700" kern="1200"/>
        </a:p>
      </dsp:txBody>
      <dsp:txXfrm rot="10800000">
        <a:off x="5171297" y="3214155"/>
        <a:ext cx="352665" cy="382627"/>
      </dsp:txXfrm>
    </dsp:sp>
    <dsp:sp modelId="{EE57EF01-A100-2340-B78F-755F88412B78}">
      <dsp:nvSpPr>
        <dsp:cNvPr id="0" name=""/>
        <dsp:cNvSpPr/>
      </dsp:nvSpPr>
      <dsp:spPr>
        <a:xfrm>
          <a:off x="2892988" y="2460707"/>
          <a:ext cx="1889521" cy="1889521"/>
        </a:xfrm>
        <a:prstGeom prst="ellipse">
          <a:avLst/>
        </a:prstGeom>
        <a:noFill/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 err="1">
              <a:solidFill>
                <a:schemeClr val="tx1"/>
              </a:solidFill>
            </a:rPr>
            <a:t>Algorithm</a:t>
          </a:r>
          <a:endParaRPr lang="de-DE" sz="2100" kern="1200" dirty="0">
            <a:solidFill>
              <a:schemeClr val="tx1"/>
            </a:solidFill>
          </a:endParaRPr>
        </a:p>
      </dsp:txBody>
      <dsp:txXfrm>
        <a:off x="3169702" y="2737421"/>
        <a:ext cx="1336093" cy="1336093"/>
      </dsp:txXfrm>
    </dsp:sp>
    <dsp:sp modelId="{CC20E61C-E71B-1146-BBF0-FFD2516525DD}">
      <dsp:nvSpPr>
        <dsp:cNvPr id="0" name=""/>
        <dsp:cNvSpPr/>
      </dsp:nvSpPr>
      <dsp:spPr>
        <a:xfrm rot="18000000">
          <a:off x="4288741" y="1869160"/>
          <a:ext cx="503807" cy="637713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50000"/>
            <a:lumOff val="50000"/>
            <a:alpha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700" kern="1200"/>
        </a:p>
      </dsp:txBody>
      <dsp:txXfrm>
        <a:off x="4326527" y="2062149"/>
        <a:ext cx="352665" cy="382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BC343D-F18D-C4FE-9D22-E344B486AC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5862DFC-E961-DA94-EE19-05D11DA2C5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5E0646-CB74-3D49-7228-8EFA95725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0856-2EF1-5F4B-9954-DAACB240462E}" type="datetimeFigureOut">
              <a:rPr lang="de-DE" smtClean="0"/>
              <a:t>27.02.25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431FE1-F429-E1CE-9B8D-2136EF37A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9D863D-F2D2-11D5-3B3D-526B38877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71E0-680B-0C49-94A9-E16177E56B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188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4D4580-46D5-3BCE-8F7E-3C7E51E6B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B9461DB-F443-1C4A-5F32-7533903A5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F71C00-8F2A-A578-5867-CECF537CC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0856-2EF1-5F4B-9954-DAACB240462E}" type="datetimeFigureOut">
              <a:rPr lang="de-DE" smtClean="0"/>
              <a:t>27.02.25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FB41B2-5945-77CE-2E48-4CAFAA1CE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9C2F24-169E-B14B-1736-F8AE86C00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71E0-680B-0C49-94A9-E16177E56B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2349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F7A0B45-4270-B577-E256-920AAEAB67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8E2CAA1-70D0-8BFD-034D-8D6851F47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3990B0-F812-45F9-4119-2F170412D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0856-2EF1-5F4B-9954-DAACB240462E}" type="datetimeFigureOut">
              <a:rPr lang="de-DE" smtClean="0"/>
              <a:t>27.02.25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993479-5C41-A7C6-ED3B-A1F967D3D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B54917-FD31-3C2A-B6B5-AD4E85D67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71E0-680B-0C49-94A9-E16177E56B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261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FB2851-0109-4770-4E7E-81E9D64EC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739140-EA98-6D04-C358-1A3577009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02E83C-FC9D-463B-AF2A-CC38745F6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0856-2EF1-5F4B-9954-DAACB240462E}" type="datetimeFigureOut">
              <a:rPr lang="de-DE" smtClean="0"/>
              <a:t>27.02.25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AE1ECC-18F8-E979-7D80-591BE65E3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C1A57E-D52C-C286-1556-8DFEE036F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71E0-680B-0C49-94A9-E16177E56B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585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BAC249-3636-90BA-3DCD-B11559310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4FAFDF-33B7-DF18-751F-E2B28E9E2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73F3E7-8DFC-52A6-7D5B-F5887C537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0856-2EF1-5F4B-9954-DAACB240462E}" type="datetimeFigureOut">
              <a:rPr lang="de-DE" smtClean="0"/>
              <a:t>27.02.25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3E358C-C5F9-16C0-84D7-7D90813A3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D5E3EB-5C1A-2025-8DB5-7C0DEAA20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71E0-680B-0C49-94A9-E16177E56B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185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7AD509-3944-96B6-229D-AF3AE9079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0CCB8D-60B0-5049-BECF-AFA03DA6E2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B97C818-7A35-D417-041A-9652E7143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FF7E25-8CDA-C7F2-2344-C64B77374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0856-2EF1-5F4B-9954-DAACB240462E}" type="datetimeFigureOut">
              <a:rPr lang="de-DE" smtClean="0"/>
              <a:t>27.02.25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FDB1FCE-7383-1F63-B035-24BC109A4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08FBEE8-AA52-123C-6232-E453E8803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71E0-680B-0C49-94A9-E16177E56B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4832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0FC41A-3AE8-7354-2D69-7BD1198DD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3E8088-14C5-4FAF-2AA4-315AACE99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F9307A8-14AF-A41E-FFCA-6D280E8A7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C421E8F-CC2B-8DE1-46DD-BB36DFF1EC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8F4EEF2-7801-172B-2BFD-B02EB304B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BE2D766-6592-40A5-52E9-65DE927AC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0856-2EF1-5F4B-9954-DAACB240462E}" type="datetimeFigureOut">
              <a:rPr lang="de-DE" smtClean="0"/>
              <a:t>27.02.25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5FE1A13-A4B7-7FAE-1C1F-10DFC843B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E07DC91-B59A-7D2D-27C1-9F488C44B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71E0-680B-0C49-94A9-E16177E56B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7296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DF87F9-5BA8-A9E2-6C22-6D64AE119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F5428AE-1E91-F73C-4F2D-F656E94E1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0856-2EF1-5F4B-9954-DAACB240462E}" type="datetimeFigureOut">
              <a:rPr lang="de-DE" smtClean="0"/>
              <a:t>27.02.25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7DD7E4-9E84-D3A2-0A3E-4824F74ED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C604B66-991B-16E7-A24E-1C91782AC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71E0-680B-0C49-94A9-E16177E56B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3773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D1F7961-D7A8-98EB-886B-4C1292A17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0856-2EF1-5F4B-9954-DAACB240462E}" type="datetimeFigureOut">
              <a:rPr lang="de-DE" smtClean="0"/>
              <a:t>27.02.25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1CE4779-E0A9-4370-91B0-21E93C54E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C06CE95-83A0-03AC-CA91-0468E0FC9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71E0-680B-0C49-94A9-E16177E56B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823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7979AB-8B4A-5F4E-8450-8A7346ABE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B1E7AB-D865-1B36-E229-8498D2FAB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1F94F7F-2947-581F-E0CE-AC1B6B991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87FEF12-045A-8CE1-F9EB-63A0933F0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0856-2EF1-5F4B-9954-DAACB240462E}" type="datetimeFigureOut">
              <a:rPr lang="de-DE" smtClean="0"/>
              <a:t>27.02.25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1B34569-2FE7-F68A-5929-868A8D41E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9631EF2-1E3B-7704-50F7-BEF673D7E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71E0-680B-0C49-94A9-E16177E56B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426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E79BDE-42CD-39DB-B226-D88F183A2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23F4A0B-0864-0AFC-3868-0EB86D54CB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FD504A7-A33C-E71B-0258-9E799FC29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7F5D8E4-EED2-0461-EB2F-C61B5DD38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0856-2EF1-5F4B-9954-DAACB240462E}" type="datetimeFigureOut">
              <a:rPr lang="de-DE" smtClean="0"/>
              <a:t>27.02.25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C8185D-3751-C6EF-BAB8-74103FEB7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726F857-4B59-33B9-1603-A55B7AD1C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71E0-680B-0C49-94A9-E16177E56B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9520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B1042A0-6819-7E6F-5774-D721BA8B8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B6961C-68C7-49E4-CC6B-E02FCF89D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0FF6B3-0AFC-40A0-70A3-A931E989F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F60856-2EF1-5F4B-9954-DAACB240462E}" type="datetimeFigureOut">
              <a:rPr lang="de-DE" smtClean="0"/>
              <a:t>27.02.25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7D8888-4C02-DF77-8104-628A85E67C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98A8D3-B2DF-6BF8-7846-35889356F7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0171E0-680B-0C49-94A9-E16177E56B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27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ADF9BF-45F5-B33C-105C-A5B2A155E4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Seminar Fair ML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E88C0C8-B3B3-3D3C-1DAE-7736F2D49C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1972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5DFE1A-8D7B-A423-F75F-65856E437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Grafik: User-Data- </a:t>
            </a:r>
            <a:r>
              <a:rPr lang="de-DE" dirty="0" err="1"/>
              <a:t>Algo</a:t>
            </a:r>
            <a:r>
              <a:rPr lang="de-DE" dirty="0"/>
              <a:t> Loop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23D33092-EC54-3A54-8AB5-CFE8C7C3CF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863428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153F70F5-EC8B-70B9-AF7C-9960C4770311}"/>
              </a:ext>
            </a:extLst>
          </p:cNvPr>
          <p:cNvSpPr txBox="1"/>
          <p:nvPr/>
        </p:nvSpPr>
        <p:spPr>
          <a:xfrm>
            <a:off x="6932140" y="1825625"/>
            <a:ext cx="2458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z.B. historischer Bias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4E2A0B0-C85F-A61E-9343-4659EEE10A14}"/>
              </a:ext>
            </a:extLst>
          </p:cNvPr>
          <p:cNvSpPr txBox="1"/>
          <p:nvPr/>
        </p:nvSpPr>
        <p:spPr>
          <a:xfrm>
            <a:off x="8161637" y="4164911"/>
            <a:ext cx="2656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z.B. Selektions- Bias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2535984-E76C-CC33-4746-09B4E8201D77}"/>
              </a:ext>
            </a:extLst>
          </p:cNvPr>
          <p:cNvSpPr txBox="1"/>
          <p:nvPr/>
        </p:nvSpPr>
        <p:spPr>
          <a:xfrm>
            <a:off x="1997677" y="4211078"/>
            <a:ext cx="2187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z.B. algorithmischer Bias</a:t>
            </a:r>
          </a:p>
        </p:txBody>
      </p:sp>
    </p:spTree>
    <p:extLst>
      <p:ext uri="{BB962C8B-B14F-4D97-AF65-F5344CB8AC3E}">
        <p14:creationId xmlns:p14="http://schemas.microsoft.com/office/powerpoint/2010/main" val="2574724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CFEC9F-1268-40DF-E721-F8CF590526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782008-E185-3950-9AD8-527ECF38C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Grafik: User-Data- </a:t>
            </a:r>
            <a:r>
              <a:rPr lang="de-DE" dirty="0" err="1"/>
              <a:t>Algo</a:t>
            </a:r>
            <a:r>
              <a:rPr lang="de-DE" dirty="0"/>
              <a:t> Loop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F48BB022-CD19-C9A6-3FA8-F6BE50129D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638782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5931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7D506F-1C95-766D-BCAD-0EC51D965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79E842E-905F-EFE1-BE35-A15C15A000CC}"/>
              </a:ext>
            </a:extLst>
          </p:cNvPr>
          <p:cNvSpPr txBox="1"/>
          <p:nvPr/>
        </p:nvSpPr>
        <p:spPr>
          <a:xfrm>
            <a:off x="1427685" y="3369972"/>
            <a:ext cx="898072" cy="375558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/>
              <a:t>   X,  A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C704E87-9EF4-FE24-DB14-4ED05B4C17FF}"/>
              </a:ext>
            </a:extLst>
          </p:cNvPr>
          <p:cNvSpPr txBox="1"/>
          <p:nvPr/>
        </p:nvSpPr>
        <p:spPr>
          <a:xfrm>
            <a:off x="5837225" y="2297300"/>
            <a:ext cx="898072" cy="375558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/>
              <a:t>   Y = 1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B581FAA-B256-49A0-AA23-C088BC25EBC5}"/>
              </a:ext>
            </a:extLst>
          </p:cNvPr>
          <p:cNvSpPr txBox="1"/>
          <p:nvPr/>
        </p:nvSpPr>
        <p:spPr>
          <a:xfrm>
            <a:off x="5837225" y="3091691"/>
            <a:ext cx="898072" cy="375558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/>
              <a:t>   Y = 0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403CE4C-60EB-6346-E5C5-42592F6E8D1F}"/>
              </a:ext>
            </a:extLst>
          </p:cNvPr>
          <p:cNvSpPr txBox="1"/>
          <p:nvPr/>
        </p:nvSpPr>
        <p:spPr>
          <a:xfrm>
            <a:off x="4536500" y="4019416"/>
            <a:ext cx="898072" cy="375558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/>
              <a:t>   Z= 0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EE52DF3-D5B7-7259-507B-EAABCDAB9E17}"/>
              </a:ext>
            </a:extLst>
          </p:cNvPr>
          <p:cNvSpPr txBox="1"/>
          <p:nvPr/>
        </p:nvSpPr>
        <p:spPr>
          <a:xfrm>
            <a:off x="4536500" y="2718020"/>
            <a:ext cx="898072" cy="375558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/>
              <a:t>   Z = 1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FBADAB6-10E0-FF62-84C4-83596E695C44}"/>
              </a:ext>
            </a:extLst>
          </p:cNvPr>
          <p:cNvSpPr txBox="1"/>
          <p:nvPr/>
        </p:nvSpPr>
        <p:spPr>
          <a:xfrm>
            <a:off x="2848253" y="3096086"/>
            <a:ext cx="1191985" cy="923330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/>
              <a:t>Biased</a:t>
            </a:r>
          </a:p>
          <a:p>
            <a:r>
              <a:rPr lang="de-DE"/>
              <a:t>Decision</a:t>
            </a:r>
          </a:p>
          <a:p>
            <a:r>
              <a:rPr lang="de-DE"/>
              <a:t>Policy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180A9B77-9BD9-13A5-BEC9-61AA5179B912}"/>
              </a:ext>
            </a:extLst>
          </p:cNvPr>
          <p:cNvCxnSpPr>
            <a:endCxn id="14" idx="1"/>
          </p:cNvCxnSpPr>
          <p:nvPr/>
        </p:nvCxnSpPr>
        <p:spPr>
          <a:xfrm>
            <a:off x="2325757" y="3557751"/>
            <a:ext cx="5224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FCF8E496-4CDE-59D1-F340-A03595238B06}"/>
              </a:ext>
            </a:extLst>
          </p:cNvPr>
          <p:cNvCxnSpPr>
            <a:stCxn id="14" idx="3"/>
            <a:endCxn id="13" idx="1"/>
          </p:cNvCxnSpPr>
          <p:nvPr/>
        </p:nvCxnSpPr>
        <p:spPr>
          <a:xfrm flipV="1">
            <a:off x="4040238" y="2905799"/>
            <a:ext cx="496262" cy="6519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02EF02E8-7E5E-4C42-94D0-CB16233058DD}"/>
              </a:ext>
            </a:extLst>
          </p:cNvPr>
          <p:cNvCxnSpPr>
            <a:stCxn id="14" idx="3"/>
            <a:endCxn id="12" idx="1"/>
          </p:cNvCxnSpPr>
          <p:nvPr/>
        </p:nvCxnSpPr>
        <p:spPr>
          <a:xfrm>
            <a:off x="4040238" y="3557751"/>
            <a:ext cx="496262" cy="649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EB387DD5-209F-8A27-5454-1293430F3E85}"/>
              </a:ext>
            </a:extLst>
          </p:cNvPr>
          <p:cNvCxnSpPr>
            <a:stCxn id="13" idx="3"/>
            <a:endCxn id="10" idx="1"/>
          </p:cNvCxnSpPr>
          <p:nvPr/>
        </p:nvCxnSpPr>
        <p:spPr>
          <a:xfrm flipV="1">
            <a:off x="5434572" y="2485079"/>
            <a:ext cx="402653" cy="420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4F185578-9C8D-26BD-A7EE-1427DB3B0AF3}"/>
              </a:ext>
            </a:extLst>
          </p:cNvPr>
          <p:cNvCxnSpPr>
            <a:stCxn id="13" idx="3"/>
            <a:endCxn id="11" idx="1"/>
          </p:cNvCxnSpPr>
          <p:nvPr/>
        </p:nvCxnSpPr>
        <p:spPr>
          <a:xfrm>
            <a:off x="5434572" y="2905799"/>
            <a:ext cx="402653" cy="3736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24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6604AF4-AEF7-4020-93AD-C74808D17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B65AB2-AC18-4139-B8BE-52452A256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1"/>
            <a:ext cx="12192001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89A5304-EF26-47F3-9CB7-ED121FC74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798" y="685799"/>
            <a:ext cx="10820400" cy="5486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F7099C3-9DDA-4A6C-0456-F77300A4E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94" y="1136478"/>
            <a:ext cx="9016409" cy="1051885"/>
          </a:xfrm>
        </p:spPr>
        <p:txBody>
          <a:bodyPr anchor="ctr">
            <a:normAutofit/>
          </a:bodyPr>
          <a:lstStyle/>
          <a:p>
            <a:pPr algn="ctr"/>
            <a:r>
              <a:rPr lang="de-DE" sz="3200">
                <a:solidFill>
                  <a:schemeClr val="tx1">
                    <a:lumMod val="65000"/>
                    <a:lumOff val="35000"/>
                  </a:schemeClr>
                </a:solidFill>
              </a:rPr>
              <a:t>Gruppen vs Individual</a:t>
            </a:r>
          </a:p>
        </p:txBody>
      </p:sp>
      <p:pic>
        <p:nvPicPr>
          <p:cNvPr id="7" name="Grafik 6" descr="Mann mit einfarbiger Füllung">
            <a:extLst>
              <a:ext uri="{FF2B5EF4-FFF2-40B4-BE49-F238E27FC236}">
                <a16:creationId xmlns:a16="http://schemas.microsoft.com/office/drawing/2014/main" id="{D1FE2C8B-FF9E-9034-8105-1B3F157AF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45482" y="2391333"/>
            <a:ext cx="1897674" cy="1897674"/>
          </a:xfrm>
          <a:prstGeom prst="rect">
            <a:avLst/>
          </a:prstGeom>
        </p:spPr>
      </p:pic>
      <p:pic>
        <p:nvPicPr>
          <p:cNvPr id="9" name="Grafik 8" descr="Waage der Justitia Silhouette">
            <a:extLst>
              <a:ext uri="{FF2B5EF4-FFF2-40B4-BE49-F238E27FC236}">
                <a16:creationId xmlns:a16="http://schemas.microsoft.com/office/drawing/2014/main" id="{67974117-7E2A-7A04-84C8-84008D5466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47161" y="2372516"/>
            <a:ext cx="1897675" cy="1897675"/>
          </a:xfrm>
          <a:prstGeom prst="rect">
            <a:avLst/>
          </a:prstGeom>
        </p:spPr>
      </p:pic>
      <p:pic>
        <p:nvPicPr>
          <p:cNvPr id="5" name="Inhaltsplatzhalter 4" descr="Gruppe von Männern mit einfarbiger Füllung">
            <a:extLst>
              <a:ext uri="{FF2B5EF4-FFF2-40B4-BE49-F238E27FC236}">
                <a16:creationId xmlns:a16="http://schemas.microsoft.com/office/drawing/2014/main" id="{6E1D8C17-A653-B164-1C2C-CF19390FA3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31161" y="2391331"/>
            <a:ext cx="1911768" cy="1911768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0FC06EB-5E05-31A6-8258-2C67486CE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7914" y="4628363"/>
            <a:ext cx="8676169" cy="980311"/>
          </a:xfrm>
        </p:spPr>
        <p:txBody>
          <a:bodyPr anchor="t">
            <a:normAutofit/>
          </a:bodyPr>
          <a:lstStyle/>
          <a:p>
            <a:pPr algn="ctr"/>
            <a:endParaRPr 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112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Microsoft Macintosh PowerPoint</Application>
  <PresentationFormat>Breitbild</PresentationFormat>
  <Paragraphs>21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</vt:lpstr>
      <vt:lpstr>Seminar Fair ML</vt:lpstr>
      <vt:lpstr>Grafik: User-Data- Algo Loop</vt:lpstr>
      <vt:lpstr>Grafik: User-Data- Algo Loop</vt:lpstr>
      <vt:lpstr>PowerPoint-Präsentation</vt:lpstr>
      <vt:lpstr>Gruppen vs Individual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Juliet Fleischer</dc:creator>
  <cp:lastModifiedBy>Fleischer, Juliet</cp:lastModifiedBy>
  <cp:revision>4</cp:revision>
  <dcterms:created xsi:type="dcterms:W3CDTF">2025-01-07T11:39:54Z</dcterms:created>
  <dcterms:modified xsi:type="dcterms:W3CDTF">2025-02-27T09:30:43Z</dcterms:modified>
</cp:coreProperties>
</file>