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8"/>
    <p:restoredTop sz="94681"/>
  </p:normalViewPr>
  <p:slideViewPr>
    <p:cSldViewPr snapToGrid="0">
      <p:cViewPr varScale="1">
        <p:scale>
          <a:sx n="79" d="100"/>
          <a:sy n="79" d="100"/>
        </p:scale>
        <p:origin x="24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0E017-543B-4147-AE50-AC7A8C33E5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8B08AF-CE08-5849-A8A6-98DC2239060B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Personen</a:t>
          </a:r>
        </a:p>
      </dgm:t>
    </dgm:pt>
    <dgm:pt modelId="{91C2C322-1191-EF4B-BF32-9DF0C6A98165}" type="parTrans" cxnId="{0B297112-F751-9F4F-86B6-A8708129A3EF}">
      <dgm:prSet/>
      <dgm:spPr/>
      <dgm:t>
        <a:bodyPr/>
        <a:lstStyle/>
        <a:p>
          <a:endParaRPr lang="de-DE"/>
        </a:p>
      </dgm:t>
    </dgm:pt>
    <dgm:pt modelId="{195E0BC4-50AD-5144-9E76-1EAB950974AE}" type="sibTrans" cxnId="{0B297112-F751-9F4F-86B6-A8708129A3EF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6FB608DA-2749-B949-8310-7E4660DB923D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Daten</a:t>
          </a:r>
        </a:p>
      </dgm:t>
    </dgm:pt>
    <dgm:pt modelId="{1B746FA1-F6AD-C747-85C8-43A62D340350}" type="parTrans" cxnId="{54D90B0B-34DD-814A-A808-ED253BA8F9C5}">
      <dgm:prSet/>
      <dgm:spPr/>
      <dgm:t>
        <a:bodyPr/>
        <a:lstStyle/>
        <a:p>
          <a:endParaRPr lang="de-DE"/>
        </a:p>
      </dgm:t>
    </dgm:pt>
    <dgm:pt modelId="{1C8C2EE1-3756-F04F-9E78-0B5DDA1779FD}" type="sibTrans" cxnId="{54D90B0B-34DD-814A-A808-ED253BA8F9C5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E9882685-8D6F-6346-A295-CA83B0BAAE38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Algorithmus</a:t>
          </a:r>
        </a:p>
      </dgm:t>
    </dgm:pt>
    <dgm:pt modelId="{2FB47529-F867-5440-BFD0-502F438A43C0}" type="parTrans" cxnId="{32382E99-6567-5549-A41C-3A5FA3106C01}">
      <dgm:prSet/>
      <dgm:spPr/>
      <dgm:t>
        <a:bodyPr/>
        <a:lstStyle/>
        <a:p>
          <a:endParaRPr lang="de-DE"/>
        </a:p>
      </dgm:t>
    </dgm:pt>
    <dgm:pt modelId="{943FB0F1-68C1-204B-A36D-064759E8E18C}" type="sibTrans" cxnId="{32382E99-6567-5549-A41C-3A5FA3106C01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79F17AC2-3DA5-2748-AB9E-0529AB63DF86}" type="pres">
      <dgm:prSet presAssocID="{F7B0E017-543B-4147-AE50-AC7A8C33E517}" presName="cycle" presStyleCnt="0">
        <dgm:presLayoutVars>
          <dgm:dir/>
          <dgm:resizeHandles val="exact"/>
        </dgm:presLayoutVars>
      </dgm:prSet>
      <dgm:spPr/>
    </dgm:pt>
    <dgm:pt modelId="{86C384A0-18D5-AF49-BCED-EE4DD7D34D1A}" type="pres">
      <dgm:prSet presAssocID="{C38B08AF-CE08-5849-A8A6-98DC2239060B}" presName="node" presStyleLbl="node1" presStyleIdx="0" presStyleCnt="3">
        <dgm:presLayoutVars>
          <dgm:bulletEnabled val="1"/>
        </dgm:presLayoutVars>
      </dgm:prSet>
      <dgm:spPr/>
    </dgm:pt>
    <dgm:pt modelId="{3E3C26FF-2EEA-F649-9D81-4087C30A5745}" type="pres">
      <dgm:prSet presAssocID="{195E0BC4-50AD-5144-9E76-1EAB950974AE}" presName="sibTrans" presStyleLbl="sibTrans2D1" presStyleIdx="0" presStyleCnt="3"/>
      <dgm:spPr/>
    </dgm:pt>
    <dgm:pt modelId="{1CFBEFEC-9F19-E849-B5C2-DB57791410BE}" type="pres">
      <dgm:prSet presAssocID="{195E0BC4-50AD-5144-9E76-1EAB950974AE}" presName="connectorText" presStyleLbl="sibTrans2D1" presStyleIdx="0" presStyleCnt="3"/>
      <dgm:spPr/>
    </dgm:pt>
    <dgm:pt modelId="{7C37B30B-D8E0-9946-A75D-931766CDB544}" type="pres">
      <dgm:prSet presAssocID="{6FB608DA-2749-B949-8310-7E4660DB923D}" presName="node" presStyleLbl="node1" presStyleIdx="1" presStyleCnt="3">
        <dgm:presLayoutVars>
          <dgm:bulletEnabled val="1"/>
        </dgm:presLayoutVars>
      </dgm:prSet>
      <dgm:spPr/>
    </dgm:pt>
    <dgm:pt modelId="{87E50781-8AE0-274C-B0A4-398D197F834D}" type="pres">
      <dgm:prSet presAssocID="{1C8C2EE1-3756-F04F-9E78-0B5DDA1779FD}" presName="sibTrans" presStyleLbl="sibTrans2D1" presStyleIdx="1" presStyleCnt="3"/>
      <dgm:spPr/>
    </dgm:pt>
    <dgm:pt modelId="{A79D9E6E-999F-B14F-9DA1-4158A9425238}" type="pres">
      <dgm:prSet presAssocID="{1C8C2EE1-3756-F04F-9E78-0B5DDA1779FD}" presName="connectorText" presStyleLbl="sibTrans2D1" presStyleIdx="1" presStyleCnt="3"/>
      <dgm:spPr/>
    </dgm:pt>
    <dgm:pt modelId="{EE57EF01-A100-2340-B78F-755F88412B78}" type="pres">
      <dgm:prSet presAssocID="{E9882685-8D6F-6346-A295-CA83B0BAAE38}" presName="node" presStyleLbl="node1" presStyleIdx="2" presStyleCnt="3">
        <dgm:presLayoutVars>
          <dgm:bulletEnabled val="1"/>
        </dgm:presLayoutVars>
      </dgm:prSet>
      <dgm:spPr/>
    </dgm:pt>
    <dgm:pt modelId="{CC20E61C-E71B-1146-BBF0-FFD2516525DD}" type="pres">
      <dgm:prSet presAssocID="{943FB0F1-68C1-204B-A36D-064759E8E18C}" presName="sibTrans" presStyleLbl="sibTrans2D1" presStyleIdx="2" presStyleCnt="3"/>
      <dgm:spPr/>
    </dgm:pt>
    <dgm:pt modelId="{EAF88AD2-57D0-E84C-A51A-89AE687BE124}" type="pres">
      <dgm:prSet presAssocID="{943FB0F1-68C1-204B-A36D-064759E8E18C}" presName="connectorText" presStyleLbl="sibTrans2D1" presStyleIdx="2" presStyleCnt="3"/>
      <dgm:spPr/>
    </dgm:pt>
  </dgm:ptLst>
  <dgm:cxnLst>
    <dgm:cxn modelId="{54D90B0B-34DD-814A-A808-ED253BA8F9C5}" srcId="{F7B0E017-543B-4147-AE50-AC7A8C33E517}" destId="{6FB608DA-2749-B949-8310-7E4660DB923D}" srcOrd="1" destOrd="0" parTransId="{1B746FA1-F6AD-C747-85C8-43A62D340350}" sibTransId="{1C8C2EE1-3756-F04F-9E78-0B5DDA1779FD}"/>
    <dgm:cxn modelId="{0B297112-F751-9F4F-86B6-A8708129A3EF}" srcId="{F7B0E017-543B-4147-AE50-AC7A8C33E517}" destId="{C38B08AF-CE08-5849-A8A6-98DC2239060B}" srcOrd="0" destOrd="0" parTransId="{91C2C322-1191-EF4B-BF32-9DF0C6A98165}" sibTransId="{195E0BC4-50AD-5144-9E76-1EAB950974AE}"/>
    <dgm:cxn modelId="{935A3057-5906-694D-B1FD-74C596133214}" type="presOf" srcId="{943FB0F1-68C1-204B-A36D-064759E8E18C}" destId="{EAF88AD2-57D0-E84C-A51A-89AE687BE124}" srcOrd="1" destOrd="0" presId="urn:microsoft.com/office/officeart/2005/8/layout/cycle2"/>
    <dgm:cxn modelId="{69AB4769-A0E8-0C4C-A829-032CF120E5A4}" type="presOf" srcId="{1C8C2EE1-3756-F04F-9E78-0B5DDA1779FD}" destId="{A79D9E6E-999F-B14F-9DA1-4158A9425238}" srcOrd="1" destOrd="0" presId="urn:microsoft.com/office/officeart/2005/8/layout/cycle2"/>
    <dgm:cxn modelId="{FED5DC81-E703-C24A-8356-95576ADB2ECE}" type="presOf" srcId="{E9882685-8D6F-6346-A295-CA83B0BAAE38}" destId="{EE57EF01-A100-2340-B78F-755F88412B78}" srcOrd="0" destOrd="0" presId="urn:microsoft.com/office/officeart/2005/8/layout/cycle2"/>
    <dgm:cxn modelId="{AD165286-17EB-3146-BA22-2D1B76014D19}" type="presOf" srcId="{943FB0F1-68C1-204B-A36D-064759E8E18C}" destId="{CC20E61C-E71B-1146-BBF0-FFD2516525DD}" srcOrd="0" destOrd="0" presId="urn:microsoft.com/office/officeart/2005/8/layout/cycle2"/>
    <dgm:cxn modelId="{32382E99-6567-5549-A41C-3A5FA3106C01}" srcId="{F7B0E017-543B-4147-AE50-AC7A8C33E517}" destId="{E9882685-8D6F-6346-A295-CA83B0BAAE38}" srcOrd="2" destOrd="0" parTransId="{2FB47529-F867-5440-BFD0-502F438A43C0}" sibTransId="{943FB0F1-68C1-204B-A36D-064759E8E18C}"/>
    <dgm:cxn modelId="{F08DD19C-5B56-AD45-8E14-A28C8790A891}" type="presOf" srcId="{6FB608DA-2749-B949-8310-7E4660DB923D}" destId="{7C37B30B-D8E0-9946-A75D-931766CDB544}" srcOrd="0" destOrd="0" presId="urn:microsoft.com/office/officeart/2005/8/layout/cycle2"/>
    <dgm:cxn modelId="{7FB132BF-C6EF-094E-85C4-FB1B404E42EC}" type="presOf" srcId="{1C8C2EE1-3756-F04F-9E78-0B5DDA1779FD}" destId="{87E50781-8AE0-274C-B0A4-398D197F834D}" srcOrd="0" destOrd="0" presId="urn:microsoft.com/office/officeart/2005/8/layout/cycle2"/>
    <dgm:cxn modelId="{E186D2C2-B102-B144-B930-B15AF55F2BDD}" type="presOf" srcId="{F7B0E017-543B-4147-AE50-AC7A8C33E517}" destId="{79F17AC2-3DA5-2748-AB9E-0529AB63DF86}" srcOrd="0" destOrd="0" presId="urn:microsoft.com/office/officeart/2005/8/layout/cycle2"/>
    <dgm:cxn modelId="{6359E3D4-5705-DE4B-8707-6688402AD6F8}" type="presOf" srcId="{C38B08AF-CE08-5849-A8A6-98DC2239060B}" destId="{86C384A0-18D5-AF49-BCED-EE4DD7D34D1A}" srcOrd="0" destOrd="0" presId="urn:microsoft.com/office/officeart/2005/8/layout/cycle2"/>
    <dgm:cxn modelId="{BA48F7F3-1A12-404C-ABA7-C8A715B17C1C}" type="presOf" srcId="{195E0BC4-50AD-5144-9E76-1EAB950974AE}" destId="{1CFBEFEC-9F19-E849-B5C2-DB57791410BE}" srcOrd="1" destOrd="0" presId="urn:microsoft.com/office/officeart/2005/8/layout/cycle2"/>
    <dgm:cxn modelId="{B35DC6FF-7807-D343-985A-E10395915B02}" type="presOf" srcId="{195E0BC4-50AD-5144-9E76-1EAB950974AE}" destId="{3E3C26FF-2EEA-F649-9D81-4087C30A5745}" srcOrd="0" destOrd="0" presId="urn:microsoft.com/office/officeart/2005/8/layout/cycle2"/>
    <dgm:cxn modelId="{126DAE7D-2A07-9547-A50A-D8538334B8D1}" type="presParOf" srcId="{79F17AC2-3DA5-2748-AB9E-0529AB63DF86}" destId="{86C384A0-18D5-AF49-BCED-EE4DD7D34D1A}" srcOrd="0" destOrd="0" presId="urn:microsoft.com/office/officeart/2005/8/layout/cycle2"/>
    <dgm:cxn modelId="{0934E089-2627-2840-AFE8-259977EF8F13}" type="presParOf" srcId="{79F17AC2-3DA5-2748-AB9E-0529AB63DF86}" destId="{3E3C26FF-2EEA-F649-9D81-4087C30A5745}" srcOrd="1" destOrd="0" presId="urn:microsoft.com/office/officeart/2005/8/layout/cycle2"/>
    <dgm:cxn modelId="{6E42EC82-CDEE-FC48-9C22-A46642BA5346}" type="presParOf" srcId="{3E3C26FF-2EEA-F649-9D81-4087C30A5745}" destId="{1CFBEFEC-9F19-E849-B5C2-DB57791410BE}" srcOrd="0" destOrd="0" presId="urn:microsoft.com/office/officeart/2005/8/layout/cycle2"/>
    <dgm:cxn modelId="{F00C753B-68BD-9044-A958-6760E61C48AF}" type="presParOf" srcId="{79F17AC2-3DA5-2748-AB9E-0529AB63DF86}" destId="{7C37B30B-D8E0-9946-A75D-931766CDB544}" srcOrd="2" destOrd="0" presId="urn:microsoft.com/office/officeart/2005/8/layout/cycle2"/>
    <dgm:cxn modelId="{87ECF3D9-0333-5149-A3D2-F1C3CA86E779}" type="presParOf" srcId="{79F17AC2-3DA5-2748-AB9E-0529AB63DF86}" destId="{87E50781-8AE0-274C-B0A4-398D197F834D}" srcOrd="3" destOrd="0" presId="urn:microsoft.com/office/officeart/2005/8/layout/cycle2"/>
    <dgm:cxn modelId="{C8DE825A-FD13-0A43-878C-27A4DDE8CF69}" type="presParOf" srcId="{87E50781-8AE0-274C-B0A4-398D197F834D}" destId="{A79D9E6E-999F-B14F-9DA1-4158A9425238}" srcOrd="0" destOrd="0" presId="urn:microsoft.com/office/officeart/2005/8/layout/cycle2"/>
    <dgm:cxn modelId="{9A1B10BF-26E6-554F-88C0-023D14702E11}" type="presParOf" srcId="{79F17AC2-3DA5-2748-AB9E-0529AB63DF86}" destId="{EE57EF01-A100-2340-B78F-755F88412B78}" srcOrd="4" destOrd="0" presId="urn:microsoft.com/office/officeart/2005/8/layout/cycle2"/>
    <dgm:cxn modelId="{4D54FF22-0AF0-F444-89A0-535BBE903522}" type="presParOf" srcId="{79F17AC2-3DA5-2748-AB9E-0529AB63DF86}" destId="{CC20E61C-E71B-1146-BBF0-FFD2516525DD}" srcOrd="5" destOrd="0" presId="urn:microsoft.com/office/officeart/2005/8/layout/cycle2"/>
    <dgm:cxn modelId="{5BD78694-6103-FE42-8D89-B76F2D3805E0}" type="presParOf" srcId="{CC20E61C-E71B-1146-BBF0-FFD2516525DD}" destId="{EAF88AD2-57D0-E84C-A51A-89AE687BE1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384A0-18D5-AF49-BCED-EE4DD7D34D1A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Personen</a:t>
          </a:r>
        </a:p>
      </dsp:txBody>
      <dsp:txXfrm>
        <a:off x="4589753" y="277822"/>
        <a:ext cx="1336093" cy="1336093"/>
      </dsp:txXfrm>
    </dsp:sp>
    <dsp:sp modelId="{3E3C26FF-2EEA-F649-9D81-4087C30A5745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C37B30B-D8E0-9946-A75D-931766CDB54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Daten</a:t>
          </a:r>
        </a:p>
      </dsp:txBody>
      <dsp:txXfrm>
        <a:off x="6009803" y="2737421"/>
        <a:ext cx="1336093" cy="1336093"/>
      </dsp:txXfrm>
    </dsp:sp>
    <dsp:sp modelId="{87E50781-8AE0-274C-B0A4-398D197F834D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EE57EF01-A100-2340-B78F-755F88412B78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Algorithmus</a:t>
          </a:r>
        </a:p>
      </dsp:txBody>
      <dsp:txXfrm>
        <a:off x="3169702" y="2737421"/>
        <a:ext cx="1336093" cy="1336093"/>
      </dsp:txXfrm>
    </dsp:sp>
    <dsp:sp modelId="{CC20E61C-E71B-1146-BBF0-FFD2516525DD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C343D-F18D-C4FE-9D22-E344B486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862DFC-E961-DA94-EE19-05D11DA2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E0646-CB74-3D49-7228-8EFA9572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31FE1-F429-E1CE-9B8D-2136EF37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D863D-F2D2-11D5-3B3D-526B3887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D4580-46D5-3BCE-8F7E-3C7E51E6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9461DB-F443-1C4A-5F32-7533903A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F71C00-8F2A-A578-5867-CECF53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B41B2-5945-77CE-2E48-4CAFAA1C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C2F24-169E-B14B-1736-F8AE86C0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34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7A0B45-4270-B577-E256-920AAEAB6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E2CAA1-70D0-8BFD-034D-8D6851F4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990B0-F812-45F9-4119-2F170412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93479-5C41-A7C6-ED3B-A1F967D3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54917-FD31-3C2A-B6B5-AD4E85D6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2851-0109-4770-4E7E-81E9D64E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39140-EA98-6D04-C358-1A357700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2E83C-FC9D-463B-AF2A-CC38745F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E1ECC-18F8-E979-7D80-591BE65E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A57E-D52C-C286-1556-8DFEE036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5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AC249-3636-90BA-3DCD-B1155931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AFDF-33B7-DF18-751F-E2B28E9E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3F3E7-8DFC-52A6-7D5B-F5887C53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E358C-C5F9-16C0-84D7-7D90813A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5E3EB-5C1A-2025-8DB5-7C0DEAA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AD509-3944-96B6-229D-AF3AE907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CB8D-60B0-5049-BECF-AFA03DA6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97C818-7A35-D417-041A-9652E714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F7E25-8CDA-C7F2-2344-C64B7737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B1FCE-7383-1F63-B035-24BC109A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FBEE8-AA52-123C-6232-E453E880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8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FC41A-3AE8-7354-2D69-7BD1198D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E8088-14C5-4FAF-2AA4-315AACE9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307A8-14AF-A41E-FFCA-6D280E8A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421E8F-CC2B-8DE1-46DD-BB36DFF1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F4EEF2-7801-172B-2BFD-B02EB304B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2D766-6592-40A5-52E9-65DE927A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FE1A13-A4B7-7FAE-1C1F-10DFC843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07DC91-B59A-7D2D-27C1-9F488C4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29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F87F9-5BA8-A9E2-6C22-6D64AE11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5428AE-1E91-F73C-4F2D-F656E94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7DD7E4-9E84-D3A2-0A3E-4824F74E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604B66-991B-16E7-A24E-1C91782A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7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1F7961-D7A8-98EB-886B-4C1292A1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CE4779-E0A9-4370-91B0-21E93C5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06CE95-83A0-03AC-CA91-0468E0FC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8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979AB-8B4A-5F4E-8450-8A7346AB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1E7AB-D865-1B36-E229-8498D2FA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F94F7F-2947-581F-E0CE-AC1B6B99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FEF12-045A-8CE1-F9EB-63A0933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34569-2FE7-F68A-5929-868A8D41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631EF2-1E3B-7704-50F7-BEF673D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79BDE-42CD-39DB-B226-D88F183A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F4A0B-0864-0AFC-3868-0EB86D54C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D504A7-A33C-E71B-0258-9E799FC2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5D8E4-EED2-0461-EB2F-C61B5DD3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C8185D-3751-C6EF-BAB8-74103FEB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26F857-4B59-33B9-1603-A55B7AD1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2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1042A0-6819-7E6F-5774-D721BA8B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6961C-68C7-49E4-CC6B-E02FCF89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FF6B3-0AFC-40A0-70A3-A931E989F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60856-2EF1-5F4B-9954-DAACB240462E}" type="datetimeFigureOut">
              <a:rPr lang="de-DE" smtClean="0"/>
              <a:t>11.01.25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D8888-4C02-DF77-8104-628A85E67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98A8D3-B2DF-6BF8-7846-35889356F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DF9BF-45F5-B33C-105C-A5B2A155E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Seminar Fair 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8C0C8-B3B3-3D3C-1DAE-7736F2D49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9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DFE1A-8D7B-A423-F75F-65856E43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Grafik: User-Data- </a:t>
            </a:r>
            <a:r>
              <a:rPr lang="de-DE" dirty="0" err="1"/>
              <a:t>Algo</a:t>
            </a:r>
            <a:r>
              <a:rPr lang="de-DE" dirty="0"/>
              <a:t> Loop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3D33092-EC54-3A54-8AB5-CFE8C7C3C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634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53F70F5-EC8B-70B9-AF7C-9960C4770311}"/>
              </a:ext>
            </a:extLst>
          </p:cNvPr>
          <p:cNvSpPr txBox="1"/>
          <p:nvPr/>
        </p:nvSpPr>
        <p:spPr>
          <a:xfrm>
            <a:off x="6932140" y="1825625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historischer Bias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2A0B0-C85F-A61E-9343-4659EEE10A14}"/>
              </a:ext>
            </a:extLst>
          </p:cNvPr>
          <p:cNvSpPr txBox="1"/>
          <p:nvPr/>
        </p:nvSpPr>
        <p:spPr>
          <a:xfrm>
            <a:off x="8161637" y="4164911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z.B. Selektions- Bias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535984-E76C-CC33-4746-09B4E8201D77}"/>
              </a:ext>
            </a:extLst>
          </p:cNvPr>
          <p:cNvSpPr txBox="1"/>
          <p:nvPr/>
        </p:nvSpPr>
        <p:spPr>
          <a:xfrm>
            <a:off x="1997677" y="4211078"/>
            <a:ext cx="21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algorithmischer Bias</a:t>
            </a:r>
          </a:p>
        </p:txBody>
      </p:sp>
    </p:spTree>
    <p:extLst>
      <p:ext uri="{BB962C8B-B14F-4D97-AF65-F5344CB8AC3E}">
        <p14:creationId xmlns:p14="http://schemas.microsoft.com/office/powerpoint/2010/main" val="25747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604AF4-AEF7-4020-93AD-C74808D17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65AB2-AC18-4139-B8BE-52452A25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A5304-EF26-47F3-9CB7-ED121FC7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8" y="685799"/>
            <a:ext cx="10820400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99C3-9DDA-4A6C-0456-F77300A4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94" y="1136478"/>
            <a:ext cx="9016409" cy="1051885"/>
          </a:xfrm>
        </p:spPr>
        <p:txBody>
          <a:bodyPr anchor="ctr">
            <a:normAutofit/>
          </a:bodyPr>
          <a:lstStyle/>
          <a:p>
            <a:pPr algn="ctr"/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Gruppen vs Individual</a:t>
            </a:r>
          </a:p>
        </p:txBody>
      </p:sp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D1FE2C8B-FF9E-9034-8105-1B3F157A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5482" y="2391333"/>
            <a:ext cx="1897674" cy="1897674"/>
          </a:xfrm>
          <a:prstGeom prst="rect">
            <a:avLst/>
          </a:prstGeom>
        </p:spPr>
      </p:pic>
      <p:pic>
        <p:nvPicPr>
          <p:cNvPr id="9" name="Grafik 8" descr="Waage der Justitia Silhouette">
            <a:extLst>
              <a:ext uri="{FF2B5EF4-FFF2-40B4-BE49-F238E27FC236}">
                <a16:creationId xmlns:a16="http://schemas.microsoft.com/office/drawing/2014/main" id="{67974117-7E2A-7A04-84C8-84008D546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7161" y="2372516"/>
            <a:ext cx="1897675" cy="1897675"/>
          </a:xfrm>
          <a:prstGeom prst="rect">
            <a:avLst/>
          </a:prstGeom>
        </p:spPr>
      </p:pic>
      <p:pic>
        <p:nvPicPr>
          <p:cNvPr id="5" name="Inhaltsplatzhalter 4" descr="Gruppe von Männern mit einfarbiger Füllung">
            <a:extLst>
              <a:ext uri="{FF2B5EF4-FFF2-40B4-BE49-F238E27FC236}">
                <a16:creationId xmlns:a16="http://schemas.microsoft.com/office/drawing/2014/main" id="{6E1D8C17-A653-B164-1C2C-CF19390FA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1161" y="2391331"/>
            <a:ext cx="1911768" cy="191176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FC06EB-5E05-31A6-8258-2C67486C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14" y="4628363"/>
            <a:ext cx="8676169" cy="980311"/>
          </a:xfrm>
        </p:spPr>
        <p:txBody>
          <a:bodyPr anchor="t">
            <a:normAutofit/>
          </a:bodyPr>
          <a:lstStyle/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1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Seminar Fair ML</vt:lpstr>
      <vt:lpstr>Grafik: User-Data- Algo Loop</vt:lpstr>
      <vt:lpstr>Gruppen vs Individual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 Fleischer</dc:creator>
  <cp:lastModifiedBy>Fleischer, Juliet</cp:lastModifiedBy>
  <cp:revision>2</cp:revision>
  <dcterms:created xsi:type="dcterms:W3CDTF">2025-01-07T11:39:54Z</dcterms:created>
  <dcterms:modified xsi:type="dcterms:W3CDTF">2025-01-11T12:19:36Z</dcterms:modified>
</cp:coreProperties>
</file>