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262" autoAdjust="0"/>
  </p:normalViewPr>
  <p:slideViewPr>
    <p:cSldViewPr snapToGrid="0">
      <p:cViewPr varScale="1">
        <p:scale>
          <a:sx n="52" d="100"/>
          <a:sy n="52" d="100"/>
        </p:scale>
        <p:origin x="1228" y="40"/>
      </p:cViewPr>
      <p:guideLst/>
    </p:cSldViewPr>
  </p:slideViewPr>
  <p:notesTextViewPr>
    <p:cViewPr>
      <p:scale>
        <a:sx n="1" d="1"/>
        <a:sy n="1" d="1"/>
      </p:scale>
      <p:origin x="0" y="-6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FB3B-E8EC-4315-9E36-68DF1FE673E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877A-9601-4D64-A429-3E5477318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Agregar</a:t>
            </a:r>
            <a:r>
              <a:rPr lang="es-MX" baseline="0" dirty="0" smtClean="0"/>
              <a:t> en inicio </a:t>
            </a:r>
          </a:p>
          <a:p>
            <a:r>
              <a:rPr lang="es-MX" baseline="0" dirty="0" smtClean="0"/>
              <a:t>Título: Estudio Jurídico Previsional</a:t>
            </a:r>
          </a:p>
          <a:p>
            <a:r>
              <a:rPr lang="es-MX" baseline="0" dirty="0" smtClean="0"/>
              <a:t>Natalia Aurelia </a:t>
            </a:r>
            <a:r>
              <a:rPr lang="es-MX" baseline="0" dirty="0" err="1" smtClean="0"/>
              <a:t>Reggi</a:t>
            </a:r>
            <a:endParaRPr lang="es-MX" baseline="0" dirty="0" smtClean="0"/>
          </a:p>
          <a:p>
            <a:r>
              <a:rPr lang="es-MX" baseline="0" dirty="0" smtClean="0"/>
              <a:t>Cambiar foto por birome y agregar fotos del estudio</a:t>
            </a:r>
          </a:p>
          <a:p>
            <a:r>
              <a:rPr lang="es-MX" baseline="0" dirty="0" smtClean="0"/>
              <a:t>Formulario: quiere jubilarse o quiere pensionarse</a:t>
            </a:r>
            <a:r>
              <a:rPr lang="es-MX" baseline="0" dirty="0" smtClean="0">
                <a:sym typeface="Wingdings" panose="05000000000000000000" pitchFamily="2" charset="2"/>
              </a:rPr>
              <a:t> hoja de requisitos para cada ítem</a:t>
            </a:r>
          </a:p>
          <a:p>
            <a:r>
              <a:rPr lang="es-MX" baseline="0" dirty="0" smtClean="0">
                <a:sym typeface="Wingdings" panose="05000000000000000000" pitchFamily="2" charset="2"/>
              </a:rPr>
              <a:t>Dentro de jubilarse: servicios especiales, ama de casa, caja de </a:t>
            </a:r>
            <a:r>
              <a:rPr lang="es-MX" baseline="0" dirty="0" err="1" smtClean="0">
                <a:sym typeface="Wingdings" panose="05000000000000000000" pitchFamily="2" charset="2"/>
              </a:rPr>
              <a:t>anses</a:t>
            </a:r>
            <a:r>
              <a:rPr lang="es-MX" baseline="0" dirty="0" smtClean="0">
                <a:sym typeface="Wingdings" panose="05000000000000000000" pitchFamily="2" charset="2"/>
              </a:rPr>
              <a:t> e </a:t>
            </a:r>
            <a:r>
              <a:rPr lang="es-MX" baseline="0" dirty="0" err="1" smtClean="0">
                <a:sym typeface="Wingdings" panose="05000000000000000000" pitchFamily="2" charset="2"/>
              </a:rPr>
              <a:t>ips</a:t>
            </a:r>
            <a:endParaRPr lang="es-MX" baseline="0" dirty="0" smtClean="0">
              <a:sym typeface="Wingdings" panose="05000000000000000000" pitchFamily="2" charset="2"/>
            </a:endParaRPr>
          </a:p>
          <a:p>
            <a:r>
              <a:rPr lang="es-MX" baseline="0" dirty="0" smtClean="0">
                <a:sym typeface="Wingdings" panose="05000000000000000000" pitchFamily="2" charset="2"/>
              </a:rPr>
              <a:t>Dentro de pensión: de trabajadores, fallecimiento de jubilado</a:t>
            </a:r>
          </a:p>
          <a:p>
            <a:endParaRPr lang="es-MX" baseline="0" dirty="0" smtClean="0">
              <a:sym typeface="Wingdings" panose="05000000000000000000" pitchFamily="2" charset="2"/>
            </a:endParaRPr>
          </a:p>
          <a:p>
            <a:r>
              <a:rPr lang="es-MX" baseline="0" dirty="0" smtClean="0">
                <a:sym typeface="Wingdings" panose="05000000000000000000" pitchFamily="2" charset="2"/>
              </a:rPr>
              <a:t>Agregar página de preguntas frecuentes </a:t>
            </a:r>
          </a:p>
          <a:p>
            <a:endParaRPr lang="es-MX" baseline="0" dirty="0" smtClean="0">
              <a:sym typeface="Wingdings" panose="05000000000000000000" pitchFamily="2" charset="2"/>
            </a:endParaRPr>
          </a:p>
          <a:p>
            <a:r>
              <a:rPr lang="es-MX" baseline="0" dirty="0" smtClean="0">
                <a:sym typeface="Wingdings" panose="05000000000000000000" pitchFamily="2" charset="2"/>
              </a:rPr>
              <a:t>Completar formulario: agregar edad, sexo, tiene aportes (antes o después de 93), si es mujer (tiene hijos)</a:t>
            </a:r>
          </a:p>
          <a:p>
            <a:endParaRPr lang="es-MX" baseline="0" dirty="0" smtClean="0">
              <a:sym typeface="Wingdings" panose="05000000000000000000" pitchFamily="2" charset="2"/>
            </a:endParaRPr>
          </a:p>
          <a:p>
            <a:r>
              <a:rPr lang="es-MX" baseline="0" smtClean="0">
                <a:sym typeface="Wingdings" panose="05000000000000000000" pitchFamily="2" charset="2"/>
              </a:rPr>
              <a:t>Jubilacionypension.com.ar</a:t>
            </a:r>
            <a:endParaRPr lang="es-MX" baseline="0" dirty="0" smtClean="0">
              <a:sym typeface="Wingdings" panose="05000000000000000000" pitchFamily="2" charset="2"/>
            </a:endParaRPr>
          </a:p>
          <a:p>
            <a:r>
              <a:rPr lang="es-MX" baseline="0" dirty="0" smtClean="0">
                <a:sym typeface="Wingdings" panose="05000000000000000000" pitchFamily="2" charset="2"/>
              </a:rPr>
              <a:t>Agregar </a:t>
            </a:r>
            <a:r>
              <a:rPr lang="es-MX" baseline="0" dirty="0" err="1" smtClean="0">
                <a:sym typeface="Wingdings" panose="05000000000000000000" pitchFamily="2" charset="2"/>
              </a:rPr>
              <a:t>vículo</a:t>
            </a:r>
            <a:r>
              <a:rPr lang="es-MX" baseline="0" dirty="0" smtClean="0">
                <a:sym typeface="Wingdings" panose="05000000000000000000" pitchFamily="2" charset="2"/>
              </a:rPr>
              <a:t> con </a:t>
            </a:r>
            <a:r>
              <a:rPr lang="es-MX" baseline="0" dirty="0" err="1" smtClean="0">
                <a:sym typeface="Wingdings" panose="05000000000000000000" pitchFamily="2" charset="2"/>
              </a:rPr>
              <a:t>wsp</a:t>
            </a:r>
            <a:r>
              <a:rPr lang="es-MX" baseline="0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B877A-9601-4D64-A429-3E54773186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7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6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5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9254-1B14-4DFC-A5AA-E56EF94AC3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B7B9-7011-46D9-A082-D1CEA0FBD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003"/>
            <a:ext cx="8301108" cy="583814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586649" y="147782"/>
            <a:ext cx="112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Vista Web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084431" y="147782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Vista </a:t>
            </a:r>
            <a:r>
              <a:rPr lang="es-MX" dirty="0" err="1" smtClean="0"/>
              <a:t>movil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3514"/>
          <a:stretch/>
        </p:blipFill>
        <p:spPr>
          <a:xfrm>
            <a:off x="8323455" y="618308"/>
            <a:ext cx="3868545" cy="6105531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88710"/>
              </p:ext>
            </p:extLst>
          </p:nvPr>
        </p:nvGraphicFramePr>
        <p:xfrm>
          <a:off x="86553" y="4055990"/>
          <a:ext cx="8128000" cy="39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576182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65914115"/>
                    </a:ext>
                  </a:extLst>
                </a:gridCol>
              </a:tblGrid>
              <a:tr h="392442">
                <a:tc>
                  <a:txBody>
                    <a:bodyPr/>
                    <a:lstStyle/>
                    <a:p>
                      <a:r>
                        <a:rPr lang="es-MX" dirty="0" smtClean="0"/>
                        <a:t>Quiere</a:t>
                      </a:r>
                      <a:r>
                        <a:rPr lang="es-MX" baseline="0" dirty="0" smtClean="0"/>
                        <a:t> jubilarse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Quiere pensionarse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28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103</Words>
  <Application>Microsoft Office PowerPoint</Application>
  <PresentationFormat>Panorámica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</dc:creator>
  <cp:lastModifiedBy>Juli</cp:lastModifiedBy>
  <cp:revision>7</cp:revision>
  <dcterms:created xsi:type="dcterms:W3CDTF">2022-06-06T02:06:32Z</dcterms:created>
  <dcterms:modified xsi:type="dcterms:W3CDTF">2022-06-12T20:51:24Z</dcterms:modified>
</cp:coreProperties>
</file>