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BECD-ABA3-BD46-B6D4-58513E9BF52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6F30-2476-B240-9B9B-2DF551B7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1" y="325154"/>
            <a:ext cx="2948898" cy="1022384"/>
          </a:xfrm>
          <a:prstGeom prst="rect">
            <a:avLst/>
          </a:prstGeom>
        </p:spPr>
      </p:pic>
      <p:sp>
        <p:nvSpPr>
          <p:cNvPr id="5" name="Caixa de texto 1"/>
          <p:cNvSpPr txBox="1"/>
          <p:nvPr/>
        </p:nvSpPr>
        <p:spPr>
          <a:xfrm>
            <a:off x="0" y="2125496"/>
            <a:ext cx="10479505" cy="16129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200" dirty="0">
                <a:effectLst/>
                <a:latin typeface="Century Schoolbook" charset="0"/>
                <a:ea typeface="Calibri" charset="0"/>
                <a:cs typeface="Times New Roman" charset="0"/>
              </a:rPr>
              <a:t>Software Engineering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400" i="1" dirty="0">
                <a:latin typeface="Century Schoolbook" charset="0"/>
                <a:ea typeface="Calibri" charset="0"/>
                <a:cs typeface="Times New Roman" charset="0"/>
              </a:rPr>
              <a:t>Unified </a:t>
            </a:r>
            <a:r>
              <a:rPr lang="en-GB" sz="2400" i="1" dirty="0" smtClean="0">
                <a:latin typeface="Century Schoolbook" charset="0"/>
                <a:ea typeface="Calibri" charset="0"/>
                <a:cs typeface="Times New Roman" charset="0"/>
              </a:rPr>
              <a:t>Process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3MIEIC04_B</a:t>
            </a:r>
            <a:endParaRPr lang="en-GB" sz="1100" dirty="0" smtClean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0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(</a:t>
            </a:r>
            <a:r>
              <a:rPr lang="pt-PT" sz="1000" i="1" dirty="0" smtClean="0">
                <a:effectLst/>
                <a:latin typeface="Century Schoolbook" charset="0"/>
                <a:ea typeface="Calibri" charset="0"/>
                <a:cs typeface="Times New Roman" charset="0"/>
              </a:rPr>
              <a:t>20th </a:t>
            </a:r>
            <a:r>
              <a:rPr lang="pt-PT" sz="1000" i="1" dirty="0" err="1">
                <a:effectLst/>
                <a:latin typeface="Century Schoolbook" charset="0"/>
                <a:ea typeface="Calibri" charset="0"/>
                <a:cs typeface="Times New Roman" charset="0"/>
              </a:rPr>
              <a:t>October</a:t>
            </a:r>
            <a:r>
              <a:rPr lang="pt-PT" sz="1000" i="1" dirty="0">
                <a:effectLst/>
                <a:latin typeface="Century Schoolbook" charset="0"/>
                <a:ea typeface="Calibri" charset="0"/>
                <a:cs typeface="Times New Roman" charset="0"/>
              </a:rPr>
              <a:t> 2017)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6" name="Caixa de texto 3"/>
          <p:cNvSpPr txBox="1"/>
          <p:nvPr/>
        </p:nvSpPr>
        <p:spPr>
          <a:xfrm>
            <a:off x="0" y="4516354"/>
            <a:ext cx="10479505" cy="85725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>
                <a:effectLst/>
                <a:latin typeface="Century Schoolbook" charset="0"/>
                <a:ea typeface="Calibri" charset="0"/>
                <a:cs typeface="Times New Roman" charset="0"/>
              </a:rPr>
              <a:t>Bárbara Silva </a:t>
            </a:r>
            <a:r>
              <a:rPr lang="pt-PT" sz="1100" b="1">
                <a:effectLst/>
                <a:latin typeface="Century Schoolbook" charset="0"/>
                <a:ea typeface="Calibri" charset="0"/>
                <a:cs typeface="Times New Roman" charset="0"/>
              </a:rPr>
              <a:t>	up201505628</a:t>
            </a:r>
            <a:r>
              <a:rPr lang="pt-PT" sz="110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Julieta Frade	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up201506530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Ventura Pereira	</a:t>
            </a:r>
            <a:r>
              <a:rPr lang="pt-PT" sz="1100" b="1" dirty="0">
                <a:effectLst/>
                <a:latin typeface="Century Schoolbook" charset="0"/>
                <a:ea typeface="Calibri" charset="0"/>
                <a:cs typeface="Times New Roman" charset="0"/>
              </a:rPr>
              <a:t>up201404690</a:t>
            </a: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@fe.up.pt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Century Schoolbook" charset="0"/>
                <a:ea typeface="Calibri" charset="0"/>
                <a:cs typeface="Times New Roman" charset="0"/>
              </a:rPr>
              <a:t> </a:t>
            </a:r>
            <a:endParaRPr lang="en-GB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9505" y="-1"/>
            <a:ext cx="421106" cy="6858001"/>
          </a:xfrm>
          <a:prstGeom prst="rect">
            <a:avLst/>
          </a:prstGeom>
          <a:solidFill>
            <a:srgbClr val="982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Bárbara Silva</dc:creator>
  <cp:lastModifiedBy>Bárbara Silva</cp:lastModifiedBy>
  <cp:revision>2</cp:revision>
  <dcterms:created xsi:type="dcterms:W3CDTF">2017-10-12T18:14:15Z</dcterms:created>
  <dcterms:modified xsi:type="dcterms:W3CDTF">2017-10-17T11:47:48Z</dcterms:modified>
</cp:coreProperties>
</file>