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2AEA411-FBFD-4AF6-9CCC-966389F2DBBC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886823B-173E-4FDB-A6CB-77BFE44A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70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A411-FBFD-4AF6-9CCC-966389F2DBBC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823B-173E-4FDB-A6CB-77BFE44A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58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A411-FBFD-4AF6-9CCC-966389F2DBBC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823B-173E-4FDB-A6CB-77BFE44A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327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A411-FBFD-4AF6-9CCC-966389F2DBBC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823B-173E-4FDB-A6CB-77BFE44A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510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A411-FBFD-4AF6-9CCC-966389F2DBBC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823B-173E-4FDB-A6CB-77BFE44A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67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A411-FBFD-4AF6-9CCC-966389F2DBBC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823B-173E-4FDB-A6CB-77BFE44A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334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A411-FBFD-4AF6-9CCC-966389F2DBBC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823B-173E-4FDB-A6CB-77BFE44A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872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2AEA411-FBFD-4AF6-9CCC-966389F2DBBC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823B-173E-4FDB-A6CB-77BFE44A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71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2AEA411-FBFD-4AF6-9CCC-966389F2DBBC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823B-173E-4FDB-A6CB-77BFE44A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4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A411-FBFD-4AF6-9CCC-966389F2DBBC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823B-173E-4FDB-A6CB-77BFE44A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27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A411-FBFD-4AF6-9CCC-966389F2DBBC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823B-173E-4FDB-A6CB-77BFE44A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52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A411-FBFD-4AF6-9CCC-966389F2DBBC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823B-173E-4FDB-A6CB-77BFE44A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45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A411-FBFD-4AF6-9CCC-966389F2DBBC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823B-173E-4FDB-A6CB-77BFE44A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72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A411-FBFD-4AF6-9CCC-966389F2DBBC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823B-173E-4FDB-A6CB-77BFE44A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49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A411-FBFD-4AF6-9CCC-966389F2DBBC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823B-173E-4FDB-A6CB-77BFE44A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41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A411-FBFD-4AF6-9CCC-966389F2DBBC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823B-173E-4FDB-A6CB-77BFE44A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88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A411-FBFD-4AF6-9CCC-966389F2DBBC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823B-173E-4FDB-A6CB-77BFE44A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9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2AEA411-FBFD-4AF6-9CCC-966389F2DBBC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886823B-173E-4FDB-A6CB-77BFE44A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57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2E9B9-778B-490C-8301-E337B948A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24AD97-D097-4A9A-A7B2-7539CF83D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Ana Julia </a:t>
            </a:r>
            <a:r>
              <a:rPr lang="pt-BR" sz="2000" dirty="0" err="1"/>
              <a:t>Mazzoni</a:t>
            </a:r>
            <a:r>
              <a:rPr lang="pt-BR" sz="2000" dirty="0"/>
              <a:t> Gonçalves</a:t>
            </a:r>
          </a:p>
        </p:txBody>
      </p:sp>
    </p:spTree>
    <p:extLst>
      <p:ext uri="{BB962C8B-B14F-4D97-AF65-F5344CB8AC3E}">
        <p14:creationId xmlns:p14="http://schemas.microsoft.com/office/powerpoint/2010/main" val="1691523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A45D-CBA8-45ED-84A7-1234DBB5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Jeon</a:t>
            </a:r>
            <a:r>
              <a:rPr lang="pt-BR" dirty="0"/>
              <a:t> </a:t>
            </a:r>
            <a:r>
              <a:rPr lang="pt-BR" dirty="0" err="1"/>
              <a:t>Jungkook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826562-A346-4786-87BF-266261F90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10" y="2603500"/>
            <a:ext cx="7772400" cy="3416300"/>
          </a:xfrm>
        </p:spPr>
        <p:txBody>
          <a:bodyPr>
            <a:normAutofit lnSpcReduction="10000"/>
          </a:bodyPr>
          <a:lstStyle/>
          <a:p>
            <a:r>
              <a:rPr lang="pt-BR" sz="2400" dirty="0" err="1"/>
              <a:t>Jeon</a:t>
            </a:r>
            <a:r>
              <a:rPr lang="pt-BR" sz="2400" dirty="0"/>
              <a:t> Jung-</a:t>
            </a:r>
            <a:r>
              <a:rPr lang="pt-BR" sz="2400" dirty="0" err="1"/>
              <a:t>kook</a:t>
            </a:r>
            <a:r>
              <a:rPr lang="pt-BR" sz="2400" dirty="0"/>
              <a:t> OMC, mais frequentemente creditado na carreira musical apenas como </a:t>
            </a:r>
            <a:r>
              <a:rPr lang="pt-BR" sz="2400" dirty="0" err="1"/>
              <a:t>Jungkook</a:t>
            </a:r>
            <a:r>
              <a:rPr lang="pt-BR" sz="2400" dirty="0"/>
              <a:t>, é um cantor, compositor, dançarino e produtor musical sul-coreano.</a:t>
            </a:r>
          </a:p>
          <a:p>
            <a:endParaRPr lang="pt-BR" sz="2400" dirty="0"/>
          </a:p>
          <a:p>
            <a:r>
              <a:rPr lang="pt-BR" sz="2400" b="1" dirty="0"/>
              <a:t> </a:t>
            </a:r>
            <a:r>
              <a:rPr lang="pt-BR" sz="2400" dirty="0"/>
              <a:t>1 de setembro de 1997 </a:t>
            </a:r>
          </a:p>
          <a:p>
            <a:endParaRPr lang="pt-BR" sz="2400" dirty="0"/>
          </a:p>
          <a:p>
            <a:r>
              <a:rPr lang="pt-BR" sz="2400" dirty="0"/>
              <a:t>1,79 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DFEA0A-7DD9-4883-930C-E913A4878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432" y="2603500"/>
            <a:ext cx="3157780" cy="28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90917-6300-443A-A759-2F90D05D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578" y="2630080"/>
            <a:ext cx="4367419" cy="1034592"/>
          </a:xfrm>
        </p:spPr>
        <p:txBody>
          <a:bodyPr>
            <a:normAutofit fontScale="9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Alguns dos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F646BC9-D285-496D-992A-0B68BEA388C7}"/>
              </a:ext>
            </a:extLst>
          </p:cNvPr>
          <p:cNvSpPr/>
          <p:nvPr/>
        </p:nvSpPr>
        <p:spPr>
          <a:xfrm>
            <a:off x="6863400" y="1305341"/>
            <a:ext cx="408952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4D5156"/>
                </a:solidFill>
                <a:latin typeface="Google Sans"/>
              </a:rPr>
              <a:t>O </a:t>
            </a:r>
            <a:r>
              <a:rPr lang="pt-BR" sz="2400" dirty="0">
                <a:solidFill>
                  <a:srgbClr val="040C28"/>
                </a:solidFill>
                <a:latin typeface="Google Sans"/>
              </a:rPr>
              <a:t>BTS</a:t>
            </a:r>
            <a:r>
              <a:rPr lang="pt-BR" sz="2400" dirty="0">
                <a:solidFill>
                  <a:srgbClr val="4D5156"/>
                </a:solidFill>
                <a:latin typeface="Google Sans"/>
              </a:rPr>
              <a:t> detém os </a:t>
            </a:r>
            <a:r>
              <a:rPr lang="pt-BR" sz="2400" dirty="0">
                <a:solidFill>
                  <a:srgbClr val="040C28"/>
                </a:solidFill>
                <a:latin typeface="Google Sans"/>
              </a:rPr>
              <a:t>recordes</a:t>
            </a:r>
            <a:r>
              <a:rPr lang="pt-BR" sz="2400" dirty="0">
                <a:solidFill>
                  <a:srgbClr val="4D5156"/>
                </a:solidFill>
                <a:latin typeface="Google Sans"/>
              </a:rPr>
              <a:t> de vídeo de um grupo de K-pop mais visto no YouTube em 24 horas; o tempo mais rápido a alcançar um milhão de seguidores no </a:t>
            </a:r>
            <a:r>
              <a:rPr lang="pt-BR" sz="2400" dirty="0" err="1">
                <a:solidFill>
                  <a:srgbClr val="4D5156"/>
                </a:solidFill>
                <a:latin typeface="Google Sans"/>
              </a:rPr>
              <a:t>TikTok</a:t>
            </a:r>
            <a:r>
              <a:rPr lang="pt-BR" sz="2400" dirty="0">
                <a:solidFill>
                  <a:srgbClr val="4D5156"/>
                </a:solidFill>
                <a:latin typeface="Google Sans"/>
              </a:rPr>
              <a:t>; o vídeo de música mais visto no YouTube em 24 horas; e o maior número de ingressos vendidos para um concerto transmitido ao vivo em 2021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554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0B926-3021-4A5B-AA0A-E510DF6B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1E7043-F240-4221-AEDC-3DA3AC5E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BTS, também conhecido como </a:t>
            </a:r>
            <a:r>
              <a:rPr lang="pt-BR" sz="2400" dirty="0" err="1"/>
              <a:t>Bangtan</a:t>
            </a:r>
            <a:r>
              <a:rPr lang="pt-BR" sz="2400" dirty="0"/>
              <a:t> Boys é um grupo masculino sul-coreano formado pela empresa Big Hit Music, uma subsidiária da HYBE Corporation, em 2013. Ele é composto por sete membros: RM, Jin, SUGA, J-Hope, </a:t>
            </a:r>
            <a:r>
              <a:rPr lang="pt-BR" sz="2400" dirty="0" err="1"/>
              <a:t>Jimin</a:t>
            </a:r>
            <a:r>
              <a:rPr lang="pt-BR" sz="2400" dirty="0"/>
              <a:t>, V e </a:t>
            </a:r>
            <a:r>
              <a:rPr lang="pt-BR" sz="2400" dirty="0" err="1"/>
              <a:t>Jungkook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556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66386-7344-4430-9E4C-E76FDAF8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MEMBROS: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6BE43C-9792-44FA-BCE2-28C539EDC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Kim </a:t>
            </a:r>
            <a:r>
              <a:rPr lang="pt-BR" sz="2000" b="1" dirty="0" err="1"/>
              <a:t>Namjoon</a:t>
            </a:r>
            <a:r>
              <a:rPr lang="pt-BR" sz="2000" b="1" dirty="0"/>
              <a:t>;</a:t>
            </a:r>
          </a:p>
          <a:p>
            <a:r>
              <a:rPr lang="pt-BR" sz="2000" b="1" dirty="0"/>
              <a:t>Kim </a:t>
            </a:r>
            <a:r>
              <a:rPr lang="pt-BR" sz="2000" b="1" dirty="0" err="1"/>
              <a:t>Seokjin</a:t>
            </a:r>
            <a:r>
              <a:rPr lang="pt-BR" sz="2000" b="1" dirty="0"/>
              <a:t>;</a:t>
            </a:r>
          </a:p>
          <a:p>
            <a:r>
              <a:rPr lang="pt-BR" sz="2000" b="1" dirty="0"/>
              <a:t>Min </a:t>
            </a:r>
            <a:r>
              <a:rPr lang="pt-BR" sz="2000" b="1" dirty="0" err="1"/>
              <a:t>Yoongi</a:t>
            </a:r>
            <a:r>
              <a:rPr lang="pt-BR" sz="2000" b="1" dirty="0"/>
              <a:t>;</a:t>
            </a:r>
          </a:p>
          <a:p>
            <a:r>
              <a:rPr lang="pt-BR" sz="2000" b="1" dirty="0"/>
              <a:t>Jung </a:t>
            </a:r>
            <a:r>
              <a:rPr lang="pt-BR" sz="2000" b="1" dirty="0" err="1"/>
              <a:t>Hoseok</a:t>
            </a:r>
            <a:r>
              <a:rPr lang="pt-BR" sz="2000" b="1" dirty="0"/>
              <a:t>;</a:t>
            </a:r>
          </a:p>
          <a:p>
            <a:r>
              <a:rPr lang="pt-BR" sz="2000" b="1" dirty="0"/>
              <a:t>Park </a:t>
            </a:r>
            <a:r>
              <a:rPr lang="pt-BR" sz="2000" b="1" dirty="0" err="1"/>
              <a:t>Jimin</a:t>
            </a:r>
            <a:r>
              <a:rPr lang="pt-BR" sz="2000" b="1" dirty="0"/>
              <a:t>;</a:t>
            </a:r>
          </a:p>
          <a:p>
            <a:r>
              <a:rPr lang="pt-BR" sz="2000" b="1" dirty="0"/>
              <a:t>Kim </a:t>
            </a:r>
            <a:r>
              <a:rPr lang="pt-BR" sz="2000" b="1" dirty="0" err="1"/>
              <a:t>Taehyung</a:t>
            </a:r>
            <a:r>
              <a:rPr lang="pt-BR" sz="2000" b="1" dirty="0"/>
              <a:t>;</a:t>
            </a:r>
          </a:p>
          <a:p>
            <a:r>
              <a:rPr lang="pt-BR" sz="2000" b="1" dirty="0" err="1"/>
              <a:t>Jeon</a:t>
            </a:r>
            <a:r>
              <a:rPr lang="pt-BR" sz="2000" b="1" dirty="0"/>
              <a:t> </a:t>
            </a:r>
            <a:r>
              <a:rPr lang="pt-BR" sz="2000" b="1" dirty="0" err="1"/>
              <a:t>Jungkook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1889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2A947-59EB-4C28-B43F-06003ACA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Kim </a:t>
            </a:r>
            <a:r>
              <a:rPr lang="pt-BR" dirty="0" err="1"/>
              <a:t>Namjoon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3D7D6A-404D-481E-A2D1-2760E0C42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51" y="2981604"/>
            <a:ext cx="7213794" cy="2962413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Kim </a:t>
            </a:r>
            <a:r>
              <a:rPr lang="pt-BR" sz="2400" dirty="0" err="1"/>
              <a:t>Namjoon</a:t>
            </a:r>
            <a:r>
              <a:rPr lang="pt-BR" sz="2400" dirty="0"/>
              <a:t>, mais conhecido por seu nome artístico RM, é um rapper, cantor, compositor e produtor musical sul-coreano.</a:t>
            </a:r>
          </a:p>
          <a:p>
            <a:endParaRPr lang="pt-BR" sz="2400" dirty="0"/>
          </a:p>
          <a:p>
            <a:r>
              <a:rPr lang="pt-BR" sz="2400" dirty="0"/>
              <a:t>12 de setembro de 1994</a:t>
            </a:r>
          </a:p>
          <a:p>
            <a:endParaRPr lang="pt-BR" sz="2400" dirty="0"/>
          </a:p>
          <a:p>
            <a:r>
              <a:rPr lang="pt-BR" sz="2400" dirty="0"/>
              <a:t>1,81 m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7C8A3C-5B6E-4BC9-9DA0-7F000687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148" y="2667786"/>
            <a:ext cx="2614463" cy="261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0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B310D-D27A-46E6-8954-ED3A053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Kim </a:t>
            </a:r>
            <a:r>
              <a:rPr lang="pt-BR" dirty="0" err="1"/>
              <a:t>Seokjin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97C91-4EA3-4858-AC33-B74B419FE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765" y="2415209"/>
            <a:ext cx="6659218" cy="3604591"/>
          </a:xfrm>
        </p:spPr>
        <p:txBody>
          <a:bodyPr>
            <a:noAutofit/>
          </a:bodyPr>
          <a:lstStyle/>
          <a:p>
            <a:r>
              <a:rPr lang="pt-BR" sz="2400" dirty="0"/>
              <a:t>Kim </a:t>
            </a:r>
            <a:r>
              <a:rPr lang="pt-BR" sz="2400" dirty="0" err="1"/>
              <a:t>Seok-jin</a:t>
            </a:r>
            <a:r>
              <a:rPr lang="pt-BR" sz="2400" dirty="0"/>
              <a:t>, mais conhecido na carreira musical por seu nome artístico Jin, é um cantor, ator, compositor e dançarino sul-coreano.</a:t>
            </a:r>
          </a:p>
          <a:p>
            <a:endParaRPr lang="pt-BR" sz="2400" dirty="0"/>
          </a:p>
          <a:p>
            <a:r>
              <a:rPr lang="pt-BR" sz="2400" dirty="0"/>
              <a:t>4 de dezembro de 1992</a:t>
            </a:r>
          </a:p>
          <a:p>
            <a:endParaRPr lang="pt-BR" sz="2400" dirty="0"/>
          </a:p>
          <a:p>
            <a:r>
              <a:rPr lang="pt-BR" sz="2400" dirty="0"/>
              <a:t>1,79 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2762AB-09C3-43D9-95C2-69A7F166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474" y="2724347"/>
            <a:ext cx="266778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9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9D68A-663E-4308-97EC-1F3D609F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 </a:t>
            </a:r>
            <a:r>
              <a:rPr lang="pt-BR" dirty="0" err="1"/>
              <a:t>Yoongi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90E3FD-4766-4577-914F-C4DE2AA37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875863" cy="3416300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Min </a:t>
            </a:r>
            <a:r>
              <a:rPr lang="pt-BR" sz="2400" dirty="0" err="1"/>
              <a:t>Yoon-gi</a:t>
            </a:r>
            <a:r>
              <a:rPr lang="pt-BR" sz="2400" dirty="0"/>
              <a:t>, mais conhecido por seus nomes artísticos Suga e </a:t>
            </a:r>
            <a:r>
              <a:rPr lang="pt-BR" sz="2400" dirty="0" err="1"/>
              <a:t>Agust</a:t>
            </a:r>
            <a:r>
              <a:rPr lang="pt-BR" sz="2400" dirty="0"/>
              <a:t> D, é um rapper, compositor e produtor musical sul-coreano.</a:t>
            </a:r>
          </a:p>
          <a:p>
            <a:endParaRPr lang="pt-BR" sz="2400" dirty="0"/>
          </a:p>
          <a:p>
            <a:r>
              <a:rPr lang="pt-BR" sz="2400" dirty="0"/>
              <a:t> 9 de março de 1993</a:t>
            </a:r>
          </a:p>
          <a:p>
            <a:endParaRPr lang="pt-BR" sz="2400" dirty="0"/>
          </a:p>
          <a:p>
            <a:r>
              <a:rPr lang="pt-BR" sz="2400" dirty="0"/>
              <a:t>1,74 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D906C8-BEE1-4C94-A990-22888242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941" y="2603500"/>
            <a:ext cx="2799955" cy="280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2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E796D-7D0D-43D9-BB7C-DCEEDE3A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Jung </a:t>
            </a:r>
            <a:r>
              <a:rPr lang="pt-BR" dirty="0" err="1"/>
              <a:t>Hoseok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9946C3-22CA-4D3E-92A9-C5C3DFECB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766533" cy="3416300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Jung </a:t>
            </a:r>
            <a:r>
              <a:rPr lang="pt-BR" sz="2400" dirty="0" err="1"/>
              <a:t>Hoseok</a:t>
            </a:r>
            <a:r>
              <a:rPr lang="pt-BR" sz="2400" dirty="0"/>
              <a:t>, mais conhecido na carreira musical por seu nome artístico J-Hope, é um rapper, dançarino, compositor e produtor musical sul-coreano.</a:t>
            </a:r>
          </a:p>
          <a:p>
            <a:endParaRPr lang="pt-BR" sz="2400" dirty="0"/>
          </a:p>
          <a:p>
            <a:r>
              <a:rPr lang="pt-BR" sz="2400" dirty="0"/>
              <a:t>18 de fevereiro de 1994 </a:t>
            </a:r>
          </a:p>
          <a:p>
            <a:endParaRPr lang="pt-BR" sz="2400" dirty="0"/>
          </a:p>
          <a:p>
            <a:r>
              <a:rPr lang="pt-BR" sz="2400" dirty="0"/>
              <a:t>1,77 m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4EA3F5-B0FC-4F40-ABE6-E3DD6A578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135" y="2469823"/>
            <a:ext cx="2894029" cy="279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6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6AFE3-B00C-400B-8EBC-0F4CC1A7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Park </a:t>
            </a:r>
            <a:r>
              <a:rPr lang="pt-BR" dirty="0" err="1"/>
              <a:t>Jimin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DBBC95-6649-46F3-9D63-253EEA889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7064707" cy="3416300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Park </a:t>
            </a:r>
            <a:r>
              <a:rPr lang="pt-BR" sz="2400" dirty="0" err="1"/>
              <a:t>Ji-min</a:t>
            </a:r>
            <a:r>
              <a:rPr lang="pt-BR" sz="2400" dirty="0"/>
              <a:t> , mais frequentemente creditado na carreira musical apenas como </a:t>
            </a:r>
            <a:r>
              <a:rPr lang="pt-BR" sz="2400" dirty="0" err="1"/>
              <a:t>Jimin</a:t>
            </a:r>
            <a:r>
              <a:rPr lang="pt-BR" sz="2400" dirty="0"/>
              <a:t>, é um cantor e dançarino sul-coreano. </a:t>
            </a:r>
          </a:p>
          <a:p>
            <a:endParaRPr lang="pt-BR" sz="2400" dirty="0"/>
          </a:p>
          <a:p>
            <a:r>
              <a:rPr lang="pt-BR" sz="2400" dirty="0"/>
              <a:t>13 de outubro de 1995 </a:t>
            </a:r>
          </a:p>
          <a:p>
            <a:endParaRPr lang="pt-BR" sz="2400" dirty="0"/>
          </a:p>
          <a:p>
            <a:r>
              <a:rPr lang="pt-BR" sz="2400" dirty="0"/>
              <a:t>1,74 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0D4F64-BDBC-4BF7-94F1-4E71BADDD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626" y="2496311"/>
            <a:ext cx="3120272" cy="267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3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F975E-EE87-4933-B6B7-5C1C08E6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Kim </a:t>
            </a:r>
            <a:r>
              <a:rPr lang="pt-BR" dirty="0" err="1"/>
              <a:t>Taehyung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F1CB05-34DB-4158-8CA0-F780CCE8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7462272" cy="3416300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Kim Tae-</a:t>
            </a:r>
            <a:r>
              <a:rPr lang="pt-BR" sz="2400" dirty="0" err="1"/>
              <a:t>Hyung</a:t>
            </a:r>
            <a:r>
              <a:rPr lang="pt-BR" sz="2400" dirty="0"/>
              <a:t>, mais conhecido na carreira musical por seu nome artístico V, é um cantor, compositor, produtor musical e ator sul-coreano.</a:t>
            </a:r>
          </a:p>
          <a:p>
            <a:endParaRPr lang="pt-BR" sz="2400" dirty="0"/>
          </a:p>
          <a:p>
            <a:r>
              <a:rPr lang="pt-BR" sz="2400" dirty="0"/>
              <a:t>30 de dezembro de 1995 </a:t>
            </a:r>
          </a:p>
          <a:p>
            <a:endParaRPr lang="pt-BR" sz="2400" dirty="0"/>
          </a:p>
          <a:p>
            <a:r>
              <a:rPr lang="pt-BR" sz="2400" dirty="0"/>
              <a:t>1,79 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A95771-C495-4BEB-B033-33DFD7D6E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794" y="2603500"/>
            <a:ext cx="2900100" cy="28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39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113</TotalTime>
  <Words>390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Google Sans</vt:lpstr>
      <vt:lpstr>Wingdings 3</vt:lpstr>
      <vt:lpstr>Íon - Sala da Diretoria</vt:lpstr>
      <vt:lpstr>BTS</vt:lpstr>
      <vt:lpstr>INTRODUÇÃO </vt:lpstr>
      <vt:lpstr>MEMBROS:</vt:lpstr>
      <vt:lpstr>Kim Namjoon</vt:lpstr>
      <vt:lpstr>Kim Seokjin</vt:lpstr>
      <vt:lpstr>Min Yoongi</vt:lpstr>
      <vt:lpstr>Jung Hoseok</vt:lpstr>
      <vt:lpstr>Park Jimin</vt:lpstr>
      <vt:lpstr>Kim Taehyung</vt:lpstr>
      <vt:lpstr>Jeon Jungkook</vt:lpstr>
      <vt:lpstr>Alguns dos Recordes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</dc:title>
  <dc:creator>ANA_23040@etec.edu</dc:creator>
  <cp:lastModifiedBy>ANA_23040@etec.edu</cp:lastModifiedBy>
  <cp:revision>12</cp:revision>
  <dcterms:created xsi:type="dcterms:W3CDTF">2023-06-07T14:31:18Z</dcterms:created>
  <dcterms:modified xsi:type="dcterms:W3CDTF">2023-06-23T18:09:04Z</dcterms:modified>
</cp:coreProperties>
</file>