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EC6E7-289B-463A-9895-B6C91A71C7D6}" v="974" dt="2021-04-03T15:11:45.346"/>
    <p1510:client id="{E464AA46-90E3-4D51-B023-09F98AEB8259}" v="172" dt="2021-04-03T19:02:11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8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4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3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8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3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8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Domino's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cs typeface="Calibri"/>
              </a:rPr>
              <a:t>Julieta Taseva</a:t>
            </a:r>
          </a:p>
          <a:p>
            <a:r>
              <a:rPr lang="en-US" sz="2800" dirty="0">
                <a:solidFill>
                  <a:schemeClr val="accent1"/>
                </a:solidFill>
                <a:cs typeface="Calibri"/>
              </a:rPr>
              <a:t>Teodora Georgieva</a:t>
            </a: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B70A9-AF4C-4B5F-B369-BD7D4B00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 for your attention!</a:t>
            </a:r>
            <a:endParaRPr lang="en-US" sz="6000" kern="1200">
              <a:solidFill>
                <a:schemeClr val="accent1"/>
              </a:solidFill>
              <a:latin typeface="+mj-lt"/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9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51688-D50D-4243-8E66-E3D05BD5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cs typeface="Calibri Light"/>
              </a:rPr>
              <a:t>Main Functionalities</a:t>
            </a:r>
            <a:endParaRPr lang="en-US" dirty="0">
              <a:solidFill>
                <a:schemeClr val="accent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78E8DD-3182-4F61-A5D0-692EC40FA496}"/>
              </a:ext>
            </a:extLst>
          </p:cNvPr>
          <p:cNvSpPr txBox="1">
            <a:spLocks/>
          </p:cNvSpPr>
          <p:nvPr/>
        </p:nvSpPr>
        <p:spPr>
          <a:xfrm>
            <a:off x="1013205" y="226974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cs typeface="Calibri"/>
              </a:rPr>
              <a:t>Register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cs typeface="Calibri"/>
              </a:rPr>
              <a:t>Login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cs typeface="Calibri"/>
              </a:rPr>
              <a:t>Logout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cs typeface="Calibri"/>
              </a:rPr>
              <a:t>Add address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cs typeface="Calibri"/>
              </a:rPr>
              <a:t>Choose address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4296862-87AD-435C-A183-B388E7D2923D}"/>
              </a:ext>
            </a:extLst>
          </p:cNvPr>
          <p:cNvSpPr txBox="1">
            <a:spLocks/>
          </p:cNvSpPr>
          <p:nvPr/>
        </p:nvSpPr>
        <p:spPr>
          <a:xfrm>
            <a:off x="6192913" y="219667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cs typeface="Calibri"/>
              </a:rPr>
              <a:t>Choose pizza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cs typeface="Calibri"/>
              </a:rPr>
              <a:t>Modify pizza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cs typeface="Calibri"/>
              </a:rPr>
              <a:t>Make order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cs typeface="Calibri"/>
              </a:rPr>
              <a:t>Modify order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3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456BC9-B9BF-4C5B-B1A1-CF71AA87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ea typeface="+mj-lt"/>
                <a:cs typeface="+mj-lt"/>
              </a:rPr>
              <a:t>Used technologies</a:t>
            </a:r>
            <a:endParaRPr lang="en-US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5B72F0-B291-41F9-806D-1C82992D4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254" y="2201406"/>
            <a:ext cx="5181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Java EE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MySQL</a:t>
            </a:r>
            <a:endParaRPr lang="en-US" dirty="0">
              <a:solidFill>
                <a:schemeClr val="accent1"/>
              </a:solidFill>
              <a:cs typeface="Calibri" panose="020F0502020204030204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Hibernate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Maven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Spring Boot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Lombok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</a:rPr>
              <a:t>BCrypt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cs typeface="Calibri"/>
              </a:rPr>
              <a:t>Spring Data JPA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cs typeface="Calibri"/>
              </a:rPr>
              <a:t>Swagger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cs typeface="Calibri"/>
              </a:rPr>
              <a:t>Log4j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>
              <a:buFont typeface="Courier New" panose="020B0604020202020204" pitchFamily="34" charset="0"/>
              <a:buChar char="o"/>
            </a:pP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8EDE7A3-E859-4E61-9DAC-B2F6055A1BE7}"/>
              </a:ext>
            </a:extLst>
          </p:cNvPr>
          <p:cNvSpPr txBox="1">
            <a:spLocks/>
          </p:cNvSpPr>
          <p:nvPr/>
        </p:nvSpPr>
        <p:spPr>
          <a:xfrm>
            <a:off x="6685799" y="220140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IntelliJ Idea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GIT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Postman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Courier New" panose="020B0604020202020204" pitchFamily="34" charset="0"/>
              <a:buChar char="o"/>
            </a:pPr>
            <a:endParaRPr lang="en-US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7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8C078F-A71D-4F61-960D-C8687EE2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0500" y="86388"/>
            <a:ext cx="4096011" cy="138819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ea typeface="+mj-lt"/>
                <a:cs typeface="+mj-lt"/>
              </a:rPr>
              <a:t>Database Diagram</a:t>
            </a:r>
            <a:endParaRPr lang="en-US" dirty="0">
              <a:solidFill>
                <a:schemeClr val="accent1"/>
              </a:solidFill>
              <a:cs typeface="Calibri Light"/>
            </a:endParaRPr>
          </a:p>
        </p:txBody>
      </p:sp>
      <p:pic>
        <p:nvPicPr>
          <p:cNvPr id="15" name="Picture 16" descr="Diagram&#10;&#10;Description automatically generated">
            <a:extLst>
              <a:ext uri="{FF2B5EF4-FFF2-40B4-BE49-F238E27FC236}">
                <a16:creationId xmlns:a16="http://schemas.microsoft.com/office/drawing/2014/main" id="{6A2B265A-9A1B-40BD-B200-33B1924CF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-347"/>
            <a:ext cx="8898730" cy="67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6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AD7AED-A081-49CD-87BF-B74629805FDA}"/>
              </a:ext>
            </a:extLst>
          </p:cNvPr>
          <p:cNvSpPr txBox="1">
            <a:spLocks/>
          </p:cNvSpPr>
          <p:nvPr/>
        </p:nvSpPr>
        <p:spPr>
          <a:xfrm>
            <a:off x="671512" y="3294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  <a:cs typeface="Calibri Light"/>
              </a:rPr>
              <a:t>Class diagram</a:t>
            </a:r>
            <a:endParaRPr lang="en-US" dirty="0">
              <a:solidFill>
                <a:schemeClr val="accent1"/>
              </a:solidFill>
              <a:ea typeface="+mj-lt"/>
              <a:cs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8BC7B1-0822-4AD2-8153-FF9CF0EFD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794" y="1825625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  <a:cs typeface="Calibri"/>
              </a:rPr>
              <a:t>Controllers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Additional Product Controller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Address Controller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Cart Controller</a:t>
            </a:r>
            <a:endParaRPr lang="en-US" dirty="0">
              <a:solidFill>
                <a:schemeClr val="accent1"/>
              </a:solidFill>
              <a:cs typeface="Calibri" panose="020F0502020204030204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Ingredient Controller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Order Controller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Pizza Controller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User Controller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Session Manager</a:t>
            </a:r>
            <a:endParaRPr lang="en-US" dirty="0">
              <a:solidFill>
                <a:schemeClr val="accent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  <a:cs typeface="Calibri" panose="020F0502020204030204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1C5FF3A-C380-4ECE-940C-A6D4694041E7}"/>
              </a:ext>
            </a:extLst>
          </p:cNvPr>
          <p:cNvSpPr txBox="1">
            <a:spLocks/>
          </p:cNvSpPr>
          <p:nvPr/>
        </p:nvSpPr>
        <p:spPr>
          <a:xfrm>
            <a:off x="6377216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solidFill>
                  <a:schemeClr val="accent1"/>
                </a:solidFill>
                <a:ea typeface="+mn-lt"/>
                <a:cs typeface="+mn-lt"/>
              </a:rPr>
              <a:t>Services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Additional Product Service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Address Service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Cart Service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Ingredient Service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Order Service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Pizza Service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User Service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02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832E7-2C5F-46DA-9367-D630A71897E7}"/>
              </a:ext>
            </a:extLst>
          </p:cNvPr>
          <p:cNvSpPr txBox="1">
            <a:spLocks/>
          </p:cNvSpPr>
          <p:nvPr/>
        </p:nvSpPr>
        <p:spPr>
          <a:xfrm>
            <a:off x="671512" y="3294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  <a:cs typeface="Calibri Light"/>
              </a:rPr>
              <a:t>Class diagram</a:t>
            </a:r>
            <a:endParaRPr lang="en-US" dirty="0">
              <a:solidFill>
                <a:schemeClr val="accent1"/>
              </a:solidFill>
              <a:ea typeface="+mj-lt"/>
              <a:cs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11A74D-1628-4C31-8AC9-C4BF4DF3A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647031"/>
            <a:ext cx="5860257" cy="47799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  <a:ea typeface="+mn-lt"/>
                <a:cs typeface="+mn-lt"/>
              </a:rPr>
              <a:t>Repositories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Additional Product Repository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Additional Product Order Repository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Address Repository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Cart Repository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Ingredient Repository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7F11EB-1662-49AB-8627-DE629B2E13A3}"/>
              </a:ext>
            </a:extLst>
          </p:cNvPr>
          <p:cNvSpPr txBox="1">
            <a:spLocks/>
          </p:cNvSpPr>
          <p:nvPr/>
        </p:nvSpPr>
        <p:spPr>
          <a:xfrm>
            <a:off x="6755606" y="207565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Order Repository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Pizza Repository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Pizza Order Repository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User Repository</a:t>
            </a:r>
            <a:endParaRPr lang="en-US" dirty="0">
              <a:solidFill>
                <a:schemeClr val="accent1"/>
              </a:solidFill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8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7DA6D2-C977-45A2-A6DA-CD68D6EF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ea typeface="+mj-lt"/>
                <a:cs typeface="+mj-lt"/>
              </a:rPr>
              <a:t>Class Diagram Models</a:t>
            </a:r>
            <a:endParaRPr lang="en-US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8F9B88-32E1-4230-96B2-FF820AF6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794" y="1825625"/>
            <a:ext cx="5181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  <a:ea typeface="+mn-lt"/>
                <a:cs typeface="+mn-lt"/>
              </a:rPr>
              <a:t>POJOs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Additional Product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Additional Product Order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Address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Dough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Ingredient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Order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Pizza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Pizza Order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Pizza Size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User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  <a:ea typeface="+mn-lt"/>
              <a:cs typeface="+mn-lt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6634CD8-2340-4B5C-9C9F-0A67C1338638}"/>
              </a:ext>
            </a:extLst>
          </p:cNvPr>
          <p:cNvSpPr txBox="1">
            <a:spLocks/>
          </p:cNvSpPr>
          <p:nvPr/>
        </p:nvSpPr>
        <p:spPr>
          <a:xfrm>
            <a:off x="6100762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solidFill>
                  <a:schemeClr val="accent1"/>
                </a:solidFill>
                <a:ea typeface="+mn-lt"/>
                <a:cs typeface="+mn-lt"/>
              </a:rPr>
              <a:t>DTOs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Additional Product DTO – 3 types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Address DTO – 2 types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Cart DTO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Dough DTO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Error DTO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Ingredient DTO – 2 types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Order DTO – 2 types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Pizza DTO – 8 types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User DTO – 4 types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Success DTO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u="sng" dirty="0">
              <a:solidFill>
                <a:schemeClr val="accent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558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426C7C-DBB8-44D8-A9B6-31779D56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cs typeface="Calibri Light"/>
              </a:rPr>
              <a:t>Class Diagram Models</a:t>
            </a:r>
            <a:endParaRPr lang="en-US" dirty="0">
              <a:solidFill>
                <a:schemeClr val="accent1"/>
              </a:solidFill>
              <a:ea typeface="+mj-lt"/>
              <a:cs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25C5C7-F380-4538-8584-1B9D23B5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262" y="2075656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  <a:ea typeface="+mn-lt"/>
                <a:cs typeface="+mn-lt"/>
              </a:rPr>
              <a:t>DAOs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Additional Product DAO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Dough DAO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Order DAO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Pizza DAO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Pizza Size DAO</a:t>
            </a:r>
            <a:endParaRPr lang="en-US" dirty="0">
              <a:solidFill>
                <a:schemeClr val="accent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408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2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93FAF-4DCF-4F18-B6E8-7DF90E87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440" y="2543677"/>
            <a:ext cx="3962061" cy="4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9600" dirty="0">
                <a:solidFill>
                  <a:schemeClr val="accent1"/>
                </a:solidFill>
                <a:ea typeface="+mj-lt"/>
                <a:cs typeface="+mj-lt"/>
              </a:rPr>
              <a:t>DEMO</a:t>
            </a:r>
            <a:endParaRPr lang="en-US"/>
          </a:p>
          <a:p>
            <a:pPr algn="ctr"/>
            <a:endParaRPr lang="en-US" sz="9600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31" name="Rectangle 34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6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8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5C48E-506C-422F-BD45-ECE9AB52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Courier New" panose="020B0604020202020204" pitchFamily="34" charset="0"/>
              <a:buChar char="o"/>
            </a:pPr>
            <a:endParaRPr lang="en-US" sz="2000">
              <a:cs typeface="Calibri"/>
            </a:endParaRPr>
          </a:p>
          <a:p>
            <a:pPr>
              <a:buFont typeface="Courier New" panose="020B0604020202020204" pitchFamily="34" charset="0"/>
              <a:buChar char="o"/>
            </a:pPr>
            <a:endParaRPr lang="en-US" sz="2000">
              <a:cs typeface="Calibri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0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Domino's Project</vt:lpstr>
      <vt:lpstr>Main Functionalities</vt:lpstr>
      <vt:lpstr>Used technologies</vt:lpstr>
      <vt:lpstr>Database Diagram</vt:lpstr>
      <vt:lpstr>PowerPoint Presentation</vt:lpstr>
      <vt:lpstr>PowerPoint Presentation</vt:lpstr>
      <vt:lpstr>Class Diagram Models</vt:lpstr>
      <vt:lpstr>Class Diagram Models</vt:lpstr>
      <vt:lpstr>DEMO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299</cp:revision>
  <dcterms:created xsi:type="dcterms:W3CDTF">2021-04-03T14:11:53Z</dcterms:created>
  <dcterms:modified xsi:type="dcterms:W3CDTF">2021-04-03T19:13:59Z</dcterms:modified>
</cp:coreProperties>
</file>