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>
        <p:scale>
          <a:sx n="148" d="100"/>
          <a:sy n="148" d="100"/>
        </p:scale>
        <p:origin x="-3522" y="-1050"/>
      </p:cViewPr>
      <p:guideLst>
        <p:guide orient="horz" pos="331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FD81-E5E8-6D49-0936-5298B2519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95EA8-AC90-804E-5378-E0D092EF1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16129-2E97-D967-360A-F58F6BC5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BEC2-E1B7-4460-A5FB-F2AF487E4BAA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941A8-EC13-2597-05EF-9AA29181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3DA21-095E-1E2F-80C5-99B59A63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B913-B4CE-48C4-92CB-63A4997DF0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82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A0A7-15F8-D823-3557-6D57EFA5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C97F7-8898-38FE-0927-9CF07EC09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A45AF-8DCA-962E-C8B7-101C8228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BEC2-E1B7-4460-A5FB-F2AF487E4BAA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7FEBC-1EBC-D8D8-7F29-CC7AF072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B0F2-19FD-F6F3-C9AA-DF0292DB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B913-B4CE-48C4-92CB-63A4997DF0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378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76112-5BA3-788C-72D5-85F463092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C7516-4428-C130-B362-6AC696D57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D9653-6B27-CC7C-21D3-4B5B955B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BEC2-E1B7-4460-A5FB-F2AF487E4BAA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B6139-23BC-DC07-CE5B-59BAEDC2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7364E-3AB1-977C-9907-A335E6C0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B913-B4CE-48C4-92CB-63A4997DF0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94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5411-435B-7010-3A06-5713260D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1A8E-CB7D-C1E8-5B6C-E7A960B90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56D20-0EB9-DC69-06FB-29003BC6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BEC2-E1B7-4460-A5FB-F2AF487E4BAA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91944-C433-DD1E-2186-FC8DCC77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B3F0E-F4C8-9231-84E5-BE1E72CA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B913-B4CE-48C4-92CB-63A4997DF0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67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0D23-19E7-5D9F-507B-8C0A333A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DEA3C-28FF-8694-C25B-735B74567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1DC3-ED44-D970-C9C5-AC0DBAEF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BEC2-E1B7-4460-A5FB-F2AF487E4BAA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79F85-0A44-EE29-D6DE-02802D5B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46363-30A8-B9FF-5C59-ADA90F54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B913-B4CE-48C4-92CB-63A4997DF0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44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3721-0D34-D46D-3194-7AD4BE9E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ABBC-A29E-DCF5-7E1D-084A4D6CC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23E3C-ACAE-EECD-23AF-1966EC1D7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9BF6D-A782-9752-C0A8-3BE453BD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BEC2-E1B7-4460-A5FB-F2AF487E4BAA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8E98C-4527-E3AA-DA34-A1C49468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76BB3-E508-6258-479F-3D29EE70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B913-B4CE-48C4-92CB-63A4997DF0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BCA6-5C9C-38B7-5AD7-CA1AAAC4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30E9B-D8BA-BDF0-8C08-7118AE2C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B7F9A-299A-6402-766F-A19E9A831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0F753-F907-614D-658C-D8F42D0D0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FF666-6A8A-99F1-8D7F-F73A0A736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8722D-0026-D3EA-891B-74B0C636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BEC2-E1B7-4460-A5FB-F2AF487E4BAA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EE4DF-9D18-57BD-C842-5F254074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9522F-95AF-E9E5-ADC4-E8488B6D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B913-B4CE-48C4-92CB-63A4997DF0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35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6F31-8603-E174-F859-49702CD9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0D9CA-F280-C2EF-FFD2-61A35A57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BEC2-E1B7-4460-A5FB-F2AF487E4BAA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AD37F-4AA3-FEB3-CC82-9B16F4FB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C28FD-F3A8-728C-93B9-4722D852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B913-B4CE-48C4-92CB-63A4997DF0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60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79F05-A37C-0079-2EA6-08837B07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BEC2-E1B7-4460-A5FB-F2AF487E4BAA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D1A2F-34F4-F1D7-A6D5-12261F47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769FB-9273-B685-B0FD-641091CC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B913-B4CE-48C4-92CB-63A4997DF0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95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DB5B-B4A8-AD10-3B32-CD57D69C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9E59-EFCC-53F8-2BCC-FFF07005A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60027-5DEB-6E5B-B64D-609E7AAC9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44EEB-BC7F-6263-5C55-5309F128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BEC2-E1B7-4460-A5FB-F2AF487E4BAA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0F16C-ABCF-88F1-ED5B-B06CAE1B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2CD2A-A84F-DF70-7ECD-1214F54C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B913-B4CE-48C4-92CB-63A4997DF0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54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31D7-3DD7-DF50-BDBF-6805EE11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73601-D44B-4A0E-8C78-3D6B7EED2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46F2C-6C4D-4B6F-FE5B-1657B355A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1967F-3873-15DD-4EED-609E5EC0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BEC2-E1B7-4460-A5FB-F2AF487E4BAA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0451A-B429-BEF0-60A7-9E72B92A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66CA-BA7C-9B13-F414-E698882F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B913-B4CE-48C4-92CB-63A4997DF0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72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07F68-B525-8A46-3637-6B4789727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B5AC6-C3E7-417A-7333-015A80571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D365-C17A-D9F8-CC57-53B2EE27E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DBEC2-E1B7-4460-A5FB-F2AF487E4BAA}" type="datetimeFigureOut">
              <a:rPr lang="en-CA" smtClean="0"/>
              <a:t>2024-07-23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B9ACB-D9A6-2580-E35B-9150035E6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5E696-4263-8CBA-6F45-B7D7E7F43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0FB913-B4CE-48C4-92CB-63A4997DF0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97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8874-D691-9292-112C-21D15163B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105" y="-149900"/>
            <a:ext cx="9228943" cy="130414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F3FEE90-DA63-CB5E-A2CB-BBB2714E412A}"/>
              </a:ext>
            </a:extLst>
          </p:cNvPr>
          <p:cNvSpPr/>
          <p:nvPr/>
        </p:nvSpPr>
        <p:spPr>
          <a:xfrm>
            <a:off x="1723868" y="2627026"/>
            <a:ext cx="8259582" cy="16039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79DFF-EB91-66A8-F0A9-4B05FEC949C2}"/>
              </a:ext>
            </a:extLst>
          </p:cNvPr>
          <p:cNvSpPr txBox="1"/>
          <p:nvPr/>
        </p:nvSpPr>
        <p:spPr>
          <a:xfrm>
            <a:off x="10103370" y="2968052"/>
            <a:ext cx="2088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Delay in Loan approval process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0CDD6D-7858-B6D2-5EE9-CB110A7B8A6B}"/>
              </a:ext>
            </a:extLst>
          </p:cNvPr>
          <p:cNvCxnSpPr/>
          <p:nvPr/>
        </p:nvCxnSpPr>
        <p:spPr>
          <a:xfrm flipH="1" flipV="1">
            <a:off x="7901187" y="2376152"/>
            <a:ext cx="708339" cy="643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97D1FA-40CD-CFDF-D3A8-97A681EFD5F2}"/>
              </a:ext>
            </a:extLst>
          </p:cNvPr>
          <p:cNvCxnSpPr/>
          <p:nvPr/>
        </p:nvCxnSpPr>
        <p:spPr>
          <a:xfrm flipH="1" flipV="1">
            <a:off x="4228563" y="2386884"/>
            <a:ext cx="708339" cy="643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C5B52E-248C-FD17-7154-E97B6B2E394A}"/>
              </a:ext>
            </a:extLst>
          </p:cNvPr>
          <p:cNvCxnSpPr/>
          <p:nvPr/>
        </p:nvCxnSpPr>
        <p:spPr>
          <a:xfrm flipH="1" flipV="1">
            <a:off x="5145320" y="2386884"/>
            <a:ext cx="708339" cy="643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8B4AF0-6AF9-BE5B-7A18-720E18499DE6}"/>
              </a:ext>
            </a:extLst>
          </p:cNvPr>
          <p:cNvCxnSpPr/>
          <p:nvPr/>
        </p:nvCxnSpPr>
        <p:spPr>
          <a:xfrm flipH="1" flipV="1">
            <a:off x="6026924" y="2386884"/>
            <a:ext cx="708339" cy="643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D4AC5C-CFE4-D9AA-D8C8-EBD3E5F9B77F}"/>
              </a:ext>
            </a:extLst>
          </p:cNvPr>
          <p:cNvCxnSpPr/>
          <p:nvPr/>
        </p:nvCxnSpPr>
        <p:spPr>
          <a:xfrm flipH="1" flipV="1">
            <a:off x="6943681" y="2376152"/>
            <a:ext cx="708339" cy="643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707891-A52C-4D78-AD5A-7068C0E5D19B}"/>
              </a:ext>
            </a:extLst>
          </p:cNvPr>
          <p:cNvSpPr txBox="1"/>
          <p:nvPr/>
        </p:nvSpPr>
        <p:spPr>
          <a:xfrm>
            <a:off x="7518041" y="2172099"/>
            <a:ext cx="943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Processes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6D27B1-D828-17B4-4B5B-0E3038CC7231}"/>
              </a:ext>
            </a:extLst>
          </p:cNvPr>
          <p:cNvSpPr txBox="1"/>
          <p:nvPr/>
        </p:nvSpPr>
        <p:spPr>
          <a:xfrm>
            <a:off x="6574662" y="2172098"/>
            <a:ext cx="943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People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7FFB09-C5FC-F879-6BAD-8B6F4D76F99C}"/>
              </a:ext>
            </a:extLst>
          </p:cNvPr>
          <p:cNvSpPr txBox="1"/>
          <p:nvPr/>
        </p:nvSpPr>
        <p:spPr>
          <a:xfrm>
            <a:off x="3750258" y="2172097"/>
            <a:ext cx="1110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Management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F5A6F3-F5F3-E548-E944-E7922A95E43C}"/>
              </a:ext>
            </a:extLst>
          </p:cNvPr>
          <p:cNvSpPr txBox="1"/>
          <p:nvPr/>
        </p:nvSpPr>
        <p:spPr>
          <a:xfrm>
            <a:off x="4696500" y="2172097"/>
            <a:ext cx="943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Policies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CCBFED-3853-C311-6F19-1E9111FBD57E}"/>
              </a:ext>
            </a:extLst>
          </p:cNvPr>
          <p:cNvSpPr txBox="1"/>
          <p:nvPr/>
        </p:nvSpPr>
        <p:spPr>
          <a:xfrm>
            <a:off x="5653111" y="2174005"/>
            <a:ext cx="943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326109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12976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Nneka Udoh</dc:creator>
  <cp:lastModifiedBy>Nneka Udoh</cp:lastModifiedBy>
  <cp:revision>1</cp:revision>
  <dcterms:created xsi:type="dcterms:W3CDTF">2024-07-24T03:57:55Z</dcterms:created>
  <dcterms:modified xsi:type="dcterms:W3CDTF">2024-08-02T04:14:39Z</dcterms:modified>
</cp:coreProperties>
</file>