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82" r:id="rId6"/>
    <p:sldId id="281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t Kukuia" userId="5dcbfb41e64f49e6" providerId="LiveId" clId="{D0993D1F-8E56-46CE-98DA-BDE359D744B2}"/>
    <pc:docChg chg="undo custSel addSld delSld modSld sldOrd">
      <pc:chgData name="Juliet Kukuia" userId="5dcbfb41e64f49e6" providerId="LiveId" clId="{D0993D1F-8E56-46CE-98DA-BDE359D744B2}" dt="2025-03-13T10:10:04.116" v="252" actId="20577"/>
      <pc:docMkLst>
        <pc:docMk/>
      </pc:docMkLst>
      <pc:sldChg chg="del">
        <pc:chgData name="Juliet Kukuia" userId="5dcbfb41e64f49e6" providerId="LiveId" clId="{D0993D1F-8E56-46CE-98DA-BDE359D744B2}" dt="2025-03-13T08:52:14.181" v="24" actId="47"/>
        <pc:sldMkLst>
          <pc:docMk/>
          <pc:sldMk cId="3220235682" sldId="279"/>
        </pc:sldMkLst>
      </pc:sldChg>
      <pc:sldChg chg="addSp modSp mod">
        <pc:chgData name="Juliet Kukuia" userId="5dcbfb41e64f49e6" providerId="LiveId" clId="{D0993D1F-8E56-46CE-98DA-BDE359D744B2}" dt="2025-03-13T09:53:11.470" v="80" actId="1076"/>
        <pc:sldMkLst>
          <pc:docMk/>
          <pc:sldMk cId="3517462608" sldId="280"/>
        </pc:sldMkLst>
        <pc:spChg chg="add mod">
          <ac:chgData name="Juliet Kukuia" userId="5dcbfb41e64f49e6" providerId="LiveId" clId="{D0993D1F-8E56-46CE-98DA-BDE359D744B2}" dt="2025-03-13T09:53:11.470" v="80" actId="1076"/>
          <ac:spMkLst>
            <pc:docMk/>
            <pc:sldMk cId="3517462608" sldId="280"/>
            <ac:spMk id="2" creationId="{A6FF2858-256B-78DB-0E4D-CCC63201DD8C}"/>
          </ac:spMkLst>
        </pc:spChg>
        <pc:spChg chg="mod">
          <ac:chgData name="Juliet Kukuia" userId="5dcbfb41e64f49e6" providerId="LiveId" clId="{D0993D1F-8E56-46CE-98DA-BDE359D744B2}" dt="2025-03-13T04:51:00.643" v="2" actId="13822"/>
          <ac:spMkLst>
            <pc:docMk/>
            <pc:sldMk cId="3517462608" sldId="280"/>
            <ac:spMk id="40" creationId="{EFC913FC-9983-FCA4-0409-8951BC2F9189}"/>
          </ac:spMkLst>
        </pc:spChg>
        <pc:spChg chg="mod">
          <ac:chgData name="Juliet Kukuia" userId="5dcbfb41e64f49e6" providerId="LiveId" clId="{D0993D1F-8E56-46CE-98DA-BDE359D744B2}" dt="2025-03-13T04:50:57.568" v="1" actId="13822"/>
          <ac:spMkLst>
            <pc:docMk/>
            <pc:sldMk cId="3517462608" sldId="280"/>
            <ac:spMk id="41" creationId="{B2F7698C-1D7E-0515-0C1F-1B0FD7F875A5}"/>
          </ac:spMkLst>
        </pc:spChg>
        <pc:spChg chg="mod">
          <ac:chgData name="Juliet Kukuia" userId="5dcbfb41e64f49e6" providerId="LiveId" clId="{D0993D1F-8E56-46CE-98DA-BDE359D744B2}" dt="2025-03-13T08:34:38.258" v="22" actId="1076"/>
          <ac:spMkLst>
            <pc:docMk/>
            <pc:sldMk cId="3517462608" sldId="280"/>
            <ac:spMk id="42" creationId="{06FE6590-8B41-A9A2-8CA4-A5F9F9BA6148}"/>
          </ac:spMkLst>
        </pc:spChg>
        <pc:spChg chg="mod">
          <ac:chgData name="Juliet Kukuia" userId="5dcbfb41e64f49e6" providerId="LiveId" clId="{D0993D1F-8E56-46CE-98DA-BDE359D744B2}" dt="2025-03-13T08:34:56.732" v="23" actId="1076"/>
          <ac:spMkLst>
            <pc:docMk/>
            <pc:sldMk cId="3517462608" sldId="280"/>
            <ac:spMk id="43" creationId="{BC11B8A5-A656-4FE8-8ADB-210C18BAFDA2}"/>
          </ac:spMkLst>
        </pc:spChg>
        <pc:grpChg chg="ord">
          <ac:chgData name="Juliet Kukuia" userId="5dcbfb41e64f49e6" providerId="LiveId" clId="{D0993D1F-8E56-46CE-98DA-BDE359D744B2}" dt="2025-03-13T05:03:11.612" v="21" actId="170"/>
          <ac:grpSpMkLst>
            <pc:docMk/>
            <pc:sldMk cId="3517462608" sldId="280"/>
            <ac:grpSpMk id="16" creationId="{17E6D344-0725-D1CF-3BA3-BDCAC0822083}"/>
          </ac:grpSpMkLst>
        </pc:grpChg>
        <pc:cxnChg chg="mod">
          <ac:chgData name="Juliet Kukuia" userId="5dcbfb41e64f49e6" providerId="LiveId" clId="{D0993D1F-8E56-46CE-98DA-BDE359D744B2}" dt="2025-03-13T05:01:57.406" v="4" actId="14100"/>
          <ac:cxnSpMkLst>
            <pc:docMk/>
            <pc:sldMk cId="3517462608" sldId="280"/>
            <ac:cxnSpMk id="33" creationId="{A3B095DF-4A17-46F4-5BBD-BD5FBE075CC9}"/>
          </ac:cxnSpMkLst>
        </pc:cxnChg>
        <pc:cxnChg chg="mod ord">
          <ac:chgData name="Juliet Kukuia" userId="5dcbfb41e64f49e6" providerId="LiveId" clId="{D0993D1F-8E56-46CE-98DA-BDE359D744B2}" dt="2025-03-13T05:02:59.839" v="18" actId="171"/>
          <ac:cxnSpMkLst>
            <pc:docMk/>
            <pc:sldMk cId="3517462608" sldId="280"/>
            <ac:cxnSpMk id="36" creationId="{A25AC876-8CCC-7281-AF35-38148A3B2603}"/>
          </ac:cxnSpMkLst>
        </pc:cxnChg>
      </pc:sldChg>
      <pc:sldChg chg="modSp new mod ord">
        <pc:chgData name="Juliet Kukuia" userId="5dcbfb41e64f49e6" providerId="LiveId" clId="{D0993D1F-8E56-46CE-98DA-BDE359D744B2}" dt="2025-03-13T10:10:04.116" v="252" actId="20577"/>
        <pc:sldMkLst>
          <pc:docMk/>
          <pc:sldMk cId="1005457229" sldId="281"/>
        </pc:sldMkLst>
        <pc:spChg chg="mod">
          <ac:chgData name="Juliet Kukuia" userId="5dcbfb41e64f49e6" providerId="LiveId" clId="{D0993D1F-8E56-46CE-98DA-BDE359D744B2}" dt="2025-03-13T09:47:03.126" v="40" actId="20577"/>
          <ac:spMkLst>
            <pc:docMk/>
            <pc:sldMk cId="1005457229" sldId="281"/>
            <ac:spMk id="2" creationId="{E616E6F8-E95E-CEB6-A0F7-926C719D0C01}"/>
          </ac:spMkLst>
        </pc:spChg>
        <pc:spChg chg="mod">
          <ac:chgData name="Juliet Kukuia" userId="5dcbfb41e64f49e6" providerId="LiveId" clId="{D0993D1F-8E56-46CE-98DA-BDE359D744B2}" dt="2025-03-13T10:10:04.116" v="252" actId="20577"/>
          <ac:spMkLst>
            <pc:docMk/>
            <pc:sldMk cId="1005457229" sldId="281"/>
            <ac:spMk id="3" creationId="{C460018F-044C-C1A1-0F42-F29EF910941D}"/>
          </ac:spMkLst>
        </pc:spChg>
      </pc:sldChg>
      <pc:sldChg chg="addSp modSp add mod">
        <pc:chgData name="Juliet Kukuia" userId="5dcbfb41e64f49e6" providerId="LiveId" clId="{D0993D1F-8E56-46CE-98DA-BDE359D744B2}" dt="2025-03-13T10:09:27.915" v="244" actId="14100"/>
        <pc:sldMkLst>
          <pc:docMk/>
          <pc:sldMk cId="728895081" sldId="282"/>
        </pc:sldMkLst>
        <pc:spChg chg="mod">
          <ac:chgData name="Juliet Kukuia" userId="5dcbfb41e64f49e6" providerId="LiveId" clId="{D0993D1F-8E56-46CE-98DA-BDE359D744B2}" dt="2025-03-13T10:04:49.183" v="99" actId="20577"/>
          <ac:spMkLst>
            <pc:docMk/>
            <pc:sldMk cId="728895081" sldId="282"/>
            <ac:spMk id="2" creationId="{DBC33ED3-DFCA-129F-2A5D-1990D27E0D8E}"/>
          </ac:spMkLst>
        </pc:spChg>
        <pc:spChg chg="mod">
          <ac:chgData name="Juliet Kukuia" userId="5dcbfb41e64f49e6" providerId="LiveId" clId="{D0993D1F-8E56-46CE-98DA-BDE359D744B2}" dt="2025-03-13T10:09:27.915" v="244" actId="14100"/>
          <ac:spMkLst>
            <pc:docMk/>
            <pc:sldMk cId="728895081" sldId="282"/>
            <ac:spMk id="3" creationId="{04D254CF-7EEB-3140-889F-88F5616499AF}"/>
          </ac:spMkLst>
        </pc:spChg>
        <pc:spChg chg="add">
          <ac:chgData name="Juliet Kukuia" userId="5dcbfb41e64f49e6" providerId="LiveId" clId="{D0993D1F-8E56-46CE-98DA-BDE359D744B2}" dt="2025-03-13T10:03:36.553" v="84"/>
          <ac:spMkLst>
            <pc:docMk/>
            <pc:sldMk cId="728895081" sldId="282"/>
            <ac:spMk id="4" creationId="{CB262B7E-88AD-E244-BD90-09A1EB16BCF6}"/>
          </ac:spMkLst>
        </pc:spChg>
        <pc:spChg chg="add">
          <ac:chgData name="Juliet Kukuia" userId="5dcbfb41e64f49e6" providerId="LiveId" clId="{D0993D1F-8E56-46CE-98DA-BDE359D744B2}" dt="2025-03-13T10:03:45.469" v="86"/>
          <ac:spMkLst>
            <pc:docMk/>
            <pc:sldMk cId="728895081" sldId="282"/>
            <ac:spMk id="5" creationId="{F1D5E009-53C4-FB31-8FC9-95527207BB04}"/>
          </ac:spMkLst>
        </pc:spChg>
      </pc:sldChg>
      <pc:sldChg chg="new del">
        <pc:chgData name="Juliet Kukuia" userId="5dcbfb41e64f49e6" providerId="LiveId" clId="{D0993D1F-8E56-46CE-98DA-BDE359D744B2}" dt="2025-03-13T10:03:29.096" v="82" actId="680"/>
        <pc:sldMkLst>
          <pc:docMk/>
          <pc:sldMk cId="1309156397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CELEBRITY INDEX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00B0F0"/>
                </a:solidFill>
              </a:rPr>
              <a:t>GROUP SEVEN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97FF1-1942-4375-307F-CE57D2976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3ED3-DFCA-129F-2A5D-1990D27E0D8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54CF-7EEB-3140-889F-88F56164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956319"/>
            <a:ext cx="10279117" cy="4292081"/>
          </a:xfrm>
        </p:spPr>
        <p:txBody>
          <a:bodyPr>
            <a:normAutofit lnSpcReduction="10000"/>
          </a:bodyPr>
          <a:lstStyle/>
          <a:p>
            <a:pPr algn="just"/>
            <a:endParaRPr lang="en-US" sz="28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en-US" sz="2800" dirty="0">
                <a:latin typeface="+mj-lt"/>
              </a:rPr>
              <a:t>Introduction</a:t>
            </a:r>
          </a:p>
          <a:p>
            <a:pPr algn="just"/>
            <a:r>
              <a:rPr lang="en-US" sz="2800" dirty="0">
                <a:latin typeface="+mj-lt"/>
              </a:rPr>
              <a:t>Design the Data Model</a:t>
            </a:r>
            <a:r>
              <a:rPr lang="en-US" sz="2800" b="0" i="0" u="none" strike="noStrike" baseline="0" dirty="0">
                <a:latin typeface="+mj-lt"/>
              </a:rPr>
              <a:t> </a:t>
            </a:r>
          </a:p>
          <a:p>
            <a:pPr algn="just"/>
            <a:r>
              <a:rPr lang="en-US" sz="2800" b="0" i="0" u="none" strike="noStrike" baseline="0" dirty="0">
                <a:latin typeface="+mj-lt"/>
              </a:rPr>
              <a:t>Design a Structured Database</a:t>
            </a:r>
          </a:p>
          <a:p>
            <a:pPr algn="just"/>
            <a:r>
              <a:rPr lang="en-US" sz="2800" b="0" i="0" u="none" strike="noStrike" baseline="0" dirty="0">
                <a:latin typeface="+mj-lt"/>
              </a:rPr>
              <a:t>Capture Key Contributions</a:t>
            </a:r>
          </a:p>
          <a:p>
            <a:pPr algn="just"/>
            <a:r>
              <a:rPr lang="en-US" sz="2800" b="0" i="0" u="none" strike="noStrike" baseline="0" dirty="0">
                <a:latin typeface="+mj-lt"/>
              </a:rPr>
              <a:t>Implement Efficient Queries</a:t>
            </a:r>
          </a:p>
          <a:p>
            <a:pPr algn="just"/>
            <a:r>
              <a:rPr lang="en-US" sz="2800" b="0" i="0" u="none" strike="noStrike" baseline="0" dirty="0">
                <a:latin typeface="+mj-lt"/>
              </a:rPr>
              <a:t>Visualization in Power BI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889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E6F8-E95E-CEB6-A0F7-926C719D0C0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0018F-044C-C1A1-0F42-F29EF910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/>
              <a:t>This project involves designing a MySQL relational database to capture key figures in the African movie and music industries, including those active in both fields.</a:t>
            </a:r>
          </a:p>
          <a:p>
            <a:pPr algn="just"/>
            <a:r>
              <a:rPr lang="en-US" sz="2400" dirty="0"/>
              <a:t>It stores detailed records of their contributions and enables insightful queries to uncover trends and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00545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BAC6770-E7CC-CF29-4BE8-8C042B7BC85A}"/>
              </a:ext>
            </a:extLst>
          </p:cNvPr>
          <p:cNvGrpSpPr/>
          <p:nvPr/>
        </p:nvGrpSpPr>
        <p:grpSpPr>
          <a:xfrm>
            <a:off x="699579" y="253562"/>
            <a:ext cx="2028287" cy="2914860"/>
            <a:chOff x="0" y="-64904"/>
            <a:chExt cx="1889760" cy="2896546"/>
          </a:xfrm>
        </p:grpSpPr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B92918E2-8B00-29D9-4DE4-12B3CD462B5B}"/>
                </a:ext>
              </a:extLst>
            </p:cNvPr>
            <p:cNvSpPr txBox="1"/>
            <p:nvPr/>
          </p:nvSpPr>
          <p:spPr>
            <a:xfrm>
              <a:off x="0" y="-64904"/>
              <a:ext cx="1889760" cy="42862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</a:pPr>
              <a:r>
                <a:rPr lang="en-US" b="1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Music </a:t>
              </a:r>
              <a:endParaRPr lang="en-US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3">
              <a:extLst>
                <a:ext uri="{FF2B5EF4-FFF2-40B4-BE49-F238E27FC236}">
                  <a16:creationId xmlns:a16="http://schemas.microsoft.com/office/drawing/2014/main" id="{D8897468-324E-919A-4489-78FA19CFD5D6}"/>
                </a:ext>
              </a:extLst>
            </p:cNvPr>
            <p:cNvSpPr txBox="1"/>
            <p:nvPr/>
          </p:nvSpPr>
          <p:spPr>
            <a:xfrm>
              <a:off x="0" y="428625"/>
              <a:ext cx="1889760" cy="240301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Music ID	   Int</a:t>
              </a:r>
              <a:r>
                <a:rPr lang="en-US" sz="1200" kern="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Celebrity ID	   Int</a:t>
              </a:r>
              <a:r>
                <a:rPr lang="en-US" sz="1200" kern="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&lt;P</a:t>
              </a: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K&gt;</a:t>
              </a: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Song_Title	   Text</a:t>
              </a: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Release_Year	   Year</a:t>
              </a: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Genre 	   Text</a:t>
              </a: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Album	   Text</a:t>
              </a: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Revenue 	   Float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2B0F6E-DF9D-7ED5-B517-CD37C8BFE4BC}"/>
              </a:ext>
            </a:extLst>
          </p:cNvPr>
          <p:cNvGrpSpPr/>
          <p:nvPr/>
        </p:nvGrpSpPr>
        <p:grpSpPr>
          <a:xfrm>
            <a:off x="9427318" y="753973"/>
            <a:ext cx="1913805" cy="3024493"/>
            <a:chOff x="0" y="-57574"/>
            <a:chExt cx="1889760" cy="2425447"/>
          </a:xfrm>
        </p:grpSpPr>
        <p:sp>
          <p:nvSpPr>
            <p:cNvPr id="14" name="Text Box 3">
              <a:extLst>
                <a:ext uri="{FF2B5EF4-FFF2-40B4-BE49-F238E27FC236}">
                  <a16:creationId xmlns:a16="http://schemas.microsoft.com/office/drawing/2014/main" id="{AAF6D583-38C5-E50F-B232-1BAEFE02D55A}"/>
                </a:ext>
              </a:extLst>
            </p:cNvPr>
            <p:cNvSpPr txBox="1"/>
            <p:nvPr/>
          </p:nvSpPr>
          <p:spPr>
            <a:xfrm>
              <a:off x="0" y="-57574"/>
              <a:ext cx="1889760" cy="42862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</a:pPr>
              <a:r>
                <a:rPr lang="en-US" b="1" kern="100" dirty="0">
                  <a:solidFill>
                    <a:schemeClr val="bg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Movie</a:t>
              </a:r>
              <a:r>
                <a:rPr lang="en-US" b="1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3D7634D0-FDEA-B3E3-2E86-119C22C70559}"/>
                </a:ext>
              </a:extLst>
            </p:cNvPr>
            <p:cNvSpPr txBox="1"/>
            <p:nvPr/>
          </p:nvSpPr>
          <p:spPr>
            <a:xfrm>
              <a:off x="0" y="428625"/>
              <a:ext cx="1889760" cy="193924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Movie_ ID	      Int </a:t>
              </a:r>
            </a:p>
            <a:p>
              <a:pPr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Celebrity_ ID	      Int &lt;PK&gt;</a:t>
              </a:r>
            </a:p>
            <a:p>
              <a:pPr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Celebrity_Role	      Text</a:t>
              </a:r>
            </a:p>
            <a:p>
              <a:pPr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Movie_Title	      Text</a:t>
              </a:r>
            </a:p>
            <a:p>
              <a:pPr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Release_Year	      Year</a:t>
              </a:r>
            </a:p>
            <a:p>
              <a:pPr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Genre 	      Text</a:t>
              </a:r>
            </a:p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en-US" sz="1200" kern="100" dirty="0">
                  <a:solidFill>
                    <a:schemeClr val="bg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Revenue       	      Float</a:t>
              </a:r>
              <a:endParaRPr lang="en-US" sz="14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25AC876-8CCC-7281-AF35-38148A3B26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9693" y="4011624"/>
            <a:ext cx="1487252" cy="1433025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E6D344-0725-D1CF-3BA3-BDCAC0822083}"/>
              </a:ext>
            </a:extLst>
          </p:cNvPr>
          <p:cNvGrpSpPr/>
          <p:nvPr/>
        </p:nvGrpSpPr>
        <p:grpSpPr>
          <a:xfrm>
            <a:off x="4788936" y="1036480"/>
            <a:ext cx="2762892" cy="3135087"/>
            <a:chOff x="4686300" y="1659193"/>
            <a:chExt cx="3459324" cy="3470654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C1B12FBD-18AC-D1EA-FB30-3CD0E93A1C63}"/>
                </a:ext>
              </a:extLst>
            </p:cNvPr>
            <p:cNvSpPr txBox="1"/>
            <p:nvPr/>
          </p:nvSpPr>
          <p:spPr>
            <a:xfrm>
              <a:off x="4686300" y="2253466"/>
              <a:ext cx="3459324" cy="287638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Celebrity_ID	</a:t>
              </a:r>
              <a:r>
                <a:rPr lang="en-US" sz="1200" kern="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	</a:t>
              </a: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 &lt;PK FK&gt;</a:t>
              </a: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Name 		Text</a:t>
              </a: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Nationality		Text</a:t>
              </a: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Birth_Date		Date</a:t>
              </a: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Profession		Text</a:t>
              </a: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Nationality		Text</a:t>
              </a: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Gender		Text</a:t>
              </a: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Net_Worth		Float</a:t>
              </a:r>
            </a:p>
          </p:txBody>
        </p:sp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814F1D5A-B04A-0715-98D9-A679A7E3D8D5}"/>
                </a:ext>
              </a:extLst>
            </p:cNvPr>
            <p:cNvSpPr txBox="1"/>
            <p:nvPr/>
          </p:nvSpPr>
          <p:spPr>
            <a:xfrm>
              <a:off x="4686300" y="1659193"/>
              <a:ext cx="3459324" cy="52531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</a:pPr>
              <a:r>
                <a:rPr lang="en-US" b="1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Celebrity_Demographics</a:t>
              </a:r>
              <a:endParaRPr lang="en-US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979AF-6A34-5ED6-4913-2B375581C750}"/>
              </a:ext>
            </a:extLst>
          </p:cNvPr>
          <p:cNvGrpSpPr/>
          <p:nvPr/>
        </p:nvGrpSpPr>
        <p:grpSpPr>
          <a:xfrm>
            <a:off x="1713722" y="3949200"/>
            <a:ext cx="1789786" cy="2655238"/>
            <a:chOff x="0" y="-55078"/>
            <a:chExt cx="1889760" cy="1959194"/>
          </a:xfrm>
        </p:grpSpPr>
        <p:sp>
          <p:nvSpPr>
            <p:cNvPr id="22" name="Text Box 3">
              <a:extLst>
                <a:ext uri="{FF2B5EF4-FFF2-40B4-BE49-F238E27FC236}">
                  <a16:creationId xmlns:a16="http://schemas.microsoft.com/office/drawing/2014/main" id="{E0094E06-B801-F0BC-A10B-02D0D810413A}"/>
                </a:ext>
              </a:extLst>
            </p:cNvPr>
            <p:cNvSpPr txBox="1"/>
            <p:nvPr/>
          </p:nvSpPr>
          <p:spPr>
            <a:xfrm>
              <a:off x="0" y="-55078"/>
              <a:ext cx="1889760" cy="42862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</a:pPr>
              <a:r>
                <a:rPr lang="en-US" b="1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Awards </a:t>
              </a:r>
              <a:endParaRPr lang="en-US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3">
              <a:extLst>
                <a:ext uri="{FF2B5EF4-FFF2-40B4-BE49-F238E27FC236}">
                  <a16:creationId xmlns:a16="http://schemas.microsoft.com/office/drawing/2014/main" id="{F12A340C-A0B0-87D2-A8C9-9F0B83C26BA1}"/>
                </a:ext>
              </a:extLst>
            </p:cNvPr>
            <p:cNvSpPr txBox="1"/>
            <p:nvPr/>
          </p:nvSpPr>
          <p:spPr>
            <a:xfrm>
              <a:off x="0" y="428625"/>
              <a:ext cx="1889760" cy="147549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Awards_ID	   Int</a:t>
              </a:r>
              <a:r>
                <a:rPr lang="en-US" sz="1200" kern="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Celebrity ID	   Int</a:t>
              </a:r>
              <a:r>
                <a:rPr lang="en-US" sz="1200" kern="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&lt;P</a:t>
              </a: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K&gt;</a:t>
              </a: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Award_Name	   Text</a:t>
              </a: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Category	   Text</a:t>
              </a: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Awards_Won	   Int</a:t>
              </a: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Year_Won	   Year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66A061-A7E6-08E8-A915-5416B0599762}"/>
              </a:ext>
            </a:extLst>
          </p:cNvPr>
          <p:cNvGrpSpPr/>
          <p:nvPr/>
        </p:nvGrpSpPr>
        <p:grpSpPr>
          <a:xfrm>
            <a:off x="8266452" y="3858244"/>
            <a:ext cx="1913805" cy="2092997"/>
            <a:chOff x="0" y="-83780"/>
            <a:chExt cx="1889760" cy="1879286"/>
          </a:xfrm>
        </p:grpSpPr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CD0569D0-887B-2774-E2CB-C6AD6F46195F}"/>
                </a:ext>
              </a:extLst>
            </p:cNvPr>
            <p:cNvSpPr txBox="1"/>
            <p:nvPr/>
          </p:nvSpPr>
          <p:spPr>
            <a:xfrm>
              <a:off x="0" y="-83780"/>
              <a:ext cx="1889760" cy="42862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</a:pPr>
              <a:r>
                <a:rPr lang="en-US" b="1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Regional_Success </a:t>
              </a:r>
              <a:endParaRPr lang="en-US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3">
              <a:extLst>
                <a:ext uri="{FF2B5EF4-FFF2-40B4-BE49-F238E27FC236}">
                  <a16:creationId xmlns:a16="http://schemas.microsoft.com/office/drawing/2014/main" id="{00065C19-9542-3421-C5EA-67CED1ADC12D}"/>
                </a:ext>
              </a:extLst>
            </p:cNvPr>
            <p:cNvSpPr txBox="1"/>
            <p:nvPr/>
          </p:nvSpPr>
          <p:spPr>
            <a:xfrm>
              <a:off x="0" y="428625"/>
              <a:ext cx="1889760" cy="136688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Region_ID	   Int</a:t>
              </a:r>
              <a:r>
                <a:rPr lang="en-US" sz="1200" kern="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Celebrity ID	   Int </a:t>
              </a:r>
              <a:r>
                <a:rPr lang="en-US" sz="1200" kern="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&lt;F</a:t>
              </a: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K&gt;</a:t>
              </a: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Region	</a:t>
              </a:r>
              <a:r>
                <a:rPr lang="en-US" sz="1200" kern="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</a:t>
              </a: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Text</a:t>
              </a: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</a:pPr>
              <a:r>
                <a:rPr lang="en-US" sz="12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Total_Revenue	   Float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7562915-7668-4217-B69A-10C56B23CDA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764682" y="1585647"/>
            <a:ext cx="2024254" cy="1286784"/>
          </a:xfrm>
          <a:prstGeom prst="bentConnector3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9DE0CD3-0B13-33B1-4B0C-CFD6A3CA592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6661848" y="3680101"/>
            <a:ext cx="1113138" cy="2096070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3B095DF-4A17-46F4-5BBD-BD5FBE075CC9}"/>
              </a:ext>
            </a:extLst>
          </p:cNvPr>
          <p:cNvCxnSpPr>
            <a:cxnSpLocks/>
          </p:cNvCxnSpPr>
          <p:nvPr/>
        </p:nvCxnSpPr>
        <p:spPr>
          <a:xfrm>
            <a:off x="7551828" y="1929961"/>
            <a:ext cx="1875490" cy="123846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FC913FC-9983-FCA4-0409-8951BC2F9189}"/>
              </a:ext>
            </a:extLst>
          </p:cNvPr>
          <p:cNvSpPr/>
          <p:nvPr/>
        </p:nvSpPr>
        <p:spPr>
          <a:xfrm>
            <a:off x="3193889" y="1436357"/>
            <a:ext cx="1026621" cy="4270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Many to 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F7698C-1D7E-0515-0C1F-1B0FD7F875A5}"/>
              </a:ext>
            </a:extLst>
          </p:cNvPr>
          <p:cNvSpPr/>
          <p:nvPr/>
        </p:nvSpPr>
        <p:spPr>
          <a:xfrm>
            <a:off x="3656509" y="4391204"/>
            <a:ext cx="1026621" cy="4270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One to one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FE6590-8B41-A9A2-8CA4-A5F9F9BA6148}"/>
              </a:ext>
            </a:extLst>
          </p:cNvPr>
          <p:cNvSpPr/>
          <p:nvPr/>
        </p:nvSpPr>
        <p:spPr>
          <a:xfrm>
            <a:off x="6705106" y="5071161"/>
            <a:ext cx="1026621" cy="4270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One to one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11B8A5-A656-4FE8-8ADB-210C18BAFDA2}"/>
              </a:ext>
            </a:extLst>
          </p:cNvPr>
          <p:cNvSpPr/>
          <p:nvPr/>
        </p:nvSpPr>
        <p:spPr>
          <a:xfrm>
            <a:off x="7934674" y="2220656"/>
            <a:ext cx="1026621" cy="4270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One to one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F2858-256B-78DB-0E4D-CCC63201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267" y="90986"/>
            <a:ext cx="6074229" cy="6538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3517462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5">
      <a:dk1>
        <a:sysClr val="windowText" lastClr="000000"/>
      </a:dk1>
      <a:lt1>
        <a:srgbClr val="851C00"/>
      </a:lt1>
      <a:dk2>
        <a:srgbClr val="000000"/>
      </a:dk2>
      <a:lt2>
        <a:srgbClr val="FFFFFF"/>
      </a:lt2>
      <a:accent1>
        <a:srgbClr val="88361C"/>
      </a:accent1>
      <a:accent2>
        <a:srgbClr val="851C00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F1937A"/>
      </a:hlink>
      <a:folHlink>
        <a:srgbClr val="C00000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{ABD68123-0239-4158-9EAE-B7514209E3AA}tf55705232_win32</Template>
  <TotalTime>215</TotalTime>
  <Words>275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Goudy Old Style</vt:lpstr>
      <vt:lpstr>Wingdings 2</vt:lpstr>
      <vt:lpstr>SlateVTI</vt:lpstr>
      <vt:lpstr>CELEBRITY INDEX REPORT</vt:lpstr>
      <vt:lpstr>STRUCTURE</vt:lpstr>
      <vt:lpstr>INTRODUCTION</vt:lpstr>
      <vt:lpstr>DATA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Juliet Kukuia</dc:creator>
  <cp:lastModifiedBy>Juliet Kukuia</cp:lastModifiedBy>
  <cp:revision>1</cp:revision>
  <dcterms:created xsi:type="dcterms:W3CDTF">2025-03-13T03:56:54Z</dcterms:created>
  <dcterms:modified xsi:type="dcterms:W3CDTF">2025-03-13T10:59:29Z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