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91AA3-E8C9-8749-AEFE-B87118DED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82C4E5-19F3-854C-B7CC-0DDC62E81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CF643-2172-F84F-AB31-26B5F8B0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9D61-10BA-0B4B-BA7A-A7C3E8F6995E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790FA-D08C-D54E-973E-CB490A2C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1F09B9-D810-B64C-9E24-3E925573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3287-38F5-FD43-B384-C17942C8B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C2804-1940-9045-845A-10C3390B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213CE3-B4AD-674B-B939-1F65A9D0D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303929-75D6-7948-AD59-9A49D74E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9D61-10BA-0B4B-BA7A-A7C3E8F6995E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EEC9B-CFA3-C340-9DDD-7603CB47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F839C-545D-0E44-9D65-8EA2D29C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3287-38F5-FD43-B384-C17942C8B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76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B375A8-C4C2-4545-962F-D6E3A0F53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F698C2-0722-894B-A961-DB160260E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4BEA9B-B2AB-D84E-A7C3-8CF5A138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9D61-10BA-0B4B-BA7A-A7C3E8F6995E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304060-8E67-9640-A8AD-79FBD12D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69E240-9646-1845-B646-ABCEB12F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3287-38F5-FD43-B384-C17942C8B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0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4C46C-9730-B045-AC20-CBB13CDB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76056F-F1D6-EF43-A121-FB9A7E05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CBC469-A791-B440-BE05-8C832F1D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9D61-10BA-0B4B-BA7A-A7C3E8F6995E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527A4C-91A1-B442-8A48-DC131639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53B634-7D60-8043-8A6D-06FF2BB6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3287-38F5-FD43-B384-C17942C8B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47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FFC24-A689-6343-BD29-37964DBA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F6D8A0-A90D-2247-9E01-915FD1FA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AD85A6-F899-D748-8A64-B848EAEA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9D61-10BA-0B4B-BA7A-A7C3E8F6995E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0183B-141C-7F4D-B1BF-323E2DF0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59A7F-484A-1744-B547-4FC6A41F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3287-38F5-FD43-B384-C17942C8B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62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0066D-A933-5540-9439-B1E295D9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E1C82B-035A-EF41-9529-AB62F81FC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874D51-7CD6-DC41-8CB8-EBA2C593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2244F3-3E73-9B42-927D-7E388A6C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9D61-10BA-0B4B-BA7A-A7C3E8F6995E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8E3488-715B-A84C-8C90-D526BC71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10392-EBE3-E048-9015-F47D4959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3287-38F5-FD43-B384-C17942C8B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2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81005-92FB-E647-A547-53DC77BB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3B4C21-AEE8-334F-AFE4-08570E2A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85CC59-4E7F-3846-8BF4-F6C555053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96E0E4-768F-054C-93EC-810020036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C3566B-ED15-7C4F-813A-EC6FC2FE8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2BF20A-9548-BA46-BDFD-654AF7AB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9D61-10BA-0B4B-BA7A-A7C3E8F6995E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D5A6B2-21AF-384D-A2C3-6710DCFE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9CF7A8-A328-664F-846E-30257F7C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3287-38F5-FD43-B384-C17942C8B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94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FF34F-CB88-B441-9DE4-AA96E9A5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C367D3-8E82-C546-98B4-BE8B9E74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9D61-10BA-0B4B-BA7A-A7C3E8F6995E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87A71A-AC2C-234C-A16F-CA0541AE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F90C0C-BC34-3448-92DD-2A6A2CDC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3287-38F5-FD43-B384-C17942C8B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09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5D8FAA-0CF4-5946-962F-2B0D4EE4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9D61-10BA-0B4B-BA7A-A7C3E8F6995E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3A836A-9ED1-654E-B6DF-77AA9827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1AD5E1-C29B-E649-827C-0C42381A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3287-38F5-FD43-B384-C17942C8B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94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8C4C8-2552-F34D-A4AD-2DFDA5AA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5ED6A-786C-C140-AED8-24298112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864E7F-B66B-7C4A-90D3-D72020B3D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B5419-1EAA-8E45-8708-B5301B65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9D61-10BA-0B4B-BA7A-A7C3E8F6995E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69BB66-9052-704A-86FA-C543ED04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996C14-892C-AF48-A150-82D7C0E4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3287-38F5-FD43-B384-C17942C8B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44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9C03F-7DB0-0A43-9D9B-A57B47A7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880E16-5A96-FC47-995F-51601D82B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D90C87-8589-9D4C-81CF-5B6830DB5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1484B8-17BB-B44B-8480-8F68AD45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9D61-10BA-0B4B-BA7A-A7C3E8F6995E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4B6FD6-DA10-064C-916B-AC18D8CC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4B8A36-5AE5-ED41-9874-E4708F5A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73287-38F5-FD43-B384-C17942C8B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4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15EFEC-16D1-964E-B2F0-EB068E60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80FE9F-7267-5340-819F-EB93450A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9D0D30-7DCF-314A-9AF4-D4DE7B6DA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9D61-10BA-0B4B-BA7A-A7C3E8F6995E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9F4D9B-A3AB-0D4C-A095-65867F192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573C96-069F-9942-9046-3CE473317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73287-38F5-FD43-B384-C17942C8B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68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38048F0E-B28C-CA49-822A-D2EEF3BEF97A}"/>
              </a:ext>
            </a:extLst>
          </p:cNvPr>
          <p:cNvGrpSpPr/>
          <p:nvPr/>
        </p:nvGrpSpPr>
        <p:grpSpPr>
          <a:xfrm>
            <a:off x="4481663" y="2198468"/>
            <a:ext cx="2661920" cy="1766315"/>
            <a:chOff x="1402081" y="4445429"/>
            <a:chExt cx="2661920" cy="17663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3182CB-E8DF-BA44-8DD4-A64DCB81417D}"/>
                </a:ext>
              </a:extLst>
            </p:cNvPr>
            <p:cNvSpPr/>
            <p:nvPr/>
          </p:nvSpPr>
          <p:spPr>
            <a:xfrm>
              <a:off x="1402081" y="4445429"/>
              <a:ext cx="2661920" cy="609600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/>
                <a:t>Type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5BB2AA-ABCE-734E-8F35-8E0C65859906}"/>
                </a:ext>
              </a:extLst>
            </p:cNvPr>
            <p:cNvSpPr/>
            <p:nvPr/>
          </p:nvSpPr>
          <p:spPr>
            <a:xfrm>
              <a:off x="1402081" y="5055029"/>
              <a:ext cx="2661920" cy="115671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D2B75F5-6FD8-2243-A9F0-D7114E572237}"/>
                </a:ext>
              </a:extLst>
            </p:cNvPr>
            <p:cNvSpPr txBox="1"/>
            <p:nvPr/>
          </p:nvSpPr>
          <p:spPr>
            <a:xfrm>
              <a:off x="1533916" y="5204859"/>
              <a:ext cx="22365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i="1" dirty="0" err="1">
                  <a:solidFill>
                    <a:srgbClr val="FF0000"/>
                  </a:solidFill>
                </a:rPr>
                <a:t>id_type</a:t>
              </a:r>
              <a:r>
                <a:rPr lang="fr-FR" sz="2400" i="1" dirty="0">
                  <a:solidFill>
                    <a:srgbClr val="FF0000"/>
                  </a:solidFill>
                </a:rPr>
                <a:t> - 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dirty="0"/>
                <a:t>Name - TEXT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D1DC6F5-9B3E-A044-AB1E-A67CB61AD36E}"/>
              </a:ext>
            </a:extLst>
          </p:cNvPr>
          <p:cNvGrpSpPr/>
          <p:nvPr/>
        </p:nvGrpSpPr>
        <p:grpSpPr>
          <a:xfrm>
            <a:off x="4481663" y="251222"/>
            <a:ext cx="2661920" cy="1766315"/>
            <a:chOff x="8513591" y="4445429"/>
            <a:chExt cx="2661920" cy="17663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60F7ED-A0E6-664F-A6FD-23441E23FD35}"/>
                </a:ext>
              </a:extLst>
            </p:cNvPr>
            <p:cNvSpPr/>
            <p:nvPr/>
          </p:nvSpPr>
          <p:spPr>
            <a:xfrm>
              <a:off x="8513591" y="4445429"/>
              <a:ext cx="2661920" cy="609600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 err="1"/>
                <a:t>Days</a:t>
              </a:r>
              <a:endParaRPr lang="fr-FR" sz="3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C3D641-F2B6-C348-BD21-A75937AD0B15}"/>
                </a:ext>
              </a:extLst>
            </p:cNvPr>
            <p:cNvSpPr/>
            <p:nvPr/>
          </p:nvSpPr>
          <p:spPr>
            <a:xfrm>
              <a:off x="8513591" y="5055029"/>
              <a:ext cx="2661920" cy="115671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025DF31-B546-5048-9C7F-F205B16168BC}"/>
                </a:ext>
              </a:extLst>
            </p:cNvPr>
            <p:cNvSpPr txBox="1"/>
            <p:nvPr/>
          </p:nvSpPr>
          <p:spPr>
            <a:xfrm>
              <a:off x="8648977" y="5204859"/>
              <a:ext cx="22637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i="1" dirty="0" err="1">
                  <a:solidFill>
                    <a:srgbClr val="0070C0"/>
                  </a:solidFill>
                </a:rPr>
                <a:t>id_days</a:t>
              </a:r>
              <a:r>
                <a:rPr lang="fr-FR" sz="2400" i="1" dirty="0">
                  <a:solidFill>
                    <a:srgbClr val="0070C0"/>
                  </a:solidFill>
                </a:rPr>
                <a:t> - 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dirty="0"/>
                <a:t>Name - TEXT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7F27D82-952A-DA45-8D4E-3AA29ABB5DF2}"/>
              </a:ext>
            </a:extLst>
          </p:cNvPr>
          <p:cNvGrpSpPr/>
          <p:nvPr/>
        </p:nvGrpSpPr>
        <p:grpSpPr>
          <a:xfrm>
            <a:off x="134047" y="388463"/>
            <a:ext cx="2661920" cy="3201534"/>
            <a:chOff x="4521200" y="101600"/>
            <a:chExt cx="2661920" cy="32015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C749BD-3CAE-324A-B85F-B1FF9122E7F7}"/>
                </a:ext>
              </a:extLst>
            </p:cNvPr>
            <p:cNvSpPr/>
            <p:nvPr/>
          </p:nvSpPr>
          <p:spPr>
            <a:xfrm>
              <a:off x="4521200" y="101600"/>
              <a:ext cx="2661920" cy="609600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/>
                <a:t>Agenda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79DE28-2075-8E45-8859-2AC4E6D4C1AC}"/>
                </a:ext>
              </a:extLst>
            </p:cNvPr>
            <p:cNvSpPr/>
            <p:nvPr/>
          </p:nvSpPr>
          <p:spPr>
            <a:xfrm>
              <a:off x="4521200" y="711200"/>
              <a:ext cx="2661920" cy="25919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5B1DFCE-2958-844A-A823-4BAD1A928785}"/>
                </a:ext>
              </a:extLst>
            </p:cNvPr>
            <p:cNvSpPr txBox="1"/>
            <p:nvPr/>
          </p:nvSpPr>
          <p:spPr>
            <a:xfrm>
              <a:off x="4637000" y="847517"/>
              <a:ext cx="237735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i="1" dirty="0"/>
                <a:t>Id - 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dirty="0">
                  <a:solidFill>
                    <a:srgbClr val="0070C0"/>
                  </a:solidFill>
                </a:rPr>
                <a:t>Day - 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dirty="0"/>
                <a:t>Begin - 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dirty="0"/>
                <a:t>End - 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dirty="0">
                  <a:solidFill>
                    <a:srgbClr val="FF0000"/>
                  </a:solidFill>
                </a:rPr>
                <a:t>Type - 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dirty="0" err="1"/>
                <a:t>Title</a:t>
              </a:r>
              <a:r>
                <a:rPr lang="fr-FR" sz="2400" dirty="0"/>
                <a:t> - TEXT</a:t>
              </a:r>
            </a:p>
          </p:txBody>
        </p:sp>
      </p:grpSp>
      <p:cxnSp>
        <p:nvCxnSpPr>
          <p:cNvPr id="17" name="Connecteur en angle 16">
            <a:extLst>
              <a:ext uri="{FF2B5EF4-FFF2-40B4-BE49-F238E27FC236}">
                <a16:creationId xmlns:a16="http://schemas.microsoft.com/office/drawing/2014/main" id="{EB126C31-E3A7-0140-92AB-2313AD9F5FB7}"/>
              </a:ext>
            </a:extLst>
          </p:cNvPr>
          <p:cNvCxnSpPr>
            <a:cxnSpLocks/>
          </p:cNvCxnSpPr>
          <p:nvPr/>
        </p:nvCxnSpPr>
        <p:spPr>
          <a:xfrm rot="10800000">
            <a:off x="2104306" y="2821085"/>
            <a:ext cx="2509192" cy="37689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49AD5BB6-7EB0-C641-8C9D-395B1BB0F0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04306" y="1188135"/>
            <a:ext cx="2509193" cy="53671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7049D9C-714A-B846-8659-5A5B76913D41}"/>
              </a:ext>
            </a:extLst>
          </p:cNvPr>
          <p:cNvGrpSpPr/>
          <p:nvPr/>
        </p:nvGrpSpPr>
        <p:grpSpPr>
          <a:xfrm>
            <a:off x="9280233" y="382148"/>
            <a:ext cx="2661920" cy="3201534"/>
            <a:chOff x="4521200" y="101600"/>
            <a:chExt cx="2661920" cy="32015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13F804-A151-524D-9403-C7F6834B20FE}"/>
                </a:ext>
              </a:extLst>
            </p:cNvPr>
            <p:cNvSpPr/>
            <p:nvPr/>
          </p:nvSpPr>
          <p:spPr>
            <a:xfrm>
              <a:off x="4521200" y="101600"/>
              <a:ext cx="2661920" cy="609600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 err="1"/>
                <a:t>Agenda_Type</a:t>
              </a:r>
              <a:endParaRPr lang="fr-FR" sz="3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6FDD4D-9B71-1E42-9911-A0B59FDBEA80}"/>
                </a:ext>
              </a:extLst>
            </p:cNvPr>
            <p:cNvSpPr/>
            <p:nvPr/>
          </p:nvSpPr>
          <p:spPr>
            <a:xfrm>
              <a:off x="4521200" y="711200"/>
              <a:ext cx="2661920" cy="25919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5AE10AE-5FAF-644B-9E99-83F6F3E7F0BD}"/>
                </a:ext>
              </a:extLst>
            </p:cNvPr>
            <p:cNvSpPr txBox="1"/>
            <p:nvPr/>
          </p:nvSpPr>
          <p:spPr>
            <a:xfrm>
              <a:off x="4637000" y="847517"/>
              <a:ext cx="237735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i="1" dirty="0"/>
                <a:t>Id - 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dirty="0">
                  <a:solidFill>
                    <a:srgbClr val="0070C0"/>
                  </a:solidFill>
                </a:rPr>
                <a:t>Day - 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dirty="0"/>
                <a:t>Begin - 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dirty="0"/>
                <a:t>End - 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dirty="0">
                  <a:solidFill>
                    <a:srgbClr val="FF0000"/>
                  </a:solidFill>
                </a:rPr>
                <a:t>Type - 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fr-FR" sz="2400" dirty="0" err="1"/>
                <a:t>Title</a:t>
              </a:r>
              <a:r>
                <a:rPr lang="fr-FR" sz="2400" dirty="0"/>
                <a:t> - TEXT</a:t>
              </a:r>
            </a:p>
          </p:txBody>
        </p:sp>
      </p:grpSp>
      <p:cxnSp>
        <p:nvCxnSpPr>
          <p:cNvPr id="23" name="Connecteur en angle 22">
            <a:extLst>
              <a:ext uri="{FF2B5EF4-FFF2-40B4-BE49-F238E27FC236}">
                <a16:creationId xmlns:a16="http://schemas.microsoft.com/office/drawing/2014/main" id="{DF47A134-1C6C-4D41-B6F6-808814CC9394}"/>
              </a:ext>
            </a:extLst>
          </p:cNvPr>
          <p:cNvCxnSpPr>
            <a:cxnSpLocks/>
          </p:cNvCxnSpPr>
          <p:nvPr/>
        </p:nvCxnSpPr>
        <p:spPr>
          <a:xfrm>
            <a:off x="6957314" y="1188132"/>
            <a:ext cx="2322919" cy="536722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>
            <a:extLst>
              <a:ext uri="{FF2B5EF4-FFF2-40B4-BE49-F238E27FC236}">
                <a16:creationId xmlns:a16="http://schemas.microsoft.com/office/drawing/2014/main" id="{3844E426-3F0A-D249-BFB6-91AD793E6A45}"/>
              </a:ext>
            </a:extLst>
          </p:cNvPr>
          <p:cNvCxnSpPr>
            <a:cxnSpLocks/>
          </p:cNvCxnSpPr>
          <p:nvPr/>
        </p:nvCxnSpPr>
        <p:spPr>
          <a:xfrm flipV="1">
            <a:off x="6850008" y="2821085"/>
            <a:ext cx="2546025" cy="37689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864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58</Words>
  <Application>Microsoft Macintosh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juliette.debono2002@gmail.com</dc:creator>
  <cp:lastModifiedBy>juliette.debono2002@gmail.com</cp:lastModifiedBy>
  <cp:revision>2</cp:revision>
  <dcterms:created xsi:type="dcterms:W3CDTF">2022-03-22T09:52:51Z</dcterms:created>
  <dcterms:modified xsi:type="dcterms:W3CDTF">2022-03-23T12:13:58Z</dcterms:modified>
</cp:coreProperties>
</file>