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t ." userId="9c7878598daff3ea" providerId="Windows Live" clId="Web-{0535BCCA-78C9-4A36-BEC8-27D9FDB73033}"/>
    <pc:docChg chg="modSld">
      <pc:chgData name="Juliet ." userId="9c7878598daff3ea" providerId="Windows Live" clId="Web-{0535BCCA-78C9-4A36-BEC8-27D9FDB73033}" dt="2022-11-14T19:37:34.201" v="1"/>
      <pc:docMkLst>
        <pc:docMk/>
      </pc:docMkLst>
      <pc:sldChg chg="addSp delSp modSp">
        <pc:chgData name="Juliet ." userId="9c7878598daff3ea" providerId="Windows Live" clId="Web-{0535BCCA-78C9-4A36-BEC8-27D9FDB73033}" dt="2022-11-14T19:37:34.201" v="1"/>
        <pc:sldMkLst>
          <pc:docMk/>
          <pc:sldMk cId="3784089036" sldId="256"/>
        </pc:sldMkLst>
        <pc:picChg chg="add del mod">
          <ac:chgData name="Juliet ." userId="9c7878598daff3ea" providerId="Windows Live" clId="Web-{0535BCCA-78C9-4A36-BEC8-27D9FDB73033}" dt="2022-11-14T19:37:34.201" v="1"/>
          <ac:picMkLst>
            <pc:docMk/>
            <pc:sldMk cId="3784089036" sldId="256"/>
            <ac:picMk id="4" creationId="{6D73199B-2AFB-1015-DEBA-6B0381CF82DC}"/>
          </ac:picMkLst>
        </pc:picChg>
      </pc:sldChg>
    </pc:docChg>
  </pc:docChgLst>
  <pc:docChgLst>
    <pc:chgData name="Juliet ." userId="9c7878598daff3ea" providerId="LiveId" clId="{8EE4E6F6-52F3-4FBB-AF5E-0280E0853C8E}"/>
    <pc:docChg chg="undo redo custSel addSld modSld modMainMaster modShowInfo">
      <pc:chgData name="Juliet ." userId="9c7878598daff3ea" providerId="LiveId" clId="{8EE4E6F6-52F3-4FBB-AF5E-0280E0853C8E}" dt="2022-11-17T13:19:47.336" v="1410" actId="20577"/>
      <pc:docMkLst>
        <pc:docMk/>
      </pc:docMkLst>
      <pc:sldChg chg="modSp mod modTransition setBg">
        <pc:chgData name="Juliet ." userId="9c7878598daff3ea" providerId="LiveId" clId="{8EE4E6F6-52F3-4FBB-AF5E-0280E0853C8E}" dt="2022-11-17T13:02:37.633" v="1171"/>
        <pc:sldMkLst>
          <pc:docMk/>
          <pc:sldMk cId="3784089036" sldId="256"/>
        </pc:sldMkLst>
        <pc:spChg chg="mod">
          <ac:chgData name="Juliet ." userId="9c7878598daff3ea" providerId="LiveId" clId="{8EE4E6F6-52F3-4FBB-AF5E-0280E0853C8E}" dt="2022-11-16T14:53:35.128" v="594" actId="313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Juliet ." userId="9c7878598daff3ea" providerId="LiveId" clId="{8EE4E6F6-52F3-4FBB-AF5E-0280E0853C8E}" dt="2022-11-14T19:32:16.922" v="276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mod modTransition">
        <pc:chgData name="Juliet ." userId="9c7878598daff3ea" providerId="LiveId" clId="{8EE4E6F6-52F3-4FBB-AF5E-0280E0853C8E}" dt="2022-11-17T12:56:20.970" v="1156"/>
        <pc:sldMkLst>
          <pc:docMk/>
          <pc:sldMk cId="2676719136" sldId="257"/>
        </pc:sldMkLst>
        <pc:spChg chg="mod">
          <ac:chgData name="Juliet ." userId="9c7878598daff3ea" providerId="LiveId" clId="{8EE4E6F6-52F3-4FBB-AF5E-0280E0853C8E}" dt="2022-11-14T19:33:21.708" v="284" actId="20577"/>
          <ac:spMkLst>
            <pc:docMk/>
            <pc:sldMk cId="2676719136" sldId="257"/>
            <ac:spMk id="2" creationId="{C124A02A-1CC2-40A4-ABE3-F21EE234A34A}"/>
          </ac:spMkLst>
        </pc:spChg>
        <pc:spChg chg="mod">
          <ac:chgData name="Juliet ." userId="9c7878598daff3ea" providerId="LiveId" clId="{8EE4E6F6-52F3-4FBB-AF5E-0280E0853C8E}" dt="2022-11-14T19:33:26.604" v="285" actId="20577"/>
          <ac:spMkLst>
            <pc:docMk/>
            <pc:sldMk cId="2676719136" sldId="257"/>
            <ac:spMk id="3" creationId="{F6B26273-B17F-42C8-BB92-81E4A8DB98A8}"/>
          </ac:spMkLst>
        </pc:spChg>
      </pc:sldChg>
      <pc:sldChg chg="modSp mod modTransition setBg">
        <pc:chgData name="Juliet ." userId="9c7878598daff3ea" providerId="LiveId" clId="{8EE4E6F6-52F3-4FBB-AF5E-0280E0853C8E}" dt="2022-11-17T12:56:20.970" v="1156"/>
        <pc:sldMkLst>
          <pc:docMk/>
          <pc:sldMk cId="324443168" sldId="258"/>
        </pc:sldMkLst>
        <pc:spChg chg="mod">
          <ac:chgData name="Juliet ." userId="9c7878598daff3ea" providerId="LiveId" clId="{8EE4E6F6-52F3-4FBB-AF5E-0280E0853C8E}" dt="2022-11-16T20:45:08.227" v="877" actId="20577"/>
          <ac:spMkLst>
            <pc:docMk/>
            <pc:sldMk cId="324443168" sldId="258"/>
            <ac:spMk id="3" creationId="{5C5E38F2-D539-4DE2-96C5-D39B74A372A0}"/>
          </ac:spMkLst>
        </pc:spChg>
      </pc:sldChg>
      <pc:sldChg chg="addSp modSp mod modTransition">
        <pc:chgData name="Juliet ." userId="9c7878598daff3ea" providerId="LiveId" clId="{8EE4E6F6-52F3-4FBB-AF5E-0280E0853C8E}" dt="2022-11-17T12:56:20.970" v="1156"/>
        <pc:sldMkLst>
          <pc:docMk/>
          <pc:sldMk cId="1878574389" sldId="259"/>
        </pc:sldMkLst>
        <pc:spChg chg="mod">
          <ac:chgData name="Juliet ." userId="9c7878598daff3ea" providerId="LiveId" clId="{8EE4E6F6-52F3-4FBB-AF5E-0280E0853C8E}" dt="2022-03-17T13:39:11.596" v="8" actId="313"/>
          <ac:spMkLst>
            <pc:docMk/>
            <pc:sldMk cId="1878574389" sldId="259"/>
            <ac:spMk id="3" creationId="{3549C186-6DB3-4790-837E-CE3B6241A9A8}"/>
          </ac:spMkLst>
        </pc:spChg>
        <pc:picChg chg="add mod">
          <ac:chgData name="Juliet ." userId="9c7878598daff3ea" providerId="LiveId" clId="{8EE4E6F6-52F3-4FBB-AF5E-0280E0853C8E}" dt="2022-11-15T20:32:48.842" v="289" actId="1076"/>
          <ac:picMkLst>
            <pc:docMk/>
            <pc:sldMk cId="1878574389" sldId="259"/>
            <ac:picMk id="5" creationId="{35D1A341-7ECC-F7F7-B11D-A650C1BE8B0A}"/>
          </ac:picMkLst>
        </pc:picChg>
      </pc:sldChg>
      <pc:sldChg chg="addSp modSp mod modTransition setBg">
        <pc:chgData name="Juliet ." userId="9c7878598daff3ea" providerId="LiveId" clId="{8EE4E6F6-52F3-4FBB-AF5E-0280E0853C8E}" dt="2022-11-17T13:08:18.882" v="1242" actId="20577"/>
        <pc:sldMkLst>
          <pc:docMk/>
          <pc:sldMk cId="870666228" sldId="260"/>
        </pc:sldMkLst>
        <pc:spChg chg="mod">
          <ac:chgData name="Juliet ." userId="9c7878598daff3ea" providerId="LiveId" clId="{8EE4E6F6-52F3-4FBB-AF5E-0280E0853C8E}" dt="2022-11-16T14:45:55.647" v="291" actId="20577"/>
          <ac:spMkLst>
            <pc:docMk/>
            <pc:sldMk cId="870666228" sldId="260"/>
            <ac:spMk id="2" creationId="{1D967DCA-622D-4EE6-82B9-A031D0DBC9A3}"/>
          </ac:spMkLst>
        </pc:spChg>
        <pc:spChg chg="mod">
          <ac:chgData name="Juliet ." userId="9c7878598daff3ea" providerId="LiveId" clId="{8EE4E6F6-52F3-4FBB-AF5E-0280E0853C8E}" dt="2022-11-17T13:08:18.882" v="1242" actId="20577"/>
          <ac:spMkLst>
            <pc:docMk/>
            <pc:sldMk cId="870666228" sldId="260"/>
            <ac:spMk id="3" creationId="{FE08A379-2AAE-4C94-8B41-0E0A33F1228E}"/>
          </ac:spMkLst>
        </pc:spChg>
        <pc:picChg chg="add mod">
          <ac:chgData name="Juliet ." userId="9c7878598daff3ea" providerId="LiveId" clId="{8EE4E6F6-52F3-4FBB-AF5E-0280E0853C8E}" dt="2022-11-16T14:46:59.322" v="304" actId="1076"/>
          <ac:picMkLst>
            <pc:docMk/>
            <pc:sldMk cId="870666228" sldId="260"/>
            <ac:picMk id="5" creationId="{2CF97DEA-4203-121D-E109-DCB6E3AF39F4}"/>
          </ac:picMkLst>
        </pc:picChg>
        <pc:picChg chg="add mod">
          <ac:chgData name="Juliet ." userId="9c7878598daff3ea" providerId="LiveId" clId="{8EE4E6F6-52F3-4FBB-AF5E-0280E0853C8E}" dt="2022-11-16T15:18:23.457" v="603" actId="1076"/>
          <ac:picMkLst>
            <pc:docMk/>
            <pc:sldMk cId="870666228" sldId="260"/>
            <ac:picMk id="7" creationId="{D9F7A35F-6A72-4EB7-524C-582D30EBE3E1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6:20.970" v="1156"/>
        <pc:sldMkLst>
          <pc:docMk/>
          <pc:sldMk cId="802924054" sldId="261"/>
        </pc:sldMkLst>
        <pc:spChg chg="del mod">
          <ac:chgData name="Juliet ." userId="9c7878598daff3ea" providerId="LiveId" clId="{8EE4E6F6-52F3-4FBB-AF5E-0280E0853C8E}" dt="2022-11-16T15:49:21.535" v="644" actId="478"/>
          <ac:spMkLst>
            <pc:docMk/>
            <pc:sldMk cId="802924054" sldId="261"/>
            <ac:spMk id="2" creationId="{6F8A7DF8-46E2-4453-9C9E-D9FBC5CA1977}"/>
          </ac:spMkLst>
        </pc:spChg>
        <pc:spChg chg="del mod">
          <ac:chgData name="Juliet ." userId="9c7878598daff3ea" providerId="LiveId" clId="{8EE4E6F6-52F3-4FBB-AF5E-0280E0853C8E}" dt="2022-11-16T15:49:25.672" v="645" actId="478"/>
          <ac:spMkLst>
            <pc:docMk/>
            <pc:sldMk cId="802924054" sldId="261"/>
            <ac:spMk id="5" creationId="{778B9C33-BA8D-45F6-B96F-3843B5B08D30}"/>
          </ac:spMkLst>
        </pc:spChg>
        <pc:spChg chg="add del mod">
          <ac:chgData name="Juliet ." userId="9c7878598daff3ea" providerId="LiveId" clId="{8EE4E6F6-52F3-4FBB-AF5E-0280E0853C8E}" dt="2022-11-16T15:43:02.156" v="614" actId="478"/>
          <ac:spMkLst>
            <pc:docMk/>
            <pc:sldMk cId="802924054" sldId="261"/>
            <ac:spMk id="6" creationId="{DDC30856-DB76-F0BA-F6E0-52431AF1E143}"/>
          </ac:spMkLst>
        </pc:spChg>
        <pc:spChg chg="add mod">
          <ac:chgData name="Juliet ." userId="9c7878598daff3ea" providerId="LiveId" clId="{8EE4E6F6-52F3-4FBB-AF5E-0280E0853C8E}" dt="2022-11-16T15:46:34.397" v="622" actId="14100"/>
          <ac:spMkLst>
            <pc:docMk/>
            <pc:sldMk cId="802924054" sldId="261"/>
            <ac:spMk id="10" creationId="{B4BE1933-8E17-579A-1618-C70689F6344E}"/>
          </ac:spMkLst>
        </pc:spChg>
        <pc:spChg chg="add mod">
          <ac:chgData name="Juliet ." userId="9c7878598daff3ea" providerId="LiveId" clId="{8EE4E6F6-52F3-4FBB-AF5E-0280E0853C8E}" dt="2022-11-16T15:50:55.388" v="689" actId="1076"/>
          <ac:spMkLst>
            <pc:docMk/>
            <pc:sldMk cId="802924054" sldId="261"/>
            <ac:spMk id="13" creationId="{F06DFA75-E022-7A2E-A92B-6CAFF7FD8F0E}"/>
          </ac:spMkLst>
        </pc:spChg>
        <pc:spChg chg="add mod">
          <ac:chgData name="Juliet ." userId="9c7878598daff3ea" providerId="LiveId" clId="{8EE4E6F6-52F3-4FBB-AF5E-0280E0853C8E}" dt="2022-11-16T15:50:33.203" v="687" actId="1076"/>
          <ac:spMkLst>
            <pc:docMk/>
            <pc:sldMk cId="802924054" sldId="261"/>
            <ac:spMk id="14" creationId="{54177203-0BB2-0F10-8959-09A42D294D4D}"/>
          </ac:spMkLst>
        </pc:spChg>
        <pc:picChg chg="add del">
          <ac:chgData name="Juliet ." userId="9c7878598daff3ea" providerId="LiveId" clId="{8EE4E6F6-52F3-4FBB-AF5E-0280E0853C8E}" dt="2022-11-16T15:43:08.173" v="615" actId="478"/>
          <ac:picMkLst>
            <pc:docMk/>
            <pc:sldMk cId="802924054" sldId="261"/>
            <ac:picMk id="4" creationId="{ED1E408F-DEFE-442D-B1EF-521467AC66F3}"/>
          </ac:picMkLst>
        </pc:picChg>
        <pc:picChg chg="add del">
          <ac:chgData name="Juliet ." userId="9c7878598daff3ea" providerId="LiveId" clId="{8EE4E6F6-52F3-4FBB-AF5E-0280E0853C8E}" dt="2022-11-16T15:43:01.594" v="613" actId="22"/>
          <ac:picMkLst>
            <pc:docMk/>
            <pc:sldMk cId="802924054" sldId="261"/>
            <ac:picMk id="8" creationId="{AE130E2A-6C03-ABC2-C3F1-EAE5099C0F41}"/>
          </ac:picMkLst>
        </pc:picChg>
        <pc:picChg chg="add mod">
          <ac:chgData name="Juliet ." userId="9c7878598daff3ea" providerId="LiveId" clId="{8EE4E6F6-52F3-4FBB-AF5E-0280E0853C8E}" dt="2022-11-16T15:51:05.247" v="690" actId="1076"/>
          <ac:picMkLst>
            <pc:docMk/>
            <pc:sldMk cId="802924054" sldId="261"/>
            <ac:picMk id="12" creationId="{632742BF-BD0F-E61B-C4D7-5276888F702C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6:20.970" v="1156"/>
        <pc:sldMkLst>
          <pc:docMk/>
          <pc:sldMk cId="2341323825" sldId="262"/>
        </pc:sldMkLst>
        <pc:spChg chg="add mod">
          <ac:chgData name="Juliet ." userId="9c7878598daff3ea" providerId="LiveId" clId="{8EE4E6F6-52F3-4FBB-AF5E-0280E0853C8E}" dt="2022-11-16T15:55:14.332" v="691" actId="478"/>
          <ac:spMkLst>
            <pc:docMk/>
            <pc:sldMk cId="2341323825" sldId="262"/>
            <ac:spMk id="5" creationId="{40606A0D-4A6A-49DB-BA81-B2F02951CBE8}"/>
          </ac:spMkLst>
        </pc:spChg>
        <pc:picChg chg="del">
          <ac:chgData name="Juliet ." userId="9c7878598daff3ea" providerId="LiveId" clId="{8EE4E6F6-52F3-4FBB-AF5E-0280E0853C8E}" dt="2022-11-16T15:55:14.332" v="691" actId="478"/>
          <ac:picMkLst>
            <pc:docMk/>
            <pc:sldMk cId="2341323825" sldId="262"/>
            <ac:picMk id="4" creationId="{48C96E3C-88DC-4205-A7D8-C46086C300D1}"/>
          </ac:picMkLst>
        </pc:picChg>
        <pc:picChg chg="add mod">
          <ac:chgData name="Juliet ." userId="9c7878598daff3ea" providerId="LiveId" clId="{8EE4E6F6-52F3-4FBB-AF5E-0280E0853C8E}" dt="2022-11-16T16:27:29.114" v="771" actId="14100"/>
          <ac:picMkLst>
            <pc:docMk/>
            <pc:sldMk cId="2341323825" sldId="262"/>
            <ac:picMk id="7" creationId="{1EF3E1C3-7FDE-2ADB-7E9C-3281E3C90189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6:20.970" v="1156"/>
        <pc:sldMkLst>
          <pc:docMk/>
          <pc:sldMk cId="250667856" sldId="263"/>
        </pc:sldMkLst>
        <pc:spChg chg="mod">
          <ac:chgData name="Juliet ." userId="9c7878598daff3ea" providerId="LiveId" clId="{8EE4E6F6-52F3-4FBB-AF5E-0280E0853C8E}" dt="2022-11-16T21:41:00.014" v="938" actId="20577"/>
          <ac:spMkLst>
            <pc:docMk/>
            <pc:sldMk cId="250667856" sldId="263"/>
            <ac:spMk id="2" creationId="{9903B0AC-404B-4124-B533-77378DFB9DB8}"/>
          </ac:spMkLst>
        </pc:spChg>
        <pc:spChg chg="add mod">
          <ac:chgData name="Juliet ." userId="9c7878598daff3ea" providerId="LiveId" clId="{8EE4E6F6-52F3-4FBB-AF5E-0280E0853C8E}" dt="2022-11-16T21:40:38.299" v="922" actId="14100"/>
          <ac:spMkLst>
            <pc:docMk/>
            <pc:sldMk cId="250667856" sldId="263"/>
            <ac:spMk id="5" creationId="{7CF2DB14-2E13-3D09-FED0-4914513F1E3B}"/>
          </ac:spMkLst>
        </pc:spChg>
        <pc:picChg chg="del">
          <ac:chgData name="Juliet ." userId="9c7878598daff3ea" providerId="LiveId" clId="{8EE4E6F6-52F3-4FBB-AF5E-0280E0853C8E}" dt="2022-11-16T15:58:42.119" v="700" actId="478"/>
          <ac:picMkLst>
            <pc:docMk/>
            <pc:sldMk cId="250667856" sldId="263"/>
            <ac:picMk id="4" creationId="{E5A697DF-0E4A-45C8-889F-67F39129EFAA}"/>
          </ac:picMkLst>
        </pc:picChg>
        <pc:picChg chg="add mod">
          <ac:chgData name="Juliet ." userId="9c7878598daff3ea" providerId="LiveId" clId="{8EE4E6F6-52F3-4FBB-AF5E-0280E0853C8E}" dt="2022-11-16T15:59:13.683" v="709" actId="1076"/>
          <ac:picMkLst>
            <pc:docMk/>
            <pc:sldMk cId="250667856" sldId="263"/>
            <ac:picMk id="7" creationId="{EA7B4E5A-2CE3-A8CB-D861-3F5AC25D07A7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3:14:50.943" v="1294" actId="14100"/>
        <pc:sldMkLst>
          <pc:docMk/>
          <pc:sldMk cId="1741429329" sldId="264"/>
        </pc:sldMkLst>
        <pc:spChg chg="mod">
          <ac:chgData name="Juliet ." userId="9c7878598daff3ea" providerId="LiveId" clId="{8EE4E6F6-52F3-4FBB-AF5E-0280E0853C8E}" dt="2022-11-17T13:14:50.943" v="1294" actId="14100"/>
          <ac:spMkLst>
            <pc:docMk/>
            <pc:sldMk cId="1741429329" sldId="264"/>
            <ac:spMk id="2" creationId="{5CC041FD-F068-4738-8099-F92BFE805B49}"/>
          </ac:spMkLst>
        </pc:spChg>
        <pc:spChg chg="add mod">
          <ac:chgData name="Juliet ." userId="9c7878598daff3ea" providerId="LiveId" clId="{8EE4E6F6-52F3-4FBB-AF5E-0280E0853C8E}" dt="2022-11-17T13:14:44.915" v="1293" actId="14100"/>
          <ac:spMkLst>
            <pc:docMk/>
            <pc:sldMk cId="1741429329" sldId="264"/>
            <ac:spMk id="5" creationId="{B3B6E0F4-1FAA-1754-C291-71F445CF6709}"/>
          </ac:spMkLst>
        </pc:spChg>
        <pc:picChg chg="del">
          <ac:chgData name="Juliet ." userId="9c7878598daff3ea" providerId="LiveId" clId="{8EE4E6F6-52F3-4FBB-AF5E-0280E0853C8E}" dt="2022-11-16T16:00:35.032" v="710" actId="478"/>
          <ac:picMkLst>
            <pc:docMk/>
            <pc:sldMk cId="1741429329" sldId="264"/>
            <ac:picMk id="4" creationId="{0AEAA7E2-FBC8-42A2-8A92-43C1675EC7C5}"/>
          </ac:picMkLst>
        </pc:picChg>
        <pc:picChg chg="add mod">
          <ac:chgData name="Juliet ." userId="9c7878598daff3ea" providerId="LiveId" clId="{8EE4E6F6-52F3-4FBB-AF5E-0280E0853C8E}" dt="2022-11-16T16:01:18.517" v="721" actId="1076"/>
          <ac:picMkLst>
            <pc:docMk/>
            <pc:sldMk cId="1741429329" sldId="264"/>
            <ac:picMk id="7" creationId="{CF62E294-3BFC-A7AE-3E07-6813A2984F7F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3:16:04.040" v="1346" actId="14100"/>
        <pc:sldMkLst>
          <pc:docMk/>
          <pc:sldMk cId="141769250" sldId="265"/>
        </pc:sldMkLst>
        <pc:spChg chg="mod">
          <ac:chgData name="Juliet ." userId="9c7878598daff3ea" providerId="LiveId" clId="{8EE4E6F6-52F3-4FBB-AF5E-0280E0853C8E}" dt="2022-11-17T13:16:04.040" v="1346" actId="14100"/>
          <ac:spMkLst>
            <pc:docMk/>
            <pc:sldMk cId="141769250" sldId="265"/>
            <ac:spMk id="2" creationId="{2EE5BF3C-2748-46DE-825B-2BEB7B9035D8}"/>
          </ac:spMkLst>
        </pc:spChg>
        <pc:spChg chg="add mod">
          <ac:chgData name="Juliet ." userId="9c7878598daff3ea" providerId="LiveId" clId="{8EE4E6F6-52F3-4FBB-AF5E-0280E0853C8E}" dt="2022-11-17T13:15:35.556" v="1296" actId="27636"/>
          <ac:spMkLst>
            <pc:docMk/>
            <pc:sldMk cId="141769250" sldId="265"/>
            <ac:spMk id="5" creationId="{A03194E0-9E8E-5D99-47C2-08CB531D731E}"/>
          </ac:spMkLst>
        </pc:spChg>
        <pc:picChg chg="del">
          <ac:chgData name="Juliet ." userId="9c7878598daff3ea" providerId="LiveId" clId="{8EE4E6F6-52F3-4FBB-AF5E-0280E0853C8E}" dt="2022-11-16T16:01:50.269" v="722" actId="478"/>
          <ac:picMkLst>
            <pc:docMk/>
            <pc:sldMk cId="141769250" sldId="265"/>
            <ac:picMk id="4" creationId="{058570D5-5963-42E7-8BC5-47E9AD15A00A}"/>
          </ac:picMkLst>
        </pc:picChg>
        <pc:picChg chg="add del">
          <ac:chgData name="Juliet ." userId="9c7878598daff3ea" providerId="LiveId" clId="{8EE4E6F6-52F3-4FBB-AF5E-0280E0853C8E}" dt="2022-11-16T16:01:57.517" v="724" actId="478"/>
          <ac:picMkLst>
            <pc:docMk/>
            <pc:sldMk cId="141769250" sldId="265"/>
            <ac:picMk id="7" creationId="{E6A06B23-D5FD-7983-F762-888FA0BD3429}"/>
          </ac:picMkLst>
        </pc:picChg>
        <pc:picChg chg="add mod">
          <ac:chgData name="Juliet ." userId="9c7878598daff3ea" providerId="LiveId" clId="{8EE4E6F6-52F3-4FBB-AF5E-0280E0853C8E}" dt="2022-11-16T16:02:50.443" v="730" actId="1076"/>
          <ac:picMkLst>
            <pc:docMk/>
            <pc:sldMk cId="141769250" sldId="265"/>
            <ac:picMk id="34" creationId="{50BF57D1-E8DD-53B5-5B20-EA7BD02ED08C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3:16:43.547" v="1385" actId="14100"/>
        <pc:sldMkLst>
          <pc:docMk/>
          <pc:sldMk cId="67195697" sldId="266"/>
        </pc:sldMkLst>
        <pc:spChg chg="mod">
          <ac:chgData name="Juliet ." userId="9c7878598daff3ea" providerId="LiveId" clId="{8EE4E6F6-52F3-4FBB-AF5E-0280E0853C8E}" dt="2022-11-17T13:16:43.547" v="1385" actId="14100"/>
          <ac:spMkLst>
            <pc:docMk/>
            <pc:sldMk cId="67195697" sldId="266"/>
            <ac:spMk id="2" creationId="{B7530D55-955F-48B7-B12F-5BF6BC5571CA}"/>
          </ac:spMkLst>
        </pc:spChg>
        <pc:spChg chg="add mod">
          <ac:chgData name="Juliet ." userId="9c7878598daff3ea" providerId="LiveId" clId="{8EE4E6F6-52F3-4FBB-AF5E-0280E0853C8E}" dt="2022-11-17T13:16:18.214" v="1347" actId="14100"/>
          <ac:spMkLst>
            <pc:docMk/>
            <pc:sldMk cId="67195697" sldId="266"/>
            <ac:spMk id="5" creationId="{03F2F333-886F-EDF6-8D52-520633FDDC5E}"/>
          </ac:spMkLst>
        </pc:spChg>
        <pc:picChg chg="del">
          <ac:chgData name="Juliet ." userId="9c7878598daff3ea" providerId="LiveId" clId="{8EE4E6F6-52F3-4FBB-AF5E-0280E0853C8E}" dt="2022-11-16T16:05:08.186" v="731" actId="478"/>
          <ac:picMkLst>
            <pc:docMk/>
            <pc:sldMk cId="67195697" sldId="266"/>
            <ac:picMk id="4" creationId="{F94B7C97-40D8-482B-97E0-486B4C73D9C0}"/>
          </ac:picMkLst>
        </pc:picChg>
        <pc:picChg chg="add mod">
          <ac:chgData name="Juliet ." userId="9c7878598daff3ea" providerId="LiveId" clId="{8EE4E6F6-52F3-4FBB-AF5E-0280E0853C8E}" dt="2022-11-16T16:05:24.781" v="736" actId="1076"/>
          <ac:picMkLst>
            <pc:docMk/>
            <pc:sldMk cId="67195697" sldId="266"/>
            <ac:picMk id="7" creationId="{F34EBB59-F640-A7A7-2FAB-35DB1A2AA0D3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6:20.970" v="1156"/>
        <pc:sldMkLst>
          <pc:docMk/>
          <pc:sldMk cId="1576987664" sldId="267"/>
        </pc:sldMkLst>
        <pc:spChg chg="mod">
          <ac:chgData name="Juliet ." userId="9c7878598daff3ea" providerId="LiveId" clId="{8EE4E6F6-52F3-4FBB-AF5E-0280E0853C8E}" dt="2022-11-16T21:48:33.362" v="971" actId="20577"/>
          <ac:spMkLst>
            <pc:docMk/>
            <pc:sldMk cId="1576987664" sldId="267"/>
            <ac:spMk id="2" creationId="{47E95644-2A21-4697-9318-3ED88D9CE1EC}"/>
          </ac:spMkLst>
        </pc:spChg>
        <pc:spChg chg="add mod">
          <ac:chgData name="Juliet ." userId="9c7878598daff3ea" providerId="LiveId" clId="{8EE4E6F6-52F3-4FBB-AF5E-0280E0853C8E}" dt="2022-11-16T21:47:57.001" v="943" actId="27636"/>
          <ac:spMkLst>
            <pc:docMk/>
            <pc:sldMk cId="1576987664" sldId="267"/>
            <ac:spMk id="5" creationId="{6B1D37B1-70D4-E12B-0519-A147C4A890FB}"/>
          </ac:spMkLst>
        </pc:spChg>
        <pc:picChg chg="del">
          <ac:chgData name="Juliet ." userId="9c7878598daff3ea" providerId="LiveId" clId="{8EE4E6F6-52F3-4FBB-AF5E-0280E0853C8E}" dt="2022-11-16T16:06:37.425" v="737" actId="478"/>
          <ac:picMkLst>
            <pc:docMk/>
            <pc:sldMk cId="1576987664" sldId="267"/>
            <ac:picMk id="4" creationId="{02381F45-5DC6-4E46-960F-BF210C85401C}"/>
          </ac:picMkLst>
        </pc:picChg>
        <pc:picChg chg="add mod">
          <ac:chgData name="Juliet ." userId="9c7878598daff3ea" providerId="LiveId" clId="{8EE4E6F6-52F3-4FBB-AF5E-0280E0853C8E}" dt="2022-11-16T16:06:51.189" v="741" actId="1076"/>
          <ac:picMkLst>
            <pc:docMk/>
            <pc:sldMk cId="1576987664" sldId="267"/>
            <ac:picMk id="7" creationId="{FCAB2DAB-09DE-EFAC-FD2B-888A277AEE31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6:20.970" v="1156"/>
        <pc:sldMkLst>
          <pc:docMk/>
          <pc:sldMk cId="1714469590" sldId="268"/>
        </pc:sldMkLst>
        <pc:spChg chg="mod">
          <ac:chgData name="Juliet ." userId="9c7878598daff3ea" providerId="LiveId" clId="{8EE4E6F6-52F3-4FBB-AF5E-0280E0853C8E}" dt="2022-11-16T21:53:10.933" v="987"/>
          <ac:spMkLst>
            <pc:docMk/>
            <pc:sldMk cId="1714469590" sldId="268"/>
            <ac:spMk id="2" creationId="{790D0E8B-C5BD-4827-8902-5221992B4FE2}"/>
          </ac:spMkLst>
        </pc:spChg>
        <pc:spChg chg="add mod">
          <ac:chgData name="Juliet ." userId="9c7878598daff3ea" providerId="LiveId" clId="{8EE4E6F6-52F3-4FBB-AF5E-0280E0853C8E}" dt="2022-11-16T21:50:32.934" v="973" actId="27636"/>
          <ac:spMkLst>
            <pc:docMk/>
            <pc:sldMk cId="1714469590" sldId="268"/>
            <ac:spMk id="5" creationId="{A8864A5A-363D-F4C7-36AB-B188A895991A}"/>
          </ac:spMkLst>
        </pc:spChg>
        <pc:spChg chg="add del">
          <ac:chgData name="Juliet ." userId="9c7878598daff3ea" providerId="LiveId" clId="{8EE4E6F6-52F3-4FBB-AF5E-0280E0853C8E}" dt="2022-11-16T21:53:00.872" v="982"/>
          <ac:spMkLst>
            <pc:docMk/>
            <pc:sldMk cId="1714469590" sldId="268"/>
            <ac:spMk id="8" creationId="{6211709A-D3FE-6684-8C3F-856173BFF840}"/>
          </ac:spMkLst>
        </pc:spChg>
        <pc:spChg chg="add del">
          <ac:chgData name="Juliet ." userId="9c7878598daff3ea" providerId="LiveId" clId="{8EE4E6F6-52F3-4FBB-AF5E-0280E0853C8E}" dt="2022-11-16T21:53:10.920" v="985"/>
          <ac:spMkLst>
            <pc:docMk/>
            <pc:sldMk cId="1714469590" sldId="268"/>
            <ac:spMk id="34" creationId="{797DAAEC-44FC-8D42-1942-2DD3DA5EE2B7}"/>
          </ac:spMkLst>
        </pc:spChg>
        <pc:picChg chg="del">
          <ac:chgData name="Juliet ." userId="9c7878598daff3ea" providerId="LiveId" clId="{8EE4E6F6-52F3-4FBB-AF5E-0280E0853C8E}" dt="2022-11-16T16:11:32.493" v="742" actId="478"/>
          <ac:picMkLst>
            <pc:docMk/>
            <pc:sldMk cId="1714469590" sldId="268"/>
            <ac:picMk id="4" creationId="{133E5F60-8F7F-412A-814C-D8D793605FD6}"/>
          </ac:picMkLst>
        </pc:picChg>
        <pc:picChg chg="add mod">
          <ac:chgData name="Juliet ." userId="9c7878598daff3ea" providerId="LiveId" clId="{8EE4E6F6-52F3-4FBB-AF5E-0280E0853C8E}" dt="2022-11-16T16:12:11.476" v="747" actId="1076"/>
          <ac:picMkLst>
            <pc:docMk/>
            <pc:sldMk cId="1714469590" sldId="268"/>
            <ac:picMk id="7" creationId="{A4FB748E-EAC1-BF1D-04A4-F38CCDE02C4E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6:20.970" v="1156"/>
        <pc:sldMkLst>
          <pc:docMk/>
          <pc:sldMk cId="398025603" sldId="269"/>
        </pc:sldMkLst>
        <pc:spChg chg="mod">
          <ac:chgData name="Juliet ." userId="9c7878598daff3ea" providerId="LiveId" clId="{8EE4E6F6-52F3-4FBB-AF5E-0280E0853C8E}" dt="2022-11-16T22:08:14.593" v="1003" actId="20577"/>
          <ac:spMkLst>
            <pc:docMk/>
            <pc:sldMk cId="398025603" sldId="269"/>
            <ac:spMk id="2" creationId="{B0C6ABB1-509C-4708-8697-EFC303654395}"/>
          </ac:spMkLst>
        </pc:spChg>
        <pc:spChg chg="add mod">
          <ac:chgData name="Juliet ." userId="9c7878598daff3ea" providerId="LiveId" clId="{8EE4E6F6-52F3-4FBB-AF5E-0280E0853C8E}" dt="2022-11-16T21:56:08.037" v="989" actId="27636"/>
          <ac:spMkLst>
            <pc:docMk/>
            <pc:sldMk cId="398025603" sldId="269"/>
            <ac:spMk id="5" creationId="{7676ECA5-7BA6-D36C-A3E5-809F504E9747}"/>
          </ac:spMkLst>
        </pc:spChg>
        <pc:picChg chg="del">
          <ac:chgData name="Juliet ." userId="9c7878598daff3ea" providerId="LiveId" clId="{8EE4E6F6-52F3-4FBB-AF5E-0280E0853C8E}" dt="2022-11-16T16:12:59.211" v="748" actId="478"/>
          <ac:picMkLst>
            <pc:docMk/>
            <pc:sldMk cId="398025603" sldId="269"/>
            <ac:picMk id="4" creationId="{117882F6-79AE-4879-9970-42C1844792FE}"/>
          </ac:picMkLst>
        </pc:picChg>
        <pc:picChg chg="add mod">
          <ac:chgData name="Juliet ." userId="9c7878598daff3ea" providerId="LiveId" clId="{8EE4E6F6-52F3-4FBB-AF5E-0280E0853C8E}" dt="2022-11-16T16:13:12.664" v="751" actId="1076"/>
          <ac:picMkLst>
            <pc:docMk/>
            <pc:sldMk cId="398025603" sldId="269"/>
            <ac:picMk id="7" creationId="{3EA6B9CE-FBD6-9E93-D8A4-7E65D36FCCFC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6:20.970" v="1156"/>
        <pc:sldMkLst>
          <pc:docMk/>
          <pc:sldMk cId="2257959951" sldId="270"/>
        </pc:sldMkLst>
        <pc:spChg chg="mod">
          <ac:chgData name="Juliet ." userId="9c7878598daff3ea" providerId="LiveId" clId="{8EE4E6F6-52F3-4FBB-AF5E-0280E0853C8E}" dt="2022-11-16T20:33:39.802" v="773" actId="20577"/>
          <ac:spMkLst>
            <pc:docMk/>
            <pc:sldMk cId="2257959951" sldId="270"/>
            <ac:spMk id="2" creationId="{1675182F-3382-4FD1-823E-69DC58E5F34E}"/>
          </ac:spMkLst>
        </pc:spChg>
        <pc:spChg chg="add mod">
          <ac:chgData name="Juliet ." userId="9c7878598daff3ea" providerId="LiveId" clId="{8EE4E6F6-52F3-4FBB-AF5E-0280E0853C8E}" dt="2022-11-16T22:08:22.789" v="1004" actId="14100"/>
          <ac:spMkLst>
            <pc:docMk/>
            <pc:sldMk cId="2257959951" sldId="270"/>
            <ac:spMk id="5" creationId="{5782E279-D737-9BFB-3119-73A2C354BEFC}"/>
          </ac:spMkLst>
        </pc:spChg>
        <pc:picChg chg="del">
          <ac:chgData name="Juliet ." userId="9c7878598daff3ea" providerId="LiveId" clId="{8EE4E6F6-52F3-4FBB-AF5E-0280E0853C8E}" dt="2022-11-16T16:13:52.995" v="752" actId="478"/>
          <ac:picMkLst>
            <pc:docMk/>
            <pc:sldMk cId="2257959951" sldId="270"/>
            <ac:picMk id="4" creationId="{58DF9941-E773-4EBD-94C5-7939A7D8AB6D}"/>
          </ac:picMkLst>
        </pc:picChg>
        <pc:picChg chg="add mod">
          <ac:chgData name="Juliet ." userId="9c7878598daff3ea" providerId="LiveId" clId="{8EE4E6F6-52F3-4FBB-AF5E-0280E0853C8E}" dt="2022-11-16T16:14:08.046" v="756" actId="14100"/>
          <ac:picMkLst>
            <pc:docMk/>
            <pc:sldMk cId="2257959951" sldId="270"/>
            <ac:picMk id="7" creationId="{722F0A42-F588-D723-3E08-55AFF5B4A6BB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3:19:47.336" v="1410" actId="20577"/>
        <pc:sldMkLst>
          <pc:docMk/>
          <pc:sldMk cId="2894468979" sldId="271"/>
        </pc:sldMkLst>
        <pc:spChg chg="mod">
          <ac:chgData name="Juliet ." userId="9c7878598daff3ea" providerId="LiveId" clId="{8EE4E6F6-52F3-4FBB-AF5E-0280E0853C8E}" dt="2022-11-17T13:19:47.336" v="1410" actId="20577"/>
          <ac:spMkLst>
            <pc:docMk/>
            <pc:sldMk cId="2894468979" sldId="271"/>
            <ac:spMk id="2" creationId="{D9A6A5C5-4961-462F-A3C1-42DFCC31B99D}"/>
          </ac:spMkLst>
        </pc:spChg>
        <pc:spChg chg="add mod">
          <ac:chgData name="Juliet ." userId="9c7878598daff3ea" providerId="LiveId" clId="{8EE4E6F6-52F3-4FBB-AF5E-0280E0853C8E}" dt="2022-11-16T22:09:02.957" v="1006" actId="27636"/>
          <ac:spMkLst>
            <pc:docMk/>
            <pc:sldMk cId="2894468979" sldId="271"/>
            <ac:spMk id="5" creationId="{93CF6001-8CE1-ABD6-D928-CD144294B0F9}"/>
          </ac:spMkLst>
        </pc:spChg>
        <pc:picChg chg="del">
          <ac:chgData name="Juliet ." userId="9c7878598daff3ea" providerId="LiveId" clId="{8EE4E6F6-52F3-4FBB-AF5E-0280E0853C8E}" dt="2022-11-16T16:14:29.193" v="761" actId="478"/>
          <ac:picMkLst>
            <pc:docMk/>
            <pc:sldMk cId="2894468979" sldId="271"/>
            <ac:picMk id="4" creationId="{0F78AB87-AAFE-4556-8BC3-700F2C431DF2}"/>
          </ac:picMkLst>
        </pc:picChg>
        <pc:picChg chg="add mod">
          <ac:chgData name="Juliet ." userId="9c7878598daff3ea" providerId="LiveId" clId="{8EE4E6F6-52F3-4FBB-AF5E-0280E0853C8E}" dt="2022-11-16T16:18:27.897" v="766" actId="1036"/>
          <ac:picMkLst>
            <pc:docMk/>
            <pc:sldMk cId="2894468979" sldId="271"/>
            <ac:picMk id="7" creationId="{C35C196D-88D1-C0AB-5A55-F7A332118A4B}"/>
          </ac:picMkLst>
        </pc:picChg>
      </pc:sldChg>
      <pc:sldChg chg="addSp delSp modSp mod modTransition setBg">
        <pc:chgData name="Juliet ." userId="9c7878598daff3ea" providerId="LiveId" clId="{8EE4E6F6-52F3-4FBB-AF5E-0280E0853C8E}" dt="2022-11-17T12:59:29.685" v="1170" actId="20577"/>
        <pc:sldMkLst>
          <pc:docMk/>
          <pc:sldMk cId="2891204141" sldId="272"/>
        </pc:sldMkLst>
        <pc:spChg chg="mod">
          <ac:chgData name="Juliet ." userId="9c7878598daff3ea" providerId="LiveId" clId="{8EE4E6F6-52F3-4FBB-AF5E-0280E0853C8E}" dt="2022-11-17T12:59:29.685" v="1170" actId="20577"/>
          <ac:spMkLst>
            <pc:docMk/>
            <pc:sldMk cId="2891204141" sldId="272"/>
            <ac:spMk id="2" creationId="{CB44367B-D95C-42CD-A5F4-645626788432}"/>
          </ac:spMkLst>
        </pc:spChg>
        <pc:spChg chg="add mod">
          <ac:chgData name="Juliet ." userId="9c7878598daff3ea" providerId="LiveId" clId="{8EE4E6F6-52F3-4FBB-AF5E-0280E0853C8E}" dt="2022-11-16T22:15:09.884" v="1050" actId="27636"/>
          <ac:spMkLst>
            <pc:docMk/>
            <pc:sldMk cId="2891204141" sldId="272"/>
            <ac:spMk id="5" creationId="{8E2488FD-2BCD-578C-9238-3402A16E4FCF}"/>
          </ac:spMkLst>
        </pc:spChg>
        <pc:picChg chg="del">
          <ac:chgData name="Juliet ." userId="9c7878598daff3ea" providerId="LiveId" clId="{8EE4E6F6-52F3-4FBB-AF5E-0280E0853C8E}" dt="2022-11-16T16:18:56.373" v="767" actId="478"/>
          <ac:picMkLst>
            <pc:docMk/>
            <pc:sldMk cId="2891204141" sldId="272"/>
            <ac:picMk id="4" creationId="{AB288537-6941-4DEB-BB24-5A7138AA70EB}"/>
          </ac:picMkLst>
        </pc:picChg>
        <pc:picChg chg="add mod">
          <ac:chgData name="Juliet ." userId="9c7878598daff3ea" providerId="LiveId" clId="{8EE4E6F6-52F3-4FBB-AF5E-0280E0853C8E}" dt="2022-11-16T16:19:12.342" v="770" actId="1076"/>
          <ac:picMkLst>
            <pc:docMk/>
            <pc:sldMk cId="2891204141" sldId="272"/>
            <ac:picMk id="7" creationId="{944840EF-BA74-111F-8ABA-972C3F13B95B}"/>
          </ac:picMkLst>
        </pc:picChg>
      </pc:sldChg>
      <pc:sldChg chg="modSp mod modTransition setBg">
        <pc:chgData name="Juliet ." userId="9c7878598daff3ea" providerId="LiveId" clId="{8EE4E6F6-52F3-4FBB-AF5E-0280E0853C8E}" dt="2022-11-17T12:56:20.970" v="1156"/>
        <pc:sldMkLst>
          <pc:docMk/>
          <pc:sldMk cId="2751539683" sldId="273"/>
        </pc:sldMkLst>
        <pc:spChg chg="mod">
          <ac:chgData name="Juliet ." userId="9c7878598daff3ea" providerId="LiveId" clId="{8EE4E6F6-52F3-4FBB-AF5E-0280E0853C8E}" dt="2022-11-16T22:24:39.050" v="1084" actId="20577"/>
          <ac:spMkLst>
            <pc:docMk/>
            <pc:sldMk cId="2751539683" sldId="273"/>
            <ac:spMk id="3" creationId="{D82AAA0B-4E69-4F66-98A6-8F0FDA64F46F}"/>
          </ac:spMkLst>
        </pc:spChg>
      </pc:sldChg>
      <pc:sldChg chg="modSp new mod modTransition">
        <pc:chgData name="Juliet ." userId="9c7878598daff3ea" providerId="LiveId" clId="{8EE4E6F6-52F3-4FBB-AF5E-0280E0853C8E}" dt="2022-11-17T12:56:20.970" v="1156"/>
        <pc:sldMkLst>
          <pc:docMk/>
          <pc:sldMk cId="3376487498" sldId="274"/>
        </pc:sldMkLst>
        <pc:spChg chg="mod">
          <ac:chgData name="Juliet ." userId="9c7878598daff3ea" providerId="LiveId" clId="{8EE4E6F6-52F3-4FBB-AF5E-0280E0853C8E}" dt="2022-03-17T14:40:22.572" v="80" actId="20577"/>
          <ac:spMkLst>
            <pc:docMk/>
            <pc:sldMk cId="3376487498" sldId="274"/>
            <ac:spMk id="2" creationId="{49AA2DDB-DE10-4378-9064-8C193B071EFB}"/>
          </ac:spMkLst>
        </pc:spChg>
        <pc:spChg chg="mod">
          <ac:chgData name="Juliet ." userId="9c7878598daff3ea" providerId="LiveId" clId="{8EE4E6F6-52F3-4FBB-AF5E-0280E0853C8E}" dt="2022-03-17T14:40:59.037" v="130" actId="20577"/>
          <ac:spMkLst>
            <pc:docMk/>
            <pc:sldMk cId="3376487498" sldId="274"/>
            <ac:spMk id="3" creationId="{2EB9D656-1778-4445-84DB-29F7BFD72B1A}"/>
          </ac:spMkLst>
        </pc:spChg>
      </pc:sldChg>
      <pc:sldChg chg="addSp delSp modSp new mod modTransition setBg setClrOvrMap">
        <pc:chgData name="Juliet ." userId="9c7878598daff3ea" providerId="LiveId" clId="{8EE4E6F6-52F3-4FBB-AF5E-0280E0853C8E}" dt="2022-11-17T12:56:20.970" v="1156"/>
        <pc:sldMkLst>
          <pc:docMk/>
          <pc:sldMk cId="2656825376" sldId="275"/>
        </pc:sldMkLst>
        <pc:spChg chg="mod">
          <ac:chgData name="Juliet ." userId="9c7878598daff3ea" providerId="LiveId" clId="{8EE4E6F6-52F3-4FBB-AF5E-0280E0853C8E}" dt="2022-11-17T12:31:25.963" v="1155" actId="20577"/>
          <ac:spMkLst>
            <pc:docMk/>
            <pc:sldMk cId="2656825376" sldId="275"/>
            <ac:spMk id="2" creationId="{7457D65B-A8B0-4E9E-B749-D79F47908540}"/>
          </ac:spMkLst>
        </pc:spChg>
        <pc:spChg chg="del mod">
          <ac:chgData name="Juliet ." userId="9c7878598daff3ea" providerId="LiveId" clId="{8EE4E6F6-52F3-4FBB-AF5E-0280E0853C8E}" dt="2022-03-17T15:27:07.912" v="165" actId="26606"/>
          <ac:spMkLst>
            <pc:docMk/>
            <pc:sldMk cId="2656825376" sldId="275"/>
            <ac:spMk id="3" creationId="{462BDEFF-4472-48D7-930F-6AFF0AFE813E}"/>
          </ac:spMkLst>
        </pc:spChg>
        <pc:spChg chg="add del">
          <ac:chgData name="Juliet ." userId="9c7878598daff3ea" providerId="LiveId" clId="{8EE4E6F6-52F3-4FBB-AF5E-0280E0853C8E}" dt="2022-03-17T15:27:07.884" v="164" actId="26606"/>
          <ac:spMkLst>
            <pc:docMk/>
            <pc:sldMk cId="2656825376" sldId="275"/>
            <ac:spMk id="8" creationId="{4EFE82FE-7465-AE46-88DF-34D347E83B84}"/>
          </ac:spMkLst>
        </pc:spChg>
        <pc:spChg chg="add">
          <ac:chgData name="Juliet ." userId="9c7878598daff3ea" providerId="LiveId" clId="{8EE4E6F6-52F3-4FBB-AF5E-0280E0853C8E}" dt="2022-03-17T15:27:07.912" v="165" actId="26606"/>
          <ac:spMkLst>
            <pc:docMk/>
            <pc:sldMk cId="2656825376" sldId="275"/>
            <ac:spMk id="72" creationId="{4EFE82FE-7465-AE46-88DF-34D347E83B84}"/>
          </ac:spMkLst>
        </pc:spChg>
        <pc:grpChg chg="add del">
          <ac:chgData name="Juliet ." userId="9c7878598daff3ea" providerId="LiveId" clId="{8EE4E6F6-52F3-4FBB-AF5E-0280E0853C8E}" dt="2022-03-17T15:27:07.884" v="164" actId="26606"/>
          <ac:grpSpMkLst>
            <pc:docMk/>
            <pc:sldMk cId="2656825376" sldId="275"/>
            <ac:grpSpMk id="12" creationId="{1A9C303F-3A73-E440-923C-BAAF3176C643}"/>
          </ac:grpSpMkLst>
        </pc:grpChg>
        <pc:grpChg chg="add">
          <ac:chgData name="Juliet ." userId="9c7878598daff3ea" providerId="LiveId" clId="{8EE4E6F6-52F3-4FBB-AF5E-0280E0853C8E}" dt="2022-03-17T15:27:07.912" v="165" actId="26606"/>
          <ac:grpSpMkLst>
            <pc:docMk/>
            <pc:sldMk cId="2656825376" sldId="275"/>
            <ac:grpSpMk id="39" creationId="{EB46B8FB-F6A2-5F47-A6CD-A7E17E69270F}"/>
          </ac:grpSpMkLst>
        </pc:grpChg>
        <pc:grpChg chg="add">
          <ac:chgData name="Juliet ." userId="9c7878598daff3ea" providerId="LiveId" clId="{8EE4E6F6-52F3-4FBB-AF5E-0280E0853C8E}" dt="2022-03-17T15:27:07.912" v="165" actId="26606"/>
          <ac:grpSpMkLst>
            <pc:docMk/>
            <pc:sldMk cId="2656825376" sldId="275"/>
            <ac:grpSpMk id="40" creationId="{75BEF7CB-BB00-3345-8542-8F0FAFE1C48B}"/>
          </ac:grpSpMkLst>
        </pc:grpChg>
        <pc:cxnChg chg="add del">
          <ac:chgData name="Juliet ." userId="9c7878598daff3ea" providerId="LiveId" clId="{8EE4E6F6-52F3-4FBB-AF5E-0280E0853C8E}" dt="2022-03-17T15:27:07.884" v="164" actId="26606"/>
          <ac:cxnSpMkLst>
            <pc:docMk/>
            <pc:sldMk cId="2656825376" sldId="275"/>
            <ac:cxnSpMk id="10" creationId="{B1DA2280-4367-9844-92C8-D662486FBCFF}"/>
          </ac:cxnSpMkLst>
        </pc:cxnChg>
        <pc:cxnChg chg="add">
          <ac:chgData name="Juliet ." userId="9c7878598daff3ea" providerId="LiveId" clId="{8EE4E6F6-52F3-4FBB-AF5E-0280E0853C8E}" dt="2022-03-17T15:27:07.912" v="165" actId="26606"/>
          <ac:cxnSpMkLst>
            <pc:docMk/>
            <pc:sldMk cId="2656825376" sldId="275"/>
            <ac:cxnSpMk id="38" creationId="{BA7C2670-8081-9C42-82A1-23BBFAEAAABC}"/>
          </ac:cxnSpMkLst>
        </pc:cxnChg>
        <pc:cxnChg chg="add">
          <ac:chgData name="Juliet ." userId="9c7878598daff3ea" providerId="LiveId" clId="{8EE4E6F6-52F3-4FBB-AF5E-0280E0853C8E}" dt="2022-03-17T15:27:07.912" v="165" actId="26606"/>
          <ac:cxnSpMkLst>
            <pc:docMk/>
            <pc:sldMk cId="2656825376" sldId="275"/>
            <ac:cxnSpMk id="71" creationId="{D33A3282-0389-C547-8CA6-7F3E7F27B34D}"/>
          </ac:cxnSpMkLst>
        </pc:cxnChg>
      </pc:sldChg>
      <pc:sldChg chg="addSp delSp modSp new mod modTransition">
        <pc:chgData name="Juliet ." userId="9c7878598daff3ea" providerId="LiveId" clId="{8EE4E6F6-52F3-4FBB-AF5E-0280E0853C8E}" dt="2022-11-17T12:56:20.970" v="1156"/>
        <pc:sldMkLst>
          <pc:docMk/>
          <pc:sldMk cId="1323476470" sldId="276"/>
        </pc:sldMkLst>
        <pc:spChg chg="del">
          <ac:chgData name="Juliet ." userId="9c7878598daff3ea" providerId="LiveId" clId="{8EE4E6F6-52F3-4FBB-AF5E-0280E0853C8E}" dt="2022-11-16T15:35:02.663" v="607" actId="22"/>
          <ac:spMkLst>
            <pc:docMk/>
            <pc:sldMk cId="1323476470" sldId="276"/>
            <ac:spMk id="3" creationId="{28B804F5-3094-0B55-6198-51BF2B5A847E}"/>
          </ac:spMkLst>
        </pc:spChg>
        <pc:picChg chg="add mod ord">
          <ac:chgData name="Juliet ." userId="9c7878598daff3ea" providerId="LiveId" clId="{8EE4E6F6-52F3-4FBB-AF5E-0280E0853C8E}" dt="2022-11-16T15:35:15.449" v="610" actId="14100"/>
          <ac:picMkLst>
            <pc:docMk/>
            <pc:sldMk cId="1323476470" sldId="276"/>
            <ac:picMk id="5" creationId="{ECF7190E-1320-3E9D-F241-11590DCC9F2B}"/>
          </ac:picMkLst>
        </pc:picChg>
      </pc:sldChg>
      <pc:sldMasterChg chg="setBg modSldLayout">
        <pc:chgData name="Juliet ." userId="9c7878598daff3ea" providerId="LiveId" clId="{8EE4E6F6-52F3-4FBB-AF5E-0280E0853C8E}" dt="2022-11-16T14:50:13.732" v="331"/>
        <pc:sldMasterMkLst>
          <pc:docMk/>
          <pc:sldMasterMk cId="1761333664" sldId="2147483673"/>
        </pc:sldMasterMkLst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2732482765" sldId="2147483662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3636533065" sldId="2147483663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1336105371" sldId="2147483664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3257321861" sldId="2147483665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3604092800" sldId="2147483666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3478091389" sldId="2147483667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4000423607" sldId="2147483668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3422730941" sldId="2147483669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2627901232" sldId="2147483670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4246773345" sldId="2147483671"/>
          </pc:sldLayoutMkLst>
        </pc:sldLayoutChg>
        <pc:sldLayoutChg chg="setBg">
          <pc:chgData name="Juliet ." userId="9c7878598daff3ea" providerId="LiveId" clId="{8EE4E6F6-52F3-4FBB-AF5E-0280E0853C8E}" dt="2022-11-16T14:50:13.732" v="331"/>
          <pc:sldLayoutMkLst>
            <pc:docMk/>
            <pc:sldMasterMk cId="1761333664" sldId="2147483673"/>
            <pc:sldLayoutMk cId="412640708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2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2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9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0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0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957153" cy="3718811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Analyser les ventes de l'entreprise « LAPAGE »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>
            <a:normAutofit/>
          </a:bodyPr>
          <a:lstStyle/>
          <a:p>
            <a:r>
              <a:rPr lang="fr-FR" dirty="0"/>
              <a:t>Projet 6</a:t>
            </a:r>
          </a:p>
        </p:txBody>
      </p:sp>
      <p:cxnSp>
        <p:nvCxnSpPr>
          <p:cNvPr id="203" name="Straight Connector 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11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8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0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5"/>
    </mc:Choice>
    <mc:Fallback>
      <p:transition spd="slow" advTm="40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C041FD-F068-4738-8099-F92BFE80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Répartition</a:t>
            </a:r>
            <a:r>
              <a:rPr lang="en-US" sz="2000" dirty="0"/>
              <a:t> des </a:t>
            </a:r>
            <a:r>
              <a:rPr lang="en-US" sz="2000" dirty="0" err="1"/>
              <a:t>catégories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Majorité</a:t>
            </a:r>
            <a:r>
              <a:rPr lang="en-US" sz="2000" dirty="0"/>
              <a:t> </a:t>
            </a:r>
            <a:r>
              <a:rPr lang="en-US" sz="2000" dirty="0" err="1"/>
              <a:t>produits</a:t>
            </a:r>
            <a:r>
              <a:rPr lang="en-US" sz="2000" dirty="0"/>
              <a:t> </a:t>
            </a:r>
            <a:r>
              <a:rPr lang="en-US" sz="2000" dirty="0" err="1"/>
              <a:t>vendus</a:t>
            </a:r>
            <a:r>
              <a:rPr lang="en-US" sz="2000" dirty="0"/>
              <a:t> = Cat 0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vendu</a:t>
            </a:r>
            <a:r>
              <a:rPr lang="en-US" sz="2000" dirty="0"/>
              <a:t> = cat 2 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3B6E0F4-1FAA-1754-C291-71F445CF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4659202"/>
            <a:ext cx="5157785" cy="110202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62E294-3BFC-A7AE-3E07-6813A298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817" y="827284"/>
            <a:ext cx="4845737" cy="5182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142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38"/>
    </mc:Choice>
    <mc:Fallback>
      <p:transition spd="slow" advTm="2743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E5BF3C-2748-46DE-825B-2BEB7B90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774243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Distribution des </a:t>
            </a:r>
            <a:r>
              <a:rPr lang="en-US" sz="2000" dirty="0" err="1"/>
              <a:t>âges</a:t>
            </a:r>
            <a:r>
              <a:rPr lang="en-US" sz="2000" dirty="0"/>
              <a:t> des clients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Age mini = 18ans </a:t>
            </a:r>
            <a:br>
              <a:rPr lang="en-US" sz="2000" dirty="0"/>
            </a:br>
            <a:r>
              <a:rPr lang="en-US" sz="2000" dirty="0"/>
              <a:t>Age maxi = 95ans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Beaucoup 18ans = </a:t>
            </a:r>
            <a:r>
              <a:rPr lang="en-US" sz="2000" dirty="0" err="1"/>
              <a:t>Peut</a:t>
            </a:r>
            <a:r>
              <a:rPr lang="en-US" sz="2000" dirty="0"/>
              <a:t> </a:t>
            </a:r>
            <a:r>
              <a:rPr lang="en-US" sz="2000" dirty="0" err="1"/>
              <a:t>être</a:t>
            </a:r>
            <a:r>
              <a:rPr lang="en-US" sz="2000" dirty="0"/>
              <a:t> </a:t>
            </a:r>
            <a:r>
              <a:rPr lang="en-US" sz="2000" dirty="0" err="1"/>
              <a:t>âge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</a:t>
            </a:r>
            <a:r>
              <a:rPr lang="en-US" sz="2000" dirty="0" err="1"/>
              <a:t>d'inscription</a:t>
            </a:r>
            <a:endParaRPr lang="en-US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03194E0-9E8E-5D99-47C2-08CB531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7" y="5316220"/>
            <a:ext cx="4363128" cy="445007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0BF57D1-E8DD-53B5-5B20-EA7BD02E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64" y="1298442"/>
            <a:ext cx="6281563" cy="44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49"/>
    </mc:Choice>
    <mc:Fallback>
      <p:transition spd="slow" advTm="208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530D55-955F-48B7-B12F-5BF6BC55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25504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Répartition</a:t>
            </a:r>
            <a:r>
              <a:rPr lang="en-US" sz="2000" dirty="0"/>
              <a:t> des sexes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Repartition quasi </a:t>
            </a:r>
            <a:r>
              <a:rPr lang="en-US" sz="2000" dirty="0" err="1"/>
              <a:t>égalitaire</a:t>
            </a:r>
            <a:r>
              <a:rPr lang="en-US" sz="2000" dirty="0"/>
              <a:t> entre H et F </a:t>
            </a:r>
            <a:r>
              <a:rPr lang="en-US" sz="2000" dirty="0" err="1"/>
              <a:t>en</a:t>
            </a:r>
            <a:r>
              <a:rPr lang="en-US" sz="2000" dirty="0"/>
              <a:t> client unique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3F2F333-886F-EDF6-8D52-520633FD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4157" y="4484914"/>
            <a:ext cx="5766828" cy="127631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4EBB59-F640-A7A7-2FAB-35DB1A2A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80" y="562898"/>
            <a:ext cx="5255046" cy="54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35"/>
    </mc:Choice>
    <mc:Fallback>
      <p:transition spd="slow" advTm="224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A2DDB-DE10-4378-9064-8C193B07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Corrélation possible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9D656-1778-4445-84DB-29F7BFD7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Age </a:t>
            </a:r>
          </a:p>
          <a:p>
            <a:r>
              <a:rPr lang="fr-FR" dirty="0"/>
              <a:t>Sexe</a:t>
            </a:r>
          </a:p>
          <a:p>
            <a:r>
              <a:rPr lang="fr-FR" dirty="0"/>
              <a:t>Catégorie</a:t>
            </a:r>
          </a:p>
          <a:p>
            <a:r>
              <a:rPr lang="fr-FR" dirty="0"/>
              <a:t>Produit</a:t>
            </a:r>
          </a:p>
          <a:p>
            <a:r>
              <a:rPr lang="fr-FR" dirty="0"/>
              <a:t>Prix </a:t>
            </a:r>
          </a:p>
        </p:txBody>
      </p:sp>
    </p:spTree>
    <p:extLst>
      <p:ext uri="{BB962C8B-B14F-4D97-AF65-F5344CB8AC3E}">
        <p14:creationId xmlns:p14="http://schemas.microsoft.com/office/powerpoint/2010/main" val="337648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2"/>
    </mc:Choice>
    <mc:Fallback>
      <p:transition spd="slow" advTm="73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E95644-2A21-4697-9318-3ED88D9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 err="1">
                <a:ea typeface="+mj-lt"/>
                <a:cs typeface="+mj-lt"/>
              </a:rPr>
              <a:t>Corrélation</a:t>
            </a:r>
            <a:r>
              <a:rPr lang="en-US" sz="2000" b="0" dirty="0">
                <a:ea typeface="+mj-lt"/>
                <a:cs typeface="+mj-lt"/>
              </a:rPr>
              <a:t> entre les </a:t>
            </a:r>
            <a:r>
              <a:rPr lang="en-US" sz="2000" b="0" dirty="0" err="1">
                <a:ea typeface="+mj-lt"/>
                <a:cs typeface="+mj-lt"/>
              </a:rPr>
              <a:t>catégories</a:t>
            </a:r>
            <a:r>
              <a:rPr lang="en-US" sz="2000" b="0" dirty="0">
                <a:ea typeface="+mj-lt"/>
                <a:cs typeface="+mj-lt"/>
              </a:rPr>
              <a:t> et le </a:t>
            </a:r>
            <a:r>
              <a:rPr lang="en-US" sz="2000" b="0" dirty="0" err="1">
                <a:ea typeface="+mj-lt"/>
                <a:cs typeface="+mj-lt"/>
              </a:rPr>
              <a:t>sexe</a:t>
            </a:r>
            <a:r>
              <a:rPr lang="en-US" sz="2000" b="0" dirty="0">
                <a:ea typeface="+mj-lt"/>
                <a:cs typeface="+mj-lt"/>
              </a:rPr>
              <a:t> des clients</a:t>
            </a:r>
            <a:br>
              <a:rPr lang="en-US" sz="2000" b="0" dirty="0">
                <a:ea typeface="+mj-lt"/>
                <a:cs typeface="+mj-lt"/>
              </a:rPr>
            </a:br>
            <a:br>
              <a:rPr lang="en-US" sz="2000" b="0" dirty="0"/>
            </a:br>
            <a:r>
              <a:rPr lang="en-US" sz="2000" b="0" dirty="0" err="1"/>
              <a:t>confirmé</a:t>
            </a:r>
            <a:r>
              <a:rPr lang="en-US" sz="2000" b="0" dirty="0"/>
              <a:t> avec le test de chi 2 et la </a:t>
            </a:r>
            <a:r>
              <a:rPr lang="fr-FR" sz="2000" b="0" dirty="0" err="1"/>
              <a:t>pvalue</a:t>
            </a:r>
            <a:r>
              <a:rPr lang="fr-FR" sz="2000" b="0" dirty="0"/>
              <a:t> environ 4,18 %, </a:t>
            </a:r>
            <a:br>
              <a:rPr lang="fr-FR" sz="2000" b="0" dirty="0"/>
            </a:br>
            <a:r>
              <a:rPr lang="fr-FR" sz="2000" b="0" dirty="0"/>
              <a:t>on admet généralement un seuil de significativité de 5%</a:t>
            </a:r>
            <a:endParaRPr lang="en-US" sz="20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B1D37B1-70D4-E12B-0519-A147C4A8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87" y="5715508"/>
            <a:ext cx="3201298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AB2DAB-09DE-EFAC-FD2B-888A277A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71" y="966600"/>
            <a:ext cx="6440755" cy="48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2"/>
    </mc:Choice>
    <mc:Fallback>
      <p:transition spd="slow" advTm="12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0D0E8B-C5BD-4827-8902-5221992B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3"/>
            <a:ext cx="4134537" cy="4224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Montant</a:t>
            </a:r>
            <a:r>
              <a:rPr lang="en-US" sz="2000" dirty="0"/>
              <a:t> total </a:t>
            </a:r>
            <a:r>
              <a:rPr lang="en-US" sz="2000" dirty="0" err="1"/>
              <a:t>achat</a:t>
            </a:r>
            <a:r>
              <a:rPr lang="en-US" sz="2000" dirty="0"/>
              <a:t> </a:t>
            </a:r>
            <a:r>
              <a:rPr lang="en-US" sz="2000" dirty="0" err="1"/>
              <a:t>varie</a:t>
            </a:r>
            <a:r>
              <a:rPr lang="en-US" sz="2000" dirty="0"/>
              <a:t> </a:t>
            </a:r>
            <a:r>
              <a:rPr lang="en-US" sz="2000" dirty="0" err="1"/>
              <a:t>suivant</a:t>
            </a:r>
            <a:r>
              <a:rPr lang="en-US" sz="2000" dirty="0"/>
              <a:t> </a:t>
            </a:r>
            <a:r>
              <a:rPr lang="en-US" sz="2000" dirty="0" err="1"/>
              <a:t>l'âge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Augmentation de </a:t>
            </a:r>
            <a:r>
              <a:rPr lang="en-US" sz="2000" dirty="0" err="1"/>
              <a:t>l'âge</a:t>
            </a:r>
            <a:r>
              <a:rPr lang="en-US" sz="2000" dirty="0"/>
              <a:t> = pas influence sur </a:t>
            </a:r>
            <a:r>
              <a:rPr lang="en-US" sz="2000" dirty="0" err="1"/>
              <a:t>achat</a:t>
            </a:r>
            <a:r>
              <a:rPr lang="en-US" sz="2000" dirty="0"/>
              <a:t>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Correlation des deux variables , </a:t>
            </a:r>
            <a:r>
              <a:rPr lang="en-US" sz="2000" dirty="0" err="1"/>
              <a:t>confirmé</a:t>
            </a:r>
            <a:r>
              <a:rPr lang="en-US" sz="2000" dirty="0"/>
              <a:t> par </a:t>
            </a:r>
            <a:r>
              <a:rPr lang="en-US" sz="2000" dirty="0" err="1"/>
              <a:t>coefficent</a:t>
            </a:r>
            <a:r>
              <a:rPr lang="en-US" sz="2000" dirty="0"/>
              <a:t> de Pearson –0,184</a:t>
            </a:r>
            <a:br>
              <a:rPr lang="en-US" sz="2000" dirty="0"/>
            </a:br>
            <a:r>
              <a:rPr lang="en-US" sz="2000" dirty="0"/>
              <a:t>covariance – 2892.46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on ne </a:t>
            </a:r>
            <a:r>
              <a:rPr lang="en-US" sz="2000" dirty="0" err="1"/>
              <a:t>peut</a:t>
            </a:r>
            <a:r>
              <a:rPr lang="en-US" sz="2000" dirty="0"/>
              <a:t> pas dire que </a:t>
            </a:r>
            <a:r>
              <a:rPr lang="en-US" sz="2000" dirty="0" err="1"/>
              <a:t>l'age</a:t>
            </a:r>
            <a:r>
              <a:rPr lang="en-US" sz="2000" dirty="0"/>
              <a:t> </a:t>
            </a:r>
            <a:r>
              <a:rPr lang="en-US" sz="2000" dirty="0" err="1"/>
              <a:t>joue</a:t>
            </a:r>
            <a:r>
              <a:rPr lang="en-US" sz="2000" dirty="0"/>
              <a:t> sur </a:t>
            </a:r>
            <a:r>
              <a:rPr lang="en-US" sz="2000" dirty="0" err="1"/>
              <a:t>l'importance</a:t>
            </a:r>
            <a:r>
              <a:rPr lang="en-US" sz="2000" dirty="0"/>
              <a:t> du </a:t>
            </a:r>
            <a:r>
              <a:rPr lang="en-US" sz="2000" dirty="0" err="1"/>
              <a:t>montant</a:t>
            </a:r>
            <a:r>
              <a:rPr lang="en-US" sz="2000" dirty="0"/>
              <a:t> </a:t>
            </a:r>
            <a:r>
              <a:rPr lang="en-US" sz="2000" dirty="0" err="1"/>
              <a:t>dépensé</a:t>
            </a:r>
            <a:r>
              <a:rPr lang="en-US" sz="2000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8864A5A-363D-F4C7-36AB-B188A895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29" y="5551714"/>
            <a:ext cx="2512556" cy="209513"/>
          </a:xfrm>
        </p:spPr>
        <p:txBody>
          <a:bodyPr>
            <a:normAutofit fontScale="32500" lnSpcReduction="20000"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FB748E-EAC1-BF1D-04A4-F38CCDE0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273" y="1177272"/>
            <a:ext cx="6848153" cy="45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6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23"/>
    </mc:Choice>
    <mc:Fallback>
      <p:transition spd="slow" advTm="822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C6ABB1-509C-4708-8697-EFC30365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>
                <a:ea typeface="+mj-lt"/>
                <a:cs typeface="+mj-lt"/>
              </a:rPr>
              <a:t>correlation entre la </a:t>
            </a:r>
            <a:r>
              <a:rPr lang="en-US" sz="2000" b="0" dirty="0" err="1">
                <a:ea typeface="+mj-lt"/>
                <a:cs typeface="+mj-lt"/>
              </a:rPr>
              <a:t>fréquence</a:t>
            </a:r>
            <a:r>
              <a:rPr lang="en-US" sz="2000" b="0" dirty="0">
                <a:ea typeface="+mj-lt"/>
                <a:cs typeface="+mj-lt"/>
              </a:rPr>
              <a:t> d'achat et </a:t>
            </a:r>
            <a:r>
              <a:rPr lang="en-US" sz="2000" b="0" dirty="0" err="1">
                <a:ea typeface="+mj-lt"/>
                <a:cs typeface="+mj-lt"/>
              </a:rPr>
              <a:t>l'âge</a:t>
            </a:r>
            <a:r>
              <a:rPr lang="en-US" sz="2000" b="0" dirty="0">
                <a:ea typeface="+mj-lt"/>
                <a:cs typeface="+mj-lt"/>
              </a:rPr>
              <a:t> par </a:t>
            </a:r>
            <a:r>
              <a:rPr lang="en-US" sz="2000" b="0" dirty="0" err="1">
                <a:ea typeface="+mj-lt"/>
                <a:cs typeface="+mj-lt"/>
              </a:rPr>
              <a:t>groupe</a:t>
            </a:r>
            <a:r>
              <a:rPr lang="en-US" sz="2000" b="0" dirty="0">
                <a:ea typeface="+mj-lt"/>
                <a:cs typeface="+mj-lt"/>
              </a:rPr>
              <a:t> </a:t>
            </a:r>
            <a:r>
              <a:rPr lang="en-US" sz="2000" b="0" dirty="0" err="1">
                <a:ea typeface="+mj-lt"/>
                <a:cs typeface="+mj-lt"/>
              </a:rPr>
              <a:t>d'âge</a:t>
            </a:r>
            <a:br>
              <a:rPr lang="en-US" sz="2000" b="0" dirty="0">
                <a:ea typeface="+mj-lt"/>
                <a:cs typeface="+mj-lt"/>
              </a:rPr>
            </a:br>
            <a:br>
              <a:rPr lang="en-US" sz="2000" b="0" dirty="0">
                <a:ea typeface="+mj-lt"/>
                <a:cs typeface="+mj-lt"/>
              </a:rPr>
            </a:br>
            <a:r>
              <a:rPr lang="en-US" sz="2000" b="0" dirty="0">
                <a:ea typeface="+mj-lt"/>
                <a:cs typeface="+mj-lt"/>
              </a:rPr>
              <a:t>confirmer par coefficient de Pearson 0,032</a:t>
            </a:r>
            <a:br>
              <a:rPr lang="en-US" sz="2000" b="0" dirty="0">
                <a:ea typeface="+mj-lt"/>
                <a:cs typeface="+mj-lt"/>
              </a:rPr>
            </a:br>
            <a:br>
              <a:rPr lang="en-US" sz="2000" b="0" dirty="0">
                <a:ea typeface="+mj-lt"/>
                <a:cs typeface="+mj-lt"/>
              </a:rPr>
            </a:br>
            <a:r>
              <a:rPr lang="en-US" sz="2000" b="0" dirty="0" err="1">
                <a:ea typeface="+mj-lt"/>
                <a:cs typeface="+mj-lt"/>
              </a:rPr>
              <a:t>elle</a:t>
            </a:r>
            <a:r>
              <a:rPr lang="en-US" sz="2000" b="0" dirty="0">
                <a:ea typeface="+mj-lt"/>
                <a:cs typeface="+mj-lt"/>
              </a:rPr>
              <a:t> </a:t>
            </a:r>
            <a:r>
              <a:rPr lang="en-US" sz="2000" b="0" dirty="0" err="1">
                <a:ea typeface="+mj-lt"/>
                <a:cs typeface="+mj-lt"/>
              </a:rPr>
              <a:t>semble</a:t>
            </a:r>
            <a:r>
              <a:rPr lang="en-US" sz="2000" b="0" dirty="0">
                <a:ea typeface="+mj-lt"/>
                <a:cs typeface="+mj-lt"/>
              </a:rPr>
              <a:t> </a:t>
            </a:r>
            <a:r>
              <a:rPr lang="en-US" sz="2000" b="0" dirty="0" err="1">
                <a:ea typeface="+mj-lt"/>
                <a:cs typeface="+mj-lt"/>
              </a:rPr>
              <a:t>exister</a:t>
            </a:r>
            <a:r>
              <a:rPr lang="en-US" sz="2000" b="0" dirty="0">
                <a:ea typeface="+mj-lt"/>
                <a:cs typeface="+mj-lt"/>
              </a:rPr>
              <a:t> par </a:t>
            </a:r>
            <a:r>
              <a:rPr lang="en-US" sz="2000" b="0" dirty="0" err="1">
                <a:ea typeface="+mj-lt"/>
                <a:cs typeface="+mj-lt"/>
              </a:rPr>
              <a:t>groupe</a:t>
            </a:r>
            <a:r>
              <a:rPr lang="en-US" sz="2000" b="0" dirty="0">
                <a:ea typeface="+mj-lt"/>
                <a:cs typeface="+mj-lt"/>
              </a:rPr>
              <a:t> </a:t>
            </a:r>
            <a:r>
              <a:rPr lang="en-US" sz="2000" b="0" dirty="0" err="1">
                <a:ea typeface="+mj-lt"/>
                <a:cs typeface="+mj-lt"/>
              </a:rPr>
              <a:t>d'âge</a:t>
            </a:r>
            <a:r>
              <a:rPr lang="en-US" sz="2000" b="0" dirty="0">
                <a:ea typeface="+mj-lt"/>
                <a:cs typeface="+mj-lt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676ECA5-7BA6-D36C-A3E5-809F504E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971" y="5368170"/>
            <a:ext cx="4755014" cy="393057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A6B9CE-FBD6-9E93-D8A4-7E65D36F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23" y="1007548"/>
            <a:ext cx="6537403" cy="45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01"/>
    </mc:Choice>
    <mc:Fallback>
      <p:transition spd="slow" advTm="182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75182F-3382-4FD1-823E-69DC58E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Pas très </a:t>
            </a:r>
            <a:r>
              <a:rPr lang="en-US" sz="2000" dirty="0" err="1"/>
              <a:t>significatif</a:t>
            </a:r>
            <a:r>
              <a:rPr lang="en-US" sz="2000" dirty="0"/>
              <a:t>, </a:t>
            </a:r>
            <a:r>
              <a:rPr lang="en-US" sz="2000" dirty="0" err="1"/>
              <a:t>tous</a:t>
            </a:r>
            <a:r>
              <a:rPr lang="en-US" sz="2000" dirty="0"/>
              <a:t> les clients du </a:t>
            </a:r>
            <a:r>
              <a:rPr lang="en-US" sz="2000" dirty="0" err="1"/>
              <a:t>même</a:t>
            </a:r>
            <a:r>
              <a:rPr lang="en-US" sz="2000" dirty="0"/>
              <a:t> </a:t>
            </a:r>
            <a:r>
              <a:rPr lang="en-US" sz="2000" dirty="0" err="1"/>
              <a:t>âge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</a:t>
            </a:r>
            <a:r>
              <a:rPr lang="en-US" sz="2000" dirty="0" err="1"/>
              <a:t>confondus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creux = 30 – 50ans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besoin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r>
              <a:rPr lang="en-US" sz="2000" dirty="0"/>
              <a:t> plus </a:t>
            </a:r>
            <a:r>
              <a:rPr lang="en-US" sz="2000" dirty="0" err="1"/>
              <a:t>poussée</a:t>
            </a:r>
            <a:endParaRPr lang="en-US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82E279-D737-9BFB-3119-73A2C354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5225142"/>
            <a:ext cx="5614985" cy="53608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2F0A42-F588-D723-3E08-55AFF5B4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32" y="811328"/>
            <a:ext cx="6893194" cy="50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5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67"/>
    </mc:Choice>
    <mc:Fallback>
      <p:transition spd="slow" advTm="1216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A6A5C5-4961-462F-A3C1-42DFCC31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3"/>
            <a:ext cx="4134537" cy="4408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Age client par tranche </a:t>
            </a:r>
            <a:r>
              <a:rPr lang="fr-FR" sz="2000" dirty="0"/>
              <a:t>d'âge</a:t>
            </a:r>
            <a:r>
              <a:rPr lang="en-US" sz="2000" dirty="0"/>
              <a:t>, plus pertinent que </a:t>
            </a:r>
            <a:r>
              <a:rPr lang="fr-029" sz="2000" dirty="0"/>
              <a:t>nuage</a:t>
            </a:r>
            <a:r>
              <a:rPr lang="en-US" sz="2000" dirty="0"/>
              <a:t> points </a:t>
            </a:r>
            <a:r>
              <a:rPr lang="fr-FR" sz="2000" dirty="0"/>
              <a:t>précédent</a:t>
            </a:r>
            <a:r>
              <a:rPr lang="en-US" sz="2000" dirty="0"/>
              <a:t>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Correlation entre </a:t>
            </a:r>
            <a:r>
              <a:rPr lang="en-US" sz="2000" dirty="0" err="1"/>
              <a:t>nombre</a:t>
            </a:r>
            <a:r>
              <a:rPr lang="en-US" sz="2000" dirty="0"/>
              <a:t> </a:t>
            </a:r>
            <a:r>
              <a:rPr lang="en-US" sz="2000" dirty="0" err="1"/>
              <a:t>produit</a:t>
            </a:r>
            <a:r>
              <a:rPr lang="en-US" sz="2000" dirty="0"/>
              <a:t> et </a:t>
            </a:r>
            <a:r>
              <a:rPr lang="en-US" sz="2000" dirty="0" err="1"/>
              <a:t>âge</a:t>
            </a:r>
            <a:r>
              <a:rPr lang="en-US" sz="2000" dirty="0"/>
              <a:t> client </a:t>
            </a:r>
            <a:r>
              <a:rPr lang="en-US" sz="2000" dirty="0" err="1"/>
              <a:t>mais</a:t>
            </a:r>
            <a:r>
              <a:rPr lang="en-US" sz="2000" dirty="0"/>
              <a:t> par </a:t>
            </a:r>
            <a:r>
              <a:rPr lang="en-US" sz="2000" dirty="0" err="1"/>
              <a:t>groupe</a:t>
            </a:r>
            <a:r>
              <a:rPr lang="en-US" sz="2000" dirty="0"/>
              <a:t> plus que ensemble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le max = 35 45ans</a:t>
            </a:r>
            <a:br>
              <a:rPr lang="en-US" sz="2000" dirty="0"/>
            </a:br>
            <a:r>
              <a:rPr lang="en-US" sz="2000" dirty="0"/>
              <a:t>le mini = 85 95ans </a:t>
            </a:r>
            <a:r>
              <a:rPr lang="en-US" sz="2000" dirty="0" err="1"/>
              <a:t>comme</a:t>
            </a:r>
            <a:r>
              <a:rPr lang="en-US" sz="2000" dirty="0"/>
              <a:t> </a:t>
            </a:r>
            <a:r>
              <a:rPr lang="en-US" sz="2000" dirty="0" err="1"/>
              <a:t>attendu</a:t>
            </a:r>
            <a:r>
              <a:rPr lang="en-US" sz="2000" dirty="0"/>
              <a:t>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3CF6001-8CE1-ABD6-D928-CD144294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83" y="5316220"/>
            <a:ext cx="4636102" cy="445007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5C196D-88D1-C0AB-5A55-F7A332118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280" y="1143626"/>
            <a:ext cx="6446236" cy="44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6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606"/>
    </mc:Choice>
    <mc:Fallback>
      <p:transition spd="slow" advTm="376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44367B-D95C-42CD-A5F4-64562678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4416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Corrélation entre l'âge des clients et Les catégories de produits achetés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Point rouge = </a:t>
            </a:r>
            <a:r>
              <a:rPr lang="en-US" sz="2000" dirty="0" err="1"/>
              <a:t>moyenne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trait noir = </a:t>
            </a:r>
            <a:r>
              <a:rPr lang="en-US" sz="2000" dirty="0" err="1"/>
              <a:t>mediane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etat</a:t>
            </a:r>
            <a:r>
              <a:rPr lang="en-US" sz="2000" dirty="0"/>
              <a:t> </a:t>
            </a:r>
            <a:r>
              <a:rPr lang="en-US" sz="2000" dirty="0" err="1"/>
              <a:t>carré</a:t>
            </a:r>
            <a:r>
              <a:rPr lang="en-US" sz="2000" dirty="0"/>
              <a:t> = 0,112 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confirme</a:t>
            </a:r>
            <a:r>
              <a:rPr lang="en-US" sz="2000" dirty="0"/>
              <a:t> la correlation , surtout grâce à la </a:t>
            </a:r>
            <a:r>
              <a:rPr lang="en-US" sz="2000" dirty="0" err="1"/>
              <a:t>catégorie</a:t>
            </a:r>
            <a:r>
              <a:rPr lang="en-US" sz="2000" dirty="0"/>
              <a:t> 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E2488FD-2BCD-578C-9238-3402A16E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914" y="5582006"/>
            <a:ext cx="3416071" cy="179221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4840EF-BA74-111F-8ABA-972C3F13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28" y="1162448"/>
            <a:ext cx="6066922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0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43"/>
    </mc:Choice>
    <mc:Fallback>
      <p:transition spd="slow" advTm="396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4A02A-1CC2-40A4-ABE3-F21EE234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Lapage</a:t>
            </a:r>
            <a:r>
              <a:rPr lang="fr-FR" dirty="0"/>
              <a:t> en quelques mots: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B26273-B17F-42C8-BB92-81E4A8DB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Spécialiste de la vente de livres</a:t>
            </a:r>
          </a:p>
          <a:p>
            <a:r>
              <a:rPr lang="fr-FR" dirty="0"/>
              <a:t>Boutique physique et en ligne</a:t>
            </a:r>
          </a:p>
          <a:p>
            <a:r>
              <a:rPr lang="fr-FR" dirty="0"/>
              <a:t>Fort développement </a:t>
            </a:r>
          </a:p>
        </p:txBody>
      </p:sp>
    </p:spTree>
    <p:extLst>
      <p:ext uri="{BB962C8B-B14F-4D97-AF65-F5344CB8AC3E}">
        <p14:creationId xmlns:p14="http://schemas.microsoft.com/office/powerpoint/2010/main" val="267671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83"/>
    </mc:Choice>
    <mc:Fallback>
      <p:transition spd="slow" advTm="1118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1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7D65B-A8B0-4E9E-B749-D79F4790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34" y="1322986"/>
            <a:ext cx="8791501" cy="4969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dirty="0"/>
              <a:t>On peut faire une analyse suivant les catégories d'âges pour avoir une vue différente de l'analyse </a:t>
            </a:r>
            <a:br>
              <a:rPr lang="fr-FR" sz="3200" dirty="0"/>
            </a:br>
            <a:br>
              <a:rPr lang="fr-FR" sz="3200" dirty="0"/>
            </a:br>
            <a:r>
              <a:rPr lang="fr-FR" sz="3200" dirty="0"/>
              <a:t>Prends intervalle d'âge pour cette analyse</a:t>
            </a:r>
            <a:br>
              <a:rPr lang="fr-FR" sz="3200" dirty="0"/>
            </a:br>
            <a:br>
              <a:rPr lang="fr-FR" sz="3200" dirty="0"/>
            </a:br>
            <a:r>
              <a:rPr lang="fr-FR" sz="3200" dirty="0"/>
              <a:t>On pourrait regarder les gros montants en </a:t>
            </a:r>
            <a:r>
              <a:rPr lang="fr-FR" sz="3200" dirty="0" err="1"/>
              <a:t>detail</a:t>
            </a:r>
            <a:endParaRPr lang="en-US" sz="3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82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56"/>
    </mc:Choice>
    <mc:Fallback>
      <p:transition spd="slow" advTm="1095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596EC0-DC6D-4278-8032-941A06B5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AAA0B-4E69-4F66-98A6-8F0FDA64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98543"/>
            <a:ext cx="7335835" cy="4430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ea typeface="+mn-lt"/>
                <a:cs typeface="+mn-lt"/>
              </a:rPr>
              <a:t>il semble se créer des directions distinctes d’achat d’un individu à l’autre, suivant sa position démographique, suivant son âge…</a:t>
            </a:r>
          </a:p>
          <a:p>
            <a:r>
              <a:rPr lang="fr-FR" dirty="0">
                <a:ea typeface="+mn-lt"/>
                <a:cs typeface="+mn-lt"/>
              </a:rPr>
              <a:t>Les femmes comme les hommes achètent en proportion quasi égale sur les 3 catégories.</a:t>
            </a:r>
          </a:p>
          <a:p>
            <a:r>
              <a:rPr lang="fr-FR" dirty="0">
                <a:ea typeface="+mn-lt"/>
                <a:cs typeface="+mn-lt"/>
              </a:rPr>
              <a:t>les individus plus âgés dépensent moins alors que les individus plus jeunes ont tendance à acheter plus d’articles.</a:t>
            </a:r>
          </a:p>
          <a:p>
            <a:r>
              <a:rPr lang="fr-FR" dirty="0">
                <a:ea typeface="+mn-lt"/>
                <a:cs typeface="+mn-lt"/>
              </a:rPr>
              <a:t>il y a une consommation plus régulière, une plus grande fidélité à l’enseigne par les individus plus jeunes.</a:t>
            </a:r>
          </a:p>
        </p:txBody>
      </p:sp>
      <p:cxnSp>
        <p:nvCxnSpPr>
          <p:cNvPr id="27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53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62"/>
    </mc:Choice>
    <mc:Fallback>
      <p:transition spd="slow" advTm="172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DADA1E-B3B4-45F5-89AC-06AF94F2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pPr algn="ctr"/>
            <a:r>
              <a:rPr lang="fr-FR"/>
              <a:t>Nettoyage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E38F2-D539-4DE2-96C5-D39B74A3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Données extraites à partir de fichier CSV : liste des transactions , des produits et des clients</a:t>
            </a:r>
          </a:p>
          <a:p>
            <a:r>
              <a:rPr lang="fr-FR" dirty="0"/>
              <a:t>Import des librairies</a:t>
            </a:r>
          </a:p>
          <a:p>
            <a:r>
              <a:rPr lang="fr-FR" dirty="0" err="1"/>
              <a:t>Verification</a:t>
            </a:r>
            <a:r>
              <a:rPr lang="fr-FR" dirty="0"/>
              <a:t> unicité , NaN, doublons</a:t>
            </a:r>
          </a:p>
          <a:p>
            <a:r>
              <a:rPr lang="fr-FR" dirty="0"/>
              <a:t>Pas de valeurs doublons sauf dans transactions</a:t>
            </a:r>
          </a:p>
          <a:p>
            <a:r>
              <a:rPr lang="fr-FR" dirty="0"/>
              <a:t>Découverte de valeur aberrantes et manquantes </a:t>
            </a:r>
          </a:p>
          <a:p>
            <a:r>
              <a:rPr lang="fr-FR" dirty="0"/>
              <a:t>Conversion des valeurs au format date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80"/>
    </mc:Choice>
    <mc:Fallback>
      <p:transition spd="slow" advTm="182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424B4-AF79-4501-9B94-DAF53DC1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Valeurs aberrantes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9C186-6DB3-4790-837E-CE3B6241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Valeur « test » </a:t>
            </a:r>
            <a:r>
              <a:rPr lang="fr-FR" dirty="0" err="1"/>
              <a:t>identifées</a:t>
            </a:r>
            <a:r>
              <a:rPr lang="fr-FR" dirty="0"/>
              <a:t> =&gt; suppression 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D1A341-7ECC-F7F7-B11D-A650C1BE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23" y="2731226"/>
            <a:ext cx="5015784" cy="33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08"/>
    </mc:Choice>
    <mc:Fallback>
      <p:transition spd="slow" advTm="196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67DCA-622D-4EE6-82B9-A031D0DB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Valeurs manquantes </a:t>
            </a:r>
            <a:endParaRPr lang="fr-FR" b="0" dirty="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8A379-2AAE-4C94-8B41-0E0A33F1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11086"/>
            <a:ext cx="9656536" cy="46481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>
                <a:ea typeface="+mn-lt"/>
                <a:cs typeface="+mn-lt"/>
              </a:rPr>
              <a:t> transactions </a:t>
            </a:r>
            <a:r>
              <a:rPr lang="fr-FR" dirty="0" err="1">
                <a:ea typeface="+mn-lt"/>
                <a:cs typeface="+mn-lt"/>
              </a:rPr>
              <a:t>id_produit</a:t>
            </a:r>
            <a:r>
              <a:rPr lang="fr-FR" dirty="0">
                <a:ea typeface="+mn-lt"/>
                <a:cs typeface="+mn-lt"/>
              </a:rPr>
              <a:t> 0_2245 et produits catégorie 1 en octobre 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Moyenne </a:t>
            </a:r>
            <a:r>
              <a:rPr lang="fr-FR" dirty="0" err="1">
                <a:ea typeface="+mn-lt"/>
                <a:cs typeface="+mn-lt"/>
              </a:rPr>
              <a:t>previsionnelle</a:t>
            </a:r>
            <a:r>
              <a:rPr lang="fr-FR" dirty="0">
                <a:ea typeface="+mn-lt"/>
                <a:cs typeface="+mn-lt"/>
              </a:rPr>
              <a:t> octobre 2021 CA = 31 692,5€</a:t>
            </a:r>
          </a:p>
          <a:p>
            <a:r>
              <a:rPr lang="fr-FR" dirty="0">
                <a:ea typeface="+mn-lt"/>
                <a:cs typeface="+mn-lt"/>
              </a:rPr>
              <a:t>=&gt; suppression des valeurs et du mois octobre, analyse faite sur 23  mois </a:t>
            </a:r>
            <a:endParaRPr lang="en-US" dirty="0">
              <a:ea typeface="+mn-lt"/>
              <a:cs typeface="+mn-lt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F97DEA-4203-121D-E109-DCB6E3AF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414851"/>
            <a:ext cx="5188217" cy="2495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F7A35F-6A72-4EB7-524C-582D30EB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15" y="3019221"/>
            <a:ext cx="5245370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92"/>
    </mc:Choice>
    <mc:Fallback>
      <p:transition spd="slow" advTm="275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264D-D4AB-41A5-2621-8414E596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F7190E-1320-3E9D-F241-11590DCC9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44063"/>
            <a:ext cx="5735842" cy="3570794"/>
          </a:xfrm>
        </p:spPr>
      </p:pic>
    </p:spTree>
    <p:extLst>
      <p:ext uri="{BB962C8B-B14F-4D97-AF65-F5344CB8AC3E}">
        <p14:creationId xmlns:p14="http://schemas.microsoft.com/office/powerpoint/2010/main" val="132347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6"/>
    </mc:Choice>
    <mc:Fallback>
      <p:transition spd="slow" advTm="73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58CC343C-FE9B-464A-BDCB-B71B66C82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10B7D72C-4D23-D54E-92DE-193BCBE8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150C71-05FD-4C42-9832-708E1BB24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482" y="806365"/>
            <a:ext cx="2495557" cy="5245905"/>
            <a:chOff x="8925482" y="806365"/>
            <a:chExt cx="2495557" cy="5245905"/>
          </a:xfrm>
        </p:grpSpPr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433EFF3B-A7F5-9F43-9C15-82C5985AB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3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C07FF7E9-FE5D-5446-A98F-7F6E68554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482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4FABCA8-616B-B04E-A704-85430DF2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482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84B15CFE-6450-194A-925D-3BD969554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3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F5CF364-2906-C542-A9C1-4379E4949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3" y="3549390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4BE1933-8E17-579A-1618-C70689F63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037" y="2314146"/>
            <a:ext cx="6488526" cy="308184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32742BF-BD0F-E61B-C4D7-5276888F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0" y="657987"/>
            <a:ext cx="11409070" cy="5782806"/>
          </a:xfrm>
          <a:prstGeom prst="rect">
            <a:avLst/>
          </a:prstGeom>
        </p:spPr>
      </p:pic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F06DFA75-E022-7A2E-A92B-6CAFF7FD8F0E}"/>
              </a:ext>
            </a:extLst>
          </p:cNvPr>
          <p:cNvSpPr/>
          <p:nvPr/>
        </p:nvSpPr>
        <p:spPr>
          <a:xfrm>
            <a:off x="4375787" y="4981269"/>
            <a:ext cx="838200" cy="82944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177203-0BB2-0F10-8959-09A42D294D4D}"/>
              </a:ext>
            </a:extLst>
          </p:cNvPr>
          <p:cNvSpPr txBox="1"/>
          <p:nvPr/>
        </p:nvSpPr>
        <p:spPr>
          <a:xfrm>
            <a:off x="2318657" y="5107893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manquante</a:t>
            </a:r>
          </a:p>
        </p:txBody>
      </p:sp>
    </p:spTree>
    <p:extLst>
      <p:ext uri="{BB962C8B-B14F-4D97-AF65-F5344CB8AC3E}">
        <p14:creationId xmlns:p14="http://schemas.microsoft.com/office/powerpoint/2010/main" val="80292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66"/>
    </mc:Choice>
    <mc:Fallback>
      <p:transition spd="slow" advTm="107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AABD17-239F-498E-A43B-3F1518D6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/>
              <a:t>Repartition prix </a:t>
            </a:r>
            <a:r>
              <a:rPr lang="en-US" sz="2000" b="0" dirty="0" err="1"/>
              <a:t>peu</a:t>
            </a:r>
            <a:r>
              <a:rPr lang="en-US" sz="2000" b="0" dirty="0"/>
              <a:t> etendue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dirty="0"/>
              <a:t>Apparition des prix </a:t>
            </a:r>
            <a:r>
              <a:rPr lang="en-US" sz="2000" b="0" dirty="0" err="1"/>
              <a:t>produits</a:t>
            </a:r>
            <a:r>
              <a:rPr lang="en-US" sz="2000" b="0" dirty="0"/>
              <a:t> extreme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0606A0D-4A6A-49DB-BA81-B2F02951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F3E1C3-7FDE-2ADB-7E9C-3281E3C9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31" y="1232554"/>
            <a:ext cx="7152302" cy="48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2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07"/>
    </mc:Choice>
    <mc:Fallback>
      <p:transition spd="slow" advTm="227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3B0AC-404B-4124-B533-77378DFB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3"/>
            <a:ext cx="4788436" cy="4992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 err="1"/>
              <a:t>Répartion</a:t>
            </a:r>
            <a:r>
              <a:rPr lang="en-US" sz="2000" dirty="0"/>
              <a:t> </a:t>
            </a:r>
            <a:r>
              <a:rPr lang="en-US" sz="2000" dirty="0" err="1"/>
              <a:t>plutôt</a:t>
            </a:r>
            <a:r>
              <a:rPr lang="en-US" sz="2000" dirty="0"/>
              <a:t> </a:t>
            </a:r>
            <a:r>
              <a:rPr lang="en-US" sz="2000" dirty="0" err="1"/>
              <a:t>égalitaire</a:t>
            </a:r>
            <a:r>
              <a:rPr lang="en-US" sz="2000" dirty="0"/>
              <a:t> :</a:t>
            </a:r>
            <a:br>
              <a:rPr lang="en-US" sz="2000" dirty="0"/>
            </a:br>
            <a:r>
              <a:rPr lang="fr-FR" sz="2000" dirty="0"/>
              <a:t>50% du cumul du prix des ventes </a:t>
            </a:r>
            <a:r>
              <a:rPr lang="fr-FR" sz="2000" dirty="0" err="1"/>
              <a:t>represente</a:t>
            </a:r>
            <a:r>
              <a:rPr lang="fr-FR" sz="2000" dirty="0"/>
              <a:t> 80% de la distribution </a:t>
            </a:r>
            <a:r>
              <a:rPr lang="fr-FR" sz="2000" dirty="0" err="1"/>
              <a:t>ds</a:t>
            </a:r>
            <a:r>
              <a:rPr lang="fr-FR" sz="2000" dirty="0"/>
              <a:t> ventes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confirme</a:t>
            </a:r>
            <a:r>
              <a:rPr lang="en-US" sz="2000" dirty="0"/>
              <a:t> avec </a:t>
            </a:r>
            <a:r>
              <a:rPr lang="en-US" sz="2000" dirty="0" err="1"/>
              <a:t>indice</a:t>
            </a:r>
            <a:r>
              <a:rPr lang="en-US" sz="2000" dirty="0"/>
              <a:t> GINI = 0,44</a:t>
            </a:r>
            <a:br>
              <a:rPr lang="en-US" sz="2000" dirty="0"/>
            </a:br>
            <a:r>
              <a:rPr lang="en-US" sz="2000" dirty="0"/>
              <a:t> (</a:t>
            </a:r>
            <a:r>
              <a:rPr lang="fr-FR" sz="2000" dirty="0" err="1"/>
              <a:t>resume</a:t>
            </a:r>
            <a:r>
              <a:rPr lang="fr-FR" sz="2000" dirty="0"/>
              <a:t> la courbe de Lorenz mais de </a:t>
            </a:r>
            <a:r>
              <a:rPr lang="fr-FR" sz="2000" dirty="0" err="1"/>
              <a:t>facon</a:t>
            </a:r>
            <a:r>
              <a:rPr lang="fr-FR" sz="2000" dirty="0"/>
              <a:t> chiffrée 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inflechissement</a:t>
            </a:r>
            <a:r>
              <a:rPr lang="en-US" sz="2000" dirty="0"/>
              <a:t> = </a:t>
            </a:r>
            <a:r>
              <a:rPr lang="en-US" sz="2000" dirty="0" err="1"/>
              <a:t>gros</a:t>
            </a:r>
            <a:r>
              <a:rPr lang="en-US" sz="2000" dirty="0"/>
              <a:t> </a:t>
            </a:r>
            <a:r>
              <a:rPr lang="en-US" sz="2000" dirty="0" err="1"/>
              <a:t>montants</a:t>
            </a:r>
            <a:endParaRPr lang="en-US" sz="20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F2DB14-2E13-3D09-FED0-4914513F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571" y="4920910"/>
            <a:ext cx="3383414" cy="84031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7B4E5A-2CE3-A8CB-D861-3F5AC25D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87" y="829957"/>
            <a:ext cx="6682782" cy="46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13"/>
    </mc:Choice>
    <mc:Fallback>
      <p:transition spd="slow" advTm="67713"/>
    </mc:Fallback>
  </mc:AlternateContent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Grand écran</PresentationFormat>
  <Paragraphs>53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Arial</vt:lpstr>
      <vt:lpstr>Neue Haas Grotesk Text Pro</vt:lpstr>
      <vt:lpstr>PunchcardVTI</vt:lpstr>
      <vt:lpstr>Analyser les ventes de l'entreprise « LAPAGE »</vt:lpstr>
      <vt:lpstr>Lapage en quelques mots: </vt:lpstr>
      <vt:lpstr>Nettoyage du jeu de données</vt:lpstr>
      <vt:lpstr>Valeurs aberrantes </vt:lpstr>
      <vt:lpstr>Valeurs manquantes </vt:lpstr>
      <vt:lpstr>Présentation PowerPoint</vt:lpstr>
      <vt:lpstr>Présentation PowerPoint</vt:lpstr>
      <vt:lpstr>Repartition prix peu etendue  Apparition des prix produits extreme</vt:lpstr>
      <vt:lpstr>Répartion plutôt égalitaire : 50% du cumul du prix des ventes represente 80% de la distribution ds ventes  confirme avec indice GINI = 0,44  (resume la courbe de Lorenz mais de facon chiffrée )  inflechissement = gros montants</vt:lpstr>
      <vt:lpstr>Répartition des catégories  Majorité produits vendus = Cat 0   - vendu = cat 2 </vt:lpstr>
      <vt:lpstr>Distribution des âges des clients  Age mini = 18ans  Age maxi = 95ans  Beaucoup 18ans = Peut être âge limite d'inscription</vt:lpstr>
      <vt:lpstr>Répartition des sexes  Repartition quasi égalitaire entre H et F en client unique</vt:lpstr>
      <vt:lpstr>Corrélation possible : </vt:lpstr>
      <vt:lpstr>Corrélation entre les catégories et le sexe des clients  confirmé avec le test de chi 2 et la pvalue environ 4,18 %,  on admet généralement un seuil de significativité de 5%</vt:lpstr>
      <vt:lpstr>Montant total achat varie suivant l'âge  Augmentation de l'âge = pas influence sur achat   Correlation des deux variables , confirmé par coefficent de Pearson –0,184 covariance – 2892.46  on ne peut pas dire que l'age joue sur l'importance du montant dépensé.</vt:lpstr>
      <vt:lpstr>correlation entre la fréquence d'achat et l'âge par groupe d'âge  confirmer par coefficient de Pearson 0,032  elle semble exister par groupe d'âge.</vt:lpstr>
      <vt:lpstr>Pas très significatif, tous les clients du même âge sont confondus  creux = 30 – 50ans   besoin analyse plus poussée</vt:lpstr>
      <vt:lpstr>Age client par tranche d'âge, plus pertinent que nuage points précédent   Correlation entre nombre produit et âge client mais par groupe plus que ensemble  le max = 35 45ans le mini = 85 95ans comme attendu </vt:lpstr>
      <vt:lpstr>Corrélation entre l'âge des clients et Les catégories de produits achetés   Point rouge = moyenne  trait noir = mediane  etat carré = 0,112   confirme la correlation , surtout grâce à la catégorie 2</vt:lpstr>
      <vt:lpstr>On peut faire une analyse suivant les catégories d'âges pour avoir une vue différente de l'analyse   Prends intervalle d'âge pour cette analyse  On pourrait regarder les gros montants en detail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Juliet .</cp:lastModifiedBy>
  <cp:revision>165</cp:revision>
  <dcterms:created xsi:type="dcterms:W3CDTF">2022-03-11T12:34:25Z</dcterms:created>
  <dcterms:modified xsi:type="dcterms:W3CDTF">2022-11-17T13:23:26Z</dcterms:modified>
</cp:coreProperties>
</file>