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64" r:id="rId3"/>
    <p:sldId id="259" r:id="rId4"/>
    <p:sldId id="260" r:id="rId5"/>
    <p:sldId id="263" r:id="rId6"/>
    <p:sldId id="265" r:id="rId7"/>
    <p:sldId id="262" r:id="rId8"/>
    <p:sldId id="266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F6552A-9511-43F6-9416-6EAA38456A1F}" v="78" dt="2022-04-20T17:12:24.156"/>
    <p1510:client id="{39EF1904-8723-4138-893B-9C951ED93CAA}" v="23" dt="2022-04-25T18:37:58.107"/>
    <p1510:client id="{3B888DD7-7750-49CE-A83D-582F08FA10AE}" v="297" dt="2021-06-13T21:45:05.886"/>
    <p1510:client id="{74295787-2525-4DEE-B345-ADA054AECC79}" v="8" dt="2022-04-25T19:58:03.647"/>
    <p1510:client id="{8DE43918-AE07-453D-84A4-ED496AD084FC}" v="1175" dt="2021-06-10T14:28:09.406"/>
    <p1510:client id="{AFFC5C8F-D6C3-477B-A4D3-14A7B51FFAEB}" v="307" dt="2021-06-09T16:06:16.508"/>
    <p1510:client id="{D8E3B4E3-C989-4B95-AA89-E7A1C18BA74F}" v="289" dt="2021-06-16T23:06:43.722"/>
    <p1510:client id="{D8F89DD0-0E8C-43DB-B6FE-F8F2DA5F03E8}" v="2454" dt="2021-06-07T02:16:55.919"/>
    <p1510:client id="{E63416DC-C024-48AE-8321-86457343D6B4}" v="30" dt="2021-06-07T07:07:42.604"/>
    <p1510:client id="{E9B4C567-3B1B-4438-909A-0391E758475C}" v="37" dt="2021-06-16T15:30:31.338"/>
    <p1510:client id="{F312295E-B530-4208-B91B-970761CAADC8}" v="30" dt="2021-06-16T15:13:57.950"/>
    <p1510:client id="{F3CC51A7-FE56-435A-A543-E941B8BAE39C}" v="46" dt="2022-04-25T19:42:49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7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3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6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97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4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7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6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9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8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9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2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9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8B7AD46D-E72A-4FA9-A503-9BBF703CB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13BDD8-88F1-463B-A75F-D1EC1E35E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D3CE3ADF-CE7B-4DF8-AEB2-64CB8F632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20" y="2640739"/>
            <a:ext cx="2693390" cy="1459873"/>
            <a:chOff x="-65511" y="2640739"/>
            <a:chExt cx="2693390" cy="1459873"/>
          </a:xfrm>
        </p:grpSpPr>
        <p:sp>
          <p:nvSpPr>
            <p:cNvPr id="13" name="Freeform 54">
              <a:extLst>
                <a:ext uri="{FF2B5EF4-FFF2-40B4-BE49-F238E27FC236}">
                  <a16:creationId xmlns:a16="http://schemas.microsoft.com/office/drawing/2014/main" id="{234D9984-F194-474C-9FD8-C68AB45FF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6652" y="300029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3D2D649E-9006-41BC-8E10-7920A4188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8894" y="302524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B2B7DE6B-F5C5-42B5-A9D9-6820A1261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49563" y="302169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4B0A415-24CC-4B02-B616-6CD8CAFEF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3964" y="3018425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57F0A25-22AE-4C54-A6C1-9C8D0284A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000" y="3039643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78898232-973C-4A10-9275-2A52B9973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599" y="3422106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14B9A1E6-8880-4513-9F3E-78E63E625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65511" y="2995304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7">
              <a:extLst>
                <a:ext uri="{FF2B5EF4-FFF2-40B4-BE49-F238E27FC236}">
                  <a16:creationId xmlns:a16="http://schemas.microsoft.com/office/drawing/2014/main" id="{4B59A861-A569-4554-9D33-F0A32A6C1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55254" y="3039644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1AD81A3E-B18B-43A9-BE25-34390E499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87129" y="2999623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3A4EA4B9-2B68-4993-B3D0-A8FB52DA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53301" y="3040294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9">
              <a:extLst>
                <a:ext uri="{FF2B5EF4-FFF2-40B4-BE49-F238E27FC236}">
                  <a16:creationId xmlns:a16="http://schemas.microsoft.com/office/drawing/2014/main" id="{8688FA8E-D461-4BB3-AF4C-E7B307B5C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60401" y="3009551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id="{6A897C6D-3023-4AD4-BA58-DC5FA637F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8489" y="300102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3">
              <a:extLst>
                <a:ext uri="{FF2B5EF4-FFF2-40B4-BE49-F238E27FC236}">
                  <a16:creationId xmlns:a16="http://schemas.microsoft.com/office/drawing/2014/main" id="{0A224C70-F6B0-46FD-892B-E2F0354E7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0024" y="3354376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4">
              <a:extLst>
                <a:ext uri="{FF2B5EF4-FFF2-40B4-BE49-F238E27FC236}">
                  <a16:creationId xmlns:a16="http://schemas.microsoft.com/office/drawing/2014/main" id="{59C15C2A-290E-4B5E-AC06-36020C4B8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3101" y="3354377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5">
              <a:extLst>
                <a:ext uri="{FF2B5EF4-FFF2-40B4-BE49-F238E27FC236}">
                  <a16:creationId xmlns:a16="http://schemas.microsoft.com/office/drawing/2014/main" id="{C888C6F6-6C76-45EC-A6CF-FE9217D6B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338" y="3360090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6">
              <a:extLst>
                <a:ext uri="{FF2B5EF4-FFF2-40B4-BE49-F238E27FC236}">
                  <a16:creationId xmlns:a16="http://schemas.microsoft.com/office/drawing/2014/main" id="{31B79B36-2C8D-4CE0-AEAB-99110F085F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29500" y="337233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8">
              <a:extLst>
                <a:ext uri="{FF2B5EF4-FFF2-40B4-BE49-F238E27FC236}">
                  <a16:creationId xmlns:a16="http://schemas.microsoft.com/office/drawing/2014/main" id="{1AD6CC94-42DA-40AC-BD4D-EF49CB08E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4823" y="3378042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9">
              <a:extLst>
                <a:ext uri="{FF2B5EF4-FFF2-40B4-BE49-F238E27FC236}">
                  <a16:creationId xmlns:a16="http://schemas.microsoft.com/office/drawing/2014/main" id="{FF26C35B-C843-45FC-A4FA-D16B597AB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2" y="3378041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1">
              <a:extLst>
                <a:ext uri="{FF2B5EF4-FFF2-40B4-BE49-F238E27FC236}">
                  <a16:creationId xmlns:a16="http://schemas.microsoft.com/office/drawing/2014/main" id="{6E7FB35B-308C-401A-ABAB-ECD71E80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49268" y="338457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2">
              <a:extLst>
                <a:ext uri="{FF2B5EF4-FFF2-40B4-BE49-F238E27FC236}">
                  <a16:creationId xmlns:a16="http://schemas.microsoft.com/office/drawing/2014/main" id="{FCF0A251-F427-4F99-9917-E6AB6FD62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6668" y="3387018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4">
              <a:extLst>
                <a:ext uri="{FF2B5EF4-FFF2-40B4-BE49-F238E27FC236}">
                  <a16:creationId xmlns:a16="http://schemas.microsoft.com/office/drawing/2014/main" id="{19EB4AF5-729F-4519-ACA6-2D4ECA65F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3068" y="334887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5">
              <a:extLst>
                <a:ext uri="{FF2B5EF4-FFF2-40B4-BE49-F238E27FC236}">
                  <a16:creationId xmlns:a16="http://schemas.microsoft.com/office/drawing/2014/main" id="{21CE97BE-F05E-4DCA-A425-75AEA2710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9478" y="3402523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7">
              <a:extLst>
                <a:ext uri="{FF2B5EF4-FFF2-40B4-BE49-F238E27FC236}">
                  <a16:creationId xmlns:a16="http://schemas.microsoft.com/office/drawing/2014/main" id="{41A57ED1-04BE-4CEF-B525-8D61DAD56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804" y="367260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9">
              <a:extLst>
                <a:ext uri="{FF2B5EF4-FFF2-40B4-BE49-F238E27FC236}">
                  <a16:creationId xmlns:a16="http://schemas.microsoft.com/office/drawing/2014/main" id="{268E7CBA-E176-4B5B-A34C-023BA6A5F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8534" y="342047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3">
              <a:extLst>
                <a:ext uri="{FF2B5EF4-FFF2-40B4-BE49-F238E27FC236}">
                  <a16:creationId xmlns:a16="http://schemas.microsoft.com/office/drawing/2014/main" id="{233B43AB-B404-4FA7-8284-5C44327D6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421" y="3633437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5">
              <a:extLst>
                <a:ext uri="{FF2B5EF4-FFF2-40B4-BE49-F238E27FC236}">
                  <a16:creationId xmlns:a16="http://schemas.microsoft.com/office/drawing/2014/main" id="{74ED28FC-0786-4A21-8C6F-1B17579DB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749" y="4010946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6">
              <a:extLst>
                <a:ext uri="{FF2B5EF4-FFF2-40B4-BE49-F238E27FC236}">
                  <a16:creationId xmlns:a16="http://schemas.microsoft.com/office/drawing/2014/main" id="{D30D34FF-8C29-4615-8FEA-B91F26F4F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3800" y="3678321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7">
              <a:extLst>
                <a:ext uri="{FF2B5EF4-FFF2-40B4-BE49-F238E27FC236}">
                  <a16:creationId xmlns:a16="http://schemas.microsoft.com/office/drawing/2014/main" id="{E144876D-55C0-4833-BABE-1B857FDCC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9794" y="368158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9">
              <a:extLst>
                <a:ext uri="{FF2B5EF4-FFF2-40B4-BE49-F238E27FC236}">
                  <a16:creationId xmlns:a16="http://schemas.microsoft.com/office/drawing/2014/main" id="{4BDFCA40-C410-44C2-9BD6-0890CB0A0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99399" y="3684850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0">
              <a:extLst>
                <a:ext uri="{FF2B5EF4-FFF2-40B4-BE49-F238E27FC236}">
                  <a16:creationId xmlns:a16="http://schemas.microsoft.com/office/drawing/2014/main" id="{230FFBCE-4FEE-48BE-9538-5F5DFF94C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79836" y="374523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1">
              <a:extLst>
                <a:ext uri="{FF2B5EF4-FFF2-40B4-BE49-F238E27FC236}">
                  <a16:creationId xmlns:a16="http://schemas.microsoft.com/office/drawing/2014/main" id="{8C1D110E-7B89-4D98-8547-5FB133BAA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4786" y="3690561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2">
              <a:extLst>
                <a:ext uri="{FF2B5EF4-FFF2-40B4-BE49-F238E27FC236}">
                  <a16:creationId xmlns:a16="http://schemas.microsoft.com/office/drawing/2014/main" id="{232C3B0B-3392-4B93-9D83-379B6A39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7927" y="3693824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3">
              <a:extLst>
                <a:ext uri="{FF2B5EF4-FFF2-40B4-BE49-F238E27FC236}">
                  <a16:creationId xmlns:a16="http://schemas.microsoft.com/office/drawing/2014/main" id="{88BB8E65-5A6E-4B88-B653-B9CC3B94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9902" y="3697089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4">
              <a:extLst>
                <a:ext uri="{FF2B5EF4-FFF2-40B4-BE49-F238E27FC236}">
                  <a16:creationId xmlns:a16="http://schemas.microsoft.com/office/drawing/2014/main" id="{4821890D-31F5-4098-9B45-0A1430C88A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0571" y="3702802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5">
              <a:extLst>
                <a:ext uri="{FF2B5EF4-FFF2-40B4-BE49-F238E27FC236}">
                  <a16:creationId xmlns:a16="http://schemas.microsoft.com/office/drawing/2014/main" id="{7B0B4C14-D844-4EA6-99D6-19E1FB358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0111" y="373299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8">
              <a:extLst>
                <a:ext uri="{FF2B5EF4-FFF2-40B4-BE49-F238E27FC236}">
                  <a16:creationId xmlns:a16="http://schemas.microsoft.com/office/drawing/2014/main" id="{8E88F6F3-751C-4EDF-A69E-1B33A1C82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4973" y="375094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4">
              <a:extLst>
                <a:ext uri="{FF2B5EF4-FFF2-40B4-BE49-F238E27FC236}">
                  <a16:creationId xmlns:a16="http://schemas.microsoft.com/office/drawing/2014/main" id="{8BAF1202-A88A-4B65-9531-D708992F7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0506" y="395413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7">
              <a:extLst>
                <a:ext uri="{FF2B5EF4-FFF2-40B4-BE49-F238E27FC236}">
                  <a16:creationId xmlns:a16="http://schemas.microsoft.com/office/drawing/2014/main" id="{41A59003-9DC4-4890-A9BE-82CCAB97D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0572" y="3965561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8">
              <a:extLst>
                <a:ext uri="{FF2B5EF4-FFF2-40B4-BE49-F238E27FC236}">
                  <a16:creationId xmlns:a16="http://schemas.microsoft.com/office/drawing/2014/main" id="{989DF6E5-B3C9-425F-99CA-81C2D74C1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164" y="3965561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9">
              <a:extLst>
                <a:ext uri="{FF2B5EF4-FFF2-40B4-BE49-F238E27FC236}">
                  <a16:creationId xmlns:a16="http://schemas.microsoft.com/office/drawing/2014/main" id="{8E34FCE1-E4AB-4024-8641-3F1A09720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5349" y="3965559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1">
              <a:extLst>
                <a:ext uri="{FF2B5EF4-FFF2-40B4-BE49-F238E27FC236}">
                  <a16:creationId xmlns:a16="http://schemas.microsoft.com/office/drawing/2014/main" id="{01AFDDF1-8D6D-4AC0-8BEF-32F805D2B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910" y="39720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02">
              <a:extLst>
                <a:ext uri="{FF2B5EF4-FFF2-40B4-BE49-F238E27FC236}">
                  <a16:creationId xmlns:a16="http://schemas.microsoft.com/office/drawing/2014/main" id="{6D4170D8-6D57-4FE0-9668-F8A55D367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12688" y="3975353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3">
              <a:extLst>
                <a:ext uri="{FF2B5EF4-FFF2-40B4-BE49-F238E27FC236}">
                  <a16:creationId xmlns:a16="http://schemas.microsoft.com/office/drawing/2014/main" id="{D27F0973-FA6A-4121-9CDC-BC4B282E0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74995" y="398106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13">
              <a:extLst>
                <a:ext uri="{FF2B5EF4-FFF2-40B4-BE49-F238E27FC236}">
                  <a16:creationId xmlns:a16="http://schemas.microsoft.com/office/drawing/2014/main" id="{3520ADCA-C047-45A3-A9FC-652B3DB7B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2482" y="402676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15">
              <a:extLst>
                <a:ext uri="{FF2B5EF4-FFF2-40B4-BE49-F238E27FC236}">
                  <a16:creationId xmlns:a16="http://schemas.microsoft.com/office/drawing/2014/main" id="{F6F5A9C4-18F4-4B3A-B454-B0702D519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790" y="4032475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7">
              <a:extLst>
                <a:ext uri="{FF2B5EF4-FFF2-40B4-BE49-F238E27FC236}">
                  <a16:creationId xmlns:a16="http://schemas.microsoft.com/office/drawing/2014/main" id="{CABEE4F6-1B82-4146-9C1F-F8A712164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37027" y="4044716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9">
              <a:extLst>
                <a:ext uri="{FF2B5EF4-FFF2-40B4-BE49-F238E27FC236}">
                  <a16:creationId xmlns:a16="http://schemas.microsoft.com/office/drawing/2014/main" id="{86F52E18-09F6-44F8-BD90-35E5C1B32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69450" y="3949647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5">
              <a:extLst>
                <a:ext uri="{FF2B5EF4-FFF2-40B4-BE49-F238E27FC236}">
                  <a16:creationId xmlns:a16="http://schemas.microsoft.com/office/drawing/2014/main" id="{7FEB04FC-FC18-4EF5-8129-6ED9A8DC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21832" y="2709558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6">
              <a:extLst>
                <a:ext uri="{FF2B5EF4-FFF2-40B4-BE49-F238E27FC236}">
                  <a16:creationId xmlns:a16="http://schemas.microsoft.com/office/drawing/2014/main" id="{2882D243-849A-44C8-9229-8C2F8AB3D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215773" y="2694053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7">
              <a:extLst>
                <a:ext uri="{FF2B5EF4-FFF2-40B4-BE49-F238E27FC236}">
                  <a16:creationId xmlns:a16="http://schemas.microsoft.com/office/drawing/2014/main" id="{8A7EF5B8-81CA-4B87-BDF6-9B11DCA48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33828" y="2697318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08">
              <a:extLst>
                <a:ext uri="{FF2B5EF4-FFF2-40B4-BE49-F238E27FC236}">
                  <a16:creationId xmlns:a16="http://schemas.microsoft.com/office/drawing/2014/main" id="{46C9A6CE-FA4C-4943-8F9C-FBB26D5B2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697806" y="264754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09">
              <a:extLst>
                <a:ext uri="{FF2B5EF4-FFF2-40B4-BE49-F238E27FC236}">
                  <a16:creationId xmlns:a16="http://schemas.microsoft.com/office/drawing/2014/main" id="{558596F9-ED2F-4DC6-B22A-E2C66EBFF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3207" y="2710825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10">
              <a:extLst>
                <a:ext uri="{FF2B5EF4-FFF2-40B4-BE49-F238E27FC236}">
                  <a16:creationId xmlns:a16="http://schemas.microsoft.com/office/drawing/2014/main" id="{0A796E91-DB9C-4A85-AC50-52B724461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500271" y="270185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1">
              <a:extLst>
                <a:ext uri="{FF2B5EF4-FFF2-40B4-BE49-F238E27FC236}">
                  <a16:creationId xmlns:a16="http://schemas.microsoft.com/office/drawing/2014/main" id="{BDDE8582-BCCB-4067-A898-40B7AF287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446706" y="264073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2">
              <a:extLst>
                <a:ext uri="{FF2B5EF4-FFF2-40B4-BE49-F238E27FC236}">
                  <a16:creationId xmlns:a16="http://schemas.microsoft.com/office/drawing/2014/main" id="{2CB91EAD-CEDA-4142-A6CA-7771481AA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10933" y="268181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1">
              <a:extLst>
                <a:ext uri="{FF2B5EF4-FFF2-40B4-BE49-F238E27FC236}">
                  <a16:creationId xmlns:a16="http://schemas.microsoft.com/office/drawing/2014/main" id="{66863EF9-28A8-44EC-AE49-242D560F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6482" y="268301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92">
              <a:extLst>
                <a:ext uri="{FF2B5EF4-FFF2-40B4-BE49-F238E27FC236}">
                  <a16:creationId xmlns:a16="http://schemas.microsoft.com/office/drawing/2014/main" id="{82C2E02B-90DD-4C32-80EB-220355FD8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10134" y="266252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95">
              <a:extLst>
                <a:ext uri="{FF2B5EF4-FFF2-40B4-BE49-F238E27FC236}">
                  <a16:creationId xmlns:a16="http://schemas.microsoft.com/office/drawing/2014/main" id="{18D22113-ACE7-4ED3-930A-BE0C5968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26596" y="307175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04">
              <a:extLst>
                <a:ext uri="{FF2B5EF4-FFF2-40B4-BE49-F238E27FC236}">
                  <a16:creationId xmlns:a16="http://schemas.microsoft.com/office/drawing/2014/main" id="{9FF51708-472E-4524-835A-8BBAB99FD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50155" y="269598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4C90B19-086C-49B0-9CE7-EEF7B17A1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12043" y="2644569"/>
            <a:ext cx="2581224" cy="1380932"/>
            <a:chOff x="9645734" y="2644569"/>
            <a:chExt cx="2581224" cy="1380932"/>
          </a:xfrm>
        </p:grpSpPr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D386663F-A31D-4E93-90A4-9E96CFA80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431" y="298328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EEF751A7-3935-45E9-855F-D70447C41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45734" y="2968592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573D60F7-85E4-4B4C-BE3D-6482D6891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92476" y="2963228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8DA04761-E234-4426-BB80-A16114910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92750" y="297220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63309113-ADC7-4B22-BE96-8A735C37B5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16808" y="3007761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C6AA2460-B386-4710-9943-F957B4028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3242" y="3011025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4C0D77C7-5864-439D-94B8-4CE82FF28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12497" y="2972818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2DADB7CD-640D-42A2-9B13-6318F05F3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37259" y="300239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84F502C2-997F-4462-83BB-B0B4959C0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04199" y="3029326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C6730C2A-0F13-4A85-82D9-EE0D397DC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69090" y="3071411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3">
              <a:extLst>
                <a:ext uri="{FF2B5EF4-FFF2-40B4-BE49-F238E27FC236}">
                  <a16:creationId xmlns:a16="http://schemas.microsoft.com/office/drawing/2014/main" id="{B3BD4C90-9991-441F-9365-A9294483E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42358" y="3300017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1">
              <a:extLst>
                <a:ext uri="{FF2B5EF4-FFF2-40B4-BE49-F238E27FC236}">
                  <a16:creationId xmlns:a16="http://schemas.microsoft.com/office/drawing/2014/main" id="{3CB171CE-677B-4EE5-B726-47C274254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87565" y="3374622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2">
              <a:extLst>
                <a:ext uri="{FF2B5EF4-FFF2-40B4-BE49-F238E27FC236}">
                  <a16:creationId xmlns:a16="http://schemas.microsoft.com/office/drawing/2014/main" id="{4243DBEC-F451-4BAC-A98F-4EBF0C192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78835" y="327372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53">
              <a:extLst>
                <a:ext uri="{FF2B5EF4-FFF2-40B4-BE49-F238E27FC236}">
                  <a16:creationId xmlns:a16="http://schemas.microsoft.com/office/drawing/2014/main" id="{4E9D873D-7291-4C1F-94CD-715ADB270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01219" y="330514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>
              <a:extLst>
                <a:ext uri="{FF2B5EF4-FFF2-40B4-BE49-F238E27FC236}">
                  <a16:creationId xmlns:a16="http://schemas.microsoft.com/office/drawing/2014/main" id="{022ECE44-200E-4058-99CF-1A9D8F8E3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46682" y="330840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56">
              <a:extLst>
                <a:ext uri="{FF2B5EF4-FFF2-40B4-BE49-F238E27FC236}">
                  <a16:creationId xmlns:a16="http://schemas.microsoft.com/office/drawing/2014/main" id="{4897A97F-5890-4C28-B2B1-9C4C5885B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75319" y="331901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57">
              <a:extLst>
                <a:ext uri="{FF2B5EF4-FFF2-40B4-BE49-F238E27FC236}">
                  <a16:creationId xmlns:a16="http://schemas.microsoft.com/office/drawing/2014/main" id="{03A40F4E-620E-4A37-AE09-BEC49F65B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41743" y="332607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0">
              <a:extLst>
                <a:ext uri="{FF2B5EF4-FFF2-40B4-BE49-F238E27FC236}">
                  <a16:creationId xmlns:a16="http://schemas.microsoft.com/office/drawing/2014/main" id="{EB710607-2FCD-4801-A601-2BB74E82E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86221" y="334757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61">
              <a:extLst>
                <a:ext uri="{FF2B5EF4-FFF2-40B4-BE49-F238E27FC236}">
                  <a16:creationId xmlns:a16="http://schemas.microsoft.com/office/drawing/2014/main" id="{78565A30-A299-44B0-A369-F546B9CA0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2575" y="3363082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78">
              <a:extLst>
                <a:ext uri="{FF2B5EF4-FFF2-40B4-BE49-F238E27FC236}">
                  <a16:creationId xmlns:a16="http://schemas.microsoft.com/office/drawing/2014/main" id="{6A2BC99F-457E-41E9-B1B1-1EE99E696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32099" y="3623124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79">
              <a:extLst>
                <a:ext uri="{FF2B5EF4-FFF2-40B4-BE49-F238E27FC236}">
                  <a16:creationId xmlns:a16="http://schemas.microsoft.com/office/drawing/2014/main" id="{1ED9AAAB-57D5-418F-9C8F-667299133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72251" y="362557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0">
              <a:extLst>
                <a:ext uri="{FF2B5EF4-FFF2-40B4-BE49-F238E27FC236}">
                  <a16:creationId xmlns:a16="http://schemas.microsoft.com/office/drawing/2014/main" id="{27B0F7FF-9FDA-4832-AA28-7A49B38E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07970" y="363210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1">
              <a:extLst>
                <a:ext uri="{FF2B5EF4-FFF2-40B4-BE49-F238E27FC236}">
                  <a16:creationId xmlns:a16="http://schemas.microsoft.com/office/drawing/2014/main" id="{D74EF1D3-B2D1-4F14-8F50-46AEED7D7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25289" y="362883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2">
              <a:extLst>
                <a:ext uri="{FF2B5EF4-FFF2-40B4-BE49-F238E27FC236}">
                  <a16:creationId xmlns:a16="http://schemas.microsoft.com/office/drawing/2014/main" id="{91A8FE10-BA63-4F35-A987-DDD01DEC5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8431" y="3637811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3">
              <a:extLst>
                <a:ext uri="{FF2B5EF4-FFF2-40B4-BE49-F238E27FC236}">
                  <a16:creationId xmlns:a16="http://schemas.microsoft.com/office/drawing/2014/main" id="{478CA902-2280-4691-8C7F-85968E58D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26379" y="3619859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84">
              <a:extLst>
                <a:ext uri="{FF2B5EF4-FFF2-40B4-BE49-F238E27FC236}">
                  <a16:creationId xmlns:a16="http://schemas.microsoft.com/office/drawing/2014/main" id="{ABDFD47C-2B98-4399-807E-C7DF49FE6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51968" y="364352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89">
              <a:extLst>
                <a:ext uri="{FF2B5EF4-FFF2-40B4-BE49-F238E27FC236}">
                  <a16:creationId xmlns:a16="http://schemas.microsoft.com/office/drawing/2014/main" id="{B18CDAC6-82CF-48B6-A5F4-EA26D1BAA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80023" y="3674532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0">
              <a:extLst>
                <a:ext uri="{FF2B5EF4-FFF2-40B4-BE49-F238E27FC236}">
                  <a16:creationId xmlns:a16="http://schemas.microsoft.com/office/drawing/2014/main" id="{EABFE3E0-B345-41E9-B283-F7FDE9C8C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6926" y="3704724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5">
              <a:extLst>
                <a:ext uri="{FF2B5EF4-FFF2-40B4-BE49-F238E27FC236}">
                  <a16:creationId xmlns:a16="http://schemas.microsoft.com/office/drawing/2014/main" id="{A3A0DB29-268E-4869-B1F8-0244F82C6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41850" y="3912111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6">
              <a:extLst>
                <a:ext uri="{FF2B5EF4-FFF2-40B4-BE49-F238E27FC236}">
                  <a16:creationId xmlns:a16="http://schemas.microsoft.com/office/drawing/2014/main" id="{8B58D29C-03B2-4CF6-B843-6D6FE2F18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7784" y="389159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7">
              <a:extLst>
                <a:ext uri="{FF2B5EF4-FFF2-40B4-BE49-F238E27FC236}">
                  <a16:creationId xmlns:a16="http://schemas.microsoft.com/office/drawing/2014/main" id="{9B613FDE-C6E1-41D6-9EDA-0C8CEAE8D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5589" y="3936308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8">
              <a:extLst>
                <a:ext uri="{FF2B5EF4-FFF2-40B4-BE49-F238E27FC236}">
                  <a16:creationId xmlns:a16="http://schemas.microsoft.com/office/drawing/2014/main" id="{AFBAEA89-62A9-400B-A466-1EE8194C4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47267" y="3934922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9">
              <a:extLst>
                <a:ext uri="{FF2B5EF4-FFF2-40B4-BE49-F238E27FC236}">
                  <a16:creationId xmlns:a16="http://schemas.microsoft.com/office/drawing/2014/main" id="{83568151-E0F8-4222-9CEC-EB2079F15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13086" y="3907101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10">
              <a:extLst>
                <a:ext uri="{FF2B5EF4-FFF2-40B4-BE49-F238E27FC236}">
                  <a16:creationId xmlns:a16="http://schemas.microsoft.com/office/drawing/2014/main" id="{47D022F3-A9E3-4A5E-89D5-D0F715569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82062" y="390884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11">
              <a:extLst>
                <a:ext uri="{FF2B5EF4-FFF2-40B4-BE49-F238E27FC236}">
                  <a16:creationId xmlns:a16="http://schemas.microsoft.com/office/drawing/2014/main" id="{E80ABF6C-8B84-4FDD-B468-69EBC0DF1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54325" y="3919341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12">
              <a:extLst>
                <a:ext uri="{FF2B5EF4-FFF2-40B4-BE49-F238E27FC236}">
                  <a16:creationId xmlns:a16="http://schemas.microsoft.com/office/drawing/2014/main" id="{A63CF3ED-FA07-491D-96A3-570EBE3D8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39462" y="3919341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7">
              <a:extLst>
                <a:ext uri="{FF2B5EF4-FFF2-40B4-BE49-F238E27FC236}">
                  <a16:creationId xmlns:a16="http://schemas.microsoft.com/office/drawing/2014/main" id="{811F8E6F-D291-4B7B-B7BF-550B2E002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68711" y="3000473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3EC1E4BC-EE19-4EFA-A0CB-F463DEC71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85783" y="3343203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6">
              <a:extLst>
                <a:ext uri="{FF2B5EF4-FFF2-40B4-BE49-F238E27FC236}">
                  <a16:creationId xmlns:a16="http://schemas.microsoft.com/office/drawing/2014/main" id="{76FFB2EA-7A93-40A0-8EA9-50EC44B5D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105552" y="3380741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4">
              <a:extLst>
                <a:ext uri="{FF2B5EF4-FFF2-40B4-BE49-F238E27FC236}">
                  <a16:creationId xmlns:a16="http://schemas.microsoft.com/office/drawing/2014/main" id="{17A60978-99CE-43C4-A85A-488039171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11285" y="3669345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75">
              <a:extLst>
                <a:ext uri="{FF2B5EF4-FFF2-40B4-BE49-F238E27FC236}">
                  <a16:creationId xmlns:a16="http://schemas.microsoft.com/office/drawing/2014/main" id="{E9FF172D-4BA6-4E22-A7E2-12963E775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64931" y="3633439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91">
              <a:extLst>
                <a:ext uri="{FF2B5EF4-FFF2-40B4-BE49-F238E27FC236}">
                  <a16:creationId xmlns:a16="http://schemas.microsoft.com/office/drawing/2014/main" id="{F9030161-25F7-4037-B934-C8968DC6A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3025" y="3918140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2">
              <a:extLst>
                <a:ext uri="{FF2B5EF4-FFF2-40B4-BE49-F238E27FC236}">
                  <a16:creationId xmlns:a16="http://schemas.microsoft.com/office/drawing/2014/main" id="{4BEA4B47-CB5A-4909-AA74-9C7A005DB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48979" y="391741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04">
              <a:extLst>
                <a:ext uri="{FF2B5EF4-FFF2-40B4-BE49-F238E27FC236}">
                  <a16:creationId xmlns:a16="http://schemas.microsoft.com/office/drawing/2014/main" id="{7FAAD014-C0FA-424B-80A5-9E0658765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11011" y="398106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4">
              <a:extLst>
                <a:ext uri="{FF2B5EF4-FFF2-40B4-BE49-F238E27FC236}">
                  <a16:creationId xmlns:a16="http://schemas.microsoft.com/office/drawing/2014/main" id="{ADEAE038-F8B8-4E63-8EF3-B8C9F352B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712617" y="2701518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7">
              <a:extLst>
                <a:ext uri="{FF2B5EF4-FFF2-40B4-BE49-F238E27FC236}">
                  <a16:creationId xmlns:a16="http://schemas.microsoft.com/office/drawing/2014/main" id="{EE27DFAF-D3C6-45F4-82BD-40694B93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267156" y="2648770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8">
              <a:extLst>
                <a:ext uri="{FF2B5EF4-FFF2-40B4-BE49-F238E27FC236}">
                  <a16:creationId xmlns:a16="http://schemas.microsoft.com/office/drawing/2014/main" id="{8487C53E-4660-4917-B3D0-431F1C9D8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838946" y="2731564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9">
              <a:extLst>
                <a:ext uri="{FF2B5EF4-FFF2-40B4-BE49-F238E27FC236}">
                  <a16:creationId xmlns:a16="http://schemas.microsoft.com/office/drawing/2014/main" id="{5F2131A8-F666-4178-82AA-C9B0A49A7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508543" y="2648772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00">
              <a:extLst>
                <a:ext uri="{FF2B5EF4-FFF2-40B4-BE49-F238E27FC236}">
                  <a16:creationId xmlns:a16="http://schemas.microsoft.com/office/drawing/2014/main" id="{A86F73EE-D17F-4FD3-A7C4-D242F54B3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2089660" y="2691453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01">
              <a:extLst>
                <a:ext uri="{FF2B5EF4-FFF2-40B4-BE49-F238E27FC236}">
                  <a16:creationId xmlns:a16="http://schemas.microsoft.com/office/drawing/2014/main" id="{C73F7B73-6085-426A-8F4B-77EC4855F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954159" y="2682227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02">
              <a:extLst>
                <a:ext uri="{FF2B5EF4-FFF2-40B4-BE49-F238E27FC236}">
                  <a16:creationId xmlns:a16="http://schemas.microsoft.com/office/drawing/2014/main" id="{9EA8B1B7-09BF-4A83-95D7-8537590B2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437628" y="2691728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03">
              <a:extLst>
                <a:ext uri="{FF2B5EF4-FFF2-40B4-BE49-F238E27FC236}">
                  <a16:creationId xmlns:a16="http://schemas.microsoft.com/office/drawing/2014/main" id="{911BC32C-2EEE-4B53-9A0C-8E8CA9E82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187617" y="265203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3">
              <a:extLst>
                <a:ext uri="{FF2B5EF4-FFF2-40B4-BE49-F238E27FC236}">
                  <a16:creationId xmlns:a16="http://schemas.microsoft.com/office/drawing/2014/main" id="{8026FF8F-715D-4F6F-81C0-B77733DC3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346025" y="270018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15">
              <a:extLst>
                <a:ext uri="{FF2B5EF4-FFF2-40B4-BE49-F238E27FC236}">
                  <a16:creationId xmlns:a16="http://schemas.microsoft.com/office/drawing/2014/main" id="{CA53BB35-50E9-4D48-B4C1-FFEFAFC89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920260" y="2644569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17">
              <a:extLst>
                <a:ext uri="{FF2B5EF4-FFF2-40B4-BE49-F238E27FC236}">
                  <a16:creationId xmlns:a16="http://schemas.microsoft.com/office/drawing/2014/main" id="{A68BDAB2-5D65-494D-9187-537E34F00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183195" y="268549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19">
              <a:extLst>
                <a:ext uri="{FF2B5EF4-FFF2-40B4-BE49-F238E27FC236}">
                  <a16:creationId xmlns:a16="http://schemas.microsoft.com/office/drawing/2014/main" id="{8FC7B770-8274-4FFA-A115-71C5CA0E9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895042" y="267202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45">
              <a:extLst>
                <a:ext uri="{FF2B5EF4-FFF2-40B4-BE49-F238E27FC236}">
                  <a16:creationId xmlns:a16="http://schemas.microsoft.com/office/drawing/2014/main" id="{8204BA3B-5404-4A81-9DFE-AD3CC1070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714402" y="270582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31">
              <a:extLst>
                <a:ext uri="{FF2B5EF4-FFF2-40B4-BE49-F238E27FC236}">
                  <a16:creationId xmlns:a16="http://schemas.microsoft.com/office/drawing/2014/main" id="{037DA548-A97B-4EAD-952B-0FB098323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85823" y="2980163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5A33662-C2EA-4FEB-B1D3-625DFCFE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6037" y="1659648"/>
            <a:ext cx="7079853" cy="3631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123829" y="2283816"/>
            <a:ext cx="5944342" cy="1837893"/>
          </a:xfrm>
        </p:spPr>
        <p:txBody>
          <a:bodyPr>
            <a:normAutofit/>
          </a:bodyPr>
          <a:lstStyle/>
          <a:p>
            <a:r>
              <a:rPr lang="de-DE" sz="4400">
                <a:cs typeface="Calibri Light"/>
              </a:rPr>
              <a:t>Reporting Mensuel</a:t>
            </a:r>
            <a:endParaRPr lang="de-DE" sz="440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00567" y="4404142"/>
            <a:ext cx="5390866" cy="65726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de-DE" dirty="0" err="1">
                <a:cs typeface="Calibri"/>
              </a:rPr>
              <a:t>Résultat</a:t>
            </a:r>
            <a:r>
              <a:rPr lang="de-DE" dirty="0">
                <a:cs typeface="Calibri"/>
              </a:rPr>
              <a:t> des </a:t>
            </a:r>
            <a:r>
              <a:rPr lang="de-DE" dirty="0" err="1">
                <a:cs typeface="Calibri"/>
              </a:rPr>
              <a:t>ventes</a:t>
            </a:r>
            <a:r>
              <a:rPr lang="de-DE" dirty="0">
                <a:cs typeface="Calibri"/>
              </a:rPr>
              <a:t> du </a:t>
            </a:r>
            <a:r>
              <a:rPr lang="de-DE" dirty="0" err="1">
                <a:cs typeface="Calibri"/>
              </a:rPr>
              <a:t>mois</a:t>
            </a:r>
            <a:r>
              <a:rPr lang="de-DE" dirty="0">
                <a:cs typeface="Calibri"/>
              </a:rPr>
              <a:t> de </a:t>
            </a:r>
            <a:r>
              <a:rPr lang="de-DE" dirty="0" err="1">
                <a:cs typeface="Calibri"/>
              </a:rPr>
              <a:t>fevrier</a:t>
            </a:r>
            <a:r>
              <a:rPr lang="de-DE" dirty="0">
                <a:cs typeface="Calibri"/>
              </a:rPr>
              <a:t> 2020 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79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0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1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2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3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4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5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6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7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8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9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0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1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2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3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4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5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6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7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8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9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0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1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2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3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4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5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6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8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9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0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1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2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3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4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5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6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7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8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9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0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1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2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3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4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5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6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7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8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9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0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1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2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3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4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5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237" name="Rectangle 236">
            <a:extLst>
              <a:ext uri="{FF2B5EF4-FFF2-40B4-BE49-F238E27FC236}">
                <a16:creationId xmlns:a16="http://schemas.microsoft.com/office/drawing/2014/main" id="{95697D25-3D98-4690-9E3D-C65732E5D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6C634FA-4936-4EA7-9BFB-F34843C0F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283"/>
            <a:ext cx="12192000" cy="18640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4BFE687-CEBB-4EAC-8440-4607E947E53C}"/>
              </a:ext>
            </a:extLst>
          </p:cNvPr>
          <p:cNvSpPr txBox="1"/>
          <p:nvPr/>
        </p:nvSpPr>
        <p:spPr>
          <a:xfrm>
            <a:off x="1073811" y="648757"/>
            <a:ext cx="10492667" cy="106532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 </a:t>
            </a:r>
            <a:r>
              <a:rPr lang="en-US" sz="3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montant</a:t>
            </a:r>
            <a:r>
              <a:rPr lang="en-US" sz="3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du panier </a:t>
            </a:r>
            <a:r>
              <a:rPr lang="en-US" sz="3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fonction</a:t>
            </a:r>
            <a:r>
              <a:rPr lang="en-US" sz="3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du temps passé sur le site </a:t>
            </a:r>
            <a:endParaRPr lang="fr-FR" dirty="0">
              <a:solidFill>
                <a:schemeClr val="tx2"/>
              </a:solidFill>
              <a:ea typeface="+mj-ea"/>
              <a:cs typeface="+mj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BC3C29E-62EC-4794-A85E-69740362F100}"/>
              </a:ext>
            </a:extLst>
          </p:cNvPr>
          <p:cNvSpPr txBox="1"/>
          <p:nvPr/>
        </p:nvSpPr>
        <p:spPr>
          <a:xfrm>
            <a:off x="45112" y="1990813"/>
            <a:ext cx="5490994" cy="328017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 err="1">
                <a:ea typeface="+mn-lt"/>
                <a:cs typeface="+mn-lt"/>
              </a:rPr>
              <a:t>Montant</a:t>
            </a:r>
            <a:r>
              <a:rPr lang="en-US" dirty="0">
                <a:ea typeface="+mn-lt"/>
                <a:cs typeface="+mn-lt"/>
              </a:rPr>
              <a:t> panier et temps passé sur le site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croissance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simultanée</a:t>
            </a:r>
            <a:r>
              <a:rPr lang="en-US" dirty="0">
                <a:ea typeface="+mn-lt"/>
                <a:cs typeface="+mn-lt"/>
              </a:rPr>
              <a:t>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Panier </a:t>
            </a:r>
            <a:r>
              <a:rPr lang="en-US" dirty="0" err="1">
                <a:ea typeface="+mn-lt"/>
                <a:cs typeface="+mn-lt"/>
              </a:rPr>
              <a:t>moyen</a:t>
            </a:r>
            <a:r>
              <a:rPr lang="en-US" dirty="0">
                <a:ea typeface="+mn-lt"/>
                <a:cs typeface="+mn-lt"/>
              </a:rPr>
              <a:t> de 40€ pour 6 à 8 minutes sur le site.</a:t>
            </a:r>
            <a:endParaRPr lang="fr-FR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A9A3B735-54E2-4D95-A245-5BA856818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951" y="5916267"/>
            <a:ext cx="12062645" cy="539682"/>
            <a:chOff x="50951" y="5916267"/>
            <a:chExt cx="12062645" cy="539682"/>
          </a:xfrm>
        </p:grpSpPr>
        <p:sp>
          <p:nvSpPr>
            <p:cNvPr id="242" name="Freeform 6">
              <a:extLst>
                <a:ext uri="{FF2B5EF4-FFF2-40B4-BE49-F238E27FC236}">
                  <a16:creationId xmlns:a16="http://schemas.microsoft.com/office/drawing/2014/main" id="{0AA7D8B6-D845-468C-AEEA-041E24C00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74587" y="6001132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2">
              <a:extLst>
                <a:ext uri="{FF2B5EF4-FFF2-40B4-BE49-F238E27FC236}">
                  <a16:creationId xmlns:a16="http://schemas.microsoft.com/office/drawing/2014/main" id="{11769E07-4D97-44F0-925C-A14602491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9334" y="5964936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7">
              <a:extLst>
                <a:ext uri="{FF2B5EF4-FFF2-40B4-BE49-F238E27FC236}">
                  <a16:creationId xmlns:a16="http://schemas.microsoft.com/office/drawing/2014/main" id="{E4A2189D-5B4E-42D2-B6E0-2A2CFBDA1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59830" y="6286449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79">
              <a:extLst>
                <a:ext uri="{FF2B5EF4-FFF2-40B4-BE49-F238E27FC236}">
                  <a16:creationId xmlns:a16="http://schemas.microsoft.com/office/drawing/2014/main" id="{66FD54A5-B674-4D17-A65B-944971C78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9871" y="6206364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80">
              <a:extLst>
                <a:ext uri="{FF2B5EF4-FFF2-40B4-BE49-F238E27FC236}">
                  <a16:creationId xmlns:a16="http://schemas.microsoft.com/office/drawing/2014/main" id="{B54F4C78-F4CD-4D0F-B253-88D228F6A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3557" y="5938924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81">
              <a:extLst>
                <a:ext uri="{FF2B5EF4-FFF2-40B4-BE49-F238E27FC236}">
                  <a16:creationId xmlns:a16="http://schemas.microsoft.com/office/drawing/2014/main" id="{FFFF9C25-70A8-42C2-A7DE-574D066DF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64487" y="59252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82">
              <a:extLst>
                <a:ext uri="{FF2B5EF4-FFF2-40B4-BE49-F238E27FC236}">
                  <a16:creationId xmlns:a16="http://schemas.microsoft.com/office/drawing/2014/main" id="{E98277E5-59FD-41F1-82B6-91AE3F11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7629" y="593421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83">
              <a:extLst>
                <a:ext uri="{FF2B5EF4-FFF2-40B4-BE49-F238E27FC236}">
                  <a16:creationId xmlns:a16="http://schemas.microsoft.com/office/drawing/2014/main" id="{14EBCE55-C6D3-4D3C-9F20-C4BD18A1C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5577" y="591626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89">
              <a:extLst>
                <a:ext uri="{FF2B5EF4-FFF2-40B4-BE49-F238E27FC236}">
                  <a16:creationId xmlns:a16="http://schemas.microsoft.com/office/drawing/2014/main" id="{5D5866ED-D858-4C92-BA1D-48FAF7833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839" y="5933571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90">
              <a:extLst>
                <a:ext uri="{FF2B5EF4-FFF2-40B4-BE49-F238E27FC236}">
                  <a16:creationId xmlns:a16="http://schemas.microsoft.com/office/drawing/2014/main" id="{E87100F3-948D-4243-84CB-29EF2A39B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6124" y="600113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05">
              <a:extLst>
                <a:ext uri="{FF2B5EF4-FFF2-40B4-BE49-F238E27FC236}">
                  <a16:creationId xmlns:a16="http://schemas.microsoft.com/office/drawing/2014/main" id="{D6649540-9040-4EEE-A0C4-572615E2A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7089" y="617657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07">
              <a:extLst>
                <a:ext uri="{FF2B5EF4-FFF2-40B4-BE49-F238E27FC236}">
                  <a16:creationId xmlns:a16="http://schemas.microsoft.com/office/drawing/2014/main" id="{3A896369-1B66-4309-8586-65CA1CD10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1801" y="620024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08">
              <a:extLst>
                <a:ext uri="{FF2B5EF4-FFF2-40B4-BE49-F238E27FC236}">
                  <a16:creationId xmlns:a16="http://schemas.microsoft.com/office/drawing/2014/main" id="{496CEF3A-A9D0-4437-A1DB-411327542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527" y="620024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09">
              <a:extLst>
                <a:ext uri="{FF2B5EF4-FFF2-40B4-BE49-F238E27FC236}">
                  <a16:creationId xmlns:a16="http://schemas.microsoft.com/office/drawing/2014/main" id="{34CCF3A1-3274-4DB2-B7EF-219D0A5C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4654" y="620350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11">
              <a:extLst>
                <a:ext uri="{FF2B5EF4-FFF2-40B4-BE49-F238E27FC236}">
                  <a16:creationId xmlns:a16="http://schemas.microsoft.com/office/drawing/2014/main" id="{9A605FE2-6A58-494D-927A-B82AEC891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5893" y="621574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12">
              <a:extLst>
                <a:ext uri="{FF2B5EF4-FFF2-40B4-BE49-F238E27FC236}">
                  <a16:creationId xmlns:a16="http://schemas.microsoft.com/office/drawing/2014/main" id="{E1B36634-086A-4A82-8CAF-8110ECE64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065" y="59661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22">
              <a:extLst>
                <a:ext uri="{FF2B5EF4-FFF2-40B4-BE49-F238E27FC236}">
                  <a16:creationId xmlns:a16="http://schemas.microsoft.com/office/drawing/2014/main" id="{543B9DA6-0A96-4903-B621-240744036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05488" y="6316001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62">
              <a:extLst>
                <a:ext uri="{FF2B5EF4-FFF2-40B4-BE49-F238E27FC236}">
                  <a16:creationId xmlns:a16="http://schemas.microsoft.com/office/drawing/2014/main" id="{42763548-E8B0-4544-84B5-7B889ED77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99497" y="59510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63">
              <a:extLst>
                <a:ext uri="{FF2B5EF4-FFF2-40B4-BE49-F238E27FC236}">
                  <a16:creationId xmlns:a16="http://schemas.microsoft.com/office/drawing/2014/main" id="{1A45674C-6A86-4F7E-AE7E-6E5B851EA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10552" y="597271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64">
              <a:extLst>
                <a:ext uri="{FF2B5EF4-FFF2-40B4-BE49-F238E27FC236}">
                  <a16:creationId xmlns:a16="http://schemas.microsoft.com/office/drawing/2014/main" id="{242E34B3-4E6E-4B6D-BBF4-4ECFB6D2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50483" y="596575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65">
              <a:extLst>
                <a:ext uri="{FF2B5EF4-FFF2-40B4-BE49-F238E27FC236}">
                  <a16:creationId xmlns:a16="http://schemas.microsoft.com/office/drawing/2014/main" id="{8F84DCA9-8C6F-4F39-8103-2B8FA8EE3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91864" y="598370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66">
              <a:extLst>
                <a:ext uri="{FF2B5EF4-FFF2-40B4-BE49-F238E27FC236}">
                  <a16:creationId xmlns:a16="http://schemas.microsoft.com/office/drawing/2014/main" id="{54980C00-FBE5-4175-B3B9-6087A03AE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49748" y="5974729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67">
              <a:extLst>
                <a:ext uri="{FF2B5EF4-FFF2-40B4-BE49-F238E27FC236}">
                  <a16:creationId xmlns:a16="http://schemas.microsoft.com/office/drawing/2014/main" id="{056A1AA1-39CA-4F27-90E5-6C61700B8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55742" y="5977993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68">
              <a:extLst>
                <a:ext uri="{FF2B5EF4-FFF2-40B4-BE49-F238E27FC236}">
                  <a16:creationId xmlns:a16="http://schemas.microsoft.com/office/drawing/2014/main" id="{FBAB5483-5590-4051-98D4-6AE210CF2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125" y="596901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69">
              <a:extLst>
                <a:ext uri="{FF2B5EF4-FFF2-40B4-BE49-F238E27FC236}">
                  <a16:creationId xmlns:a16="http://schemas.microsoft.com/office/drawing/2014/main" id="{66DCC39E-7F5C-4041-BDE1-D661699B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25347" y="598125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70">
              <a:extLst>
                <a:ext uri="{FF2B5EF4-FFF2-40B4-BE49-F238E27FC236}">
                  <a16:creationId xmlns:a16="http://schemas.microsoft.com/office/drawing/2014/main" id="{FAD30A9E-4601-4025-9567-23015EF0F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05784" y="6041644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71">
              <a:extLst>
                <a:ext uri="{FF2B5EF4-FFF2-40B4-BE49-F238E27FC236}">
                  <a16:creationId xmlns:a16="http://schemas.microsoft.com/office/drawing/2014/main" id="{BD8A0A08-4CB0-45A8-A312-F69FED6A4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00734" y="598696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72">
              <a:extLst>
                <a:ext uri="{FF2B5EF4-FFF2-40B4-BE49-F238E27FC236}">
                  <a16:creationId xmlns:a16="http://schemas.microsoft.com/office/drawing/2014/main" id="{D56B6120-B694-4D67-AE19-BFD713EAE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3875" y="599023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73">
              <a:extLst>
                <a:ext uri="{FF2B5EF4-FFF2-40B4-BE49-F238E27FC236}">
                  <a16:creationId xmlns:a16="http://schemas.microsoft.com/office/drawing/2014/main" id="{5FC2F0B0-76D3-4103-A460-73572B5DC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75850" y="5993497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74">
              <a:extLst>
                <a:ext uri="{FF2B5EF4-FFF2-40B4-BE49-F238E27FC236}">
                  <a16:creationId xmlns:a16="http://schemas.microsoft.com/office/drawing/2014/main" id="{9F31AF69-9EF8-4598-AC0D-40824CAED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66519" y="5999210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75">
              <a:extLst>
                <a:ext uri="{FF2B5EF4-FFF2-40B4-BE49-F238E27FC236}">
                  <a16:creationId xmlns:a16="http://schemas.microsoft.com/office/drawing/2014/main" id="{BABFA31C-08A2-4A84-BC24-57620041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4129" y="592984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77">
              <a:extLst>
                <a:ext uri="{FF2B5EF4-FFF2-40B4-BE49-F238E27FC236}">
                  <a16:creationId xmlns:a16="http://schemas.microsoft.com/office/drawing/2014/main" id="{2E14A454-CFDC-469D-AAC8-0AECD3436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5260" y="601471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85">
              <a:extLst>
                <a:ext uri="{FF2B5EF4-FFF2-40B4-BE49-F238E27FC236}">
                  <a16:creationId xmlns:a16="http://schemas.microsoft.com/office/drawing/2014/main" id="{4F28944F-2222-438F-B8BF-289400FA4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06059" y="6029402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87">
              <a:extLst>
                <a:ext uri="{FF2B5EF4-FFF2-40B4-BE49-F238E27FC236}">
                  <a16:creationId xmlns:a16="http://schemas.microsoft.com/office/drawing/2014/main" id="{10583A59-F6FC-4383-951E-4DEA803E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22284" y="604164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88">
              <a:extLst>
                <a:ext uri="{FF2B5EF4-FFF2-40B4-BE49-F238E27FC236}">
                  <a16:creationId xmlns:a16="http://schemas.microsoft.com/office/drawing/2014/main" id="{01E36E36-80DB-4588-B48C-C10A2CC64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90921" y="604735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91">
              <a:extLst>
                <a:ext uri="{FF2B5EF4-FFF2-40B4-BE49-F238E27FC236}">
                  <a16:creationId xmlns:a16="http://schemas.microsoft.com/office/drawing/2014/main" id="{82340FC1-013D-48B7-B3F7-917F649FA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4593" y="621454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92">
              <a:extLst>
                <a:ext uri="{FF2B5EF4-FFF2-40B4-BE49-F238E27FC236}">
                  <a16:creationId xmlns:a16="http://schemas.microsoft.com/office/drawing/2014/main" id="{2A4816D6-34F0-433A-9ACB-C1D2A52C0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88834" y="622280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93">
              <a:extLst>
                <a:ext uri="{FF2B5EF4-FFF2-40B4-BE49-F238E27FC236}">
                  <a16:creationId xmlns:a16="http://schemas.microsoft.com/office/drawing/2014/main" id="{67942CD3-43C9-4530-9C50-47E288DB5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00129" y="622280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94">
              <a:extLst>
                <a:ext uri="{FF2B5EF4-FFF2-40B4-BE49-F238E27FC236}">
                  <a16:creationId xmlns:a16="http://schemas.microsoft.com/office/drawing/2014/main" id="{11861164-AD4A-41ED-AF99-4972D60EA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88824" y="625054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95">
              <a:extLst>
                <a:ext uri="{FF2B5EF4-FFF2-40B4-BE49-F238E27FC236}">
                  <a16:creationId xmlns:a16="http://schemas.microsoft.com/office/drawing/2014/main" id="{E2B208F9-EDC1-4C32-9D59-30C273C08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38524" y="624564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96">
              <a:extLst>
                <a:ext uri="{FF2B5EF4-FFF2-40B4-BE49-F238E27FC236}">
                  <a16:creationId xmlns:a16="http://schemas.microsoft.com/office/drawing/2014/main" id="{7A7C7DA6-7A32-4CCE-AB8E-59036A6C5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95222" y="625952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97">
              <a:extLst>
                <a:ext uri="{FF2B5EF4-FFF2-40B4-BE49-F238E27FC236}">
                  <a16:creationId xmlns:a16="http://schemas.microsoft.com/office/drawing/2014/main" id="{510879FA-373B-43C3-9332-BBE87A6FC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8890" y="626196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98">
              <a:extLst>
                <a:ext uri="{FF2B5EF4-FFF2-40B4-BE49-F238E27FC236}">
                  <a16:creationId xmlns:a16="http://schemas.microsoft.com/office/drawing/2014/main" id="{66AFA0BE-4521-4076-A5AD-FC7031749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70482" y="626196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99">
              <a:extLst>
                <a:ext uri="{FF2B5EF4-FFF2-40B4-BE49-F238E27FC236}">
                  <a16:creationId xmlns:a16="http://schemas.microsoft.com/office/drawing/2014/main" id="{0598DD74-9791-420B-B5ED-355B654B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39874" y="626074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00">
              <a:extLst>
                <a:ext uri="{FF2B5EF4-FFF2-40B4-BE49-F238E27FC236}">
                  <a16:creationId xmlns:a16="http://schemas.microsoft.com/office/drawing/2014/main" id="{038F7AA7-B635-4496-AD3E-A234340BD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6015" y="626196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101">
              <a:extLst>
                <a:ext uri="{FF2B5EF4-FFF2-40B4-BE49-F238E27FC236}">
                  <a16:creationId xmlns:a16="http://schemas.microsoft.com/office/drawing/2014/main" id="{5E017948-9D66-4417-8B88-4BD1532AC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13228" y="626849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02">
              <a:extLst>
                <a:ext uri="{FF2B5EF4-FFF2-40B4-BE49-F238E27FC236}">
                  <a16:creationId xmlns:a16="http://schemas.microsoft.com/office/drawing/2014/main" id="{AB333295-A36E-46DB-82A5-E78E0498D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91006" y="627176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103">
              <a:extLst>
                <a:ext uri="{FF2B5EF4-FFF2-40B4-BE49-F238E27FC236}">
                  <a16:creationId xmlns:a16="http://schemas.microsoft.com/office/drawing/2014/main" id="{D10C99A3-BB78-4269-87D4-8287B8363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53313" y="627747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104">
              <a:extLst>
                <a:ext uri="{FF2B5EF4-FFF2-40B4-BE49-F238E27FC236}">
                  <a16:creationId xmlns:a16="http://schemas.microsoft.com/office/drawing/2014/main" id="{856A8AAC-D0EA-4685-9283-E8A01ED70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2579" y="627747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113">
              <a:extLst>
                <a:ext uri="{FF2B5EF4-FFF2-40B4-BE49-F238E27FC236}">
                  <a16:creationId xmlns:a16="http://schemas.microsoft.com/office/drawing/2014/main" id="{EE545004-D464-4D04-B11F-475909042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90800" y="632317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114">
              <a:extLst>
                <a:ext uri="{FF2B5EF4-FFF2-40B4-BE49-F238E27FC236}">
                  <a16:creationId xmlns:a16="http://schemas.microsoft.com/office/drawing/2014/main" id="{50289B97-B071-455F-8540-982742C43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7254" y="632317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115">
              <a:extLst>
                <a:ext uri="{FF2B5EF4-FFF2-40B4-BE49-F238E27FC236}">
                  <a16:creationId xmlns:a16="http://schemas.microsoft.com/office/drawing/2014/main" id="{CEF2EFFE-7947-4C37-8ABD-398F392C0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20108" y="632888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117">
              <a:extLst>
                <a:ext uri="{FF2B5EF4-FFF2-40B4-BE49-F238E27FC236}">
                  <a16:creationId xmlns:a16="http://schemas.microsoft.com/office/drawing/2014/main" id="{E8391CC5-D4B9-4E26-ABCD-D6C4BC235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15345" y="634112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118">
              <a:extLst>
                <a:ext uri="{FF2B5EF4-FFF2-40B4-BE49-F238E27FC236}">
                  <a16:creationId xmlns:a16="http://schemas.microsoft.com/office/drawing/2014/main" id="{71A5B932-E608-49E3-8ED1-4DBAAE919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05534" y="62774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119">
              <a:extLst>
                <a:ext uri="{FF2B5EF4-FFF2-40B4-BE49-F238E27FC236}">
                  <a16:creationId xmlns:a16="http://schemas.microsoft.com/office/drawing/2014/main" id="{EAA3BF46-C387-4232-844F-B2D45C1D2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0731" y="624664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100">
              <a:extLst>
                <a:ext uri="{FF2B5EF4-FFF2-40B4-BE49-F238E27FC236}">
                  <a16:creationId xmlns:a16="http://schemas.microsoft.com/office/drawing/2014/main" id="{AB415331-61BA-49F4-9FFD-39B628481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67614" y="6261967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79">
              <a:extLst>
                <a:ext uri="{FF2B5EF4-FFF2-40B4-BE49-F238E27FC236}">
                  <a16:creationId xmlns:a16="http://schemas.microsoft.com/office/drawing/2014/main" id="{8FF6D6DA-64DD-4D39-931B-9B97E01A3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76945" y="627875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80">
              <a:extLst>
                <a:ext uri="{FF2B5EF4-FFF2-40B4-BE49-F238E27FC236}">
                  <a16:creationId xmlns:a16="http://schemas.microsoft.com/office/drawing/2014/main" id="{2CEBA427-3E6A-48B0-9040-931C62AAC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70631" y="6011316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81">
              <a:extLst>
                <a:ext uri="{FF2B5EF4-FFF2-40B4-BE49-F238E27FC236}">
                  <a16:creationId xmlns:a16="http://schemas.microsoft.com/office/drawing/2014/main" id="{65D81449-8208-4635-9339-4C8FE89BB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61561" y="599763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82">
              <a:extLst>
                <a:ext uri="{FF2B5EF4-FFF2-40B4-BE49-F238E27FC236}">
                  <a16:creationId xmlns:a16="http://schemas.microsoft.com/office/drawing/2014/main" id="{954A6F89-BF29-464D-9561-97822F099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34703" y="6006611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83">
              <a:extLst>
                <a:ext uri="{FF2B5EF4-FFF2-40B4-BE49-F238E27FC236}">
                  <a16:creationId xmlns:a16="http://schemas.microsoft.com/office/drawing/2014/main" id="{67C81528-252F-43EA-BAC6-ED0A1186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62651" y="5988659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89">
              <a:extLst>
                <a:ext uri="{FF2B5EF4-FFF2-40B4-BE49-F238E27FC236}">
                  <a16:creationId xmlns:a16="http://schemas.microsoft.com/office/drawing/2014/main" id="{D4AAA683-AC21-4857-A7D8-552A3DC9B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49913" y="600596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90">
              <a:extLst>
                <a:ext uri="{FF2B5EF4-FFF2-40B4-BE49-F238E27FC236}">
                  <a16:creationId xmlns:a16="http://schemas.microsoft.com/office/drawing/2014/main" id="{BFD93668-5C98-45C9-BA73-EBDE21510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63198" y="6073524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105">
              <a:extLst>
                <a:ext uri="{FF2B5EF4-FFF2-40B4-BE49-F238E27FC236}">
                  <a16:creationId xmlns:a16="http://schemas.microsoft.com/office/drawing/2014/main" id="{76866F09-A7B0-420E-A8F1-CC0C5CC24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94163" y="6248971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107">
              <a:extLst>
                <a:ext uri="{FF2B5EF4-FFF2-40B4-BE49-F238E27FC236}">
                  <a16:creationId xmlns:a16="http://schemas.microsoft.com/office/drawing/2014/main" id="{9D2D6D19-1C81-46DC-B49C-E7AA0817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68875" y="6272635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108">
              <a:extLst>
                <a:ext uri="{FF2B5EF4-FFF2-40B4-BE49-F238E27FC236}">
                  <a16:creationId xmlns:a16="http://schemas.microsoft.com/office/drawing/2014/main" id="{4AF7B011-7C75-48AD-BBBF-4FE1834A6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00601" y="6272635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109">
              <a:extLst>
                <a:ext uri="{FF2B5EF4-FFF2-40B4-BE49-F238E27FC236}">
                  <a16:creationId xmlns:a16="http://schemas.microsoft.com/office/drawing/2014/main" id="{305124B5-EFC4-4F14-9182-23A3280A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01728" y="6275901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111">
              <a:extLst>
                <a:ext uri="{FF2B5EF4-FFF2-40B4-BE49-F238E27FC236}">
                  <a16:creationId xmlns:a16="http://schemas.microsoft.com/office/drawing/2014/main" id="{45166B1B-FC43-48DA-A810-13BADEF81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42967" y="6288141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112">
              <a:extLst>
                <a:ext uri="{FF2B5EF4-FFF2-40B4-BE49-F238E27FC236}">
                  <a16:creationId xmlns:a16="http://schemas.microsoft.com/office/drawing/2014/main" id="{15846AE5-CF5B-452A-BDBB-ABC69690D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5342" y="599314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62">
              <a:extLst>
                <a:ext uri="{FF2B5EF4-FFF2-40B4-BE49-F238E27FC236}">
                  <a16:creationId xmlns:a16="http://schemas.microsoft.com/office/drawing/2014/main" id="{3DB2496D-CE28-4700-AA6B-FA4E60A94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96571" y="6023456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63">
              <a:extLst>
                <a:ext uri="{FF2B5EF4-FFF2-40B4-BE49-F238E27FC236}">
                  <a16:creationId xmlns:a16="http://schemas.microsoft.com/office/drawing/2014/main" id="{561D8232-C449-46E2-BB87-922BD4DAE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07626" y="6045105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64">
              <a:extLst>
                <a:ext uri="{FF2B5EF4-FFF2-40B4-BE49-F238E27FC236}">
                  <a16:creationId xmlns:a16="http://schemas.microsoft.com/office/drawing/2014/main" id="{C0352A08-1998-4E8B-9E16-ABE077AF0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47557" y="6038145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65">
              <a:extLst>
                <a:ext uri="{FF2B5EF4-FFF2-40B4-BE49-F238E27FC236}">
                  <a16:creationId xmlns:a16="http://schemas.microsoft.com/office/drawing/2014/main" id="{9FD7260F-CF29-4931-A348-235EFAFB6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88938" y="605609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66">
              <a:extLst>
                <a:ext uri="{FF2B5EF4-FFF2-40B4-BE49-F238E27FC236}">
                  <a16:creationId xmlns:a16="http://schemas.microsoft.com/office/drawing/2014/main" id="{CCF55F8B-03C0-4AA3-B4A7-2F6C21D34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46822" y="6047121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67">
              <a:extLst>
                <a:ext uri="{FF2B5EF4-FFF2-40B4-BE49-F238E27FC236}">
                  <a16:creationId xmlns:a16="http://schemas.microsoft.com/office/drawing/2014/main" id="{2157B0E0-DFE1-40C8-93E2-25059E010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52816" y="605038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68">
              <a:extLst>
                <a:ext uri="{FF2B5EF4-FFF2-40B4-BE49-F238E27FC236}">
                  <a16:creationId xmlns:a16="http://schemas.microsoft.com/office/drawing/2014/main" id="{90A4BF9D-CDDE-435D-BB05-D240632FE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34199" y="6041408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69">
              <a:extLst>
                <a:ext uri="{FF2B5EF4-FFF2-40B4-BE49-F238E27FC236}">
                  <a16:creationId xmlns:a16="http://schemas.microsoft.com/office/drawing/2014/main" id="{9BDEA0B2-531B-48B0-AB13-4B3451568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22421" y="6053650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71">
              <a:extLst>
                <a:ext uri="{FF2B5EF4-FFF2-40B4-BE49-F238E27FC236}">
                  <a16:creationId xmlns:a16="http://schemas.microsoft.com/office/drawing/2014/main" id="{A8BFB17A-EAE6-4C93-885B-6299466A2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7808" y="6059361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72">
              <a:extLst>
                <a:ext uri="{FF2B5EF4-FFF2-40B4-BE49-F238E27FC236}">
                  <a16:creationId xmlns:a16="http://schemas.microsoft.com/office/drawing/2014/main" id="{07A67F34-97BE-480B-A85B-DEAEEB45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70949" y="6062624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73">
              <a:extLst>
                <a:ext uri="{FF2B5EF4-FFF2-40B4-BE49-F238E27FC236}">
                  <a16:creationId xmlns:a16="http://schemas.microsoft.com/office/drawing/2014/main" id="{6C4408FA-D405-4819-A9B5-7E4137AEB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72924" y="6065889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74">
              <a:extLst>
                <a:ext uri="{FF2B5EF4-FFF2-40B4-BE49-F238E27FC236}">
                  <a16:creationId xmlns:a16="http://schemas.microsoft.com/office/drawing/2014/main" id="{83277647-FA05-4345-8145-D5ED7903A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951" y="5947800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75">
              <a:extLst>
                <a:ext uri="{FF2B5EF4-FFF2-40B4-BE49-F238E27FC236}">
                  <a16:creationId xmlns:a16="http://schemas.microsoft.com/office/drawing/2014/main" id="{4386FD15-4921-4493-A215-FEA31801B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01203" y="6002239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77">
              <a:extLst>
                <a:ext uri="{FF2B5EF4-FFF2-40B4-BE49-F238E27FC236}">
                  <a16:creationId xmlns:a16="http://schemas.microsoft.com/office/drawing/2014/main" id="{625D89BA-3D96-4949-8D68-AD594D322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52334" y="60871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88">
              <a:extLst>
                <a:ext uri="{FF2B5EF4-FFF2-40B4-BE49-F238E27FC236}">
                  <a16:creationId xmlns:a16="http://schemas.microsoft.com/office/drawing/2014/main" id="{58041442-9F1D-4E5E-A088-6727B2CF8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87995" y="611974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91">
              <a:extLst>
                <a:ext uri="{FF2B5EF4-FFF2-40B4-BE49-F238E27FC236}">
                  <a16:creationId xmlns:a16="http://schemas.microsoft.com/office/drawing/2014/main" id="{E732CC8A-1A71-462B-8562-DA75D35B5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81667" y="6286940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92">
              <a:extLst>
                <a:ext uri="{FF2B5EF4-FFF2-40B4-BE49-F238E27FC236}">
                  <a16:creationId xmlns:a16="http://schemas.microsoft.com/office/drawing/2014/main" id="{603E6FD8-AE4D-479C-92F3-A08E54E461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85908" y="629519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93">
              <a:extLst>
                <a:ext uri="{FF2B5EF4-FFF2-40B4-BE49-F238E27FC236}">
                  <a16:creationId xmlns:a16="http://schemas.microsoft.com/office/drawing/2014/main" id="{61C5ED2E-B41D-4C39-88BE-D67806E6B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97203" y="6295192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94">
              <a:extLst>
                <a:ext uri="{FF2B5EF4-FFF2-40B4-BE49-F238E27FC236}">
                  <a16:creationId xmlns:a16="http://schemas.microsoft.com/office/drawing/2014/main" id="{474F444C-C4D9-489A-B836-F83ED8070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5898" y="632293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95">
              <a:extLst>
                <a:ext uri="{FF2B5EF4-FFF2-40B4-BE49-F238E27FC236}">
                  <a16:creationId xmlns:a16="http://schemas.microsoft.com/office/drawing/2014/main" id="{FF589F3A-B301-484D-B5EF-D9E96DE8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35598" y="631804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96">
              <a:extLst>
                <a:ext uri="{FF2B5EF4-FFF2-40B4-BE49-F238E27FC236}">
                  <a16:creationId xmlns:a16="http://schemas.microsoft.com/office/drawing/2014/main" id="{97E0AEB5-AD04-4BE2-924F-FA1BB8BD6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92296" y="6331913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97">
              <a:extLst>
                <a:ext uri="{FF2B5EF4-FFF2-40B4-BE49-F238E27FC236}">
                  <a16:creationId xmlns:a16="http://schemas.microsoft.com/office/drawing/2014/main" id="{CE0B2D17-C3F7-4A41-BA4C-1FC311B9D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85964" y="6334361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98">
              <a:extLst>
                <a:ext uri="{FF2B5EF4-FFF2-40B4-BE49-F238E27FC236}">
                  <a16:creationId xmlns:a16="http://schemas.microsoft.com/office/drawing/2014/main" id="{F15034BD-6C17-469B-85AF-148EA0F74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67556" y="6334361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99">
              <a:extLst>
                <a:ext uri="{FF2B5EF4-FFF2-40B4-BE49-F238E27FC236}">
                  <a16:creationId xmlns:a16="http://schemas.microsoft.com/office/drawing/2014/main" id="{7B6742E3-DB37-4077-8690-AC1A02780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4758" y="6333136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100">
              <a:extLst>
                <a:ext uri="{FF2B5EF4-FFF2-40B4-BE49-F238E27FC236}">
                  <a16:creationId xmlns:a16="http://schemas.microsoft.com/office/drawing/2014/main" id="{745F2439-5B8E-4E05-866E-896C0F5BE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3089" y="6334360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101">
              <a:extLst>
                <a:ext uri="{FF2B5EF4-FFF2-40B4-BE49-F238E27FC236}">
                  <a16:creationId xmlns:a16="http://schemas.microsoft.com/office/drawing/2014/main" id="{4CD231E8-DFF5-4403-AFD6-EDB105AF2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68469" y="63408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102">
              <a:extLst>
                <a:ext uri="{FF2B5EF4-FFF2-40B4-BE49-F238E27FC236}">
                  <a16:creationId xmlns:a16="http://schemas.microsoft.com/office/drawing/2014/main" id="{186F08A0-4B07-4ED4-AA2E-F53E61E77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88080" y="6344153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103">
              <a:extLst>
                <a:ext uri="{FF2B5EF4-FFF2-40B4-BE49-F238E27FC236}">
                  <a16:creationId xmlns:a16="http://schemas.microsoft.com/office/drawing/2014/main" id="{143F4736-A980-42E1-B7AA-4154BD0FA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72695" y="630205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104">
              <a:extLst>
                <a:ext uri="{FF2B5EF4-FFF2-40B4-BE49-F238E27FC236}">
                  <a16:creationId xmlns:a16="http://schemas.microsoft.com/office/drawing/2014/main" id="{2B7EF984-B6CC-4990-B9D8-E999A41F9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99653" y="634986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113">
              <a:extLst>
                <a:ext uri="{FF2B5EF4-FFF2-40B4-BE49-F238E27FC236}">
                  <a16:creationId xmlns:a16="http://schemas.microsoft.com/office/drawing/2014/main" id="{701390DA-498F-40EE-B86D-9C1288CCD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7874" y="639556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114">
              <a:extLst>
                <a:ext uri="{FF2B5EF4-FFF2-40B4-BE49-F238E27FC236}">
                  <a16:creationId xmlns:a16="http://schemas.microsoft.com/office/drawing/2014/main" id="{8349FDB4-AF3A-4F35-82C0-1D4092965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54328" y="6395562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115">
              <a:extLst>
                <a:ext uri="{FF2B5EF4-FFF2-40B4-BE49-F238E27FC236}">
                  <a16:creationId xmlns:a16="http://schemas.microsoft.com/office/drawing/2014/main" id="{96A26B04-1F0B-4D75-8922-93B734D7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17182" y="6401275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117">
              <a:extLst>
                <a:ext uri="{FF2B5EF4-FFF2-40B4-BE49-F238E27FC236}">
                  <a16:creationId xmlns:a16="http://schemas.microsoft.com/office/drawing/2014/main" id="{C6200836-2571-4275-B8D2-450E99ED2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70586" y="6413516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Image 5">
            <a:extLst>
              <a:ext uri="{FF2B5EF4-FFF2-40B4-BE49-F238E27FC236}">
                <a16:creationId xmlns:a16="http://schemas.microsoft.com/office/drawing/2014/main" id="{9C647292-A738-4EBA-AD16-FEF85370C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100" y="1638300"/>
            <a:ext cx="64897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1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roup 366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36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426" name="Rectangle 425">
            <a:extLst>
              <a:ext uri="{FF2B5EF4-FFF2-40B4-BE49-F238E27FC236}">
                <a16:creationId xmlns:a16="http://schemas.microsoft.com/office/drawing/2014/main" id="{95697D25-3D98-4690-9E3D-C65732E5D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56C634FA-4936-4EA7-9BFB-F34843C0F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283"/>
            <a:ext cx="12192000" cy="18640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4A004B8-38AF-480F-8F70-35E552FC8B68}"/>
              </a:ext>
            </a:extLst>
          </p:cNvPr>
          <p:cNvSpPr txBox="1"/>
          <p:nvPr/>
        </p:nvSpPr>
        <p:spPr>
          <a:xfrm>
            <a:off x="1099211" y="394757"/>
            <a:ext cx="10492667" cy="10653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 Le </a:t>
            </a:r>
            <a:r>
              <a:rPr lang="en-US" sz="28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taux</a:t>
            </a: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 de conversion des </a:t>
            </a:r>
            <a:r>
              <a:rPr lang="en-US" sz="28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visites</a:t>
            </a: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sz="28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menant</a:t>
            </a: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 à </a:t>
            </a:r>
            <a:r>
              <a:rPr lang="en-US" sz="28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l'achat</a:t>
            </a: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sz="28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sz="28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fonction</a:t>
            </a: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 du temps </a:t>
            </a:r>
            <a:r>
              <a:rPr lang="en-US" sz="28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sz="28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mois</a:t>
            </a: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 </a:t>
            </a:r>
            <a:endParaRPr lang="fr-FR" dirty="0">
              <a:solidFill>
                <a:schemeClr val="tx2"/>
              </a:solidFill>
              <a:ea typeface="+mj-ea"/>
              <a:cs typeface="+mj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549E68B-819E-4FF5-B694-7CE7834EE9A8}"/>
              </a:ext>
            </a:extLst>
          </p:cNvPr>
          <p:cNvSpPr txBox="1"/>
          <p:nvPr/>
        </p:nvSpPr>
        <p:spPr>
          <a:xfrm>
            <a:off x="118931" y="1643150"/>
            <a:ext cx="4093994" cy="328017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endParaRPr lang="en-US" dirty="0">
              <a:solidFill>
                <a:schemeClr val="tx2"/>
              </a:solidFill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endParaRPr lang="en-US" dirty="0">
              <a:solidFill>
                <a:schemeClr val="tx2"/>
              </a:solidFill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dirty="0" err="1">
                <a:ea typeface="+mn-lt"/>
                <a:cs typeface="+mn-lt"/>
              </a:rPr>
              <a:t>Baisse</a:t>
            </a:r>
            <a:r>
              <a:rPr lang="en-US" dirty="0">
                <a:ea typeface="+mn-lt"/>
                <a:cs typeface="+mn-lt"/>
              </a:rPr>
              <a:t> du </a:t>
            </a:r>
            <a:r>
              <a:rPr lang="en-US" dirty="0" err="1">
                <a:ea typeface="+mn-lt"/>
                <a:cs typeface="+mn-lt"/>
              </a:rPr>
              <a:t>taux</a:t>
            </a:r>
            <a:r>
              <a:rPr lang="en-US" dirty="0">
                <a:ea typeface="+mn-lt"/>
                <a:cs typeface="+mn-lt"/>
              </a:rPr>
              <a:t> de conversion </a:t>
            </a:r>
            <a:r>
              <a:rPr lang="en-US" dirty="0" err="1">
                <a:ea typeface="+mn-lt"/>
                <a:cs typeface="+mn-lt"/>
              </a:rPr>
              <a:t>depuis</a:t>
            </a:r>
            <a:r>
              <a:rPr lang="en-US" dirty="0">
                <a:ea typeface="+mn-lt"/>
                <a:cs typeface="+mn-lt"/>
              </a:rPr>
              <a:t> 07/2019</a:t>
            </a:r>
            <a:endParaRPr lang="en-US" dirty="0"/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dirty="0" err="1">
                <a:solidFill>
                  <a:srgbClr val="000000"/>
                </a:solidFill>
              </a:rPr>
              <a:t>Bcp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visite</a:t>
            </a:r>
            <a:r>
              <a:rPr lang="en-US" dirty="0">
                <a:solidFill>
                  <a:srgbClr val="000000"/>
                </a:solidFill>
              </a:rPr>
              <a:t> pas </a:t>
            </a:r>
            <a:r>
              <a:rPr lang="en-US" dirty="0" err="1">
                <a:solidFill>
                  <a:srgbClr val="000000"/>
                </a:solidFill>
              </a:rPr>
              <a:t>bcp</a:t>
            </a:r>
            <a:r>
              <a:rPr lang="en-US" dirty="0">
                <a:solidFill>
                  <a:srgbClr val="000000"/>
                </a:solidFill>
              </a:rPr>
              <a:t> d'achat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A9A3B735-54E2-4D95-A245-5BA856818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951" y="5916267"/>
            <a:ext cx="12062645" cy="539682"/>
            <a:chOff x="50951" y="5916267"/>
            <a:chExt cx="12062645" cy="539682"/>
          </a:xfrm>
        </p:grpSpPr>
        <p:sp>
          <p:nvSpPr>
            <p:cNvPr id="431" name="Freeform 6">
              <a:extLst>
                <a:ext uri="{FF2B5EF4-FFF2-40B4-BE49-F238E27FC236}">
                  <a16:creationId xmlns:a16="http://schemas.microsoft.com/office/drawing/2014/main" id="{0AA7D8B6-D845-468C-AEEA-041E24C00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74587" y="6001132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22">
              <a:extLst>
                <a:ext uri="{FF2B5EF4-FFF2-40B4-BE49-F238E27FC236}">
                  <a16:creationId xmlns:a16="http://schemas.microsoft.com/office/drawing/2014/main" id="{11769E07-4D97-44F0-925C-A14602491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9334" y="5964936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27">
              <a:extLst>
                <a:ext uri="{FF2B5EF4-FFF2-40B4-BE49-F238E27FC236}">
                  <a16:creationId xmlns:a16="http://schemas.microsoft.com/office/drawing/2014/main" id="{E4A2189D-5B4E-42D2-B6E0-2A2CFBDA1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59830" y="6286449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79">
              <a:extLst>
                <a:ext uri="{FF2B5EF4-FFF2-40B4-BE49-F238E27FC236}">
                  <a16:creationId xmlns:a16="http://schemas.microsoft.com/office/drawing/2014/main" id="{66FD54A5-B674-4D17-A65B-944971C78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9871" y="6206364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80">
              <a:extLst>
                <a:ext uri="{FF2B5EF4-FFF2-40B4-BE49-F238E27FC236}">
                  <a16:creationId xmlns:a16="http://schemas.microsoft.com/office/drawing/2014/main" id="{B54F4C78-F4CD-4D0F-B253-88D228F6A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3557" y="5938924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81">
              <a:extLst>
                <a:ext uri="{FF2B5EF4-FFF2-40B4-BE49-F238E27FC236}">
                  <a16:creationId xmlns:a16="http://schemas.microsoft.com/office/drawing/2014/main" id="{FFFF9C25-70A8-42C2-A7DE-574D066DF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64487" y="59252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82">
              <a:extLst>
                <a:ext uri="{FF2B5EF4-FFF2-40B4-BE49-F238E27FC236}">
                  <a16:creationId xmlns:a16="http://schemas.microsoft.com/office/drawing/2014/main" id="{E98277E5-59FD-41F1-82B6-91AE3F11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7629" y="593421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Freeform 83">
              <a:extLst>
                <a:ext uri="{FF2B5EF4-FFF2-40B4-BE49-F238E27FC236}">
                  <a16:creationId xmlns:a16="http://schemas.microsoft.com/office/drawing/2014/main" id="{14EBCE55-C6D3-4D3C-9F20-C4BD18A1C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5577" y="591626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89">
              <a:extLst>
                <a:ext uri="{FF2B5EF4-FFF2-40B4-BE49-F238E27FC236}">
                  <a16:creationId xmlns:a16="http://schemas.microsoft.com/office/drawing/2014/main" id="{5D5866ED-D858-4C92-BA1D-48FAF7833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839" y="5933571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Freeform 90">
              <a:extLst>
                <a:ext uri="{FF2B5EF4-FFF2-40B4-BE49-F238E27FC236}">
                  <a16:creationId xmlns:a16="http://schemas.microsoft.com/office/drawing/2014/main" id="{E87100F3-948D-4243-84CB-29EF2A39B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6124" y="600113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Freeform 105">
              <a:extLst>
                <a:ext uri="{FF2B5EF4-FFF2-40B4-BE49-F238E27FC236}">
                  <a16:creationId xmlns:a16="http://schemas.microsoft.com/office/drawing/2014/main" id="{D6649540-9040-4EEE-A0C4-572615E2A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7089" y="617657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Freeform 107">
              <a:extLst>
                <a:ext uri="{FF2B5EF4-FFF2-40B4-BE49-F238E27FC236}">
                  <a16:creationId xmlns:a16="http://schemas.microsoft.com/office/drawing/2014/main" id="{3A896369-1B66-4309-8586-65CA1CD10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1801" y="620024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Freeform 108">
              <a:extLst>
                <a:ext uri="{FF2B5EF4-FFF2-40B4-BE49-F238E27FC236}">
                  <a16:creationId xmlns:a16="http://schemas.microsoft.com/office/drawing/2014/main" id="{496CEF3A-A9D0-4437-A1DB-411327542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527" y="620024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109">
              <a:extLst>
                <a:ext uri="{FF2B5EF4-FFF2-40B4-BE49-F238E27FC236}">
                  <a16:creationId xmlns:a16="http://schemas.microsoft.com/office/drawing/2014/main" id="{34CCF3A1-3274-4DB2-B7EF-219D0A5C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4654" y="620350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Freeform 111">
              <a:extLst>
                <a:ext uri="{FF2B5EF4-FFF2-40B4-BE49-F238E27FC236}">
                  <a16:creationId xmlns:a16="http://schemas.microsoft.com/office/drawing/2014/main" id="{9A605FE2-6A58-494D-927A-B82AEC891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5893" y="621574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Freeform 112">
              <a:extLst>
                <a:ext uri="{FF2B5EF4-FFF2-40B4-BE49-F238E27FC236}">
                  <a16:creationId xmlns:a16="http://schemas.microsoft.com/office/drawing/2014/main" id="{E1B36634-086A-4A82-8CAF-8110ECE64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065" y="59661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Freeform 122">
              <a:extLst>
                <a:ext uri="{FF2B5EF4-FFF2-40B4-BE49-F238E27FC236}">
                  <a16:creationId xmlns:a16="http://schemas.microsoft.com/office/drawing/2014/main" id="{543B9DA6-0A96-4903-B621-240744036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05488" y="6316001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62">
              <a:extLst>
                <a:ext uri="{FF2B5EF4-FFF2-40B4-BE49-F238E27FC236}">
                  <a16:creationId xmlns:a16="http://schemas.microsoft.com/office/drawing/2014/main" id="{42763548-E8B0-4544-84B5-7B889ED77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99497" y="59510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Freeform 63">
              <a:extLst>
                <a:ext uri="{FF2B5EF4-FFF2-40B4-BE49-F238E27FC236}">
                  <a16:creationId xmlns:a16="http://schemas.microsoft.com/office/drawing/2014/main" id="{1A45674C-6A86-4F7E-AE7E-6E5B851EA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10552" y="597271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64">
              <a:extLst>
                <a:ext uri="{FF2B5EF4-FFF2-40B4-BE49-F238E27FC236}">
                  <a16:creationId xmlns:a16="http://schemas.microsoft.com/office/drawing/2014/main" id="{242E34B3-4E6E-4B6D-BBF4-4ECFB6D2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50483" y="596575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65">
              <a:extLst>
                <a:ext uri="{FF2B5EF4-FFF2-40B4-BE49-F238E27FC236}">
                  <a16:creationId xmlns:a16="http://schemas.microsoft.com/office/drawing/2014/main" id="{8F84DCA9-8C6F-4F39-8103-2B8FA8EE3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91864" y="598370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Freeform 66">
              <a:extLst>
                <a:ext uri="{FF2B5EF4-FFF2-40B4-BE49-F238E27FC236}">
                  <a16:creationId xmlns:a16="http://schemas.microsoft.com/office/drawing/2014/main" id="{54980C00-FBE5-4175-B3B9-6087A03AE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49748" y="5974729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67">
              <a:extLst>
                <a:ext uri="{FF2B5EF4-FFF2-40B4-BE49-F238E27FC236}">
                  <a16:creationId xmlns:a16="http://schemas.microsoft.com/office/drawing/2014/main" id="{056A1AA1-39CA-4F27-90E5-6C61700B8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55742" y="5977993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68">
              <a:extLst>
                <a:ext uri="{FF2B5EF4-FFF2-40B4-BE49-F238E27FC236}">
                  <a16:creationId xmlns:a16="http://schemas.microsoft.com/office/drawing/2014/main" id="{FBAB5483-5590-4051-98D4-6AE210CF2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125" y="596901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69">
              <a:extLst>
                <a:ext uri="{FF2B5EF4-FFF2-40B4-BE49-F238E27FC236}">
                  <a16:creationId xmlns:a16="http://schemas.microsoft.com/office/drawing/2014/main" id="{66DCC39E-7F5C-4041-BDE1-D661699B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25347" y="598125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70">
              <a:extLst>
                <a:ext uri="{FF2B5EF4-FFF2-40B4-BE49-F238E27FC236}">
                  <a16:creationId xmlns:a16="http://schemas.microsoft.com/office/drawing/2014/main" id="{FAD30A9E-4601-4025-9567-23015EF0F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05784" y="6041644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71">
              <a:extLst>
                <a:ext uri="{FF2B5EF4-FFF2-40B4-BE49-F238E27FC236}">
                  <a16:creationId xmlns:a16="http://schemas.microsoft.com/office/drawing/2014/main" id="{BD8A0A08-4CB0-45A8-A312-F69FED6A4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00734" y="598696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72">
              <a:extLst>
                <a:ext uri="{FF2B5EF4-FFF2-40B4-BE49-F238E27FC236}">
                  <a16:creationId xmlns:a16="http://schemas.microsoft.com/office/drawing/2014/main" id="{D56B6120-B694-4D67-AE19-BFD713EAE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3875" y="599023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73">
              <a:extLst>
                <a:ext uri="{FF2B5EF4-FFF2-40B4-BE49-F238E27FC236}">
                  <a16:creationId xmlns:a16="http://schemas.microsoft.com/office/drawing/2014/main" id="{5FC2F0B0-76D3-4103-A460-73572B5DC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75850" y="5993497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Freeform 74">
              <a:extLst>
                <a:ext uri="{FF2B5EF4-FFF2-40B4-BE49-F238E27FC236}">
                  <a16:creationId xmlns:a16="http://schemas.microsoft.com/office/drawing/2014/main" id="{9F31AF69-9EF8-4598-AC0D-40824CAED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66519" y="5999210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75">
              <a:extLst>
                <a:ext uri="{FF2B5EF4-FFF2-40B4-BE49-F238E27FC236}">
                  <a16:creationId xmlns:a16="http://schemas.microsoft.com/office/drawing/2014/main" id="{BABFA31C-08A2-4A84-BC24-57620041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4129" y="592984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77">
              <a:extLst>
                <a:ext uri="{FF2B5EF4-FFF2-40B4-BE49-F238E27FC236}">
                  <a16:creationId xmlns:a16="http://schemas.microsoft.com/office/drawing/2014/main" id="{2E14A454-CFDC-469D-AAC8-0AECD3436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5260" y="601471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Freeform 85">
              <a:extLst>
                <a:ext uri="{FF2B5EF4-FFF2-40B4-BE49-F238E27FC236}">
                  <a16:creationId xmlns:a16="http://schemas.microsoft.com/office/drawing/2014/main" id="{4F28944F-2222-438F-B8BF-289400FA4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06059" y="6029402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87">
              <a:extLst>
                <a:ext uri="{FF2B5EF4-FFF2-40B4-BE49-F238E27FC236}">
                  <a16:creationId xmlns:a16="http://schemas.microsoft.com/office/drawing/2014/main" id="{10583A59-F6FC-4383-951E-4DEA803E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22284" y="604164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88">
              <a:extLst>
                <a:ext uri="{FF2B5EF4-FFF2-40B4-BE49-F238E27FC236}">
                  <a16:creationId xmlns:a16="http://schemas.microsoft.com/office/drawing/2014/main" id="{01E36E36-80DB-4588-B48C-C10A2CC64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90921" y="604735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Freeform 91">
              <a:extLst>
                <a:ext uri="{FF2B5EF4-FFF2-40B4-BE49-F238E27FC236}">
                  <a16:creationId xmlns:a16="http://schemas.microsoft.com/office/drawing/2014/main" id="{82340FC1-013D-48B7-B3F7-917F649FA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4593" y="621454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92">
              <a:extLst>
                <a:ext uri="{FF2B5EF4-FFF2-40B4-BE49-F238E27FC236}">
                  <a16:creationId xmlns:a16="http://schemas.microsoft.com/office/drawing/2014/main" id="{2A4816D6-34F0-433A-9ACB-C1D2A52C0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88834" y="622280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93">
              <a:extLst>
                <a:ext uri="{FF2B5EF4-FFF2-40B4-BE49-F238E27FC236}">
                  <a16:creationId xmlns:a16="http://schemas.microsoft.com/office/drawing/2014/main" id="{67942CD3-43C9-4530-9C50-47E288DB5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00129" y="622280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Freeform 94">
              <a:extLst>
                <a:ext uri="{FF2B5EF4-FFF2-40B4-BE49-F238E27FC236}">
                  <a16:creationId xmlns:a16="http://schemas.microsoft.com/office/drawing/2014/main" id="{11861164-AD4A-41ED-AF99-4972D60EA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88824" y="625054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95">
              <a:extLst>
                <a:ext uri="{FF2B5EF4-FFF2-40B4-BE49-F238E27FC236}">
                  <a16:creationId xmlns:a16="http://schemas.microsoft.com/office/drawing/2014/main" id="{E2B208F9-EDC1-4C32-9D59-30C273C08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38524" y="624564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96">
              <a:extLst>
                <a:ext uri="{FF2B5EF4-FFF2-40B4-BE49-F238E27FC236}">
                  <a16:creationId xmlns:a16="http://schemas.microsoft.com/office/drawing/2014/main" id="{7A7C7DA6-7A32-4CCE-AB8E-59036A6C5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95222" y="625952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Freeform 97">
              <a:extLst>
                <a:ext uri="{FF2B5EF4-FFF2-40B4-BE49-F238E27FC236}">
                  <a16:creationId xmlns:a16="http://schemas.microsoft.com/office/drawing/2014/main" id="{510879FA-373B-43C3-9332-BBE87A6FC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8890" y="626196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Freeform 98">
              <a:extLst>
                <a:ext uri="{FF2B5EF4-FFF2-40B4-BE49-F238E27FC236}">
                  <a16:creationId xmlns:a16="http://schemas.microsoft.com/office/drawing/2014/main" id="{66AFA0BE-4521-4076-A5AD-FC7031749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70482" y="626196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99">
              <a:extLst>
                <a:ext uri="{FF2B5EF4-FFF2-40B4-BE49-F238E27FC236}">
                  <a16:creationId xmlns:a16="http://schemas.microsoft.com/office/drawing/2014/main" id="{0598DD74-9791-420B-B5ED-355B654B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39874" y="626074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Freeform 100">
              <a:extLst>
                <a:ext uri="{FF2B5EF4-FFF2-40B4-BE49-F238E27FC236}">
                  <a16:creationId xmlns:a16="http://schemas.microsoft.com/office/drawing/2014/main" id="{038F7AA7-B635-4496-AD3E-A234340BD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6015" y="626196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101">
              <a:extLst>
                <a:ext uri="{FF2B5EF4-FFF2-40B4-BE49-F238E27FC236}">
                  <a16:creationId xmlns:a16="http://schemas.microsoft.com/office/drawing/2014/main" id="{5E017948-9D66-4417-8B88-4BD1532AC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13228" y="626849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102">
              <a:extLst>
                <a:ext uri="{FF2B5EF4-FFF2-40B4-BE49-F238E27FC236}">
                  <a16:creationId xmlns:a16="http://schemas.microsoft.com/office/drawing/2014/main" id="{AB333295-A36E-46DB-82A5-E78E0498D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91006" y="627176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Freeform 103">
              <a:extLst>
                <a:ext uri="{FF2B5EF4-FFF2-40B4-BE49-F238E27FC236}">
                  <a16:creationId xmlns:a16="http://schemas.microsoft.com/office/drawing/2014/main" id="{D10C99A3-BB78-4269-87D4-8287B8363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53313" y="627747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Freeform 104">
              <a:extLst>
                <a:ext uri="{FF2B5EF4-FFF2-40B4-BE49-F238E27FC236}">
                  <a16:creationId xmlns:a16="http://schemas.microsoft.com/office/drawing/2014/main" id="{856A8AAC-D0EA-4685-9283-E8A01ED70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2579" y="627747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113">
              <a:extLst>
                <a:ext uri="{FF2B5EF4-FFF2-40B4-BE49-F238E27FC236}">
                  <a16:creationId xmlns:a16="http://schemas.microsoft.com/office/drawing/2014/main" id="{EE545004-D464-4D04-B11F-475909042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90800" y="632317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Freeform 114">
              <a:extLst>
                <a:ext uri="{FF2B5EF4-FFF2-40B4-BE49-F238E27FC236}">
                  <a16:creationId xmlns:a16="http://schemas.microsoft.com/office/drawing/2014/main" id="{50289B97-B071-455F-8540-982742C43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7254" y="632317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115">
              <a:extLst>
                <a:ext uri="{FF2B5EF4-FFF2-40B4-BE49-F238E27FC236}">
                  <a16:creationId xmlns:a16="http://schemas.microsoft.com/office/drawing/2014/main" id="{CEF2EFFE-7947-4C37-8ABD-398F392C0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20108" y="632888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117">
              <a:extLst>
                <a:ext uri="{FF2B5EF4-FFF2-40B4-BE49-F238E27FC236}">
                  <a16:creationId xmlns:a16="http://schemas.microsoft.com/office/drawing/2014/main" id="{E8391CC5-D4B9-4E26-ABCD-D6C4BC235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15345" y="634112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118">
              <a:extLst>
                <a:ext uri="{FF2B5EF4-FFF2-40B4-BE49-F238E27FC236}">
                  <a16:creationId xmlns:a16="http://schemas.microsoft.com/office/drawing/2014/main" id="{71A5B932-E608-49E3-8ED1-4DBAAE919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05534" y="62774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119">
              <a:extLst>
                <a:ext uri="{FF2B5EF4-FFF2-40B4-BE49-F238E27FC236}">
                  <a16:creationId xmlns:a16="http://schemas.microsoft.com/office/drawing/2014/main" id="{EAA3BF46-C387-4232-844F-B2D45C1D2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0731" y="624664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100">
              <a:extLst>
                <a:ext uri="{FF2B5EF4-FFF2-40B4-BE49-F238E27FC236}">
                  <a16:creationId xmlns:a16="http://schemas.microsoft.com/office/drawing/2014/main" id="{AB415331-61BA-49F4-9FFD-39B628481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67614" y="6261967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Freeform 79">
              <a:extLst>
                <a:ext uri="{FF2B5EF4-FFF2-40B4-BE49-F238E27FC236}">
                  <a16:creationId xmlns:a16="http://schemas.microsoft.com/office/drawing/2014/main" id="{8FF6D6DA-64DD-4D39-931B-9B97E01A3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76945" y="627875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Freeform 80">
              <a:extLst>
                <a:ext uri="{FF2B5EF4-FFF2-40B4-BE49-F238E27FC236}">
                  <a16:creationId xmlns:a16="http://schemas.microsoft.com/office/drawing/2014/main" id="{2CEBA427-3E6A-48B0-9040-931C62AAC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70631" y="6011316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Freeform 81">
              <a:extLst>
                <a:ext uri="{FF2B5EF4-FFF2-40B4-BE49-F238E27FC236}">
                  <a16:creationId xmlns:a16="http://schemas.microsoft.com/office/drawing/2014/main" id="{65D81449-8208-4635-9339-4C8FE89BB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61561" y="599763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82">
              <a:extLst>
                <a:ext uri="{FF2B5EF4-FFF2-40B4-BE49-F238E27FC236}">
                  <a16:creationId xmlns:a16="http://schemas.microsoft.com/office/drawing/2014/main" id="{954A6F89-BF29-464D-9561-97822F099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34703" y="6006611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83">
              <a:extLst>
                <a:ext uri="{FF2B5EF4-FFF2-40B4-BE49-F238E27FC236}">
                  <a16:creationId xmlns:a16="http://schemas.microsoft.com/office/drawing/2014/main" id="{67C81528-252F-43EA-BAC6-ED0A1186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62651" y="5988659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89">
              <a:extLst>
                <a:ext uri="{FF2B5EF4-FFF2-40B4-BE49-F238E27FC236}">
                  <a16:creationId xmlns:a16="http://schemas.microsoft.com/office/drawing/2014/main" id="{D4AAA683-AC21-4857-A7D8-552A3DC9B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49913" y="600596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90">
              <a:extLst>
                <a:ext uri="{FF2B5EF4-FFF2-40B4-BE49-F238E27FC236}">
                  <a16:creationId xmlns:a16="http://schemas.microsoft.com/office/drawing/2014/main" id="{BFD93668-5C98-45C9-BA73-EBDE21510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63198" y="6073524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105">
              <a:extLst>
                <a:ext uri="{FF2B5EF4-FFF2-40B4-BE49-F238E27FC236}">
                  <a16:creationId xmlns:a16="http://schemas.microsoft.com/office/drawing/2014/main" id="{76866F09-A7B0-420E-A8F1-CC0C5CC24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94163" y="6248971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107">
              <a:extLst>
                <a:ext uri="{FF2B5EF4-FFF2-40B4-BE49-F238E27FC236}">
                  <a16:creationId xmlns:a16="http://schemas.microsoft.com/office/drawing/2014/main" id="{9D2D6D19-1C81-46DC-B49C-E7AA0817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68875" y="6272635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108">
              <a:extLst>
                <a:ext uri="{FF2B5EF4-FFF2-40B4-BE49-F238E27FC236}">
                  <a16:creationId xmlns:a16="http://schemas.microsoft.com/office/drawing/2014/main" id="{4AF7B011-7C75-48AD-BBBF-4FE1834A6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00601" y="6272635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109">
              <a:extLst>
                <a:ext uri="{FF2B5EF4-FFF2-40B4-BE49-F238E27FC236}">
                  <a16:creationId xmlns:a16="http://schemas.microsoft.com/office/drawing/2014/main" id="{305124B5-EFC4-4F14-9182-23A3280A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01728" y="6275901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111">
              <a:extLst>
                <a:ext uri="{FF2B5EF4-FFF2-40B4-BE49-F238E27FC236}">
                  <a16:creationId xmlns:a16="http://schemas.microsoft.com/office/drawing/2014/main" id="{45166B1B-FC43-48DA-A810-13BADEF81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42967" y="6288141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112">
              <a:extLst>
                <a:ext uri="{FF2B5EF4-FFF2-40B4-BE49-F238E27FC236}">
                  <a16:creationId xmlns:a16="http://schemas.microsoft.com/office/drawing/2014/main" id="{15846AE5-CF5B-452A-BDBB-ABC69690D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5342" y="599314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62">
              <a:extLst>
                <a:ext uri="{FF2B5EF4-FFF2-40B4-BE49-F238E27FC236}">
                  <a16:creationId xmlns:a16="http://schemas.microsoft.com/office/drawing/2014/main" id="{3DB2496D-CE28-4700-AA6B-FA4E60A94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96571" y="6023456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63">
              <a:extLst>
                <a:ext uri="{FF2B5EF4-FFF2-40B4-BE49-F238E27FC236}">
                  <a16:creationId xmlns:a16="http://schemas.microsoft.com/office/drawing/2014/main" id="{561D8232-C449-46E2-BB87-922BD4DAE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07626" y="6045105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64">
              <a:extLst>
                <a:ext uri="{FF2B5EF4-FFF2-40B4-BE49-F238E27FC236}">
                  <a16:creationId xmlns:a16="http://schemas.microsoft.com/office/drawing/2014/main" id="{C0352A08-1998-4E8B-9E16-ABE077AF0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47557" y="6038145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65">
              <a:extLst>
                <a:ext uri="{FF2B5EF4-FFF2-40B4-BE49-F238E27FC236}">
                  <a16:creationId xmlns:a16="http://schemas.microsoft.com/office/drawing/2014/main" id="{9FD7260F-CF29-4931-A348-235EFAFB6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88938" y="605609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66">
              <a:extLst>
                <a:ext uri="{FF2B5EF4-FFF2-40B4-BE49-F238E27FC236}">
                  <a16:creationId xmlns:a16="http://schemas.microsoft.com/office/drawing/2014/main" id="{CCF55F8B-03C0-4AA3-B4A7-2F6C21D34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46822" y="6047121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67">
              <a:extLst>
                <a:ext uri="{FF2B5EF4-FFF2-40B4-BE49-F238E27FC236}">
                  <a16:creationId xmlns:a16="http://schemas.microsoft.com/office/drawing/2014/main" id="{2157B0E0-DFE1-40C8-93E2-25059E010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52816" y="605038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68">
              <a:extLst>
                <a:ext uri="{FF2B5EF4-FFF2-40B4-BE49-F238E27FC236}">
                  <a16:creationId xmlns:a16="http://schemas.microsoft.com/office/drawing/2014/main" id="{90A4BF9D-CDDE-435D-BB05-D240632FE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34199" y="6041408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69">
              <a:extLst>
                <a:ext uri="{FF2B5EF4-FFF2-40B4-BE49-F238E27FC236}">
                  <a16:creationId xmlns:a16="http://schemas.microsoft.com/office/drawing/2014/main" id="{9BDEA0B2-531B-48B0-AB13-4B3451568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22421" y="6053650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Freeform 71">
              <a:extLst>
                <a:ext uri="{FF2B5EF4-FFF2-40B4-BE49-F238E27FC236}">
                  <a16:creationId xmlns:a16="http://schemas.microsoft.com/office/drawing/2014/main" id="{A8BFB17A-EAE6-4C93-885B-6299466A2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7808" y="6059361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72">
              <a:extLst>
                <a:ext uri="{FF2B5EF4-FFF2-40B4-BE49-F238E27FC236}">
                  <a16:creationId xmlns:a16="http://schemas.microsoft.com/office/drawing/2014/main" id="{07A67F34-97BE-480B-A85B-DEAEEB45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70949" y="6062624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73">
              <a:extLst>
                <a:ext uri="{FF2B5EF4-FFF2-40B4-BE49-F238E27FC236}">
                  <a16:creationId xmlns:a16="http://schemas.microsoft.com/office/drawing/2014/main" id="{6C4408FA-D405-4819-A9B5-7E4137AEB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72924" y="6065889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74">
              <a:extLst>
                <a:ext uri="{FF2B5EF4-FFF2-40B4-BE49-F238E27FC236}">
                  <a16:creationId xmlns:a16="http://schemas.microsoft.com/office/drawing/2014/main" id="{83277647-FA05-4345-8145-D5ED7903A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951" y="5947800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75">
              <a:extLst>
                <a:ext uri="{FF2B5EF4-FFF2-40B4-BE49-F238E27FC236}">
                  <a16:creationId xmlns:a16="http://schemas.microsoft.com/office/drawing/2014/main" id="{4386FD15-4921-4493-A215-FEA31801B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01203" y="6002239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77">
              <a:extLst>
                <a:ext uri="{FF2B5EF4-FFF2-40B4-BE49-F238E27FC236}">
                  <a16:creationId xmlns:a16="http://schemas.microsoft.com/office/drawing/2014/main" id="{625D89BA-3D96-4949-8D68-AD594D322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52334" y="60871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88">
              <a:extLst>
                <a:ext uri="{FF2B5EF4-FFF2-40B4-BE49-F238E27FC236}">
                  <a16:creationId xmlns:a16="http://schemas.microsoft.com/office/drawing/2014/main" id="{58041442-9F1D-4E5E-A088-6727B2CF8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87995" y="611974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Freeform 91">
              <a:extLst>
                <a:ext uri="{FF2B5EF4-FFF2-40B4-BE49-F238E27FC236}">
                  <a16:creationId xmlns:a16="http://schemas.microsoft.com/office/drawing/2014/main" id="{E732CC8A-1A71-462B-8562-DA75D35B5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81667" y="6286940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Freeform 92">
              <a:extLst>
                <a:ext uri="{FF2B5EF4-FFF2-40B4-BE49-F238E27FC236}">
                  <a16:creationId xmlns:a16="http://schemas.microsoft.com/office/drawing/2014/main" id="{603E6FD8-AE4D-479C-92F3-A08E54E461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85908" y="629519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93">
              <a:extLst>
                <a:ext uri="{FF2B5EF4-FFF2-40B4-BE49-F238E27FC236}">
                  <a16:creationId xmlns:a16="http://schemas.microsoft.com/office/drawing/2014/main" id="{61C5ED2E-B41D-4C39-88BE-D67806E6B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97203" y="6295192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Freeform 94">
              <a:extLst>
                <a:ext uri="{FF2B5EF4-FFF2-40B4-BE49-F238E27FC236}">
                  <a16:creationId xmlns:a16="http://schemas.microsoft.com/office/drawing/2014/main" id="{474F444C-C4D9-489A-B836-F83ED8070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5898" y="632293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Freeform 95">
              <a:extLst>
                <a:ext uri="{FF2B5EF4-FFF2-40B4-BE49-F238E27FC236}">
                  <a16:creationId xmlns:a16="http://schemas.microsoft.com/office/drawing/2014/main" id="{FF589F3A-B301-484D-B5EF-D9E96DE8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35598" y="631804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96">
              <a:extLst>
                <a:ext uri="{FF2B5EF4-FFF2-40B4-BE49-F238E27FC236}">
                  <a16:creationId xmlns:a16="http://schemas.microsoft.com/office/drawing/2014/main" id="{97E0AEB5-AD04-4BE2-924F-FA1BB8BD6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92296" y="6331913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97">
              <a:extLst>
                <a:ext uri="{FF2B5EF4-FFF2-40B4-BE49-F238E27FC236}">
                  <a16:creationId xmlns:a16="http://schemas.microsoft.com/office/drawing/2014/main" id="{CE0B2D17-C3F7-4A41-BA4C-1FC311B9D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85964" y="6334361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98">
              <a:extLst>
                <a:ext uri="{FF2B5EF4-FFF2-40B4-BE49-F238E27FC236}">
                  <a16:creationId xmlns:a16="http://schemas.microsoft.com/office/drawing/2014/main" id="{F15034BD-6C17-469B-85AF-148EA0F74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67556" y="6334361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99">
              <a:extLst>
                <a:ext uri="{FF2B5EF4-FFF2-40B4-BE49-F238E27FC236}">
                  <a16:creationId xmlns:a16="http://schemas.microsoft.com/office/drawing/2014/main" id="{7B6742E3-DB37-4077-8690-AC1A02780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4758" y="6333136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100">
              <a:extLst>
                <a:ext uri="{FF2B5EF4-FFF2-40B4-BE49-F238E27FC236}">
                  <a16:creationId xmlns:a16="http://schemas.microsoft.com/office/drawing/2014/main" id="{745F2439-5B8E-4E05-866E-896C0F5BE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3089" y="6334360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101">
              <a:extLst>
                <a:ext uri="{FF2B5EF4-FFF2-40B4-BE49-F238E27FC236}">
                  <a16:creationId xmlns:a16="http://schemas.microsoft.com/office/drawing/2014/main" id="{4CD231E8-DFF5-4403-AFD6-EDB105AF2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68469" y="63408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102">
              <a:extLst>
                <a:ext uri="{FF2B5EF4-FFF2-40B4-BE49-F238E27FC236}">
                  <a16:creationId xmlns:a16="http://schemas.microsoft.com/office/drawing/2014/main" id="{186F08A0-4B07-4ED4-AA2E-F53E61E77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88080" y="6344153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103">
              <a:extLst>
                <a:ext uri="{FF2B5EF4-FFF2-40B4-BE49-F238E27FC236}">
                  <a16:creationId xmlns:a16="http://schemas.microsoft.com/office/drawing/2014/main" id="{143F4736-A980-42E1-B7AA-4154BD0FA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72695" y="630205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Freeform 104">
              <a:extLst>
                <a:ext uri="{FF2B5EF4-FFF2-40B4-BE49-F238E27FC236}">
                  <a16:creationId xmlns:a16="http://schemas.microsoft.com/office/drawing/2014/main" id="{2B7EF984-B6CC-4990-B9D8-E999A41F9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99653" y="634986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113">
              <a:extLst>
                <a:ext uri="{FF2B5EF4-FFF2-40B4-BE49-F238E27FC236}">
                  <a16:creationId xmlns:a16="http://schemas.microsoft.com/office/drawing/2014/main" id="{701390DA-498F-40EE-B86D-9C1288CCD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7874" y="639556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114">
              <a:extLst>
                <a:ext uri="{FF2B5EF4-FFF2-40B4-BE49-F238E27FC236}">
                  <a16:creationId xmlns:a16="http://schemas.microsoft.com/office/drawing/2014/main" id="{8349FDB4-AF3A-4F35-82C0-1D4092965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54328" y="6395562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Freeform 115">
              <a:extLst>
                <a:ext uri="{FF2B5EF4-FFF2-40B4-BE49-F238E27FC236}">
                  <a16:creationId xmlns:a16="http://schemas.microsoft.com/office/drawing/2014/main" id="{96A26B04-1F0B-4D75-8922-93B734D7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17182" y="6401275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117">
              <a:extLst>
                <a:ext uri="{FF2B5EF4-FFF2-40B4-BE49-F238E27FC236}">
                  <a16:creationId xmlns:a16="http://schemas.microsoft.com/office/drawing/2014/main" id="{C6200836-2571-4275-B8D2-450E99ED2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70586" y="6413516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Image 5">
            <a:extLst>
              <a:ext uri="{FF2B5EF4-FFF2-40B4-BE49-F238E27FC236}">
                <a16:creationId xmlns:a16="http://schemas.microsoft.com/office/drawing/2014/main" id="{C0B51AB3-7985-4DB1-A276-1F9F0E506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182" y="1469231"/>
            <a:ext cx="6874668" cy="537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261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roup 383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385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6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7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8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9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0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1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2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3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4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5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6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7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8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9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0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1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2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3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4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5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6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7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8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9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0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1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2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3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4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5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6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7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8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9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0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1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2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3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4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5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6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7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8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9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0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1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2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3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4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5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6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7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8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9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0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1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442" name="Rectangle 441">
            <a:extLst>
              <a:ext uri="{FF2B5EF4-FFF2-40B4-BE49-F238E27FC236}">
                <a16:creationId xmlns:a16="http://schemas.microsoft.com/office/drawing/2014/main" id="{CFB03654-F8D1-4066-85B5-5BA57499B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AB680C0-FD74-41EC-BE6C-18AC77C25B32}"/>
              </a:ext>
            </a:extLst>
          </p:cNvPr>
          <p:cNvSpPr txBox="1"/>
          <p:nvPr/>
        </p:nvSpPr>
        <p:spPr>
          <a:xfrm>
            <a:off x="438810" y="112026"/>
            <a:ext cx="11749112" cy="16676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 chiffre </a:t>
            </a:r>
            <a:r>
              <a:rPr lang="en-US" sz="28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d'affaires</a:t>
            </a: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euros</a:t>
            </a: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sz="28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sz="28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terme</a:t>
            </a: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 de </a:t>
            </a:r>
            <a:r>
              <a:rPr lang="en-US" sz="28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nourriture</a:t>
            </a: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 </a:t>
            </a:r>
            <a:r>
              <a:rPr lang="en-US" sz="28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biens</a:t>
            </a: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 de </a:t>
            </a:r>
            <a:r>
              <a:rPr lang="en-US" sz="28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consommation</a:t>
            </a: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 et high tech </a:t>
            </a:r>
            <a:r>
              <a:rPr lang="en-US" sz="28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sz="28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fonction</a:t>
            </a: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 du temps </a:t>
            </a:r>
            <a:r>
              <a:rPr lang="en-US" sz="28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sz="28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mois</a:t>
            </a: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</a:t>
            </a:r>
            <a:endParaRPr lang="fr-FR" sz="2800">
              <a:solidFill>
                <a:schemeClr val="tx2"/>
              </a:solidFill>
              <a:ea typeface="+mj-ea"/>
              <a:cs typeface="+mj-cs"/>
            </a:endParaRP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7615BC76-014D-4BD0-A843-994E2D759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0" y="1874829"/>
            <a:ext cx="12175432" cy="411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39D2483B-7210-454A-B168-51DA3C161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7372" y="-18787"/>
            <a:ext cx="1238945" cy="1919798"/>
            <a:chOff x="10357372" y="-18787"/>
            <a:chExt cx="1238945" cy="1919798"/>
          </a:xfrm>
        </p:grpSpPr>
        <p:sp>
          <p:nvSpPr>
            <p:cNvPr id="445" name="Freeform 57">
              <a:extLst>
                <a:ext uri="{FF2B5EF4-FFF2-40B4-BE49-F238E27FC236}">
                  <a16:creationId xmlns:a16="http://schemas.microsoft.com/office/drawing/2014/main" id="{F1142EB5-2791-4EAD-B4A2-43BECFBC5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15372" y="140636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Freeform 78">
              <a:extLst>
                <a:ext uri="{FF2B5EF4-FFF2-40B4-BE49-F238E27FC236}">
                  <a16:creationId xmlns:a16="http://schemas.microsoft.com/office/drawing/2014/main" id="{2C8870C2-1368-48B0-A8CF-BC33DF765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1520" y="755028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Freeform 79">
              <a:extLst>
                <a:ext uri="{FF2B5EF4-FFF2-40B4-BE49-F238E27FC236}">
                  <a16:creationId xmlns:a16="http://schemas.microsoft.com/office/drawing/2014/main" id="{853F9E0D-F5F9-438C-B1DC-0AA3127C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3892" y="986073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Freeform 80">
              <a:extLst>
                <a:ext uri="{FF2B5EF4-FFF2-40B4-BE49-F238E27FC236}">
                  <a16:creationId xmlns:a16="http://schemas.microsoft.com/office/drawing/2014/main" id="{B4E911B1-253E-4755-9AEC-BB1DAB8E2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8551" y="122386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83">
              <a:extLst>
                <a:ext uri="{FF2B5EF4-FFF2-40B4-BE49-F238E27FC236}">
                  <a16:creationId xmlns:a16="http://schemas.microsoft.com/office/drawing/2014/main" id="{2AF5DD4D-BF15-452D-937B-7F29FA3F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1994" y="1699681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84">
              <a:extLst>
                <a:ext uri="{FF2B5EF4-FFF2-40B4-BE49-F238E27FC236}">
                  <a16:creationId xmlns:a16="http://schemas.microsoft.com/office/drawing/2014/main" id="{5F821C6A-EDEE-4845-92EB-367AC6002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3010" y="55044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86">
              <a:extLst>
                <a:ext uri="{FF2B5EF4-FFF2-40B4-BE49-F238E27FC236}">
                  <a16:creationId xmlns:a16="http://schemas.microsoft.com/office/drawing/2014/main" id="{504AA4DA-748D-4CFF-891A-5C8861EC4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2979" y="20443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89">
              <a:extLst>
                <a:ext uri="{FF2B5EF4-FFF2-40B4-BE49-F238E27FC236}">
                  <a16:creationId xmlns:a16="http://schemas.microsoft.com/office/drawing/2014/main" id="{7CC3A8FA-D5F6-4A96-9B55-4479C171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782" y="148733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106">
              <a:extLst>
                <a:ext uri="{FF2B5EF4-FFF2-40B4-BE49-F238E27FC236}">
                  <a16:creationId xmlns:a16="http://schemas.microsoft.com/office/drawing/2014/main" id="{26E1DC3C-522F-46BF-9C95-47500176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8678" y="5991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107">
              <a:extLst>
                <a:ext uri="{FF2B5EF4-FFF2-40B4-BE49-F238E27FC236}">
                  <a16:creationId xmlns:a16="http://schemas.microsoft.com/office/drawing/2014/main" id="{F7CDF92D-312E-42AB-960E-637D40493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20666" y="124026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108">
              <a:extLst>
                <a:ext uri="{FF2B5EF4-FFF2-40B4-BE49-F238E27FC236}">
                  <a16:creationId xmlns:a16="http://schemas.microsoft.com/office/drawing/2014/main" id="{918FE320-F6B2-4BDB-95D8-DFD3B2B34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6349" y="1208992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109">
              <a:extLst>
                <a:ext uri="{FF2B5EF4-FFF2-40B4-BE49-F238E27FC236}">
                  <a16:creationId xmlns:a16="http://schemas.microsoft.com/office/drawing/2014/main" id="{B90769B0-46E9-4B76-96A9-A247A0DF3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9546" y="171031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Freeform 110">
              <a:extLst>
                <a:ext uri="{FF2B5EF4-FFF2-40B4-BE49-F238E27FC236}">
                  <a16:creationId xmlns:a16="http://schemas.microsoft.com/office/drawing/2014/main" id="{C0CC5855-0620-41C7-AA4D-3D30E2455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6402" y="35131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111">
              <a:extLst>
                <a:ext uri="{FF2B5EF4-FFF2-40B4-BE49-F238E27FC236}">
                  <a16:creationId xmlns:a16="http://schemas.microsoft.com/office/drawing/2014/main" id="{7A99B1F4-089E-4A1A-833C-0D0C8E770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7601" y="1438812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112">
              <a:extLst>
                <a:ext uri="{FF2B5EF4-FFF2-40B4-BE49-F238E27FC236}">
                  <a16:creationId xmlns:a16="http://schemas.microsoft.com/office/drawing/2014/main" id="{52C3D5C1-0862-4E4B-BAD8-C6244D035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7104" y="92015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Freeform 122">
              <a:extLst>
                <a:ext uri="{FF2B5EF4-FFF2-40B4-BE49-F238E27FC236}">
                  <a16:creationId xmlns:a16="http://schemas.microsoft.com/office/drawing/2014/main" id="{5E020019-37DA-47B1-A859-25E2009F7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52607" y="1741989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123">
              <a:extLst>
                <a:ext uri="{FF2B5EF4-FFF2-40B4-BE49-F238E27FC236}">
                  <a16:creationId xmlns:a16="http://schemas.microsoft.com/office/drawing/2014/main" id="{FC071985-7349-45B2-AD36-AB9014D8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68114" y="205787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Freeform 130">
              <a:extLst>
                <a:ext uri="{FF2B5EF4-FFF2-40B4-BE49-F238E27FC236}">
                  <a16:creationId xmlns:a16="http://schemas.microsoft.com/office/drawing/2014/main" id="{8A8374B4-6CAE-4B1D-8AD8-BBD71C66E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1335" y="49503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Freeform 131">
              <a:extLst>
                <a:ext uri="{FF2B5EF4-FFF2-40B4-BE49-F238E27FC236}">
                  <a16:creationId xmlns:a16="http://schemas.microsoft.com/office/drawing/2014/main" id="{4F0392BB-C222-4B4A-B3F7-86E195396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55153" y="1050023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" name="Freeform 135">
              <a:extLst>
                <a:ext uri="{FF2B5EF4-FFF2-40B4-BE49-F238E27FC236}">
                  <a16:creationId xmlns:a16="http://schemas.microsoft.com/office/drawing/2014/main" id="{A602A52C-3AB9-4D97-AE2A-BB87DB6AC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2492" y="820365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" name="Freeform 141">
              <a:extLst>
                <a:ext uri="{FF2B5EF4-FFF2-40B4-BE49-F238E27FC236}">
                  <a16:creationId xmlns:a16="http://schemas.microsoft.com/office/drawing/2014/main" id="{B30A965C-348F-4CA1-882F-46F532A33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81044" y="142204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" name="Freeform 77">
              <a:extLst>
                <a:ext uri="{FF2B5EF4-FFF2-40B4-BE49-F238E27FC236}">
                  <a16:creationId xmlns:a16="http://schemas.microsoft.com/office/drawing/2014/main" id="{3DB93D99-B20E-4CEF-A4B5-E355F2EF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9747" y="1955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" name="Freeform 121">
              <a:extLst>
                <a:ext uri="{FF2B5EF4-FFF2-40B4-BE49-F238E27FC236}">
                  <a16:creationId xmlns:a16="http://schemas.microsoft.com/office/drawing/2014/main" id="{59BF81A2-5680-4745-9838-B87F14A4E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60727" y="5686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Freeform 8">
              <a:extLst>
                <a:ext uri="{FF2B5EF4-FFF2-40B4-BE49-F238E27FC236}">
                  <a16:creationId xmlns:a16="http://schemas.microsoft.com/office/drawing/2014/main" id="{15D7F206-A93F-4CCC-B241-B733ECFCF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2159" y="10719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Freeform 87">
              <a:extLst>
                <a:ext uri="{FF2B5EF4-FFF2-40B4-BE49-F238E27FC236}">
                  <a16:creationId xmlns:a16="http://schemas.microsoft.com/office/drawing/2014/main" id="{88E77691-B7C1-4F5D-98EC-C5508CDFB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86315" y="672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" name="Freeform 94">
              <a:extLst>
                <a:ext uri="{FF2B5EF4-FFF2-40B4-BE49-F238E27FC236}">
                  <a16:creationId xmlns:a16="http://schemas.microsoft.com/office/drawing/2014/main" id="{B15258A7-A882-4D79-B870-C92A57D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39661" y="1306068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" name="Freeform 97">
              <a:extLst>
                <a:ext uri="{FF2B5EF4-FFF2-40B4-BE49-F238E27FC236}">
                  <a16:creationId xmlns:a16="http://schemas.microsoft.com/office/drawing/2014/main" id="{CF3D5844-0132-49FA-BD1E-5263802F47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68751" y="1744954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" name="Freeform 101">
              <a:extLst>
                <a:ext uri="{FF2B5EF4-FFF2-40B4-BE49-F238E27FC236}">
                  <a16:creationId xmlns:a16="http://schemas.microsoft.com/office/drawing/2014/main" id="{A399F043-AB24-4109-800A-BD94939A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47006" y="1478722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" name="Freeform 102">
              <a:extLst>
                <a:ext uri="{FF2B5EF4-FFF2-40B4-BE49-F238E27FC236}">
                  <a16:creationId xmlns:a16="http://schemas.microsoft.com/office/drawing/2014/main" id="{796159AE-3178-456B-B411-196E260E5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67663" y="110955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" name="Freeform 103">
              <a:extLst>
                <a:ext uri="{FF2B5EF4-FFF2-40B4-BE49-F238E27FC236}">
                  <a16:creationId xmlns:a16="http://schemas.microsoft.com/office/drawing/2014/main" id="{B0562100-3934-4A15-8C23-D55F111D9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65260" y="83587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" name="Freeform 117">
              <a:extLst>
                <a:ext uri="{FF2B5EF4-FFF2-40B4-BE49-F238E27FC236}">
                  <a16:creationId xmlns:a16="http://schemas.microsoft.com/office/drawing/2014/main" id="{6DD7C928-63AE-4BCB-9843-570F9E04E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7263" y="889298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" name="Freeform 118">
              <a:extLst>
                <a:ext uri="{FF2B5EF4-FFF2-40B4-BE49-F238E27FC236}">
                  <a16:creationId xmlns:a16="http://schemas.microsoft.com/office/drawing/2014/main" id="{5AC011E4-1DCA-418C-8008-AE4E1E61D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33783" y="22103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Freeform 119">
              <a:extLst>
                <a:ext uri="{FF2B5EF4-FFF2-40B4-BE49-F238E27FC236}">
                  <a16:creationId xmlns:a16="http://schemas.microsoft.com/office/drawing/2014/main" id="{5B2D3B89-E1F5-40D8-AEC0-8E7B2E67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14899" y="45851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" name="Freeform 136">
              <a:extLst>
                <a:ext uri="{FF2B5EF4-FFF2-40B4-BE49-F238E27FC236}">
                  <a16:creationId xmlns:a16="http://schemas.microsoft.com/office/drawing/2014/main" id="{DBB111D7-2067-4503-A6F9-647407E1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42418" y="126325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Freeform 137">
              <a:extLst>
                <a:ext uri="{FF2B5EF4-FFF2-40B4-BE49-F238E27FC236}">
                  <a16:creationId xmlns:a16="http://schemas.microsoft.com/office/drawing/2014/main" id="{20B3ED41-DE4C-4CE7-A8DE-B4ED03137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57923" y="165641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1" name="Freeform 139">
              <a:extLst>
                <a:ext uri="{FF2B5EF4-FFF2-40B4-BE49-F238E27FC236}">
                  <a16:creationId xmlns:a16="http://schemas.microsoft.com/office/drawing/2014/main" id="{F4EE6DAD-6518-47B6-A04F-484A16267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61863" y="321142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" name="Freeform 143">
              <a:extLst>
                <a:ext uri="{FF2B5EF4-FFF2-40B4-BE49-F238E27FC236}">
                  <a16:creationId xmlns:a16="http://schemas.microsoft.com/office/drawing/2014/main" id="{B6867974-B4C0-48AA-A205-B435998B7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72041" y="1015660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Freeform 144">
              <a:extLst>
                <a:ext uri="{FF2B5EF4-FFF2-40B4-BE49-F238E27FC236}">
                  <a16:creationId xmlns:a16="http://schemas.microsoft.com/office/drawing/2014/main" id="{21F27A0E-A6C1-4AFE-8CBA-28E4FE70B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88371" y="790064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Freeform 145">
              <a:extLst>
                <a:ext uri="{FF2B5EF4-FFF2-40B4-BE49-F238E27FC236}">
                  <a16:creationId xmlns:a16="http://schemas.microsoft.com/office/drawing/2014/main" id="{AAA114B9-98D7-4840-8602-457F0741B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92441" y="60206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Freeform 8">
              <a:extLst>
                <a:ext uri="{FF2B5EF4-FFF2-40B4-BE49-F238E27FC236}">
                  <a16:creationId xmlns:a16="http://schemas.microsoft.com/office/drawing/2014/main" id="{4E9E63DF-694C-4693-8D8B-0275BB744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56151" y="13109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57" name="Freeform 113">
            <a:extLst>
              <a:ext uri="{FF2B5EF4-FFF2-40B4-BE49-F238E27FC236}">
                <a16:creationId xmlns:a16="http://schemas.microsoft.com/office/drawing/2014/main" id="{B1A3BF1A-EF96-468A-B04F-AFDF6621D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429612" y="2010881"/>
            <a:ext cx="9748" cy="8977"/>
          </a:xfrm>
          <a:custGeom>
            <a:avLst/>
            <a:gdLst>
              <a:gd name="T0" fmla="*/ 1 w 3"/>
              <a:gd name="T1" fmla="*/ 0 h 3"/>
              <a:gd name="T2" fmla="*/ 3 w 3"/>
              <a:gd name="T3" fmla="*/ 1 h 3"/>
              <a:gd name="T4" fmla="*/ 1 w 3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3">
                <a:moveTo>
                  <a:pt x="1" y="0"/>
                </a:moveTo>
                <a:cubicBezTo>
                  <a:pt x="1" y="0"/>
                  <a:pt x="2" y="1"/>
                  <a:pt x="3" y="1"/>
                </a:cubicBezTo>
                <a:cubicBezTo>
                  <a:pt x="2" y="3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CE54985-8DC5-4F9A-B314-C6FB16782B2F}"/>
              </a:ext>
            </a:extLst>
          </p:cNvPr>
          <p:cNvSpPr txBox="1"/>
          <p:nvPr/>
        </p:nvSpPr>
        <p:spPr>
          <a:xfrm>
            <a:off x="1086357" y="2342775"/>
            <a:ext cx="5009643" cy="319741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endParaRPr lang="en-US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</a:pPr>
            <a:r>
              <a:rPr lang="en-US" dirty="0">
                <a:solidFill>
                  <a:schemeClr val="tx2"/>
                </a:solidFill>
              </a:rPr>
              <a:t>07/2019 </a:t>
            </a:r>
            <a:r>
              <a:rPr lang="en-US" dirty="0" err="1">
                <a:solidFill>
                  <a:schemeClr val="tx2"/>
                </a:solidFill>
              </a:rPr>
              <a:t>démarrage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alimentaire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02/2020 fin high tech , </a:t>
            </a:r>
            <a:r>
              <a:rPr lang="en-US" dirty="0" err="1">
                <a:solidFill>
                  <a:schemeClr val="tx2"/>
                </a:solidFill>
              </a:rPr>
              <a:t>retrouve</a:t>
            </a:r>
            <a:r>
              <a:rPr lang="en-US" dirty="0">
                <a:solidFill>
                  <a:schemeClr val="tx2"/>
                </a:solidFill>
              </a:rPr>
              <a:t> dans excel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Le CA </a:t>
            </a:r>
            <a:r>
              <a:rPr lang="en-US" dirty="0" err="1">
                <a:solidFill>
                  <a:schemeClr val="tx2"/>
                </a:solidFill>
              </a:rPr>
              <a:t>alimentaire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remplace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largement</a:t>
            </a:r>
            <a:r>
              <a:rPr lang="en-US" dirty="0">
                <a:solidFill>
                  <a:schemeClr val="tx2"/>
                </a:solidFill>
              </a:rPr>
              <a:t> le CA high-tech</a:t>
            </a:r>
          </a:p>
        </p:txBody>
      </p: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AC1582F5-FF93-46BF-A92F-D4490D653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72524" y="5987703"/>
            <a:ext cx="1274531" cy="932361"/>
            <a:chOff x="10372524" y="5987703"/>
            <a:chExt cx="1274531" cy="932361"/>
          </a:xfrm>
        </p:grpSpPr>
        <p:sp>
          <p:nvSpPr>
            <p:cNvPr id="560" name="Freeform 82">
              <a:extLst>
                <a:ext uri="{FF2B5EF4-FFF2-40B4-BE49-F238E27FC236}">
                  <a16:creationId xmlns:a16="http://schemas.microsoft.com/office/drawing/2014/main" id="{EDA30C63-7387-41DF-A6B0-5E3B1AF60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61" y="6018941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70">
              <a:extLst>
                <a:ext uri="{FF2B5EF4-FFF2-40B4-BE49-F238E27FC236}">
                  <a16:creationId xmlns:a16="http://schemas.microsoft.com/office/drawing/2014/main" id="{0F9349DE-8C14-4D6E-B1C2-4750F704C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3533" y="6280908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Freeform 85">
              <a:extLst>
                <a:ext uri="{FF2B5EF4-FFF2-40B4-BE49-F238E27FC236}">
                  <a16:creationId xmlns:a16="http://schemas.microsoft.com/office/drawing/2014/main" id="{0093B34B-1559-4D7A-90CF-114125FD6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0975" y="6503581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Freeform 87">
              <a:extLst>
                <a:ext uri="{FF2B5EF4-FFF2-40B4-BE49-F238E27FC236}">
                  <a16:creationId xmlns:a16="http://schemas.microsoft.com/office/drawing/2014/main" id="{F32E37EB-F93F-4ACA-8EC5-83130850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2215" y="673397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Freeform 94">
              <a:extLst>
                <a:ext uri="{FF2B5EF4-FFF2-40B4-BE49-F238E27FC236}">
                  <a16:creationId xmlns:a16="http://schemas.microsoft.com/office/drawing/2014/main" id="{6486B439-14A8-40F4-BD01-2647D4752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6680" y="671673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" name="Freeform 118">
              <a:extLst>
                <a:ext uri="{FF2B5EF4-FFF2-40B4-BE49-F238E27FC236}">
                  <a16:creationId xmlns:a16="http://schemas.microsoft.com/office/drawing/2014/main" id="{3EA0483A-6030-445C-9A9E-FC8847FD4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3570" y="660050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Freeform 119">
              <a:extLst>
                <a:ext uri="{FF2B5EF4-FFF2-40B4-BE49-F238E27FC236}">
                  <a16:creationId xmlns:a16="http://schemas.microsoft.com/office/drawing/2014/main" id="{54E9F49B-F300-4A14-B0F3-36A75B171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9260" y="641557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Freeform 139">
              <a:extLst>
                <a:ext uri="{FF2B5EF4-FFF2-40B4-BE49-F238E27FC236}">
                  <a16:creationId xmlns:a16="http://schemas.microsoft.com/office/drawing/2014/main" id="{293DA61B-9566-467E-A357-E86CD8E7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04088" y="655127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Freeform 144">
              <a:extLst>
                <a:ext uri="{FF2B5EF4-FFF2-40B4-BE49-F238E27FC236}">
                  <a16:creationId xmlns:a16="http://schemas.microsoft.com/office/drawing/2014/main" id="{A1A7223C-6F2C-487D-A45A-6EBBD051A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41775" y="618273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" name="Freeform 145">
              <a:extLst>
                <a:ext uri="{FF2B5EF4-FFF2-40B4-BE49-F238E27FC236}">
                  <a16:creationId xmlns:a16="http://schemas.microsoft.com/office/drawing/2014/main" id="{DC4DE17D-AC51-4C89-AC1A-016A928A1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83257" y="6290757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Freeform 8">
              <a:extLst>
                <a:ext uri="{FF2B5EF4-FFF2-40B4-BE49-F238E27FC236}">
                  <a16:creationId xmlns:a16="http://schemas.microsoft.com/office/drawing/2014/main" id="{95D0E198-D3C3-4790-881E-4DF6C9D7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09800" y="675246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1" name="Freeform 51">
              <a:extLst>
                <a:ext uri="{FF2B5EF4-FFF2-40B4-BE49-F238E27FC236}">
                  <a16:creationId xmlns:a16="http://schemas.microsoft.com/office/drawing/2014/main" id="{E9952623-7C81-47CA-85D8-C872DE84E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219682" y="619602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2" name="Freeform 78">
              <a:extLst>
                <a:ext uri="{FF2B5EF4-FFF2-40B4-BE49-F238E27FC236}">
                  <a16:creationId xmlns:a16="http://schemas.microsoft.com/office/drawing/2014/main" id="{F90AA42C-D724-4AD8-81F3-CDFC4206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53319" y="6028606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" name="Freeform 84">
              <a:extLst>
                <a:ext uri="{FF2B5EF4-FFF2-40B4-BE49-F238E27FC236}">
                  <a16:creationId xmlns:a16="http://schemas.microsoft.com/office/drawing/2014/main" id="{CAB3A278-E8E7-4070-B30A-31B5DE980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487085" y="6029984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" name="Freeform 86">
              <a:extLst>
                <a:ext uri="{FF2B5EF4-FFF2-40B4-BE49-F238E27FC236}">
                  <a16:creationId xmlns:a16="http://schemas.microsoft.com/office/drawing/2014/main" id="{910FC82B-A4C1-428C-A576-79B5F6D18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18273" y="6040831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5" name="Freeform 106">
              <a:extLst>
                <a:ext uri="{FF2B5EF4-FFF2-40B4-BE49-F238E27FC236}">
                  <a16:creationId xmlns:a16="http://schemas.microsoft.com/office/drawing/2014/main" id="{B9CB6255-5C91-4496-B0AE-529737BC5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53729" y="628141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6" name="Freeform 110">
              <a:extLst>
                <a:ext uri="{FF2B5EF4-FFF2-40B4-BE49-F238E27FC236}">
                  <a16:creationId xmlns:a16="http://schemas.microsoft.com/office/drawing/2014/main" id="{A58DBA3F-B3E2-4AD9-A93C-FDF997582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83094" y="651210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7" name="Freeform 123">
              <a:extLst>
                <a:ext uri="{FF2B5EF4-FFF2-40B4-BE49-F238E27FC236}">
                  <a16:creationId xmlns:a16="http://schemas.microsoft.com/office/drawing/2014/main" id="{AE100164-158F-422B-8A80-DFF4E0E06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1803" y="6599947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8" name="Freeform 130">
              <a:extLst>
                <a:ext uri="{FF2B5EF4-FFF2-40B4-BE49-F238E27FC236}">
                  <a16:creationId xmlns:a16="http://schemas.microsoft.com/office/drawing/2014/main" id="{1A0EF69A-22C3-4FF9-B6DD-55C6DAC3B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98032" y="6383097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9" name="Freeform 141">
              <a:extLst>
                <a:ext uri="{FF2B5EF4-FFF2-40B4-BE49-F238E27FC236}">
                  <a16:creationId xmlns:a16="http://schemas.microsoft.com/office/drawing/2014/main" id="{3963C700-CFE8-4ED2-8E1E-1139AC305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56888" y="675649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0" name="Freeform 99">
              <a:extLst>
                <a:ext uri="{FF2B5EF4-FFF2-40B4-BE49-F238E27FC236}">
                  <a16:creationId xmlns:a16="http://schemas.microsoft.com/office/drawing/2014/main" id="{86FC694B-4A70-4160-A64D-DA282DE9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9290" y="603679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1" name="Freeform 8">
              <a:extLst>
                <a:ext uri="{FF2B5EF4-FFF2-40B4-BE49-F238E27FC236}">
                  <a16:creationId xmlns:a16="http://schemas.microsoft.com/office/drawing/2014/main" id="{2A55A10A-49CA-42B6-84C9-8A1A1596D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68502" y="675929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Image 4">
            <a:extLst>
              <a:ext uri="{FF2B5EF4-FFF2-40B4-BE49-F238E27FC236}">
                <a16:creationId xmlns:a16="http://schemas.microsoft.com/office/drawing/2014/main" id="{08D0C345-6FB3-47E2-AD73-E575A8C224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32" r="1" b="1"/>
          <a:stretch/>
        </p:blipFill>
        <p:spPr>
          <a:xfrm>
            <a:off x="6586071" y="1879643"/>
            <a:ext cx="5613519" cy="410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09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43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4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5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6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7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8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9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0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1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2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3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4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5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6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7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8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9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0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1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2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3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4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5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6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7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8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9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0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1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2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3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4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5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6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7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8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9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0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1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2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3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4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5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6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7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8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9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0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1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2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3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4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5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6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7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8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9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201" name="Rectangle 200">
            <a:extLst>
              <a:ext uri="{FF2B5EF4-FFF2-40B4-BE49-F238E27FC236}">
                <a16:creationId xmlns:a16="http://schemas.microsoft.com/office/drawing/2014/main" id="{95697D25-3D98-4690-9E3D-C65732E5D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56C634FA-4936-4EA7-9BFB-F34843C0F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283"/>
            <a:ext cx="12192000" cy="18640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87DDA1F-2D66-42EC-89C1-8B122BE69AF3}"/>
              </a:ext>
            </a:extLst>
          </p:cNvPr>
          <p:cNvSpPr txBox="1"/>
          <p:nvPr/>
        </p:nvSpPr>
        <p:spPr>
          <a:xfrm>
            <a:off x="1073811" y="648757"/>
            <a:ext cx="10492667" cy="10653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 temps passé sur le site pour les sessions </a:t>
            </a:r>
            <a:r>
              <a:rPr lang="en-US" sz="34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ayant</a:t>
            </a:r>
            <a:r>
              <a:rPr lang="en-US" sz="34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abouti</a:t>
            </a:r>
            <a:r>
              <a:rPr lang="en-US" sz="34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à </a:t>
            </a:r>
            <a:r>
              <a:rPr lang="en-US" sz="34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l'achat</a:t>
            </a:r>
            <a:r>
              <a:rPr lang="en-US" sz="34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4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fonction</a:t>
            </a:r>
            <a:r>
              <a:rPr lang="en-US" sz="34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du temps </a:t>
            </a:r>
            <a:r>
              <a:rPr lang="en-US" sz="34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4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mois</a:t>
            </a:r>
            <a:r>
              <a:rPr lang="en-US" sz="34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 </a:t>
            </a:r>
            <a:endParaRPr lang="fr-FR" dirty="0">
              <a:solidFill>
                <a:schemeClr val="tx2"/>
              </a:solidFill>
              <a:ea typeface="+mj-ea"/>
              <a:cs typeface="+mj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098B05C-65A7-4D12-A179-A0C486BE9276}"/>
              </a:ext>
            </a:extLst>
          </p:cNvPr>
          <p:cNvSpPr txBox="1"/>
          <p:nvPr/>
        </p:nvSpPr>
        <p:spPr>
          <a:xfrm>
            <a:off x="235612" y="1990813"/>
            <a:ext cx="5490994" cy="328017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Temps </a:t>
            </a:r>
            <a:r>
              <a:rPr lang="en-US" dirty="0" err="1">
                <a:ea typeface="+mn-lt"/>
                <a:cs typeface="+mn-lt"/>
              </a:rPr>
              <a:t>médian</a:t>
            </a:r>
            <a:r>
              <a:rPr lang="en-US" dirty="0">
                <a:ea typeface="+mn-lt"/>
                <a:cs typeface="+mn-lt"/>
              </a:rPr>
              <a:t> sur le site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décroissance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Temps pour </a:t>
            </a:r>
            <a:r>
              <a:rPr lang="en-US" dirty="0" err="1">
                <a:ea typeface="+mn-lt"/>
                <a:cs typeface="+mn-lt"/>
              </a:rPr>
              <a:t>une</a:t>
            </a:r>
            <a:r>
              <a:rPr lang="en-US" dirty="0">
                <a:ea typeface="+mn-lt"/>
                <a:cs typeface="+mn-lt"/>
              </a:rPr>
              <a:t> conversion plus variable</a:t>
            </a:r>
            <a:endParaRPr lang="fr-FR" dirty="0"/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A9A3B735-54E2-4D95-A245-5BA856818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951" y="5916267"/>
            <a:ext cx="12062645" cy="539682"/>
            <a:chOff x="50951" y="5916267"/>
            <a:chExt cx="12062645" cy="539682"/>
          </a:xfrm>
        </p:grpSpPr>
        <p:sp>
          <p:nvSpPr>
            <p:cNvPr id="206" name="Freeform 6">
              <a:extLst>
                <a:ext uri="{FF2B5EF4-FFF2-40B4-BE49-F238E27FC236}">
                  <a16:creationId xmlns:a16="http://schemas.microsoft.com/office/drawing/2014/main" id="{0AA7D8B6-D845-468C-AEEA-041E24C00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74587" y="6001132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2">
              <a:extLst>
                <a:ext uri="{FF2B5EF4-FFF2-40B4-BE49-F238E27FC236}">
                  <a16:creationId xmlns:a16="http://schemas.microsoft.com/office/drawing/2014/main" id="{11769E07-4D97-44F0-925C-A14602491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9334" y="5964936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7">
              <a:extLst>
                <a:ext uri="{FF2B5EF4-FFF2-40B4-BE49-F238E27FC236}">
                  <a16:creationId xmlns:a16="http://schemas.microsoft.com/office/drawing/2014/main" id="{E4A2189D-5B4E-42D2-B6E0-2A2CFBDA1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59830" y="6286449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9">
              <a:extLst>
                <a:ext uri="{FF2B5EF4-FFF2-40B4-BE49-F238E27FC236}">
                  <a16:creationId xmlns:a16="http://schemas.microsoft.com/office/drawing/2014/main" id="{66FD54A5-B674-4D17-A65B-944971C78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9871" y="6206364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80">
              <a:extLst>
                <a:ext uri="{FF2B5EF4-FFF2-40B4-BE49-F238E27FC236}">
                  <a16:creationId xmlns:a16="http://schemas.microsoft.com/office/drawing/2014/main" id="{B54F4C78-F4CD-4D0F-B253-88D228F6A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3557" y="5938924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81">
              <a:extLst>
                <a:ext uri="{FF2B5EF4-FFF2-40B4-BE49-F238E27FC236}">
                  <a16:creationId xmlns:a16="http://schemas.microsoft.com/office/drawing/2014/main" id="{FFFF9C25-70A8-42C2-A7DE-574D066DF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64487" y="59252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82">
              <a:extLst>
                <a:ext uri="{FF2B5EF4-FFF2-40B4-BE49-F238E27FC236}">
                  <a16:creationId xmlns:a16="http://schemas.microsoft.com/office/drawing/2014/main" id="{E98277E5-59FD-41F1-82B6-91AE3F11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7629" y="593421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3">
              <a:extLst>
                <a:ext uri="{FF2B5EF4-FFF2-40B4-BE49-F238E27FC236}">
                  <a16:creationId xmlns:a16="http://schemas.microsoft.com/office/drawing/2014/main" id="{14EBCE55-C6D3-4D3C-9F20-C4BD18A1C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5577" y="591626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9">
              <a:extLst>
                <a:ext uri="{FF2B5EF4-FFF2-40B4-BE49-F238E27FC236}">
                  <a16:creationId xmlns:a16="http://schemas.microsoft.com/office/drawing/2014/main" id="{5D5866ED-D858-4C92-BA1D-48FAF7833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839" y="5933571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90">
              <a:extLst>
                <a:ext uri="{FF2B5EF4-FFF2-40B4-BE49-F238E27FC236}">
                  <a16:creationId xmlns:a16="http://schemas.microsoft.com/office/drawing/2014/main" id="{E87100F3-948D-4243-84CB-29EF2A39B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6124" y="600113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05">
              <a:extLst>
                <a:ext uri="{FF2B5EF4-FFF2-40B4-BE49-F238E27FC236}">
                  <a16:creationId xmlns:a16="http://schemas.microsoft.com/office/drawing/2014/main" id="{D6649540-9040-4EEE-A0C4-572615E2A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7089" y="617657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07">
              <a:extLst>
                <a:ext uri="{FF2B5EF4-FFF2-40B4-BE49-F238E27FC236}">
                  <a16:creationId xmlns:a16="http://schemas.microsoft.com/office/drawing/2014/main" id="{3A896369-1B66-4309-8586-65CA1CD10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1801" y="620024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08">
              <a:extLst>
                <a:ext uri="{FF2B5EF4-FFF2-40B4-BE49-F238E27FC236}">
                  <a16:creationId xmlns:a16="http://schemas.microsoft.com/office/drawing/2014/main" id="{496CEF3A-A9D0-4437-A1DB-411327542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527" y="620024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09">
              <a:extLst>
                <a:ext uri="{FF2B5EF4-FFF2-40B4-BE49-F238E27FC236}">
                  <a16:creationId xmlns:a16="http://schemas.microsoft.com/office/drawing/2014/main" id="{34CCF3A1-3274-4DB2-B7EF-219D0A5C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4654" y="620350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11">
              <a:extLst>
                <a:ext uri="{FF2B5EF4-FFF2-40B4-BE49-F238E27FC236}">
                  <a16:creationId xmlns:a16="http://schemas.microsoft.com/office/drawing/2014/main" id="{9A605FE2-6A58-494D-927A-B82AEC891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5893" y="621574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12">
              <a:extLst>
                <a:ext uri="{FF2B5EF4-FFF2-40B4-BE49-F238E27FC236}">
                  <a16:creationId xmlns:a16="http://schemas.microsoft.com/office/drawing/2014/main" id="{E1B36634-086A-4A82-8CAF-8110ECE64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065" y="59661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22">
              <a:extLst>
                <a:ext uri="{FF2B5EF4-FFF2-40B4-BE49-F238E27FC236}">
                  <a16:creationId xmlns:a16="http://schemas.microsoft.com/office/drawing/2014/main" id="{543B9DA6-0A96-4903-B621-240744036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05488" y="6316001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62">
              <a:extLst>
                <a:ext uri="{FF2B5EF4-FFF2-40B4-BE49-F238E27FC236}">
                  <a16:creationId xmlns:a16="http://schemas.microsoft.com/office/drawing/2014/main" id="{42763548-E8B0-4544-84B5-7B889ED77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99497" y="59510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63">
              <a:extLst>
                <a:ext uri="{FF2B5EF4-FFF2-40B4-BE49-F238E27FC236}">
                  <a16:creationId xmlns:a16="http://schemas.microsoft.com/office/drawing/2014/main" id="{1A45674C-6A86-4F7E-AE7E-6E5B851EA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10552" y="597271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64">
              <a:extLst>
                <a:ext uri="{FF2B5EF4-FFF2-40B4-BE49-F238E27FC236}">
                  <a16:creationId xmlns:a16="http://schemas.microsoft.com/office/drawing/2014/main" id="{242E34B3-4E6E-4B6D-BBF4-4ECFB6D2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50483" y="596575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65">
              <a:extLst>
                <a:ext uri="{FF2B5EF4-FFF2-40B4-BE49-F238E27FC236}">
                  <a16:creationId xmlns:a16="http://schemas.microsoft.com/office/drawing/2014/main" id="{8F84DCA9-8C6F-4F39-8103-2B8FA8EE3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91864" y="598370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66">
              <a:extLst>
                <a:ext uri="{FF2B5EF4-FFF2-40B4-BE49-F238E27FC236}">
                  <a16:creationId xmlns:a16="http://schemas.microsoft.com/office/drawing/2014/main" id="{54980C00-FBE5-4175-B3B9-6087A03AE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49748" y="5974729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67">
              <a:extLst>
                <a:ext uri="{FF2B5EF4-FFF2-40B4-BE49-F238E27FC236}">
                  <a16:creationId xmlns:a16="http://schemas.microsoft.com/office/drawing/2014/main" id="{056A1AA1-39CA-4F27-90E5-6C61700B8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55742" y="5977993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68">
              <a:extLst>
                <a:ext uri="{FF2B5EF4-FFF2-40B4-BE49-F238E27FC236}">
                  <a16:creationId xmlns:a16="http://schemas.microsoft.com/office/drawing/2014/main" id="{FBAB5483-5590-4051-98D4-6AE210CF2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125" y="596901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69">
              <a:extLst>
                <a:ext uri="{FF2B5EF4-FFF2-40B4-BE49-F238E27FC236}">
                  <a16:creationId xmlns:a16="http://schemas.microsoft.com/office/drawing/2014/main" id="{66DCC39E-7F5C-4041-BDE1-D661699B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25347" y="598125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70">
              <a:extLst>
                <a:ext uri="{FF2B5EF4-FFF2-40B4-BE49-F238E27FC236}">
                  <a16:creationId xmlns:a16="http://schemas.microsoft.com/office/drawing/2014/main" id="{FAD30A9E-4601-4025-9567-23015EF0F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05784" y="6041644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71">
              <a:extLst>
                <a:ext uri="{FF2B5EF4-FFF2-40B4-BE49-F238E27FC236}">
                  <a16:creationId xmlns:a16="http://schemas.microsoft.com/office/drawing/2014/main" id="{BD8A0A08-4CB0-45A8-A312-F69FED6A4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00734" y="598696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72">
              <a:extLst>
                <a:ext uri="{FF2B5EF4-FFF2-40B4-BE49-F238E27FC236}">
                  <a16:creationId xmlns:a16="http://schemas.microsoft.com/office/drawing/2014/main" id="{D56B6120-B694-4D67-AE19-BFD713EAE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3875" y="599023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73">
              <a:extLst>
                <a:ext uri="{FF2B5EF4-FFF2-40B4-BE49-F238E27FC236}">
                  <a16:creationId xmlns:a16="http://schemas.microsoft.com/office/drawing/2014/main" id="{5FC2F0B0-76D3-4103-A460-73572B5DC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75850" y="5993497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74">
              <a:extLst>
                <a:ext uri="{FF2B5EF4-FFF2-40B4-BE49-F238E27FC236}">
                  <a16:creationId xmlns:a16="http://schemas.microsoft.com/office/drawing/2014/main" id="{9F31AF69-9EF8-4598-AC0D-40824CAED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66519" y="5999210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75">
              <a:extLst>
                <a:ext uri="{FF2B5EF4-FFF2-40B4-BE49-F238E27FC236}">
                  <a16:creationId xmlns:a16="http://schemas.microsoft.com/office/drawing/2014/main" id="{BABFA31C-08A2-4A84-BC24-57620041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4129" y="592984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77">
              <a:extLst>
                <a:ext uri="{FF2B5EF4-FFF2-40B4-BE49-F238E27FC236}">
                  <a16:creationId xmlns:a16="http://schemas.microsoft.com/office/drawing/2014/main" id="{2E14A454-CFDC-469D-AAC8-0AECD3436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5260" y="601471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85">
              <a:extLst>
                <a:ext uri="{FF2B5EF4-FFF2-40B4-BE49-F238E27FC236}">
                  <a16:creationId xmlns:a16="http://schemas.microsoft.com/office/drawing/2014/main" id="{4F28944F-2222-438F-B8BF-289400FA4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06059" y="6029402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87">
              <a:extLst>
                <a:ext uri="{FF2B5EF4-FFF2-40B4-BE49-F238E27FC236}">
                  <a16:creationId xmlns:a16="http://schemas.microsoft.com/office/drawing/2014/main" id="{10583A59-F6FC-4383-951E-4DEA803E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22284" y="604164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88">
              <a:extLst>
                <a:ext uri="{FF2B5EF4-FFF2-40B4-BE49-F238E27FC236}">
                  <a16:creationId xmlns:a16="http://schemas.microsoft.com/office/drawing/2014/main" id="{01E36E36-80DB-4588-B48C-C10A2CC64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90921" y="604735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91">
              <a:extLst>
                <a:ext uri="{FF2B5EF4-FFF2-40B4-BE49-F238E27FC236}">
                  <a16:creationId xmlns:a16="http://schemas.microsoft.com/office/drawing/2014/main" id="{82340FC1-013D-48B7-B3F7-917F649FA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4593" y="621454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92">
              <a:extLst>
                <a:ext uri="{FF2B5EF4-FFF2-40B4-BE49-F238E27FC236}">
                  <a16:creationId xmlns:a16="http://schemas.microsoft.com/office/drawing/2014/main" id="{2A4816D6-34F0-433A-9ACB-C1D2A52C0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88834" y="622280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93">
              <a:extLst>
                <a:ext uri="{FF2B5EF4-FFF2-40B4-BE49-F238E27FC236}">
                  <a16:creationId xmlns:a16="http://schemas.microsoft.com/office/drawing/2014/main" id="{67942CD3-43C9-4530-9C50-47E288DB5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00129" y="622280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94">
              <a:extLst>
                <a:ext uri="{FF2B5EF4-FFF2-40B4-BE49-F238E27FC236}">
                  <a16:creationId xmlns:a16="http://schemas.microsoft.com/office/drawing/2014/main" id="{11861164-AD4A-41ED-AF99-4972D60EA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88824" y="625054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95">
              <a:extLst>
                <a:ext uri="{FF2B5EF4-FFF2-40B4-BE49-F238E27FC236}">
                  <a16:creationId xmlns:a16="http://schemas.microsoft.com/office/drawing/2014/main" id="{E2B208F9-EDC1-4C32-9D59-30C273C08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38524" y="624564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96">
              <a:extLst>
                <a:ext uri="{FF2B5EF4-FFF2-40B4-BE49-F238E27FC236}">
                  <a16:creationId xmlns:a16="http://schemas.microsoft.com/office/drawing/2014/main" id="{7A7C7DA6-7A32-4CCE-AB8E-59036A6C5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95222" y="625952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97">
              <a:extLst>
                <a:ext uri="{FF2B5EF4-FFF2-40B4-BE49-F238E27FC236}">
                  <a16:creationId xmlns:a16="http://schemas.microsoft.com/office/drawing/2014/main" id="{510879FA-373B-43C3-9332-BBE87A6FC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8890" y="626196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98">
              <a:extLst>
                <a:ext uri="{FF2B5EF4-FFF2-40B4-BE49-F238E27FC236}">
                  <a16:creationId xmlns:a16="http://schemas.microsoft.com/office/drawing/2014/main" id="{66AFA0BE-4521-4076-A5AD-FC7031749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70482" y="626196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99">
              <a:extLst>
                <a:ext uri="{FF2B5EF4-FFF2-40B4-BE49-F238E27FC236}">
                  <a16:creationId xmlns:a16="http://schemas.microsoft.com/office/drawing/2014/main" id="{0598DD74-9791-420B-B5ED-355B654B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39874" y="626074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00">
              <a:extLst>
                <a:ext uri="{FF2B5EF4-FFF2-40B4-BE49-F238E27FC236}">
                  <a16:creationId xmlns:a16="http://schemas.microsoft.com/office/drawing/2014/main" id="{038F7AA7-B635-4496-AD3E-A234340BD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6015" y="626196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01">
              <a:extLst>
                <a:ext uri="{FF2B5EF4-FFF2-40B4-BE49-F238E27FC236}">
                  <a16:creationId xmlns:a16="http://schemas.microsoft.com/office/drawing/2014/main" id="{5E017948-9D66-4417-8B88-4BD1532AC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13228" y="626849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02">
              <a:extLst>
                <a:ext uri="{FF2B5EF4-FFF2-40B4-BE49-F238E27FC236}">
                  <a16:creationId xmlns:a16="http://schemas.microsoft.com/office/drawing/2014/main" id="{AB333295-A36E-46DB-82A5-E78E0498D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91006" y="627176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03">
              <a:extLst>
                <a:ext uri="{FF2B5EF4-FFF2-40B4-BE49-F238E27FC236}">
                  <a16:creationId xmlns:a16="http://schemas.microsoft.com/office/drawing/2014/main" id="{D10C99A3-BB78-4269-87D4-8287B8363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53313" y="627747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04">
              <a:extLst>
                <a:ext uri="{FF2B5EF4-FFF2-40B4-BE49-F238E27FC236}">
                  <a16:creationId xmlns:a16="http://schemas.microsoft.com/office/drawing/2014/main" id="{856A8AAC-D0EA-4685-9283-E8A01ED70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2579" y="627747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13">
              <a:extLst>
                <a:ext uri="{FF2B5EF4-FFF2-40B4-BE49-F238E27FC236}">
                  <a16:creationId xmlns:a16="http://schemas.microsoft.com/office/drawing/2014/main" id="{EE545004-D464-4D04-B11F-475909042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90800" y="632317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14">
              <a:extLst>
                <a:ext uri="{FF2B5EF4-FFF2-40B4-BE49-F238E27FC236}">
                  <a16:creationId xmlns:a16="http://schemas.microsoft.com/office/drawing/2014/main" id="{50289B97-B071-455F-8540-982742C43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7254" y="632317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15">
              <a:extLst>
                <a:ext uri="{FF2B5EF4-FFF2-40B4-BE49-F238E27FC236}">
                  <a16:creationId xmlns:a16="http://schemas.microsoft.com/office/drawing/2014/main" id="{CEF2EFFE-7947-4C37-8ABD-398F392C0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20108" y="632888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17">
              <a:extLst>
                <a:ext uri="{FF2B5EF4-FFF2-40B4-BE49-F238E27FC236}">
                  <a16:creationId xmlns:a16="http://schemas.microsoft.com/office/drawing/2014/main" id="{E8391CC5-D4B9-4E26-ABCD-D6C4BC235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15345" y="634112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18">
              <a:extLst>
                <a:ext uri="{FF2B5EF4-FFF2-40B4-BE49-F238E27FC236}">
                  <a16:creationId xmlns:a16="http://schemas.microsoft.com/office/drawing/2014/main" id="{71A5B932-E608-49E3-8ED1-4DBAAE919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05534" y="62774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19">
              <a:extLst>
                <a:ext uri="{FF2B5EF4-FFF2-40B4-BE49-F238E27FC236}">
                  <a16:creationId xmlns:a16="http://schemas.microsoft.com/office/drawing/2014/main" id="{EAA3BF46-C387-4232-844F-B2D45C1D2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0731" y="624664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00">
              <a:extLst>
                <a:ext uri="{FF2B5EF4-FFF2-40B4-BE49-F238E27FC236}">
                  <a16:creationId xmlns:a16="http://schemas.microsoft.com/office/drawing/2014/main" id="{AB415331-61BA-49F4-9FFD-39B628481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67614" y="6261967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79">
              <a:extLst>
                <a:ext uri="{FF2B5EF4-FFF2-40B4-BE49-F238E27FC236}">
                  <a16:creationId xmlns:a16="http://schemas.microsoft.com/office/drawing/2014/main" id="{8FF6D6DA-64DD-4D39-931B-9B97E01A3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76945" y="627875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80">
              <a:extLst>
                <a:ext uri="{FF2B5EF4-FFF2-40B4-BE49-F238E27FC236}">
                  <a16:creationId xmlns:a16="http://schemas.microsoft.com/office/drawing/2014/main" id="{2CEBA427-3E6A-48B0-9040-931C62AAC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70631" y="6011316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81">
              <a:extLst>
                <a:ext uri="{FF2B5EF4-FFF2-40B4-BE49-F238E27FC236}">
                  <a16:creationId xmlns:a16="http://schemas.microsoft.com/office/drawing/2014/main" id="{65D81449-8208-4635-9339-4C8FE89BB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61561" y="599763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82">
              <a:extLst>
                <a:ext uri="{FF2B5EF4-FFF2-40B4-BE49-F238E27FC236}">
                  <a16:creationId xmlns:a16="http://schemas.microsoft.com/office/drawing/2014/main" id="{954A6F89-BF29-464D-9561-97822F099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34703" y="6006611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83">
              <a:extLst>
                <a:ext uri="{FF2B5EF4-FFF2-40B4-BE49-F238E27FC236}">
                  <a16:creationId xmlns:a16="http://schemas.microsoft.com/office/drawing/2014/main" id="{67C81528-252F-43EA-BAC6-ED0A1186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62651" y="5988659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89">
              <a:extLst>
                <a:ext uri="{FF2B5EF4-FFF2-40B4-BE49-F238E27FC236}">
                  <a16:creationId xmlns:a16="http://schemas.microsoft.com/office/drawing/2014/main" id="{D4AAA683-AC21-4857-A7D8-552A3DC9B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49913" y="600596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90">
              <a:extLst>
                <a:ext uri="{FF2B5EF4-FFF2-40B4-BE49-F238E27FC236}">
                  <a16:creationId xmlns:a16="http://schemas.microsoft.com/office/drawing/2014/main" id="{BFD93668-5C98-45C9-BA73-EBDE21510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63198" y="6073524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05">
              <a:extLst>
                <a:ext uri="{FF2B5EF4-FFF2-40B4-BE49-F238E27FC236}">
                  <a16:creationId xmlns:a16="http://schemas.microsoft.com/office/drawing/2014/main" id="{76866F09-A7B0-420E-A8F1-CC0C5CC24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94163" y="6248971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07">
              <a:extLst>
                <a:ext uri="{FF2B5EF4-FFF2-40B4-BE49-F238E27FC236}">
                  <a16:creationId xmlns:a16="http://schemas.microsoft.com/office/drawing/2014/main" id="{9D2D6D19-1C81-46DC-B49C-E7AA0817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68875" y="6272635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08">
              <a:extLst>
                <a:ext uri="{FF2B5EF4-FFF2-40B4-BE49-F238E27FC236}">
                  <a16:creationId xmlns:a16="http://schemas.microsoft.com/office/drawing/2014/main" id="{4AF7B011-7C75-48AD-BBBF-4FE1834A6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00601" y="6272635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09">
              <a:extLst>
                <a:ext uri="{FF2B5EF4-FFF2-40B4-BE49-F238E27FC236}">
                  <a16:creationId xmlns:a16="http://schemas.microsoft.com/office/drawing/2014/main" id="{305124B5-EFC4-4F14-9182-23A3280A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01728" y="6275901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11">
              <a:extLst>
                <a:ext uri="{FF2B5EF4-FFF2-40B4-BE49-F238E27FC236}">
                  <a16:creationId xmlns:a16="http://schemas.microsoft.com/office/drawing/2014/main" id="{45166B1B-FC43-48DA-A810-13BADEF81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42967" y="6288141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12">
              <a:extLst>
                <a:ext uri="{FF2B5EF4-FFF2-40B4-BE49-F238E27FC236}">
                  <a16:creationId xmlns:a16="http://schemas.microsoft.com/office/drawing/2014/main" id="{15846AE5-CF5B-452A-BDBB-ABC69690D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5342" y="599314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62">
              <a:extLst>
                <a:ext uri="{FF2B5EF4-FFF2-40B4-BE49-F238E27FC236}">
                  <a16:creationId xmlns:a16="http://schemas.microsoft.com/office/drawing/2014/main" id="{3DB2496D-CE28-4700-AA6B-FA4E60A94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96571" y="6023456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63">
              <a:extLst>
                <a:ext uri="{FF2B5EF4-FFF2-40B4-BE49-F238E27FC236}">
                  <a16:creationId xmlns:a16="http://schemas.microsoft.com/office/drawing/2014/main" id="{561D8232-C449-46E2-BB87-922BD4DAE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07626" y="6045105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64">
              <a:extLst>
                <a:ext uri="{FF2B5EF4-FFF2-40B4-BE49-F238E27FC236}">
                  <a16:creationId xmlns:a16="http://schemas.microsoft.com/office/drawing/2014/main" id="{C0352A08-1998-4E8B-9E16-ABE077AF0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47557" y="6038145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65">
              <a:extLst>
                <a:ext uri="{FF2B5EF4-FFF2-40B4-BE49-F238E27FC236}">
                  <a16:creationId xmlns:a16="http://schemas.microsoft.com/office/drawing/2014/main" id="{9FD7260F-CF29-4931-A348-235EFAFB6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88938" y="605609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66">
              <a:extLst>
                <a:ext uri="{FF2B5EF4-FFF2-40B4-BE49-F238E27FC236}">
                  <a16:creationId xmlns:a16="http://schemas.microsoft.com/office/drawing/2014/main" id="{CCF55F8B-03C0-4AA3-B4A7-2F6C21D34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46822" y="6047121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67">
              <a:extLst>
                <a:ext uri="{FF2B5EF4-FFF2-40B4-BE49-F238E27FC236}">
                  <a16:creationId xmlns:a16="http://schemas.microsoft.com/office/drawing/2014/main" id="{2157B0E0-DFE1-40C8-93E2-25059E010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52816" y="605038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68">
              <a:extLst>
                <a:ext uri="{FF2B5EF4-FFF2-40B4-BE49-F238E27FC236}">
                  <a16:creationId xmlns:a16="http://schemas.microsoft.com/office/drawing/2014/main" id="{90A4BF9D-CDDE-435D-BB05-D240632FE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34199" y="6041408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69">
              <a:extLst>
                <a:ext uri="{FF2B5EF4-FFF2-40B4-BE49-F238E27FC236}">
                  <a16:creationId xmlns:a16="http://schemas.microsoft.com/office/drawing/2014/main" id="{9BDEA0B2-531B-48B0-AB13-4B3451568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22421" y="6053650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71">
              <a:extLst>
                <a:ext uri="{FF2B5EF4-FFF2-40B4-BE49-F238E27FC236}">
                  <a16:creationId xmlns:a16="http://schemas.microsoft.com/office/drawing/2014/main" id="{A8BFB17A-EAE6-4C93-885B-6299466A2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7808" y="6059361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72">
              <a:extLst>
                <a:ext uri="{FF2B5EF4-FFF2-40B4-BE49-F238E27FC236}">
                  <a16:creationId xmlns:a16="http://schemas.microsoft.com/office/drawing/2014/main" id="{07A67F34-97BE-480B-A85B-DEAEEB45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70949" y="6062624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73">
              <a:extLst>
                <a:ext uri="{FF2B5EF4-FFF2-40B4-BE49-F238E27FC236}">
                  <a16:creationId xmlns:a16="http://schemas.microsoft.com/office/drawing/2014/main" id="{6C4408FA-D405-4819-A9B5-7E4137AEB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72924" y="6065889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74">
              <a:extLst>
                <a:ext uri="{FF2B5EF4-FFF2-40B4-BE49-F238E27FC236}">
                  <a16:creationId xmlns:a16="http://schemas.microsoft.com/office/drawing/2014/main" id="{83277647-FA05-4345-8145-D5ED7903A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951" y="5947800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75">
              <a:extLst>
                <a:ext uri="{FF2B5EF4-FFF2-40B4-BE49-F238E27FC236}">
                  <a16:creationId xmlns:a16="http://schemas.microsoft.com/office/drawing/2014/main" id="{4386FD15-4921-4493-A215-FEA31801B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01203" y="6002239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77">
              <a:extLst>
                <a:ext uri="{FF2B5EF4-FFF2-40B4-BE49-F238E27FC236}">
                  <a16:creationId xmlns:a16="http://schemas.microsoft.com/office/drawing/2014/main" id="{625D89BA-3D96-4949-8D68-AD594D322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52334" y="60871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88">
              <a:extLst>
                <a:ext uri="{FF2B5EF4-FFF2-40B4-BE49-F238E27FC236}">
                  <a16:creationId xmlns:a16="http://schemas.microsoft.com/office/drawing/2014/main" id="{58041442-9F1D-4E5E-A088-6727B2CF8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87995" y="611974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91">
              <a:extLst>
                <a:ext uri="{FF2B5EF4-FFF2-40B4-BE49-F238E27FC236}">
                  <a16:creationId xmlns:a16="http://schemas.microsoft.com/office/drawing/2014/main" id="{E732CC8A-1A71-462B-8562-DA75D35B5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81667" y="6286940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92">
              <a:extLst>
                <a:ext uri="{FF2B5EF4-FFF2-40B4-BE49-F238E27FC236}">
                  <a16:creationId xmlns:a16="http://schemas.microsoft.com/office/drawing/2014/main" id="{603E6FD8-AE4D-479C-92F3-A08E54E461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85908" y="629519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93">
              <a:extLst>
                <a:ext uri="{FF2B5EF4-FFF2-40B4-BE49-F238E27FC236}">
                  <a16:creationId xmlns:a16="http://schemas.microsoft.com/office/drawing/2014/main" id="{61C5ED2E-B41D-4C39-88BE-D67806E6B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97203" y="6295192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94">
              <a:extLst>
                <a:ext uri="{FF2B5EF4-FFF2-40B4-BE49-F238E27FC236}">
                  <a16:creationId xmlns:a16="http://schemas.microsoft.com/office/drawing/2014/main" id="{474F444C-C4D9-489A-B836-F83ED8070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5898" y="632293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95">
              <a:extLst>
                <a:ext uri="{FF2B5EF4-FFF2-40B4-BE49-F238E27FC236}">
                  <a16:creationId xmlns:a16="http://schemas.microsoft.com/office/drawing/2014/main" id="{FF589F3A-B301-484D-B5EF-D9E96DE8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35598" y="631804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96">
              <a:extLst>
                <a:ext uri="{FF2B5EF4-FFF2-40B4-BE49-F238E27FC236}">
                  <a16:creationId xmlns:a16="http://schemas.microsoft.com/office/drawing/2014/main" id="{97E0AEB5-AD04-4BE2-924F-FA1BB8BD6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92296" y="6331913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97">
              <a:extLst>
                <a:ext uri="{FF2B5EF4-FFF2-40B4-BE49-F238E27FC236}">
                  <a16:creationId xmlns:a16="http://schemas.microsoft.com/office/drawing/2014/main" id="{CE0B2D17-C3F7-4A41-BA4C-1FC311B9D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85964" y="6334361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98">
              <a:extLst>
                <a:ext uri="{FF2B5EF4-FFF2-40B4-BE49-F238E27FC236}">
                  <a16:creationId xmlns:a16="http://schemas.microsoft.com/office/drawing/2014/main" id="{F15034BD-6C17-469B-85AF-148EA0F74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67556" y="6334361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99">
              <a:extLst>
                <a:ext uri="{FF2B5EF4-FFF2-40B4-BE49-F238E27FC236}">
                  <a16:creationId xmlns:a16="http://schemas.microsoft.com/office/drawing/2014/main" id="{7B6742E3-DB37-4077-8690-AC1A02780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4758" y="6333136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00">
              <a:extLst>
                <a:ext uri="{FF2B5EF4-FFF2-40B4-BE49-F238E27FC236}">
                  <a16:creationId xmlns:a16="http://schemas.microsoft.com/office/drawing/2014/main" id="{745F2439-5B8E-4E05-866E-896C0F5BE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3089" y="6334360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101">
              <a:extLst>
                <a:ext uri="{FF2B5EF4-FFF2-40B4-BE49-F238E27FC236}">
                  <a16:creationId xmlns:a16="http://schemas.microsoft.com/office/drawing/2014/main" id="{4CD231E8-DFF5-4403-AFD6-EDB105AF2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68469" y="63408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102">
              <a:extLst>
                <a:ext uri="{FF2B5EF4-FFF2-40B4-BE49-F238E27FC236}">
                  <a16:creationId xmlns:a16="http://schemas.microsoft.com/office/drawing/2014/main" id="{186F08A0-4B07-4ED4-AA2E-F53E61E77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88080" y="6344153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103">
              <a:extLst>
                <a:ext uri="{FF2B5EF4-FFF2-40B4-BE49-F238E27FC236}">
                  <a16:creationId xmlns:a16="http://schemas.microsoft.com/office/drawing/2014/main" id="{143F4736-A980-42E1-B7AA-4154BD0FA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72695" y="630205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104">
              <a:extLst>
                <a:ext uri="{FF2B5EF4-FFF2-40B4-BE49-F238E27FC236}">
                  <a16:creationId xmlns:a16="http://schemas.microsoft.com/office/drawing/2014/main" id="{2B7EF984-B6CC-4990-B9D8-E999A41F9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99653" y="634986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113">
              <a:extLst>
                <a:ext uri="{FF2B5EF4-FFF2-40B4-BE49-F238E27FC236}">
                  <a16:creationId xmlns:a16="http://schemas.microsoft.com/office/drawing/2014/main" id="{701390DA-498F-40EE-B86D-9C1288CCD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7874" y="639556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114">
              <a:extLst>
                <a:ext uri="{FF2B5EF4-FFF2-40B4-BE49-F238E27FC236}">
                  <a16:creationId xmlns:a16="http://schemas.microsoft.com/office/drawing/2014/main" id="{8349FDB4-AF3A-4F35-82C0-1D4092965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54328" y="6395562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115">
              <a:extLst>
                <a:ext uri="{FF2B5EF4-FFF2-40B4-BE49-F238E27FC236}">
                  <a16:creationId xmlns:a16="http://schemas.microsoft.com/office/drawing/2014/main" id="{96A26B04-1F0B-4D75-8922-93B734D7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17182" y="6401275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117">
              <a:extLst>
                <a:ext uri="{FF2B5EF4-FFF2-40B4-BE49-F238E27FC236}">
                  <a16:creationId xmlns:a16="http://schemas.microsoft.com/office/drawing/2014/main" id="{C6200836-2571-4275-B8D2-450E99ED2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70586" y="6413516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Image 5">
            <a:extLst>
              <a:ext uri="{FF2B5EF4-FFF2-40B4-BE49-F238E27FC236}">
                <a16:creationId xmlns:a16="http://schemas.microsoft.com/office/drawing/2014/main" id="{84B4CB1F-7B2D-48FE-99F7-8D0D00F3C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0" y="1790700"/>
            <a:ext cx="62103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047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7" name="Rectangle 67">
            <a:extLst>
              <a:ext uri="{FF2B5EF4-FFF2-40B4-BE49-F238E27FC236}">
                <a16:creationId xmlns:a16="http://schemas.microsoft.com/office/drawing/2014/main" id="{95697D25-3D98-4690-9E3D-C65732E5D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9">
            <a:extLst>
              <a:ext uri="{FF2B5EF4-FFF2-40B4-BE49-F238E27FC236}">
                <a16:creationId xmlns:a16="http://schemas.microsoft.com/office/drawing/2014/main" id="{56C634FA-4936-4EA7-9BFB-F34843C0F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283"/>
            <a:ext cx="12192000" cy="18640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C6E5D2-F98A-49F8-A9BC-AE78A742A894}"/>
              </a:ext>
            </a:extLst>
          </p:cNvPr>
          <p:cNvSpPr txBox="1"/>
          <p:nvPr/>
        </p:nvSpPr>
        <p:spPr>
          <a:xfrm>
            <a:off x="191496" y="2358444"/>
            <a:ext cx="4568573" cy="31999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Augmentation </a:t>
            </a:r>
            <a:r>
              <a:rPr lang="en-US" dirty="0" err="1">
                <a:ea typeface="+mn-lt"/>
                <a:cs typeface="+mn-lt"/>
              </a:rPr>
              <a:t>exponentielle</a:t>
            </a:r>
            <a:r>
              <a:rPr lang="en-US" dirty="0">
                <a:ea typeface="+mn-lt"/>
                <a:cs typeface="+mn-lt"/>
              </a:rPr>
              <a:t> des </a:t>
            </a:r>
            <a:r>
              <a:rPr lang="en-US" dirty="0" err="1">
                <a:ea typeface="+mn-lt"/>
                <a:cs typeface="+mn-lt"/>
              </a:rPr>
              <a:t>visites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tres</a:t>
            </a:r>
            <a:r>
              <a:rPr lang="en-US" dirty="0">
                <a:ea typeface="+mn-lt"/>
                <a:cs typeface="+mn-lt"/>
              </a:rPr>
              <a:t> petite des ventes </a:t>
            </a:r>
            <a:r>
              <a:rPr lang="en-US" dirty="0" err="1">
                <a:ea typeface="+mn-lt"/>
                <a:cs typeface="+mn-lt"/>
              </a:rPr>
              <a:t>mais</a:t>
            </a:r>
            <a:r>
              <a:rPr lang="en-US" dirty="0">
                <a:ea typeface="+mn-lt"/>
                <a:cs typeface="+mn-lt"/>
              </a:rPr>
              <a:t> augmentation </a:t>
            </a:r>
            <a:endParaRPr lang="en-US" dirty="0"/>
          </a:p>
        </p:txBody>
      </p:sp>
      <p:grpSp>
        <p:nvGrpSpPr>
          <p:cNvPr id="71" name="Group 71">
            <a:extLst>
              <a:ext uri="{FF2B5EF4-FFF2-40B4-BE49-F238E27FC236}">
                <a16:creationId xmlns:a16="http://schemas.microsoft.com/office/drawing/2014/main" id="{A9A3B735-54E2-4D95-A245-5BA856818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951" y="5916267"/>
            <a:ext cx="12062645" cy="539682"/>
            <a:chOff x="50951" y="5916267"/>
            <a:chExt cx="12062645" cy="539682"/>
          </a:xfrm>
        </p:grpSpPr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0AA7D8B6-D845-468C-AEEA-041E24C00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74587" y="6001132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2">
              <a:extLst>
                <a:ext uri="{FF2B5EF4-FFF2-40B4-BE49-F238E27FC236}">
                  <a16:creationId xmlns:a16="http://schemas.microsoft.com/office/drawing/2014/main" id="{11769E07-4D97-44F0-925C-A14602491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9334" y="5964936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E4A2189D-5B4E-42D2-B6E0-2A2CFBDA1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59830" y="6286449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9">
              <a:extLst>
                <a:ext uri="{FF2B5EF4-FFF2-40B4-BE49-F238E27FC236}">
                  <a16:creationId xmlns:a16="http://schemas.microsoft.com/office/drawing/2014/main" id="{66FD54A5-B674-4D17-A65B-944971C78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9871" y="6206364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0">
              <a:extLst>
                <a:ext uri="{FF2B5EF4-FFF2-40B4-BE49-F238E27FC236}">
                  <a16:creationId xmlns:a16="http://schemas.microsoft.com/office/drawing/2014/main" id="{B54F4C78-F4CD-4D0F-B253-88D228F6A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3557" y="5938924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1">
              <a:extLst>
                <a:ext uri="{FF2B5EF4-FFF2-40B4-BE49-F238E27FC236}">
                  <a16:creationId xmlns:a16="http://schemas.microsoft.com/office/drawing/2014/main" id="{FFFF9C25-70A8-42C2-A7DE-574D066DF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64487" y="59252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2">
              <a:extLst>
                <a:ext uri="{FF2B5EF4-FFF2-40B4-BE49-F238E27FC236}">
                  <a16:creationId xmlns:a16="http://schemas.microsoft.com/office/drawing/2014/main" id="{E98277E5-59FD-41F1-82B6-91AE3F11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7629" y="593421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3">
              <a:extLst>
                <a:ext uri="{FF2B5EF4-FFF2-40B4-BE49-F238E27FC236}">
                  <a16:creationId xmlns:a16="http://schemas.microsoft.com/office/drawing/2014/main" id="{14EBCE55-C6D3-4D3C-9F20-C4BD18A1C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5577" y="591626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9">
              <a:extLst>
                <a:ext uri="{FF2B5EF4-FFF2-40B4-BE49-F238E27FC236}">
                  <a16:creationId xmlns:a16="http://schemas.microsoft.com/office/drawing/2014/main" id="{5D5866ED-D858-4C92-BA1D-48FAF7833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839" y="5933571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90">
              <a:extLst>
                <a:ext uri="{FF2B5EF4-FFF2-40B4-BE49-F238E27FC236}">
                  <a16:creationId xmlns:a16="http://schemas.microsoft.com/office/drawing/2014/main" id="{E87100F3-948D-4243-84CB-29EF2A39B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6124" y="600113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5">
              <a:extLst>
                <a:ext uri="{FF2B5EF4-FFF2-40B4-BE49-F238E27FC236}">
                  <a16:creationId xmlns:a16="http://schemas.microsoft.com/office/drawing/2014/main" id="{D6649540-9040-4EEE-A0C4-572615E2A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7089" y="617657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7">
              <a:extLst>
                <a:ext uri="{FF2B5EF4-FFF2-40B4-BE49-F238E27FC236}">
                  <a16:creationId xmlns:a16="http://schemas.microsoft.com/office/drawing/2014/main" id="{3A896369-1B66-4309-8586-65CA1CD10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1801" y="620024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08">
              <a:extLst>
                <a:ext uri="{FF2B5EF4-FFF2-40B4-BE49-F238E27FC236}">
                  <a16:creationId xmlns:a16="http://schemas.microsoft.com/office/drawing/2014/main" id="{496CEF3A-A9D0-4437-A1DB-411327542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527" y="620024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09">
              <a:extLst>
                <a:ext uri="{FF2B5EF4-FFF2-40B4-BE49-F238E27FC236}">
                  <a16:creationId xmlns:a16="http://schemas.microsoft.com/office/drawing/2014/main" id="{34CCF3A1-3274-4DB2-B7EF-219D0A5C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4654" y="620350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11">
              <a:extLst>
                <a:ext uri="{FF2B5EF4-FFF2-40B4-BE49-F238E27FC236}">
                  <a16:creationId xmlns:a16="http://schemas.microsoft.com/office/drawing/2014/main" id="{9A605FE2-6A58-494D-927A-B82AEC891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5893" y="621574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12">
              <a:extLst>
                <a:ext uri="{FF2B5EF4-FFF2-40B4-BE49-F238E27FC236}">
                  <a16:creationId xmlns:a16="http://schemas.microsoft.com/office/drawing/2014/main" id="{E1B36634-086A-4A82-8CAF-8110ECE64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065" y="59661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22">
              <a:extLst>
                <a:ext uri="{FF2B5EF4-FFF2-40B4-BE49-F238E27FC236}">
                  <a16:creationId xmlns:a16="http://schemas.microsoft.com/office/drawing/2014/main" id="{543B9DA6-0A96-4903-B621-240744036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05488" y="6316001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62">
              <a:extLst>
                <a:ext uri="{FF2B5EF4-FFF2-40B4-BE49-F238E27FC236}">
                  <a16:creationId xmlns:a16="http://schemas.microsoft.com/office/drawing/2014/main" id="{42763548-E8B0-4544-84B5-7B889ED77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99497" y="59510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3">
              <a:extLst>
                <a:ext uri="{FF2B5EF4-FFF2-40B4-BE49-F238E27FC236}">
                  <a16:creationId xmlns:a16="http://schemas.microsoft.com/office/drawing/2014/main" id="{1A45674C-6A86-4F7E-AE7E-6E5B851EA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10552" y="597271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64">
              <a:extLst>
                <a:ext uri="{FF2B5EF4-FFF2-40B4-BE49-F238E27FC236}">
                  <a16:creationId xmlns:a16="http://schemas.microsoft.com/office/drawing/2014/main" id="{242E34B3-4E6E-4B6D-BBF4-4ECFB6D2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50483" y="596575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5">
              <a:extLst>
                <a:ext uri="{FF2B5EF4-FFF2-40B4-BE49-F238E27FC236}">
                  <a16:creationId xmlns:a16="http://schemas.microsoft.com/office/drawing/2014/main" id="{8F84DCA9-8C6F-4F39-8103-2B8FA8EE3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91864" y="598370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66">
              <a:extLst>
                <a:ext uri="{FF2B5EF4-FFF2-40B4-BE49-F238E27FC236}">
                  <a16:creationId xmlns:a16="http://schemas.microsoft.com/office/drawing/2014/main" id="{54980C00-FBE5-4175-B3B9-6087A03AE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49748" y="5974729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67">
              <a:extLst>
                <a:ext uri="{FF2B5EF4-FFF2-40B4-BE49-F238E27FC236}">
                  <a16:creationId xmlns:a16="http://schemas.microsoft.com/office/drawing/2014/main" id="{056A1AA1-39CA-4F27-90E5-6C61700B8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55742" y="5977993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68">
              <a:extLst>
                <a:ext uri="{FF2B5EF4-FFF2-40B4-BE49-F238E27FC236}">
                  <a16:creationId xmlns:a16="http://schemas.microsoft.com/office/drawing/2014/main" id="{FBAB5483-5590-4051-98D4-6AE210CF2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125" y="596901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69">
              <a:extLst>
                <a:ext uri="{FF2B5EF4-FFF2-40B4-BE49-F238E27FC236}">
                  <a16:creationId xmlns:a16="http://schemas.microsoft.com/office/drawing/2014/main" id="{66DCC39E-7F5C-4041-BDE1-D661699B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25347" y="598125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70">
              <a:extLst>
                <a:ext uri="{FF2B5EF4-FFF2-40B4-BE49-F238E27FC236}">
                  <a16:creationId xmlns:a16="http://schemas.microsoft.com/office/drawing/2014/main" id="{FAD30A9E-4601-4025-9567-23015EF0F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05784" y="6041644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71">
              <a:extLst>
                <a:ext uri="{FF2B5EF4-FFF2-40B4-BE49-F238E27FC236}">
                  <a16:creationId xmlns:a16="http://schemas.microsoft.com/office/drawing/2014/main" id="{BD8A0A08-4CB0-45A8-A312-F69FED6A4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00734" y="598696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72">
              <a:extLst>
                <a:ext uri="{FF2B5EF4-FFF2-40B4-BE49-F238E27FC236}">
                  <a16:creationId xmlns:a16="http://schemas.microsoft.com/office/drawing/2014/main" id="{D56B6120-B694-4D67-AE19-BFD713EAE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3875" y="599023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3">
              <a:extLst>
                <a:ext uri="{FF2B5EF4-FFF2-40B4-BE49-F238E27FC236}">
                  <a16:creationId xmlns:a16="http://schemas.microsoft.com/office/drawing/2014/main" id="{5FC2F0B0-76D3-4103-A460-73572B5DC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75850" y="5993497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4">
              <a:extLst>
                <a:ext uri="{FF2B5EF4-FFF2-40B4-BE49-F238E27FC236}">
                  <a16:creationId xmlns:a16="http://schemas.microsoft.com/office/drawing/2014/main" id="{9F31AF69-9EF8-4598-AC0D-40824CAED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66519" y="5999210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75">
              <a:extLst>
                <a:ext uri="{FF2B5EF4-FFF2-40B4-BE49-F238E27FC236}">
                  <a16:creationId xmlns:a16="http://schemas.microsoft.com/office/drawing/2014/main" id="{BABFA31C-08A2-4A84-BC24-57620041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4129" y="592984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7">
              <a:extLst>
                <a:ext uri="{FF2B5EF4-FFF2-40B4-BE49-F238E27FC236}">
                  <a16:creationId xmlns:a16="http://schemas.microsoft.com/office/drawing/2014/main" id="{2E14A454-CFDC-469D-AAC8-0AECD3436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5260" y="601471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85">
              <a:extLst>
                <a:ext uri="{FF2B5EF4-FFF2-40B4-BE49-F238E27FC236}">
                  <a16:creationId xmlns:a16="http://schemas.microsoft.com/office/drawing/2014/main" id="{4F28944F-2222-438F-B8BF-289400FA4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06059" y="6029402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87">
              <a:extLst>
                <a:ext uri="{FF2B5EF4-FFF2-40B4-BE49-F238E27FC236}">
                  <a16:creationId xmlns:a16="http://schemas.microsoft.com/office/drawing/2014/main" id="{10583A59-F6FC-4383-951E-4DEA803E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22284" y="604164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88">
              <a:extLst>
                <a:ext uri="{FF2B5EF4-FFF2-40B4-BE49-F238E27FC236}">
                  <a16:creationId xmlns:a16="http://schemas.microsoft.com/office/drawing/2014/main" id="{01E36E36-80DB-4588-B48C-C10A2CC64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90921" y="604735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1">
              <a:extLst>
                <a:ext uri="{FF2B5EF4-FFF2-40B4-BE49-F238E27FC236}">
                  <a16:creationId xmlns:a16="http://schemas.microsoft.com/office/drawing/2014/main" id="{82340FC1-013D-48B7-B3F7-917F649FA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4593" y="621454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92">
              <a:extLst>
                <a:ext uri="{FF2B5EF4-FFF2-40B4-BE49-F238E27FC236}">
                  <a16:creationId xmlns:a16="http://schemas.microsoft.com/office/drawing/2014/main" id="{2A4816D6-34F0-433A-9ACB-C1D2A52C0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88834" y="622280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3">
              <a:extLst>
                <a:ext uri="{FF2B5EF4-FFF2-40B4-BE49-F238E27FC236}">
                  <a16:creationId xmlns:a16="http://schemas.microsoft.com/office/drawing/2014/main" id="{67942CD3-43C9-4530-9C50-47E288DB5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00129" y="622280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94">
              <a:extLst>
                <a:ext uri="{FF2B5EF4-FFF2-40B4-BE49-F238E27FC236}">
                  <a16:creationId xmlns:a16="http://schemas.microsoft.com/office/drawing/2014/main" id="{11861164-AD4A-41ED-AF99-4972D60EA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88824" y="625054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5">
              <a:extLst>
                <a:ext uri="{FF2B5EF4-FFF2-40B4-BE49-F238E27FC236}">
                  <a16:creationId xmlns:a16="http://schemas.microsoft.com/office/drawing/2014/main" id="{E2B208F9-EDC1-4C32-9D59-30C273C08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38524" y="624564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96">
              <a:extLst>
                <a:ext uri="{FF2B5EF4-FFF2-40B4-BE49-F238E27FC236}">
                  <a16:creationId xmlns:a16="http://schemas.microsoft.com/office/drawing/2014/main" id="{7A7C7DA6-7A32-4CCE-AB8E-59036A6C5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95222" y="625952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7">
              <a:extLst>
                <a:ext uri="{FF2B5EF4-FFF2-40B4-BE49-F238E27FC236}">
                  <a16:creationId xmlns:a16="http://schemas.microsoft.com/office/drawing/2014/main" id="{510879FA-373B-43C3-9332-BBE87A6FC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8890" y="626196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98">
              <a:extLst>
                <a:ext uri="{FF2B5EF4-FFF2-40B4-BE49-F238E27FC236}">
                  <a16:creationId xmlns:a16="http://schemas.microsoft.com/office/drawing/2014/main" id="{66AFA0BE-4521-4076-A5AD-FC7031749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70482" y="626196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9">
              <a:extLst>
                <a:ext uri="{FF2B5EF4-FFF2-40B4-BE49-F238E27FC236}">
                  <a16:creationId xmlns:a16="http://schemas.microsoft.com/office/drawing/2014/main" id="{0598DD74-9791-420B-B5ED-355B654B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39874" y="626074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00">
              <a:extLst>
                <a:ext uri="{FF2B5EF4-FFF2-40B4-BE49-F238E27FC236}">
                  <a16:creationId xmlns:a16="http://schemas.microsoft.com/office/drawing/2014/main" id="{038F7AA7-B635-4496-AD3E-A234340BD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6015" y="626196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01">
              <a:extLst>
                <a:ext uri="{FF2B5EF4-FFF2-40B4-BE49-F238E27FC236}">
                  <a16:creationId xmlns:a16="http://schemas.microsoft.com/office/drawing/2014/main" id="{5E017948-9D66-4417-8B88-4BD1532AC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13228" y="626849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2">
              <a:extLst>
                <a:ext uri="{FF2B5EF4-FFF2-40B4-BE49-F238E27FC236}">
                  <a16:creationId xmlns:a16="http://schemas.microsoft.com/office/drawing/2014/main" id="{AB333295-A36E-46DB-82A5-E78E0498D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91006" y="627176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03">
              <a:extLst>
                <a:ext uri="{FF2B5EF4-FFF2-40B4-BE49-F238E27FC236}">
                  <a16:creationId xmlns:a16="http://schemas.microsoft.com/office/drawing/2014/main" id="{D10C99A3-BB78-4269-87D4-8287B8363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53313" y="627747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04">
              <a:extLst>
                <a:ext uri="{FF2B5EF4-FFF2-40B4-BE49-F238E27FC236}">
                  <a16:creationId xmlns:a16="http://schemas.microsoft.com/office/drawing/2014/main" id="{856A8AAC-D0EA-4685-9283-E8A01ED70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2579" y="627747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3">
              <a:extLst>
                <a:ext uri="{FF2B5EF4-FFF2-40B4-BE49-F238E27FC236}">
                  <a16:creationId xmlns:a16="http://schemas.microsoft.com/office/drawing/2014/main" id="{EE545004-D464-4D04-B11F-475909042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90800" y="632317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14">
              <a:extLst>
                <a:ext uri="{FF2B5EF4-FFF2-40B4-BE49-F238E27FC236}">
                  <a16:creationId xmlns:a16="http://schemas.microsoft.com/office/drawing/2014/main" id="{50289B97-B071-455F-8540-982742C43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7254" y="632317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15">
              <a:extLst>
                <a:ext uri="{FF2B5EF4-FFF2-40B4-BE49-F238E27FC236}">
                  <a16:creationId xmlns:a16="http://schemas.microsoft.com/office/drawing/2014/main" id="{CEF2EFFE-7947-4C37-8ABD-398F392C0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20108" y="632888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7">
              <a:extLst>
                <a:ext uri="{FF2B5EF4-FFF2-40B4-BE49-F238E27FC236}">
                  <a16:creationId xmlns:a16="http://schemas.microsoft.com/office/drawing/2014/main" id="{E8391CC5-D4B9-4E26-ABCD-D6C4BC235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15345" y="634112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8">
              <a:extLst>
                <a:ext uri="{FF2B5EF4-FFF2-40B4-BE49-F238E27FC236}">
                  <a16:creationId xmlns:a16="http://schemas.microsoft.com/office/drawing/2014/main" id="{71A5B932-E608-49E3-8ED1-4DBAAE919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05534" y="62774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19">
              <a:extLst>
                <a:ext uri="{FF2B5EF4-FFF2-40B4-BE49-F238E27FC236}">
                  <a16:creationId xmlns:a16="http://schemas.microsoft.com/office/drawing/2014/main" id="{EAA3BF46-C387-4232-844F-B2D45C1D2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0731" y="624664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00">
              <a:extLst>
                <a:ext uri="{FF2B5EF4-FFF2-40B4-BE49-F238E27FC236}">
                  <a16:creationId xmlns:a16="http://schemas.microsoft.com/office/drawing/2014/main" id="{AB415331-61BA-49F4-9FFD-39B628481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67614" y="6261967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79">
              <a:extLst>
                <a:ext uri="{FF2B5EF4-FFF2-40B4-BE49-F238E27FC236}">
                  <a16:creationId xmlns:a16="http://schemas.microsoft.com/office/drawing/2014/main" id="{8FF6D6DA-64DD-4D39-931B-9B97E01A3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76945" y="627875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80">
              <a:extLst>
                <a:ext uri="{FF2B5EF4-FFF2-40B4-BE49-F238E27FC236}">
                  <a16:creationId xmlns:a16="http://schemas.microsoft.com/office/drawing/2014/main" id="{2CEBA427-3E6A-48B0-9040-931C62AAC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70631" y="6011316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81">
              <a:extLst>
                <a:ext uri="{FF2B5EF4-FFF2-40B4-BE49-F238E27FC236}">
                  <a16:creationId xmlns:a16="http://schemas.microsoft.com/office/drawing/2014/main" id="{65D81449-8208-4635-9339-4C8FE89BB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61561" y="599763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82">
              <a:extLst>
                <a:ext uri="{FF2B5EF4-FFF2-40B4-BE49-F238E27FC236}">
                  <a16:creationId xmlns:a16="http://schemas.microsoft.com/office/drawing/2014/main" id="{954A6F89-BF29-464D-9561-97822F099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34703" y="6006611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83">
              <a:extLst>
                <a:ext uri="{FF2B5EF4-FFF2-40B4-BE49-F238E27FC236}">
                  <a16:creationId xmlns:a16="http://schemas.microsoft.com/office/drawing/2014/main" id="{67C81528-252F-43EA-BAC6-ED0A1186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62651" y="5988659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89">
              <a:extLst>
                <a:ext uri="{FF2B5EF4-FFF2-40B4-BE49-F238E27FC236}">
                  <a16:creationId xmlns:a16="http://schemas.microsoft.com/office/drawing/2014/main" id="{D4AAA683-AC21-4857-A7D8-552A3DC9B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49913" y="600596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90">
              <a:extLst>
                <a:ext uri="{FF2B5EF4-FFF2-40B4-BE49-F238E27FC236}">
                  <a16:creationId xmlns:a16="http://schemas.microsoft.com/office/drawing/2014/main" id="{BFD93668-5C98-45C9-BA73-EBDE21510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63198" y="6073524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05">
              <a:extLst>
                <a:ext uri="{FF2B5EF4-FFF2-40B4-BE49-F238E27FC236}">
                  <a16:creationId xmlns:a16="http://schemas.microsoft.com/office/drawing/2014/main" id="{76866F09-A7B0-420E-A8F1-CC0C5CC24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94163" y="6248971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07">
              <a:extLst>
                <a:ext uri="{FF2B5EF4-FFF2-40B4-BE49-F238E27FC236}">
                  <a16:creationId xmlns:a16="http://schemas.microsoft.com/office/drawing/2014/main" id="{9D2D6D19-1C81-46DC-B49C-E7AA0817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68875" y="6272635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08">
              <a:extLst>
                <a:ext uri="{FF2B5EF4-FFF2-40B4-BE49-F238E27FC236}">
                  <a16:creationId xmlns:a16="http://schemas.microsoft.com/office/drawing/2014/main" id="{4AF7B011-7C75-48AD-BBBF-4FE1834A6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00601" y="6272635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09">
              <a:extLst>
                <a:ext uri="{FF2B5EF4-FFF2-40B4-BE49-F238E27FC236}">
                  <a16:creationId xmlns:a16="http://schemas.microsoft.com/office/drawing/2014/main" id="{305124B5-EFC4-4F14-9182-23A3280A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01728" y="6275901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11">
              <a:extLst>
                <a:ext uri="{FF2B5EF4-FFF2-40B4-BE49-F238E27FC236}">
                  <a16:creationId xmlns:a16="http://schemas.microsoft.com/office/drawing/2014/main" id="{45166B1B-FC43-48DA-A810-13BADEF81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42967" y="6288141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12">
              <a:extLst>
                <a:ext uri="{FF2B5EF4-FFF2-40B4-BE49-F238E27FC236}">
                  <a16:creationId xmlns:a16="http://schemas.microsoft.com/office/drawing/2014/main" id="{15846AE5-CF5B-452A-BDBB-ABC69690D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5342" y="599314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2">
              <a:extLst>
                <a:ext uri="{FF2B5EF4-FFF2-40B4-BE49-F238E27FC236}">
                  <a16:creationId xmlns:a16="http://schemas.microsoft.com/office/drawing/2014/main" id="{3DB2496D-CE28-4700-AA6B-FA4E60A94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96571" y="6023456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3">
              <a:extLst>
                <a:ext uri="{FF2B5EF4-FFF2-40B4-BE49-F238E27FC236}">
                  <a16:creationId xmlns:a16="http://schemas.microsoft.com/office/drawing/2014/main" id="{561D8232-C449-46E2-BB87-922BD4DAE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07626" y="6045105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4">
              <a:extLst>
                <a:ext uri="{FF2B5EF4-FFF2-40B4-BE49-F238E27FC236}">
                  <a16:creationId xmlns:a16="http://schemas.microsoft.com/office/drawing/2014/main" id="{C0352A08-1998-4E8B-9E16-ABE077AF0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47557" y="6038145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5">
              <a:extLst>
                <a:ext uri="{FF2B5EF4-FFF2-40B4-BE49-F238E27FC236}">
                  <a16:creationId xmlns:a16="http://schemas.microsoft.com/office/drawing/2014/main" id="{9FD7260F-CF29-4931-A348-235EFAFB6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88938" y="605609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6">
              <a:extLst>
                <a:ext uri="{FF2B5EF4-FFF2-40B4-BE49-F238E27FC236}">
                  <a16:creationId xmlns:a16="http://schemas.microsoft.com/office/drawing/2014/main" id="{CCF55F8B-03C0-4AA3-B4A7-2F6C21D34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46822" y="6047121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7">
              <a:extLst>
                <a:ext uri="{FF2B5EF4-FFF2-40B4-BE49-F238E27FC236}">
                  <a16:creationId xmlns:a16="http://schemas.microsoft.com/office/drawing/2014/main" id="{2157B0E0-DFE1-40C8-93E2-25059E010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52816" y="605038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8">
              <a:extLst>
                <a:ext uri="{FF2B5EF4-FFF2-40B4-BE49-F238E27FC236}">
                  <a16:creationId xmlns:a16="http://schemas.microsoft.com/office/drawing/2014/main" id="{90A4BF9D-CDDE-435D-BB05-D240632FE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34199" y="6041408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9">
              <a:extLst>
                <a:ext uri="{FF2B5EF4-FFF2-40B4-BE49-F238E27FC236}">
                  <a16:creationId xmlns:a16="http://schemas.microsoft.com/office/drawing/2014/main" id="{9BDEA0B2-531B-48B0-AB13-4B3451568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22421" y="6053650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71">
              <a:extLst>
                <a:ext uri="{FF2B5EF4-FFF2-40B4-BE49-F238E27FC236}">
                  <a16:creationId xmlns:a16="http://schemas.microsoft.com/office/drawing/2014/main" id="{A8BFB17A-EAE6-4C93-885B-6299466A2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7808" y="6059361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72">
              <a:extLst>
                <a:ext uri="{FF2B5EF4-FFF2-40B4-BE49-F238E27FC236}">
                  <a16:creationId xmlns:a16="http://schemas.microsoft.com/office/drawing/2014/main" id="{07A67F34-97BE-480B-A85B-DEAEEB45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70949" y="6062624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73">
              <a:extLst>
                <a:ext uri="{FF2B5EF4-FFF2-40B4-BE49-F238E27FC236}">
                  <a16:creationId xmlns:a16="http://schemas.microsoft.com/office/drawing/2014/main" id="{6C4408FA-D405-4819-A9B5-7E4137AEB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72924" y="6065889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74">
              <a:extLst>
                <a:ext uri="{FF2B5EF4-FFF2-40B4-BE49-F238E27FC236}">
                  <a16:creationId xmlns:a16="http://schemas.microsoft.com/office/drawing/2014/main" id="{83277647-FA05-4345-8145-D5ED7903A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951" y="5947800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75">
              <a:extLst>
                <a:ext uri="{FF2B5EF4-FFF2-40B4-BE49-F238E27FC236}">
                  <a16:creationId xmlns:a16="http://schemas.microsoft.com/office/drawing/2014/main" id="{4386FD15-4921-4493-A215-FEA31801B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01203" y="6002239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77">
              <a:extLst>
                <a:ext uri="{FF2B5EF4-FFF2-40B4-BE49-F238E27FC236}">
                  <a16:creationId xmlns:a16="http://schemas.microsoft.com/office/drawing/2014/main" id="{625D89BA-3D96-4949-8D68-AD594D322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52334" y="60871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88">
              <a:extLst>
                <a:ext uri="{FF2B5EF4-FFF2-40B4-BE49-F238E27FC236}">
                  <a16:creationId xmlns:a16="http://schemas.microsoft.com/office/drawing/2014/main" id="{58041442-9F1D-4E5E-A088-6727B2CF8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87995" y="611974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91">
              <a:extLst>
                <a:ext uri="{FF2B5EF4-FFF2-40B4-BE49-F238E27FC236}">
                  <a16:creationId xmlns:a16="http://schemas.microsoft.com/office/drawing/2014/main" id="{E732CC8A-1A71-462B-8562-DA75D35B5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81667" y="6286940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2">
              <a:extLst>
                <a:ext uri="{FF2B5EF4-FFF2-40B4-BE49-F238E27FC236}">
                  <a16:creationId xmlns:a16="http://schemas.microsoft.com/office/drawing/2014/main" id="{603E6FD8-AE4D-479C-92F3-A08E54E461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85908" y="629519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93">
              <a:extLst>
                <a:ext uri="{FF2B5EF4-FFF2-40B4-BE49-F238E27FC236}">
                  <a16:creationId xmlns:a16="http://schemas.microsoft.com/office/drawing/2014/main" id="{61C5ED2E-B41D-4C39-88BE-D67806E6B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97203" y="6295192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94">
              <a:extLst>
                <a:ext uri="{FF2B5EF4-FFF2-40B4-BE49-F238E27FC236}">
                  <a16:creationId xmlns:a16="http://schemas.microsoft.com/office/drawing/2014/main" id="{474F444C-C4D9-489A-B836-F83ED8070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5898" y="632293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5">
              <a:extLst>
                <a:ext uri="{FF2B5EF4-FFF2-40B4-BE49-F238E27FC236}">
                  <a16:creationId xmlns:a16="http://schemas.microsoft.com/office/drawing/2014/main" id="{FF589F3A-B301-484D-B5EF-D9E96DE8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35598" y="631804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96">
              <a:extLst>
                <a:ext uri="{FF2B5EF4-FFF2-40B4-BE49-F238E27FC236}">
                  <a16:creationId xmlns:a16="http://schemas.microsoft.com/office/drawing/2014/main" id="{97E0AEB5-AD04-4BE2-924F-FA1BB8BD6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92296" y="6331913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97">
              <a:extLst>
                <a:ext uri="{FF2B5EF4-FFF2-40B4-BE49-F238E27FC236}">
                  <a16:creationId xmlns:a16="http://schemas.microsoft.com/office/drawing/2014/main" id="{CE0B2D17-C3F7-4A41-BA4C-1FC311B9D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85964" y="6334361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8">
              <a:extLst>
                <a:ext uri="{FF2B5EF4-FFF2-40B4-BE49-F238E27FC236}">
                  <a16:creationId xmlns:a16="http://schemas.microsoft.com/office/drawing/2014/main" id="{F15034BD-6C17-469B-85AF-148EA0F74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67556" y="6334361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99">
              <a:extLst>
                <a:ext uri="{FF2B5EF4-FFF2-40B4-BE49-F238E27FC236}">
                  <a16:creationId xmlns:a16="http://schemas.microsoft.com/office/drawing/2014/main" id="{7B6742E3-DB37-4077-8690-AC1A02780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4758" y="6333136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00">
              <a:extLst>
                <a:ext uri="{FF2B5EF4-FFF2-40B4-BE49-F238E27FC236}">
                  <a16:creationId xmlns:a16="http://schemas.microsoft.com/office/drawing/2014/main" id="{745F2439-5B8E-4E05-866E-896C0F5BE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3089" y="6334360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01">
              <a:extLst>
                <a:ext uri="{FF2B5EF4-FFF2-40B4-BE49-F238E27FC236}">
                  <a16:creationId xmlns:a16="http://schemas.microsoft.com/office/drawing/2014/main" id="{4CD231E8-DFF5-4403-AFD6-EDB105AF2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68469" y="63408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02">
              <a:extLst>
                <a:ext uri="{FF2B5EF4-FFF2-40B4-BE49-F238E27FC236}">
                  <a16:creationId xmlns:a16="http://schemas.microsoft.com/office/drawing/2014/main" id="{186F08A0-4B07-4ED4-AA2E-F53E61E77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88080" y="6344153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03">
              <a:extLst>
                <a:ext uri="{FF2B5EF4-FFF2-40B4-BE49-F238E27FC236}">
                  <a16:creationId xmlns:a16="http://schemas.microsoft.com/office/drawing/2014/main" id="{143F4736-A980-42E1-B7AA-4154BD0FA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72695" y="630205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04">
              <a:extLst>
                <a:ext uri="{FF2B5EF4-FFF2-40B4-BE49-F238E27FC236}">
                  <a16:creationId xmlns:a16="http://schemas.microsoft.com/office/drawing/2014/main" id="{2B7EF984-B6CC-4990-B9D8-E999A41F9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99653" y="634986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13">
              <a:extLst>
                <a:ext uri="{FF2B5EF4-FFF2-40B4-BE49-F238E27FC236}">
                  <a16:creationId xmlns:a16="http://schemas.microsoft.com/office/drawing/2014/main" id="{701390DA-498F-40EE-B86D-9C1288CCD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7874" y="639556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14">
              <a:extLst>
                <a:ext uri="{FF2B5EF4-FFF2-40B4-BE49-F238E27FC236}">
                  <a16:creationId xmlns:a16="http://schemas.microsoft.com/office/drawing/2014/main" id="{8349FDB4-AF3A-4F35-82C0-1D4092965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54328" y="6395562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15">
              <a:extLst>
                <a:ext uri="{FF2B5EF4-FFF2-40B4-BE49-F238E27FC236}">
                  <a16:creationId xmlns:a16="http://schemas.microsoft.com/office/drawing/2014/main" id="{96A26B04-1F0B-4D75-8922-93B734D7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17182" y="6401275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17">
              <a:extLst>
                <a:ext uri="{FF2B5EF4-FFF2-40B4-BE49-F238E27FC236}">
                  <a16:creationId xmlns:a16="http://schemas.microsoft.com/office/drawing/2014/main" id="{C6200836-2571-4275-B8D2-450E99ED2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70586" y="6413516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6" name="ZoneTexte 175">
            <a:extLst>
              <a:ext uri="{FF2B5EF4-FFF2-40B4-BE49-F238E27FC236}">
                <a16:creationId xmlns:a16="http://schemas.microsoft.com/office/drawing/2014/main" id="{5D1729FB-A3A8-49FA-ABB2-31CACC38013E}"/>
              </a:ext>
            </a:extLst>
          </p:cNvPr>
          <p:cNvSpPr txBox="1"/>
          <p:nvPr/>
        </p:nvSpPr>
        <p:spPr>
          <a:xfrm>
            <a:off x="395121" y="274594"/>
            <a:ext cx="11363322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Evolution de la variabilité du temps passé par les visiteurs sur le site web (pour les sessions ayant abouti à un achat).</a:t>
            </a:r>
            <a:endParaRPr lang="fr-FR">
              <a:solidFill>
                <a:schemeClr val="tx2"/>
              </a:solidFill>
              <a:ea typeface="+mj-ea"/>
              <a:cs typeface="+mj-cs"/>
            </a:endParaRPr>
          </a:p>
        </p:txBody>
      </p:sp>
      <p:pic>
        <p:nvPicPr>
          <p:cNvPr id="2" name="Image 4">
            <a:extLst>
              <a:ext uri="{FF2B5EF4-FFF2-40B4-BE49-F238E27FC236}">
                <a16:creationId xmlns:a16="http://schemas.microsoft.com/office/drawing/2014/main" id="{160705C5-92E8-0B42-C1AB-E41014DD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612" y="1346201"/>
            <a:ext cx="7128041" cy="551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8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1B0DAD3-DAD3-4D41-8EF0-B03422E47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/>
          </a:solidFill>
        </p:grpSpPr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729F7DF5-CF56-4F67-9883-903E49BE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B7E65000-B427-4CEF-B2A9-ECA839855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1D82BADA-E191-4C51-A377-7D1EA989D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C074E073-07CB-4DD6-BFC8-E9FD63D4A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211152B9-90BD-4804-BCC5-4B0FEEF37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941B26CC-1C9B-4149-9647-3A0E0C9D2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7576EDD8-60BD-4230-9FE5-5302F9120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F68478BC-1899-4718-B999-C7EE2F6F5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B02BAA58-19A0-4BE5-8596-7AF02A91C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ED0FD3ED-A6B2-480A-8B6C-36B492164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46C958D0-B4D1-4E20-87DA-CDF757B56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3E2B5B4A-13C5-4187-BF16-1B0C4EC6D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8B7A471E-57F9-4AC4-B3DE-6A75C2A490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0" name="Freeform 51">
              <a:extLst>
                <a:ext uri="{FF2B5EF4-FFF2-40B4-BE49-F238E27FC236}">
                  <a16:creationId xmlns:a16="http://schemas.microsoft.com/office/drawing/2014/main" id="{01E6B5E8-B33D-4D70-B30A-823D655388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1" name="Freeform 52">
              <a:extLst>
                <a:ext uri="{FF2B5EF4-FFF2-40B4-BE49-F238E27FC236}">
                  <a16:creationId xmlns:a16="http://schemas.microsoft.com/office/drawing/2014/main" id="{04BD65AE-3613-409E-859A-F5E47E7ED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2" name="Freeform 53">
              <a:extLst>
                <a:ext uri="{FF2B5EF4-FFF2-40B4-BE49-F238E27FC236}">
                  <a16:creationId xmlns:a16="http://schemas.microsoft.com/office/drawing/2014/main" id="{6AC52B47-CF30-4905-A913-8016FD7DF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3" name="Freeform 54">
              <a:extLst>
                <a:ext uri="{FF2B5EF4-FFF2-40B4-BE49-F238E27FC236}">
                  <a16:creationId xmlns:a16="http://schemas.microsoft.com/office/drawing/2014/main" id="{945DD375-89B4-4594-879C-C88E3E07E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4" name="Freeform 55">
              <a:extLst>
                <a:ext uri="{FF2B5EF4-FFF2-40B4-BE49-F238E27FC236}">
                  <a16:creationId xmlns:a16="http://schemas.microsoft.com/office/drawing/2014/main" id="{4EF2ED92-CD73-4432-B715-54794B6CC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5" name="Freeform 56">
              <a:extLst>
                <a:ext uri="{FF2B5EF4-FFF2-40B4-BE49-F238E27FC236}">
                  <a16:creationId xmlns:a16="http://schemas.microsoft.com/office/drawing/2014/main" id="{4C080334-01D5-4AEE-B802-115F8FF4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6" name="Freeform 57">
              <a:extLst>
                <a:ext uri="{FF2B5EF4-FFF2-40B4-BE49-F238E27FC236}">
                  <a16:creationId xmlns:a16="http://schemas.microsoft.com/office/drawing/2014/main" id="{5B2CD9BC-4DF9-4317-9F4F-168D1E48F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7" name="Freeform 59">
              <a:extLst>
                <a:ext uri="{FF2B5EF4-FFF2-40B4-BE49-F238E27FC236}">
                  <a16:creationId xmlns:a16="http://schemas.microsoft.com/office/drawing/2014/main" id="{9ED340BE-C2EA-4C3D-9E5F-49D0601E2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8" name="Freeform 60">
              <a:extLst>
                <a:ext uri="{FF2B5EF4-FFF2-40B4-BE49-F238E27FC236}">
                  <a16:creationId xmlns:a16="http://schemas.microsoft.com/office/drawing/2014/main" id="{F83C564A-309A-4BE2-A1B7-CB9000A40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9" name="Freeform 61">
              <a:extLst>
                <a:ext uri="{FF2B5EF4-FFF2-40B4-BE49-F238E27FC236}">
                  <a16:creationId xmlns:a16="http://schemas.microsoft.com/office/drawing/2014/main" id="{6DB3A353-2237-4080-B766-F62A628B3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0" name="Freeform 5">
              <a:extLst>
                <a:ext uri="{FF2B5EF4-FFF2-40B4-BE49-F238E27FC236}">
                  <a16:creationId xmlns:a16="http://schemas.microsoft.com/office/drawing/2014/main" id="{F97333D1-A657-49E4-BCD3-47476A14C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1" name="Freeform 6">
              <a:extLst>
                <a:ext uri="{FF2B5EF4-FFF2-40B4-BE49-F238E27FC236}">
                  <a16:creationId xmlns:a16="http://schemas.microsoft.com/office/drawing/2014/main" id="{D848B0DC-182E-4466-BC72-7D1D16380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2" name="Freeform 7">
              <a:extLst>
                <a:ext uri="{FF2B5EF4-FFF2-40B4-BE49-F238E27FC236}">
                  <a16:creationId xmlns:a16="http://schemas.microsoft.com/office/drawing/2014/main" id="{60CE5FE2-5C67-4168-A845-1851C07B7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3" name="Freeform 8">
              <a:extLst>
                <a:ext uri="{FF2B5EF4-FFF2-40B4-BE49-F238E27FC236}">
                  <a16:creationId xmlns:a16="http://schemas.microsoft.com/office/drawing/2014/main" id="{FFD9F71E-ACAB-4435-8558-5C891704E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4" name="Freeform 9">
              <a:extLst>
                <a:ext uri="{FF2B5EF4-FFF2-40B4-BE49-F238E27FC236}">
                  <a16:creationId xmlns:a16="http://schemas.microsoft.com/office/drawing/2014/main" id="{D8F3C4EF-CAB3-477F-9BE6-7AE0EE086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5" name="Freeform 11">
              <a:extLst>
                <a:ext uri="{FF2B5EF4-FFF2-40B4-BE49-F238E27FC236}">
                  <a16:creationId xmlns:a16="http://schemas.microsoft.com/office/drawing/2014/main" id="{99F3B109-2DD1-4023-AB8C-C4CFFBC1E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6" name="Freeform 12">
              <a:extLst>
                <a:ext uri="{FF2B5EF4-FFF2-40B4-BE49-F238E27FC236}">
                  <a16:creationId xmlns:a16="http://schemas.microsoft.com/office/drawing/2014/main" id="{AEE61596-3CEF-4CF6-A4FA-226265438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7" name="Freeform 13">
              <a:extLst>
                <a:ext uri="{FF2B5EF4-FFF2-40B4-BE49-F238E27FC236}">
                  <a16:creationId xmlns:a16="http://schemas.microsoft.com/office/drawing/2014/main" id="{ACA5CDA1-D484-482B-924A-C21EFFB26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8" name="Freeform 14">
              <a:extLst>
                <a:ext uri="{FF2B5EF4-FFF2-40B4-BE49-F238E27FC236}">
                  <a16:creationId xmlns:a16="http://schemas.microsoft.com/office/drawing/2014/main" id="{8BAD048C-9E22-4DAB-BB3C-8978DFC7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9" name="Freeform 16">
              <a:extLst>
                <a:ext uri="{FF2B5EF4-FFF2-40B4-BE49-F238E27FC236}">
                  <a16:creationId xmlns:a16="http://schemas.microsoft.com/office/drawing/2014/main" id="{1A2637B3-8C74-4B55-872D-CFE1F1929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0" name="Freeform 17">
              <a:extLst>
                <a:ext uri="{FF2B5EF4-FFF2-40B4-BE49-F238E27FC236}">
                  <a16:creationId xmlns:a16="http://schemas.microsoft.com/office/drawing/2014/main" id="{C73B0390-BD3E-4AFB-ADF3-676ECF890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1" name="Freeform 21">
              <a:extLst>
                <a:ext uri="{FF2B5EF4-FFF2-40B4-BE49-F238E27FC236}">
                  <a16:creationId xmlns:a16="http://schemas.microsoft.com/office/drawing/2014/main" id="{35236E6F-9C25-49CE-9078-306D3A5F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2" name="Freeform 25">
              <a:extLst>
                <a:ext uri="{FF2B5EF4-FFF2-40B4-BE49-F238E27FC236}">
                  <a16:creationId xmlns:a16="http://schemas.microsoft.com/office/drawing/2014/main" id="{46D4BFF5-1B3A-44D0-9720-143617E00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77FD726E-2EB9-4305-BEE5-7C48D51C9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25E6083A-3C52-4763-92A2-1B88843E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CA90BF22-94F7-4D52-8725-FDCE69CE6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" name="Freeform 33">
              <a:extLst>
                <a:ext uri="{FF2B5EF4-FFF2-40B4-BE49-F238E27FC236}">
                  <a16:creationId xmlns:a16="http://schemas.microsoft.com/office/drawing/2014/main" id="{998A2F47-3F4E-4065-86CF-B49B258FF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id="{65AF8C00-7E07-4E42-A41A-08417BB0E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id="{E0C04B54-4EF5-4B04-A708-8339062DA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C16D1625-1345-49A9-9FAE-3600E0D11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B8817E5F-6964-4B89-9CD1-CD4621B6E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952E3586-DC86-4B27-AAC4-D005819D2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2" name="Freeform 39">
              <a:extLst>
                <a:ext uri="{FF2B5EF4-FFF2-40B4-BE49-F238E27FC236}">
                  <a16:creationId xmlns:a16="http://schemas.microsoft.com/office/drawing/2014/main" id="{22CB13D9-EA0B-45B8-8E8F-3AABBE9D7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3" name="Freeform 40">
              <a:extLst>
                <a:ext uri="{FF2B5EF4-FFF2-40B4-BE49-F238E27FC236}">
                  <a16:creationId xmlns:a16="http://schemas.microsoft.com/office/drawing/2014/main" id="{3755BB78-63DB-4A8C-A113-795862B37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4" name="Freeform 41">
              <a:extLst>
                <a:ext uri="{FF2B5EF4-FFF2-40B4-BE49-F238E27FC236}">
                  <a16:creationId xmlns:a16="http://schemas.microsoft.com/office/drawing/2014/main" id="{68D97FB6-919C-4D25-A4CE-65C0BB8B4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5" name="Freeform 42">
              <a:extLst>
                <a:ext uri="{FF2B5EF4-FFF2-40B4-BE49-F238E27FC236}">
                  <a16:creationId xmlns:a16="http://schemas.microsoft.com/office/drawing/2014/main" id="{B7FB8601-BFD8-42A2-BFC8-826DA5679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6" name="Freeform 44">
              <a:extLst>
                <a:ext uri="{FF2B5EF4-FFF2-40B4-BE49-F238E27FC236}">
                  <a16:creationId xmlns:a16="http://schemas.microsoft.com/office/drawing/2014/main" id="{E66A3773-870D-43D8-97C8-9210A0288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7" name="Freeform 45">
              <a:extLst>
                <a:ext uri="{FF2B5EF4-FFF2-40B4-BE49-F238E27FC236}">
                  <a16:creationId xmlns:a16="http://schemas.microsoft.com/office/drawing/2014/main" id="{08736EF7-6BB0-4CA8-B063-CD217FF9B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8" name="Freeform 46">
              <a:extLst>
                <a:ext uri="{FF2B5EF4-FFF2-40B4-BE49-F238E27FC236}">
                  <a16:creationId xmlns:a16="http://schemas.microsoft.com/office/drawing/2014/main" id="{57EBF709-9E0F-48A1-BCDD-F3C74F1D4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9" name="Freeform 47">
              <a:extLst>
                <a:ext uri="{FF2B5EF4-FFF2-40B4-BE49-F238E27FC236}">
                  <a16:creationId xmlns:a16="http://schemas.microsoft.com/office/drawing/2014/main" id="{251EC588-C357-470F-A194-F4A0C32B7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" name="Freeform 48">
              <a:extLst>
                <a:ext uri="{FF2B5EF4-FFF2-40B4-BE49-F238E27FC236}">
                  <a16:creationId xmlns:a16="http://schemas.microsoft.com/office/drawing/2014/main" id="{02592C96-1066-4F6E-9353-4FF1D5ED9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" name="Freeform 49">
              <a:extLst>
                <a:ext uri="{FF2B5EF4-FFF2-40B4-BE49-F238E27FC236}">
                  <a16:creationId xmlns:a16="http://schemas.microsoft.com/office/drawing/2014/main" id="{B5016669-96C5-4574-B536-65060BCE9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" name="Freeform 8">
              <a:extLst>
                <a:ext uri="{FF2B5EF4-FFF2-40B4-BE49-F238E27FC236}">
                  <a16:creationId xmlns:a16="http://schemas.microsoft.com/office/drawing/2014/main" id="{5C697245-37CA-4D12-9F8C-308595014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" name="Freeform 106">
              <a:extLst>
                <a:ext uri="{FF2B5EF4-FFF2-40B4-BE49-F238E27FC236}">
                  <a16:creationId xmlns:a16="http://schemas.microsoft.com/office/drawing/2014/main" id="{3776B83C-39DC-4C02-B33B-848604D0A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C2268EF-1ED3-4797-8355-F5078CB18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700" y="1883764"/>
            <a:ext cx="8992046" cy="4097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B8F6D29-A3CF-40CC-A686-7E5ADA516561}"/>
              </a:ext>
            </a:extLst>
          </p:cNvPr>
          <p:cNvSpPr txBox="1"/>
          <p:nvPr/>
        </p:nvSpPr>
        <p:spPr>
          <a:xfrm>
            <a:off x="2503967" y="2478755"/>
            <a:ext cx="7598826" cy="294561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Temps passé sur le site stable et </a:t>
            </a:r>
            <a:r>
              <a:rPr lang="en-US" dirty="0" err="1">
                <a:ea typeface="+mn-lt"/>
                <a:cs typeface="+mn-lt"/>
              </a:rPr>
              <a:t>achat</a:t>
            </a:r>
            <a:r>
              <a:rPr lang="en-US" dirty="0">
                <a:ea typeface="+mn-lt"/>
                <a:cs typeface="+mn-lt"/>
              </a:rPr>
              <a:t> plus </a:t>
            </a:r>
            <a:r>
              <a:rPr lang="en-US" dirty="0" err="1">
                <a:ea typeface="+mn-lt"/>
                <a:cs typeface="+mn-lt"/>
              </a:rPr>
              <a:t>rapide</a:t>
            </a:r>
            <a:r>
              <a:rPr lang="en-US" dirty="0">
                <a:ea typeface="+mn-lt"/>
                <a:cs typeface="+mn-lt"/>
              </a:rPr>
              <a:t>.</a:t>
            </a:r>
            <a:br>
              <a:rPr lang="en-US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</a:rPr>
              <a:t>Montant</a:t>
            </a:r>
            <a:r>
              <a:rPr lang="en-US" dirty="0">
                <a:ea typeface="+mn-lt"/>
                <a:cs typeface="+mn-lt"/>
              </a:rPr>
              <a:t> du panier </a:t>
            </a:r>
            <a:r>
              <a:rPr lang="en-US" dirty="0" err="1">
                <a:ea typeface="+mn-lt"/>
                <a:cs typeface="+mn-lt"/>
              </a:rPr>
              <a:t>moyen</a:t>
            </a:r>
            <a:r>
              <a:rPr lang="en-US" dirty="0">
                <a:ea typeface="+mn-lt"/>
                <a:cs typeface="+mn-lt"/>
              </a:rPr>
              <a:t> plus </a:t>
            </a:r>
            <a:r>
              <a:rPr lang="en-US" dirty="0" err="1">
                <a:ea typeface="+mn-lt"/>
                <a:cs typeface="+mn-lt"/>
              </a:rPr>
              <a:t>faible</a:t>
            </a:r>
            <a:r>
              <a:rPr lang="en-US" dirty="0">
                <a:ea typeface="+mn-lt"/>
                <a:cs typeface="+mn-lt"/>
              </a:rPr>
              <a:t>.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</a:rPr>
              <a:t>Prévision</a:t>
            </a:r>
            <a:r>
              <a:rPr lang="en-US" dirty="0">
                <a:ea typeface="+mn-lt"/>
                <a:cs typeface="+mn-lt"/>
              </a:rPr>
              <a:t> pour le </a:t>
            </a:r>
            <a:r>
              <a:rPr lang="en-US" dirty="0" err="1">
                <a:ea typeface="+mn-lt"/>
                <a:cs typeface="+mn-lt"/>
              </a:rPr>
              <a:t>mois</a:t>
            </a:r>
            <a:r>
              <a:rPr lang="en-US" dirty="0">
                <a:ea typeface="+mn-lt"/>
                <a:cs typeface="+mn-lt"/>
              </a:rPr>
              <a:t> prochain : CA stable</a:t>
            </a:r>
            <a:endParaRPr lang="fr-FR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2A54BA0-BEFE-4BA5-A3C1-FE85FE03E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4460" y="-5553"/>
            <a:ext cx="781459" cy="6853105"/>
            <a:chOff x="11084460" y="-5553"/>
            <a:chExt cx="781459" cy="6853105"/>
          </a:xfrm>
        </p:grpSpPr>
        <p:sp>
          <p:nvSpPr>
            <p:cNvPr id="130" name="Freeform 59">
              <a:extLst>
                <a:ext uri="{FF2B5EF4-FFF2-40B4-BE49-F238E27FC236}">
                  <a16:creationId xmlns:a16="http://schemas.microsoft.com/office/drawing/2014/main" id="{781905C4-1133-4589-891D-4E6052BC9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5558" y="670863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78">
              <a:extLst>
                <a:ext uri="{FF2B5EF4-FFF2-40B4-BE49-F238E27FC236}">
                  <a16:creationId xmlns:a16="http://schemas.microsoft.com/office/drawing/2014/main" id="{B549DF45-2D76-437C-ACBF-763DF06F3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122" y="65743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79">
              <a:extLst>
                <a:ext uri="{FF2B5EF4-FFF2-40B4-BE49-F238E27FC236}">
                  <a16:creationId xmlns:a16="http://schemas.microsoft.com/office/drawing/2014/main" id="{B49F2B88-F0AA-40D6-997C-4CD28AD29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3494" y="88847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80">
              <a:extLst>
                <a:ext uri="{FF2B5EF4-FFF2-40B4-BE49-F238E27FC236}">
                  <a16:creationId xmlns:a16="http://schemas.microsoft.com/office/drawing/2014/main" id="{36A4A66A-D1F4-4383-8D28-A68695937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8153" y="112627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81">
              <a:extLst>
                <a:ext uri="{FF2B5EF4-FFF2-40B4-BE49-F238E27FC236}">
                  <a16:creationId xmlns:a16="http://schemas.microsoft.com/office/drawing/2014/main" id="{1A73A306-1140-4842-AB32-DEFA0C75D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1203" y="213932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82">
              <a:extLst>
                <a:ext uri="{FF2B5EF4-FFF2-40B4-BE49-F238E27FC236}">
                  <a16:creationId xmlns:a16="http://schemas.microsoft.com/office/drawing/2014/main" id="{9E9F1E99-2F3F-4867-BBFE-FCA8F92CA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9039" y="191687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83">
              <a:extLst>
                <a:ext uri="{FF2B5EF4-FFF2-40B4-BE49-F238E27FC236}">
                  <a16:creationId xmlns:a16="http://schemas.microsoft.com/office/drawing/2014/main" id="{015B614E-DBF6-4DE6-9339-24B527AE0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1596" y="1602084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84">
              <a:extLst>
                <a:ext uri="{FF2B5EF4-FFF2-40B4-BE49-F238E27FC236}">
                  <a16:creationId xmlns:a16="http://schemas.microsoft.com/office/drawing/2014/main" id="{2D99F085-1658-457C-A1E7-8BB59784E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2612" y="45284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86">
              <a:extLst>
                <a:ext uri="{FF2B5EF4-FFF2-40B4-BE49-F238E27FC236}">
                  <a16:creationId xmlns:a16="http://schemas.microsoft.com/office/drawing/2014/main" id="{72314D71-6CB0-478C-A2EE-9DD68D4B0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2581" y="10683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89">
              <a:extLst>
                <a:ext uri="{FF2B5EF4-FFF2-40B4-BE49-F238E27FC236}">
                  <a16:creationId xmlns:a16="http://schemas.microsoft.com/office/drawing/2014/main" id="{CFF40123-9723-4AED-B3F6-54C54E54A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7384" y="138973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90">
              <a:extLst>
                <a:ext uri="{FF2B5EF4-FFF2-40B4-BE49-F238E27FC236}">
                  <a16:creationId xmlns:a16="http://schemas.microsoft.com/office/drawing/2014/main" id="{18149ACA-B455-497E-A336-7CA5EA3FF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5236" y="20126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2">
              <a:extLst>
                <a:ext uri="{FF2B5EF4-FFF2-40B4-BE49-F238E27FC236}">
                  <a16:creationId xmlns:a16="http://schemas.microsoft.com/office/drawing/2014/main" id="{BEA79FD9-FE3C-474C-9635-FA1AC8B10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8261" y="2886960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3">
              <a:extLst>
                <a:ext uri="{FF2B5EF4-FFF2-40B4-BE49-F238E27FC236}">
                  <a16:creationId xmlns:a16="http://schemas.microsoft.com/office/drawing/2014/main" id="{5A1C9036-2209-48AB-9A45-1CF7A88BC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9619" y="402557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4">
              <a:extLst>
                <a:ext uri="{FF2B5EF4-FFF2-40B4-BE49-F238E27FC236}">
                  <a16:creationId xmlns:a16="http://schemas.microsoft.com/office/drawing/2014/main" id="{949D7B76-E779-437D-BF53-4B314E304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7570" y="261865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5">
              <a:extLst>
                <a:ext uri="{FF2B5EF4-FFF2-40B4-BE49-F238E27FC236}">
                  <a16:creationId xmlns:a16="http://schemas.microsoft.com/office/drawing/2014/main" id="{6C7666CC-2CD8-49CF-97E8-03A4748E5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8201" y="376266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6">
              <a:extLst>
                <a:ext uri="{FF2B5EF4-FFF2-40B4-BE49-F238E27FC236}">
                  <a16:creationId xmlns:a16="http://schemas.microsoft.com/office/drawing/2014/main" id="{6694159E-961A-40AD-9710-DE5D858BE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5983" y="5309103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7">
              <a:extLst>
                <a:ext uri="{FF2B5EF4-FFF2-40B4-BE49-F238E27FC236}">
                  <a16:creationId xmlns:a16="http://schemas.microsoft.com/office/drawing/2014/main" id="{3415C869-BF38-4F37-A07D-99863F6F0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66163" y="452512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8">
              <a:extLst>
                <a:ext uri="{FF2B5EF4-FFF2-40B4-BE49-F238E27FC236}">
                  <a16:creationId xmlns:a16="http://schemas.microsoft.com/office/drawing/2014/main" id="{C532C6F8-F368-4C0C-A0C7-26ED5B5C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3551" y="3182385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9">
              <a:extLst>
                <a:ext uri="{FF2B5EF4-FFF2-40B4-BE49-F238E27FC236}">
                  <a16:creationId xmlns:a16="http://schemas.microsoft.com/office/drawing/2014/main" id="{CE0F0051-9235-439E-906C-6D4734860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2808" y="559134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70">
              <a:extLst>
                <a:ext uri="{FF2B5EF4-FFF2-40B4-BE49-F238E27FC236}">
                  <a16:creationId xmlns:a16="http://schemas.microsoft.com/office/drawing/2014/main" id="{595300AA-1720-4A83-A1A6-AEAC14DC4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37021" y="618309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71">
              <a:extLst>
                <a:ext uri="{FF2B5EF4-FFF2-40B4-BE49-F238E27FC236}">
                  <a16:creationId xmlns:a16="http://schemas.microsoft.com/office/drawing/2014/main" id="{4C3205CA-C6A4-4BC9-A856-44012512D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4351" y="5070698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72">
              <a:extLst>
                <a:ext uri="{FF2B5EF4-FFF2-40B4-BE49-F238E27FC236}">
                  <a16:creationId xmlns:a16="http://schemas.microsoft.com/office/drawing/2014/main" id="{2ADF09EA-ED2B-435A-98A9-C04F61AEC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1088" y="484383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73">
              <a:extLst>
                <a:ext uri="{FF2B5EF4-FFF2-40B4-BE49-F238E27FC236}">
                  <a16:creationId xmlns:a16="http://schemas.microsoft.com/office/drawing/2014/main" id="{FECDE996-00DD-4523-A839-977B3099D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5961" y="434420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74">
              <a:extLst>
                <a:ext uri="{FF2B5EF4-FFF2-40B4-BE49-F238E27FC236}">
                  <a16:creationId xmlns:a16="http://schemas.microsoft.com/office/drawing/2014/main" id="{41E13E80-7416-41BF-9F70-0471C3755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3913" y="59244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75">
              <a:extLst>
                <a:ext uri="{FF2B5EF4-FFF2-40B4-BE49-F238E27FC236}">
                  <a16:creationId xmlns:a16="http://schemas.microsoft.com/office/drawing/2014/main" id="{E0904C63-D5F2-4DEC-BC8B-20A26201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922" y="237888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77">
              <a:extLst>
                <a:ext uri="{FF2B5EF4-FFF2-40B4-BE49-F238E27FC236}">
                  <a16:creationId xmlns:a16="http://schemas.microsoft.com/office/drawing/2014/main" id="{E8FF1427-C8C3-4A62-BA09-C39CD288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4168" y="354316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85">
              <a:extLst>
                <a:ext uri="{FF2B5EF4-FFF2-40B4-BE49-F238E27FC236}">
                  <a16:creationId xmlns:a16="http://schemas.microsoft.com/office/drawing/2014/main" id="{8A423576-FAF7-451E-8E03-BD83EB4C2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40427" y="637098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7">
              <a:extLst>
                <a:ext uri="{FF2B5EF4-FFF2-40B4-BE49-F238E27FC236}">
                  <a16:creationId xmlns:a16="http://schemas.microsoft.com/office/drawing/2014/main" id="{6E983BE2-E9E0-42E2-9321-D69CE9C5D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7906" y="666226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88">
              <a:extLst>
                <a:ext uri="{FF2B5EF4-FFF2-40B4-BE49-F238E27FC236}">
                  <a16:creationId xmlns:a16="http://schemas.microsoft.com/office/drawing/2014/main" id="{D3F95FF6-487C-4B8A-8366-D3ED41932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8467" y="564043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">
              <a:extLst>
                <a:ext uri="{FF2B5EF4-FFF2-40B4-BE49-F238E27FC236}">
                  <a16:creationId xmlns:a16="http://schemas.microsoft.com/office/drawing/2014/main" id="{7BEB0739-EF74-4D95-80D7-4173F5B98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6657" y="397835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05">
              <a:extLst>
                <a:ext uri="{FF2B5EF4-FFF2-40B4-BE49-F238E27FC236}">
                  <a16:creationId xmlns:a16="http://schemas.microsoft.com/office/drawing/2014/main" id="{783B7BCE-EE41-439B-B505-CCE4A75EA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8643" y="1918333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06">
              <a:extLst>
                <a:ext uri="{FF2B5EF4-FFF2-40B4-BE49-F238E27FC236}">
                  <a16:creationId xmlns:a16="http://schemas.microsoft.com/office/drawing/2014/main" id="{3C74358B-9A47-45F3-8386-A5618A504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280" y="52545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07">
              <a:extLst>
                <a:ext uri="{FF2B5EF4-FFF2-40B4-BE49-F238E27FC236}">
                  <a16:creationId xmlns:a16="http://schemas.microsoft.com/office/drawing/2014/main" id="{99DE0B49-D1D7-4B06-9F02-E82BAD335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4045" y="22054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08">
              <a:extLst>
                <a:ext uri="{FF2B5EF4-FFF2-40B4-BE49-F238E27FC236}">
                  <a16:creationId xmlns:a16="http://schemas.microsoft.com/office/drawing/2014/main" id="{3E40A68B-6E09-47B3-B503-187E6DB05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951" y="113529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09">
              <a:extLst>
                <a:ext uri="{FF2B5EF4-FFF2-40B4-BE49-F238E27FC236}">
                  <a16:creationId xmlns:a16="http://schemas.microsoft.com/office/drawing/2014/main" id="{D689A519-2610-420E-A0A9-969BFF67B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9148" y="1636624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10">
              <a:extLst>
                <a:ext uri="{FF2B5EF4-FFF2-40B4-BE49-F238E27FC236}">
                  <a16:creationId xmlns:a16="http://schemas.microsoft.com/office/drawing/2014/main" id="{6FBC6584-911F-4264-B473-D2BF13165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6004" y="27761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11">
              <a:extLst>
                <a:ext uri="{FF2B5EF4-FFF2-40B4-BE49-F238E27FC236}">
                  <a16:creationId xmlns:a16="http://schemas.microsoft.com/office/drawing/2014/main" id="{43BA3088-9071-4CB5-AA87-D26ADA6A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7203" y="13651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12">
              <a:extLst>
                <a:ext uri="{FF2B5EF4-FFF2-40B4-BE49-F238E27FC236}">
                  <a16:creationId xmlns:a16="http://schemas.microsoft.com/office/drawing/2014/main" id="{036754A1-5FF1-4DAF-865F-51A8F732D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6706" y="84646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22">
              <a:extLst>
                <a:ext uri="{FF2B5EF4-FFF2-40B4-BE49-F238E27FC236}">
                  <a16:creationId xmlns:a16="http://schemas.microsoft.com/office/drawing/2014/main" id="{3113C36F-F2C1-4AEF-907E-B011FC7D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9267" y="15726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23">
              <a:extLst>
                <a:ext uri="{FF2B5EF4-FFF2-40B4-BE49-F238E27FC236}">
                  <a16:creationId xmlns:a16="http://schemas.microsoft.com/office/drawing/2014/main" id="{05297B79-2217-4E20-ADCE-55A99DFC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1768" y="208501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30">
              <a:extLst>
                <a:ext uri="{FF2B5EF4-FFF2-40B4-BE49-F238E27FC236}">
                  <a16:creationId xmlns:a16="http://schemas.microsoft.com/office/drawing/2014/main" id="{CDFBCAF2-7156-47B5-B4CD-4C9A6B0C5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989" y="497750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31">
              <a:extLst>
                <a:ext uri="{FF2B5EF4-FFF2-40B4-BE49-F238E27FC236}">
                  <a16:creationId xmlns:a16="http://schemas.microsoft.com/office/drawing/2014/main" id="{6141C6ED-A205-4582-B2B7-28AEFFCE9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4755" y="1047421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32">
              <a:extLst>
                <a:ext uri="{FF2B5EF4-FFF2-40B4-BE49-F238E27FC236}">
                  <a16:creationId xmlns:a16="http://schemas.microsoft.com/office/drawing/2014/main" id="{45D98E0C-835E-42DB-8E99-55F88B5D3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6410" y="1873893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34">
              <a:extLst>
                <a:ext uri="{FF2B5EF4-FFF2-40B4-BE49-F238E27FC236}">
                  <a16:creationId xmlns:a16="http://schemas.microsoft.com/office/drawing/2014/main" id="{C1A190CA-579E-475F-A682-AE831D0B6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6558" y="200578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35">
              <a:extLst>
                <a:ext uri="{FF2B5EF4-FFF2-40B4-BE49-F238E27FC236}">
                  <a16:creationId xmlns:a16="http://schemas.microsoft.com/office/drawing/2014/main" id="{95752704-828A-4BF6-9D5B-7EE272F3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12094" y="817763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41">
              <a:extLst>
                <a:ext uri="{FF2B5EF4-FFF2-40B4-BE49-F238E27FC236}">
                  <a16:creationId xmlns:a16="http://schemas.microsoft.com/office/drawing/2014/main" id="{1DDC7947-4F4F-4B68-8A9A-5B08914D3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6842" y="1202016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91">
              <a:extLst>
                <a:ext uri="{FF2B5EF4-FFF2-40B4-BE49-F238E27FC236}">
                  <a16:creationId xmlns:a16="http://schemas.microsoft.com/office/drawing/2014/main" id="{F9B6A847-04BE-4DA2-9766-403B52C53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7463" y="27004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92">
              <a:extLst>
                <a:ext uri="{FF2B5EF4-FFF2-40B4-BE49-F238E27FC236}">
                  <a16:creationId xmlns:a16="http://schemas.microsoft.com/office/drawing/2014/main" id="{E0120860-FA73-465D-98A8-0A80630A7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6503" y="235689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93">
              <a:extLst>
                <a:ext uri="{FF2B5EF4-FFF2-40B4-BE49-F238E27FC236}">
                  <a16:creationId xmlns:a16="http://schemas.microsoft.com/office/drawing/2014/main" id="{73B154EA-FA98-4BA2-B207-56A75AF5F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6005" y="328527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94">
              <a:extLst>
                <a:ext uri="{FF2B5EF4-FFF2-40B4-BE49-F238E27FC236}">
                  <a16:creationId xmlns:a16="http://schemas.microsoft.com/office/drawing/2014/main" id="{CD9D9A2E-D334-4FF7-AE1B-3C73FF735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1111" y="530384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95">
              <a:extLst>
                <a:ext uri="{FF2B5EF4-FFF2-40B4-BE49-F238E27FC236}">
                  <a16:creationId xmlns:a16="http://schemas.microsoft.com/office/drawing/2014/main" id="{C3CEB375-641F-4ACA-BFE8-15BCE9CFB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9462" y="299225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96">
              <a:extLst>
                <a:ext uri="{FF2B5EF4-FFF2-40B4-BE49-F238E27FC236}">
                  <a16:creationId xmlns:a16="http://schemas.microsoft.com/office/drawing/2014/main" id="{64C2C2DC-ADC8-45C1-9176-0BE21158B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4848" y="3511815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97">
              <a:extLst>
                <a:ext uri="{FF2B5EF4-FFF2-40B4-BE49-F238E27FC236}">
                  <a16:creationId xmlns:a16="http://schemas.microsoft.com/office/drawing/2014/main" id="{6DC6FE9E-EE79-4AAD-B79F-D1320F972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4160" y="47206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98">
              <a:extLst>
                <a:ext uri="{FF2B5EF4-FFF2-40B4-BE49-F238E27FC236}">
                  <a16:creationId xmlns:a16="http://schemas.microsoft.com/office/drawing/2014/main" id="{4A065DC5-0B08-4188-9CAC-C782BE334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6645" y="4202207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99">
              <a:extLst>
                <a:ext uri="{FF2B5EF4-FFF2-40B4-BE49-F238E27FC236}">
                  <a16:creationId xmlns:a16="http://schemas.microsoft.com/office/drawing/2014/main" id="{77933EC7-7607-4F9B-8946-946926844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9540" y="4410065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00">
              <a:extLst>
                <a:ext uri="{FF2B5EF4-FFF2-40B4-BE49-F238E27FC236}">
                  <a16:creationId xmlns:a16="http://schemas.microsoft.com/office/drawing/2014/main" id="{98A0955A-87AB-4E27-A4EB-390D5A997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049" y="383064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01">
              <a:extLst>
                <a:ext uri="{FF2B5EF4-FFF2-40B4-BE49-F238E27FC236}">
                  <a16:creationId xmlns:a16="http://schemas.microsoft.com/office/drawing/2014/main" id="{D0D3E081-021C-476C-A0B4-025460A08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3766" y="503885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02">
              <a:extLst>
                <a:ext uri="{FF2B5EF4-FFF2-40B4-BE49-F238E27FC236}">
                  <a16:creationId xmlns:a16="http://schemas.microsoft.com/office/drawing/2014/main" id="{73D4B676-80A8-44CB-A417-17AF4DE19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945" y="5599239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03">
              <a:extLst>
                <a:ext uri="{FF2B5EF4-FFF2-40B4-BE49-F238E27FC236}">
                  <a16:creationId xmlns:a16="http://schemas.microsoft.com/office/drawing/2014/main" id="{B0210B7F-84AA-41BE-87D2-9F5260010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2853" y="5869661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04">
              <a:extLst>
                <a:ext uri="{FF2B5EF4-FFF2-40B4-BE49-F238E27FC236}">
                  <a16:creationId xmlns:a16="http://schemas.microsoft.com/office/drawing/2014/main" id="{17B17F87-1255-4200-A4C5-1F8661A38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8313" y="240057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13">
              <a:extLst>
                <a:ext uri="{FF2B5EF4-FFF2-40B4-BE49-F238E27FC236}">
                  <a16:creationId xmlns:a16="http://schemas.microsoft.com/office/drawing/2014/main" id="{D55CF0FB-1894-4689-808C-524F20F21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9654" y="478849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14">
              <a:extLst>
                <a:ext uri="{FF2B5EF4-FFF2-40B4-BE49-F238E27FC236}">
                  <a16:creationId xmlns:a16="http://schemas.microsoft.com/office/drawing/2014/main" id="{6D672041-E9F6-41CA-8F94-8F92F4F52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3058" y="355480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15">
              <a:extLst>
                <a:ext uri="{FF2B5EF4-FFF2-40B4-BE49-F238E27FC236}">
                  <a16:creationId xmlns:a16="http://schemas.microsoft.com/office/drawing/2014/main" id="{F2980BBB-6C11-4661-B664-64A509E7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7345" y="42176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17">
              <a:extLst>
                <a:ext uri="{FF2B5EF4-FFF2-40B4-BE49-F238E27FC236}">
                  <a16:creationId xmlns:a16="http://schemas.microsoft.com/office/drawing/2014/main" id="{74418F40-0BE6-45C5-A622-A4EC9ECC7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4662" y="591334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18">
              <a:extLst>
                <a:ext uri="{FF2B5EF4-FFF2-40B4-BE49-F238E27FC236}">
                  <a16:creationId xmlns:a16="http://schemas.microsoft.com/office/drawing/2014/main" id="{689670C9-875E-4A8F-8485-379483869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78" y="649102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19">
              <a:extLst>
                <a:ext uri="{FF2B5EF4-FFF2-40B4-BE49-F238E27FC236}">
                  <a16:creationId xmlns:a16="http://schemas.microsoft.com/office/drawing/2014/main" id="{B73F6F9B-7042-48A0-8AAB-CFD4AE104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10752" y="622265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20">
              <a:extLst>
                <a:ext uri="{FF2B5EF4-FFF2-40B4-BE49-F238E27FC236}">
                  <a16:creationId xmlns:a16="http://schemas.microsoft.com/office/drawing/2014/main" id="{D9922668-2B6F-4226-BEBD-91DBE7EB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7987" y="379537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21">
              <a:extLst>
                <a:ext uri="{FF2B5EF4-FFF2-40B4-BE49-F238E27FC236}">
                  <a16:creationId xmlns:a16="http://schemas.microsoft.com/office/drawing/2014/main" id="{25E4C9F4-6F2B-48AB-A99B-392DE5473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6278" y="3572831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25">
              <a:extLst>
                <a:ext uri="{FF2B5EF4-FFF2-40B4-BE49-F238E27FC236}">
                  <a16:creationId xmlns:a16="http://schemas.microsoft.com/office/drawing/2014/main" id="{65715319-1FF9-45E8-9E9A-C674AF42E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8374" y="237101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26">
              <a:extLst>
                <a:ext uri="{FF2B5EF4-FFF2-40B4-BE49-F238E27FC236}">
                  <a16:creationId xmlns:a16="http://schemas.microsoft.com/office/drawing/2014/main" id="{12649F26-7CDE-4DB8-83B3-EF3782AD0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6608" y="3222992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27">
              <a:extLst>
                <a:ext uri="{FF2B5EF4-FFF2-40B4-BE49-F238E27FC236}">
                  <a16:creationId xmlns:a16="http://schemas.microsoft.com/office/drawing/2014/main" id="{2FE4021B-DAF2-4374-BA57-A3492434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8" y="41906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28">
              <a:extLst>
                <a:ext uri="{FF2B5EF4-FFF2-40B4-BE49-F238E27FC236}">
                  <a16:creationId xmlns:a16="http://schemas.microsoft.com/office/drawing/2014/main" id="{DF5BAFBB-6EF3-4AB2-AEB6-101F5E93B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944" y="2715183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29">
              <a:extLst>
                <a:ext uri="{FF2B5EF4-FFF2-40B4-BE49-F238E27FC236}">
                  <a16:creationId xmlns:a16="http://schemas.microsoft.com/office/drawing/2014/main" id="{237BBB0E-5E66-4455-9E38-5A7A576FA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0021" y="465589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33">
              <a:extLst>
                <a:ext uri="{FF2B5EF4-FFF2-40B4-BE49-F238E27FC236}">
                  <a16:creationId xmlns:a16="http://schemas.microsoft.com/office/drawing/2014/main" id="{F3737C72-7122-4969-90DB-9F1A2A2E7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0849" y="446188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36">
              <a:extLst>
                <a:ext uri="{FF2B5EF4-FFF2-40B4-BE49-F238E27FC236}">
                  <a16:creationId xmlns:a16="http://schemas.microsoft.com/office/drawing/2014/main" id="{E0471B7E-606B-4DF6-97A3-C86A23004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8988" y="5571356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37">
              <a:extLst>
                <a:ext uri="{FF2B5EF4-FFF2-40B4-BE49-F238E27FC236}">
                  <a16:creationId xmlns:a16="http://schemas.microsoft.com/office/drawing/2014/main" id="{90E27B31-5A24-46EB-85BE-DC5C886BC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3483" y="5221486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38">
              <a:extLst>
                <a:ext uri="{FF2B5EF4-FFF2-40B4-BE49-F238E27FC236}">
                  <a16:creationId xmlns:a16="http://schemas.microsoft.com/office/drawing/2014/main" id="{2EDC5D7B-EB07-447D-B76E-A07A6632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3252" y="4971400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39">
              <a:extLst>
                <a:ext uri="{FF2B5EF4-FFF2-40B4-BE49-F238E27FC236}">
                  <a16:creationId xmlns:a16="http://schemas.microsoft.com/office/drawing/2014/main" id="{BC74D79F-6756-4F06-A0F5-DC43209C5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5998" y="649551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40">
              <a:extLst>
                <a:ext uri="{FF2B5EF4-FFF2-40B4-BE49-F238E27FC236}">
                  <a16:creationId xmlns:a16="http://schemas.microsoft.com/office/drawing/2014/main" id="{2210FDBB-A853-4414-A030-69E1F4295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7675" y="2936171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42">
              <a:extLst>
                <a:ext uri="{FF2B5EF4-FFF2-40B4-BE49-F238E27FC236}">
                  <a16:creationId xmlns:a16="http://schemas.microsoft.com/office/drawing/2014/main" id="{9AAC29D9-EC94-4008-824A-E1F0F2187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0411" y="470106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43">
              <a:extLst>
                <a:ext uri="{FF2B5EF4-FFF2-40B4-BE49-F238E27FC236}">
                  <a16:creationId xmlns:a16="http://schemas.microsoft.com/office/drawing/2014/main" id="{8B39C842-398E-4937-A696-BFFC3860B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4434" y="579327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44">
              <a:extLst>
                <a:ext uri="{FF2B5EF4-FFF2-40B4-BE49-F238E27FC236}">
                  <a16:creationId xmlns:a16="http://schemas.microsoft.com/office/drawing/2014/main" id="{7088F78F-878E-460B-87EC-BA3BF1B54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8857" y="602332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45">
              <a:extLst>
                <a:ext uri="{FF2B5EF4-FFF2-40B4-BE49-F238E27FC236}">
                  <a16:creationId xmlns:a16="http://schemas.microsoft.com/office/drawing/2014/main" id="{63E026E2-AE0E-499A-A8FA-39274DFB0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167" y="623499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">
              <a:extLst>
                <a:ext uri="{FF2B5EF4-FFF2-40B4-BE49-F238E27FC236}">
                  <a16:creationId xmlns:a16="http://schemas.microsoft.com/office/drawing/2014/main" id="{550BA48D-6442-47A4-95D9-5C452FF88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710" y="673791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">
              <a:extLst>
                <a:ext uri="{FF2B5EF4-FFF2-40B4-BE49-F238E27FC236}">
                  <a16:creationId xmlns:a16="http://schemas.microsoft.com/office/drawing/2014/main" id="{06EF15E3-76AB-4075-B334-94FD017C5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1761" y="334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06">
              <a:extLst>
                <a:ext uri="{FF2B5EF4-FFF2-40B4-BE49-F238E27FC236}">
                  <a16:creationId xmlns:a16="http://schemas.microsoft.com/office/drawing/2014/main" id="{9FED76EA-CA3D-4690-9FCE-768160FAB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5063" y="1324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1205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CFB03654-F8D1-4066-85B5-5BA57499B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615BC76-014D-4BD0-A843-994E2D759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0" y="1874829"/>
            <a:ext cx="12175432" cy="411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9D2483B-7210-454A-B168-51DA3C161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7372" y="-18787"/>
            <a:ext cx="1238945" cy="1919798"/>
            <a:chOff x="10357372" y="-18787"/>
            <a:chExt cx="1238945" cy="1919798"/>
          </a:xfrm>
        </p:grpSpPr>
        <p:sp>
          <p:nvSpPr>
            <p:cNvPr id="73" name="Freeform 57">
              <a:extLst>
                <a:ext uri="{FF2B5EF4-FFF2-40B4-BE49-F238E27FC236}">
                  <a16:creationId xmlns:a16="http://schemas.microsoft.com/office/drawing/2014/main" id="{F1142EB5-2791-4EAD-B4A2-43BECFBC5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15372" y="140636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8">
              <a:extLst>
                <a:ext uri="{FF2B5EF4-FFF2-40B4-BE49-F238E27FC236}">
                  <a16:creationId xmlns:a16="http://schemas.microsoft.com/office/drawing/2014/main" id="{2C8870C2-1368-48B0-A8CF-BC33DF765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1520" y="755028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9">
              <a:extLst>
                <a:ext uri="{FF2B5EF4-FFF2-40B4-BE49-F238E27FC236}">
                  <a16:creationId xmlns:a16="http://schemas.microsoft.com/office/drawing/2014/main" id="{853F9E0D-F5F9-438C-B1DC-0AA3127C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3892" y="986073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0">
              <a:extLst>
                <a:ext uri="{FF2B5EF4-FFF2-40B4-BE49-F238E27FC236}">
                  <a16:creationId xmlns:a16="http://schemas.microsoft.com/office/drawing/2014/main" id="{B4E911B1-253E-4755-9AEC-BB1DAB8E2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8551" y="122386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3">
              <a:extLst>
                <a:ext uri="{FF2B5EF4-FFF2-40B4-BE49-F238E27FC236}">
                  <a16:creationId xmlns:a16="http://schemas.microsoft.com/office/drawing/2014/main" id="{2AF5DD4D-BF15-452D-937B-7F29FA3F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1994" y="1699681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4">
              <a:extLst>
                <a:ext uri="{FF2B5EF4-FFF2-40B4-BE49-F238E27FC236}">
                  <a16:creationId xmlns:a16="http://schemas.microsoft.com/office/drawing/2014/main" id="{5F821C6A-EDEE-4845-92EB-367AC6002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3010" y="55044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6">
              <a:extLst>
                <a:ext uri="{FF2B5EF4-FFF2-40B4-BE49-F238E27FC236}">
                  <a16:creationId xmlns:a16="http://schemas.microsoft.com/office/drawing/2014/main" id="{504AA4DA-748D-4CFF-891A-5C8861EC4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2979" y="20443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9">
              <a:extLst>
                <a:ext uri="{FF2B5EF4-FFF2-40B4-BE49-F238E27FC236}">
                  <a16:creationId xmlns:a16="http://schemas.microsoft.com/office/drawing/2014/main" id="{7CC3A8FA-D5F6-4A96-9B55-4479C171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782" y="148733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6">
              <a:extLst>
                <a:ext uri="{FF2B5EF4-FFF2-40B4-BE49-F238E27FC236}">
                  <a16:creationId xmlns:a16="http://schemas.microsoft.com/office/drawing/2014/main" id="{26E1DC3C-522F-46BF-9C95-47500176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8678" y="5991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7">
              <a:extLst>
                <a:ext uri="{FF2B5EF4-FFF2-40B4-BE49-F238E27FC236}">
                  <a16:creationId xmlns:a16="http://schemas.microsoft.com/office/drawing/2014/main" id="{F7CDF92D-312E-42AB-960E-637D40493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20666" y="124026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8">
              <a:extLst>
                <a:ext uri="{FF2B5EF4-FFF2-40B4-BE49-F238E27FC236}">
                  <a16:creationId xmlns:a16="http://schemas.microsoft.com/office/drawing/2014/main" id="{918FE320-F6B2-4BDB-95D8-DFD3B2B34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6349" y="1208992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9">
              <a:extLst>
                <a:ext uri="{FF2B5EF4-FFF2-40B4-BE49-F238E27FC236}">
                  <a16:creationId xmlns:a16="http://schemas.microsoft.com/office/drawing/2014/main" id="{B90769B0-46E9-4B76-96A9-A247A0DF3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9546" y="171031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10">
              <a:extLst>
                <a:ext uri="{FF2B5EF4-FFF2-40B4-BE49-F238E27FC236}">
                  <a16:creationId xmlns:a16="http://schemas.microsoft.com/office/drawing/2014/main" id="{C0CC5855-0620-41C7-AA4D-3D30E2455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6402" y="35131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11">
              <a:extLst>
                <a:ext uri="{FF2B5EF4-FFF2-40B4-BE49-F238E27FC236}">
                  <a16:creationId xmlns:a16="http://schemas.microsoft.com/office/drawing/2014/main" id="{7A99B1F4-089E-4A1A-833C-0D0C8E770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7601" y="1438812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12">
              <a:extLst>
                <a:ext uri="{FF2B5EF4-FFF2-40B4-BE49-F238E27FC236}">
                  <a16:creationId xmlns:a16="http://schemas.microsoft.com/office/drawing/2014/main" id="{52C3D5C1-0862-4E4B-BAD8-C6244D035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7104" y="92015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22">
              <a:extLst>
                <a:ext uri="{FF2B5EF4-FFF2-40B4-BE49-F238E27FC236}">
                  <a16:creationId xmlns:a16="http://schemas.microsoft.com/office/drawing/2014/main" id="{5E020019-37DA-47B1-A859-25E2009F7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52607" y="1741989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23">
              <a:extLst>
                <a:ext uri="{FF2B5EF4-FFF2-40B4-BE49-F238E27FC236}">
                  <a16:creationId xmlns:a16="http://schemas.microsoft.com/office/drawing/2014/main" id="{FC071985-7349-45B2-AD36-AB9014D8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68114" y="205787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30">
              <a:extLst>
                <a:ext uri="{FF2B5EF4-FFF2-40B4-BE49-F238E27FC236}">
                  <a16:creationId xmlns:a16="http://schemas.microsoft.com/office/drawing/2014/main" id="{8A8374B4-6CAE-4B1D-8AD8-BBD71C66E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1335" y="49503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31">
              <a:extLst>
                <a:ext uri="{FF2B5EF4-FFF2-40B4-BE49-F238E27FC236}">
                  <a16:creationId xmlns:a16="http://schemas.microsoft.com/office/drawing/2014/main" id="{4F0392BB-C222-4B4A-B3F7-86E195396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55153" y="1050023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35">
              <a:extLst>
                <a:ext uri="{FF2B5EF4-FFF2-40B4-BE49-F238E27FC236}">
                  <a16:creationId xmlns:a16="http://schemas.microsoft.com/office/drawing/2014/main" id="{A602A52C-3AB9-4D97-AE2A-BB87DB6AC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2492" y="820365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41">
              <a:extLst>
                <a:ext uri="{FF2B5EF4-FFF2-40B4-BE49-F238E27FC236}">
                  <a16:creationId xmlns:a16="http://schemas.microsoft.com/office/drawing/2014/main" id="{B30A965C-348F-4CA1-882F-46F532A33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81044" y="142204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77">
              <a:extLst>
                <a:ext uri="{FF2B5EF4-FFF2-40B4-BE49-F238E27FC236}">
                  <a16:creationId xmlns:a16="http://schemas.microsoft.com/office/drawing/2014/main" id="{3DB93D99-B20E-4CEF-A4B5-E355F2EF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9747" y="1955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21">
              <a:extLst>
                <a:ext uri="{FF2B5EF4-FFF2-40B4-BE49-F238E27FC236}">
                  <a16:creationId xmlns:a16="http://schemas.microsoft.com/office/drawing/2014/main" id="{59BF81A2-5680-4745-9838-B87F14A4E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60727" y="5686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15D7F206-A93F-4CCC-B241-B733ECFCF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2159" y="10719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7">
              <a:extLst>
                <a:ext uri="{FF2B5EF4-FFF2-40B4-BE49-F238E27FC236}">
                  <a16:creationId xmlns:a16="http://schemas.microsoft.com/office/drawing/2014/main" id="{88E77691-B7C1-4F5D-98EC-C5508CDFB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86315" y="672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4">
              <a:extLst>
                <a:ext uri="{FF2B5EF4-FFF2-40B4-BE49-F238E27FC236}">
                  <a16:creationId xmlns:a16="http://schemas.microsoft.com/office/drawing/2014/main" id="{B15258A7-A882-4D79-B870-C92A57D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39661" y="1306068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7">
              <a:extLst>
                <a:ext uri="{FF2B5EF4-FFF2-40B4-BE49-F238E27FC236}">
                  <a16:creationId xmlns:a16="http://schemas.microsoft.com/office/drawing/2014/main" id="{CF3D5844-0132-49FA-BD1E-5263802F47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68751" y="1744954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1">
              <a:extLst>
                <a:ext uri="{FF2B5EF4-FFF2-40B4-BE49-F238E27FC236}">
                  <a16:creationId xmlns:a16="http://schemas.microsoft.com/office/drawing/2014/main" id="{A399F043-AB24-4109-800A-BD94939A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47006" y="1478722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02">
              <a:extLst>
                <a:ext uri="{FF2B5EF4-FFF2-40B4-BE49-F238E27FC236}">
                  <a16:creationId xmlns:a16="http://schemas.microsoft.com/office/drawing/2014/main" id="{796159AE-3178-456B-B411-196E260E5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67663" y="110955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3">
              <a:extLst>
                <a:ext uri="{FF2B5EF4-FFF2-40B4-BE49-F238E27FC236}">
                  <a16:creationId xmlns:a16="http://schemas.microsoft.com/office/drawing/2014/main" id="{B0562100-3934-4A15-8C23-D55F111D9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65260" y="83587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17">
              <a:extLst>
                <a:ext uri="{FF2B5EF4-FFF2-40B4-BE49-F238E27FC236}">
                  <a16:creationId xmlns:a16="http://schemas.microsoft.com/office/drawing/2014/main" id="{6DD7C928-63AE-4BCB-9843-570F9E04E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7263" y="889298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18">
              <a:extLst>
                <a:ext uri="{FF2B5EF4-FFF2-40B4-BE49-F238E27FC236}">
                  <a16:creationId xmlns:a16="http://schemas.microsoft.com/office/drawing/2014/main" id="{5AC011E4-1DCA-418C-8008-AE4E1E61D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33783" y="22103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19">
              <a:extLst>
                <a:ext uri="{FF2B5EF4-FFF2-40B4-BE49-F238E27FC236}">
                  <a16:creationId xmlns:a16="http://schemas.microsoft.com/office/drawing/2014/main" id="{5B2D3B89-E1F5-40D8-AEC0-8E7B2E67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14899" y="45851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36">
              <a:extLst>
                <a:ext uri="{FF2B5EF4-FFF2-40B4-BE49-F238E27FC236}">
                  <a16:creationId xmlns:a16="http://schemas.microsoft.com/office/drawing/2014/main" id="{DBB111D7-2067-4503-A6F9-647407E1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42418" y="126325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37">
              <a:extLst>
                <a:ext uri="{FF2B5EF4-FFF2-40B4-BE49-F238E27FC236}">
                  <a16:creationId xmlns:a16="http://schemas.microsoft.com/office/drawing/2014/main" id="{20B3ED41-DE4C-4CE7-A8DE-B4ED03137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57923" y="165641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39">
              <a:extLst>
                <a:ext uri="{FF2B5EF4-FFF2-40B4-BE49-F238E27FC236}">
                  <a16:creationId xmlns:a16="http://schemas.microsoft.com/office/drawing/2014/main" id="{F4EE6DAD-6518-47B6-A04F-484A16267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61863" y="321142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43">
              <a:extLst>
                <a:ext uri="{FF2B5EF4-FFF2-40B4-BE49-F238E27FC236}">
                  <a16:creationId xmlns:a16="http://schemas.microsoft.com/office/drawing/2014/main" id="{B6867974-B4C0-48AA-A205-B435998B7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72041" y="1015660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44">
              <a:extLst>
                <a:ext uri="{FF2B5EF4-FFF2-40B4-BE49-F238E27FC236}">
                  <a16:creationId xmlns:a16="http://schemas.microsoft.com/office/drawing/2014/main" id="{21F27A0E-A6C1-4AFE-8CBA-28E4FE70B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88371" y="790064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45">
              <a:extLst>
                <a:ext uri="{FF2B5EF4-FFF2-40B4-BE49-F238E27FC236}">
                  <a16:creationId xmlns:a16="http://schemas.microsoft.com/office/drawing/2014/main" id="{AAA114B9-98D7-4840-8602-457F0741B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92441" y="60206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8">
              <a:extLst>
                <a:ext uri="{FF2B5EF4-FFF2-40B4-BE49-F238E27FC236}">
                  <a16:creationId xmlns:a16="http://schemas.microsoft.com/office/drawing/2014/main" id="{4E9E63DF-694C-4693-8D8B-0275BB744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56151" y="13109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4" name="Freeform 113">
            <a:extLst>
              <a:ext uri="{FF2B5EF4-FFF2-40B4-BE49-F238E27FC236}">
                <a16:creationId xmlns:a16="http://schemas.microsoft.com/office/drawing/2014/main" id="{B1A3BF1A-EF96-468A-B04F-AFDF6621D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429612" y="2010881"/>
            <a:ext cx="9748" cy="8977"/>
          </a:xfrm>
          <a:custGeom>
            <a:avLst/>
            <a:gdLst>
              <a:gd name="T0" fmla="*/ 1 w 3"/>
              <a:gd name="T1" fmla="*/ 0 h 3"/>
              <a:gd name="T2" fmla="*/ 3 w 3"/>
              <a:gd name="T3" fmla="*/ 1 h 3"/>
              <a:gd name="T4" fmla="*/ 1 w 3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3">
                <a:moveTo>
                  <a:pt x="1" y="0"/>
                </a:moveTo>
                <a:cubicBezTo>
                  <a:pt x="1" y="0"/>
                  <a:pt x="2" y="1"/>
                  <a:pt x="3" y="1"/>
                </a:cubicBezTo>
                <a:cubicBezTo>
                  <a:pt x="2" y="3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2F6052-23EC-4FC3-831E-65A41C9ABC89}"/>
              </a:ext>
            </a:extLst>
          </p:cNvPr>
          <p:cNvSpPr txBox="1"/>
          <p:nvPr/>
        </p:nvSpPr>
        <p:spPr>
          <a:xfrm>
            <a:off x="286257" y="2025275"/>
            <a:ext cx="6292343" cy="376891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4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n-US" sz="1100" dirty="0">
                <a:solidFill>
                  <a:schemeClr val="tx2"/>
                </a:solidFill>
              </a:rPr>
              <a:t>Bonjour Cécile,  </a:t>
            </a:r>
          </a:p>
          <a:p>
            <a:pPr>
              <a:lnSpc>
                <a:spcPct val="14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endParaRPr lang="en-US" sz="1100">
              <a:solidFill>
                <a:schemeClr val="tx2"/>
              </a:solidFill>
            </a:endParaRPr>
          </a:p>
          <a:p>
            <a:pPr>
              <a:lnSpc>
                <a:spcPct val="14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n-US" sz="1100" dirty="0" err="1">
                <a:solidFill>
                  <a:schemeClr val="tx2"/>
                </a:solidFill>
              </a:rPr>
              <a:t>J’ai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repéré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une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anomalie</a:t>
            </a:r>
            <a:r>
              <a:rPr lang="en-US" sz="1100" dirty="0">
                <a:solidFill>
                  <a:schemeClr val="tx2"/>
                </a:solidFill>
              </a:rPr>
              <a:t> sur </a:t>
            </a:r>
            <a:r>
              <a:rPr lang="en-US" sz="1100" dirty="0" err="1">
                <a:solidFill>
                  <a:schemeClr val="tx2"/>
                </a:solidFill>
              </a:rPr>
              <a:t>mon</a:t>
            </a:r>
            <a:r>
              <a:rPr lang="en-US" sz="1100" dirty="0">
                <a:solidFill>
                  <a:schemeClr val="tx2"/>
                </a:solidFill>
              </a:rPr>
              <a:t> monitoring </a:t>
            </a:r>
            <a:r>
              <a:rPr lang="en-US" sz="1100" dirty="0" err="1">
                <a:solidFill>
                  <a:schemeClr val="tx2"/>
                </a:solidFill>
              </a:rPr>
              <a:t>en</a:t>
            </a:r>
            <a:r>
              <a:rPr lang="en-US" sz="1100" dirty="0">
                <a:solidFill>
                  <a:schemeClr val="tx2"/>
                </a:solidFill>
              </a:rPr>
              <a:t> temps </a:t>
            </a:r>
            <a:r>
              <a:rPr lang="en-US" sz="1100" dirty="0" err="1">
                <a:solidFill>
                  <a:schemeClr val="tx2"/>
                </a:solidFill>
              </a:rPr>
              <a:t>réel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concernant</a:t>
            </a:r>
            <a:r>
              <a:rPr lang="en-US" sz="1100" dirty="0">
                <a:solidFill>
                  <a:schemeClr val="tx2"/>
                </a:solidFill>
              </a:rPr>
              <a:t> le </a:t>
            </a:r>
            <a:r>
              <a:rPr lang="en-US" sz="1100" dirty="0" err="1">
                <a:solidFill>
                  <a:schemeClr val="tx2"/>
                </a:solidFill>
              </a:rPr>
              <a:t>nombre</a:t>
            </a:r>
            <a:r>
              <a:rPr lang="en-US" sz="1100" dirty="0">
                <a:solidFill>
                  <a:schemeClr val="tx2"/>
                </a:solidFill>
              </a:rPr>
              <a:t> de </a:t>
            </a:r>
            <a:r>
              <a:rPr lang="en-US" sz="1100" dirty="0" err="1">
                <a:solidFill>
                  <a:schemeClr val="tx2"/>
                </a:solidFill>
              </a:rPr>
              <a:t>visiteurs</a:t>
            </a:r>
            <a:r>
              <a:rPr lang="en-US" sz="1100" dirty="0">
                <a:solidFill>
                  <a:schemeClr val="tx2"/>
                </a:solidFill>
              </a:rPr>
              <a:t> du site. </a:t>
            </a:r>
            <a:r>
              <a:rPr lang="en-US" sz="1100" dirty="0" err="1">
                <a:solidFill>
                  <a:schemeClr val="tx2"/>
                </a:solidFill>
              </a:rPr>
              <a:t>Étant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donné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qu’il</a:t>
            </a:r>
            <a:r>
              <a:rPr lang="en-US" sz="1100" dirty="0">
                <a:solidFill>
                  <a:schemeClr val="tx2"/>
                </a:solidFill>
              </a:rPr>
              <a:t> y a des </a:t>
            </a:r>
            <a:r>
              <a:rPr lang="en-US" sz="1100" dirty="0" err="1">
                <a:solidFill>
                  <a:schemeClr val="tx2"/>
                </a:solidFill>
              </a:rPr>
              <a:t>problèmes</a:t>
            </a:r>
            <a:r>
              <a:rPr lang="en-US" sz="1100" dirty="0">
                <a:solidFill>
                  <a:schemeClr val="tx2"/>
                </a:solidFill>
              </a:rPr>
              <a:t> sur la mise </a:t>
            </a:r>
            <a:r>
              <a:rPr lang="en-US" sz="1100" dirty="0" err="1">
                <a:solidFill>
                  <a:schemeClr val="tx2"/>
                </a:solidFill>
              </a:rPr>
              <a:t>en</a:t>
            </a:r>
            <a:r>
              <a:rPr lang="en-US" sz="1100" dirty="0">
                <a:solidFill>
                  <a:schemeClr val="tx2"/>
                </a:solidFill>
              </a:rPr>
              <a:t> prod  </a:t>
            </a:r>
            <a:r>
              <a:rPr lang="en-US" sz="1100" dirty="0" err="1">
                <a:solidFill>
                  <a:schemeClr val="tx2"/>
                </a:solidFill>
              </a:rPr>
              <a:t>cette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nuit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l'équipe</a:t>
            </a:r>
            <a:r>
              <a:rPr lang="en-US" sz="1100" dirty="0">
                <a:solidFill>
                  <a:schemeClr val="tx2"/>
                </a:solidFill>
              </a:rPr>
              <a:t> info a </a:t>
            </a:r>
            <a:r>
              <a:rPr lang="en-US" sz="1100" dirty="0" err="1">
                <a:solidFill>
                  <a:schemeClr val="tx2"/>
                </a:solidFill>
              </a:rPr>
              <a:t>dû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résoudre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plusieurs</a:t>
            </a:r>
            <a:r>
              <a:rPr lang="en-US" sz="1100" dirty="0">
                <a:solidFill>
                  <a:schemeClr val="tx2"/>
                </a:solidFill>
              </a:rPr>
              <a:t> bugs, il </a:t>
            </a:r>
            <a:r>
              <a:rPr lang="en-US" sz="1100" dirty="0" err="1">
                <a:solidFill>
                  <a:schemeClr val="tx2"/>
                </a:solidFill>
              </a:rPr>
              <a:t>est</a:t>
            </a:r>
            <a:r>
              <a:rPr lang="en-US" sz="1100" dirty="0">
                <a:solidFill>
                  <a:schemeClr val="tx2"/>
                </a:solidFill>
              </a:rPr>
              <a:t> fort possible que </a:t>
            </a:r>
            <a:r>
              <a:rPr lang="en-US" sz="1100" dirty="0" err="1">
                <a:solidFill>
                  <a:schemeClr val="tx2"/>
                </a:solidFill>
              </a:rPr>
              <a:t>ce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soit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l’une</a:t>
            </a:r>
            <a:r>
              <a:rPr lang="en-US" sz="1100" dirty="0">
                <a:solidFill>
                  <a:schemeClr val="tx2"/>
                </a:solidFill>
              </a:rPr>
              <a:t> des </a:t>
            </a:r>
            <a:r>
              <a:rPr lang="en-US" sz="1100" dirty="0" err="1">
                <a:solidFill>
                  <a:schemeClr val="tx2"/>
                </a:solidFill>
              </a:rPr>
              <a:t>conséquences</a:t>
            </a:r>
            <a:r>
              <a:rPr lang="en-US" sz="1100" dirty="0">
                <a:solidFill>
                  <a:schemeClr val="tx2"/>
                </a:solidFill>
              </a:rPr>
              <a:t>, je me </a:t>
            </a:r>
            <a:r>
              <a:rPr lang="en-US" sz="1100" dirty="0" err="1">
                <a:solidFill>
                  <a:schemeClr val="tx2"/>
                </a:solidFill>
              </a:rPr>
              <a:t>renseigne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auprès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d’eux</a:t>
            </a:r>
            <a:r>
              <a:rPr lang="en-US" sz="1100" dirty="0">
                <a:solidFill>
                  <a:schemeClr val="tx2"/>
                </a:solidFill>
              </a:rPr>
              <a:t> et </a:t>
            </a:r>
            <a:r>
              <a:rPr lang="en-US" sz="1100" dirty="0" err="1">
                <a:solidFill>
                  <a:schemeClr val="tx2"/>
                </a:solidFill>
              </a:rPr>
              <a:t>reviens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vers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vous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dès</a:t>
            </a:r>
            <a:r>
              <a:rPr lang="en-US" sz="1100" dirty="0">
                <a:solidFill>
                  <a:schemeClr val="tx2"/>
                </a:solidFill>
              </a:rPr>
              <a:t> que </a:t>
            </a:r>
            <a:r>
              <a:rPr lang="en-US" sz="1100" dirty="0" err="1">
                <a:solidFill>
                  <a:schemeClr val="tx2"/>
                </a:solidFill>
              </a:rPr>
              <a:t>j’en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sais</a:t>
            </a:r>
            <a:r>
              <a:rPr lang="en-US" sz="1100" dirty="0">
                <a:solidFill>
                  <a:schemeClr val="tx2"/>
                </a:solidFill>
              </a:rPr>
              <a:t> plus  </a:t>
            </a:r>
          </a:p>
          <a:p>
            <a:pPr>
              <a:lnSpc>
                <a:spcPct val="14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n-US" sz="1100" dirty="0">
                <a:solidFill>
                  <a:schemeClr val="tx2"/>
                </a:solidFill>
              </a:rPr>
              <a:t>Je </a:t>
            </a:r>
            <a:r>
              <a:rPr lang="en-US" sz="1100" dirty="0" err="1">
                <a:solidFill>
                  <a:schemeClr val="tx2"/>
                </a:solidFill>
              </a:rPr>
              <a:t>te</a:t>
            </a:r>
            <a:r>
              <a:rPr lang="en-US" sz="1100" dirty="0">
                <a:solidFill>
                  <a:schemeClr val="tx2"/>
                </a:solidFill>
              </a:rPr>
              <a:t> joint </a:t>
            </a:r>
            <a:r>
              <a:rPr lang="en-US" sz="1100" dirty="0" err="1">
                <a:solidFill>
                  <a:schemeClr val="tx2"/>
                </a:solidFill>
              </a:rPr>
              <a:t>une</a:t>
            </a:r>
            <a:r>
              <a:rPr lang="en-US" sz="1100" dirty="0">
                <a:solidFill>
                  <a:schemeClr val="tx2"/>
                </a:solidFill>
              </a:rPr>
              <a:t> capture </a:t>
            </a:r>
            <a:r>
              <a:rPr lang="en-US" sz="1100" dirty="0" err="1">
                <a:solidFill>
                  <a:schemeClr val="tx2"/>
                </a:solidFill>
              </a:rPr>
              <a:t>d'écran</a:t>
            </a:r>
            <a:r>
              <a:rPr lang="en-US" sz="1100" dirty="0">
                <a:solidFill>
                  <a:schemeClr val="tx2"/>
                </a:solidFill>
              </a:rPr>
              <a:t> du monitoring </a:t>
            </a:r>
            <a:r>
              <a:rPr lang="en-US" sz="1100" dirty="0" err="1">
                <a:solidFill>
                  <a:schemeClr val="tx2"/>
                </a:solidFill>
              </a:rPr>
              <a:t>problématique</a:t>
            </a:r>
            <a:r>
              <a:rPr lang="en-US" sz="1100" dirty="0">
                <a:solidFill>
                  <a:schemeClr val="tx2"/>
                </a:solidFill>
              </a:rPr>
              <a:t>, pour ta </a:t>
            </a:r>
            <a:r>
              <a:rPr lang="en-US" sz="1100" dirty="0" err="1">
                <a:solidFill>
                  <a:schemeClr val="tx2"/>
                </a:solidFill>
              </a:rPr>
              <a:t>complète</a:t>
            </a:r>
            <a:r>
              <a:rPr lang="en-US" sz="1100" dirty="0">
                <a:solidFill>
                  <a:schemeClr val="tx2"/>
                </a:solidFill>
              </a:rPr>
              <a:t> information. </a:t>
            </a:r>
          </a:p>
          <a:p>
            <a:pPr>
              <a:lnSpc>
                <a:spcPct val="14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n-US" sz="1100" dirty="0">
                <a:solidFill>
                  <a:schemeClr val="tx2"/>
                </a:solidFill>
              </a:rPr>
              <a:t>Bonne </a:t>
            </a:r>
            <a:r>
              <a:rPr lang="en-US" sz="1100" dirty="0" err="1">
                <a:solidFill>
                  <a:schemeClr val="tx2"/>
                </a:solidFill>
              </a:rPr>
              <a:t>journée</a:t>
            </a:r>
            <a:r>
              <a:rPr lang="en-US" sz="1100" dirty="0">
                <a:solidFill>
                  <a:schemeClr val="tx2"/>
                </a:solidFill>
              </a:rPr>
              <a:t>  </a:t>
            </a:r>
          </a:p>
          <a:p>
            <a:pPr>
              <a:lnSpc>
                <a:spcPct val="14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endParaRPr lang="en-US" sz="1100">
              <a:solidFill>
                <a:schemeClr val="tx2"/>
              </a:solidFill>
            </a:endParaRPr>
          </a:p>
          <a:p>
            <a:pPr>
              <a:lnSpc>
                <a:spcPct val="14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endParaRPr lang="en-US" sz="1100">
              <a:solidFill>
                <a:schemeClr val="tx2"/>
              </a:solidFill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1582F5-FF93-46BF-A92F-D4490D653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72524" y="5987703"/>
            <a:ext cx="1274531" cy="932361"/>
            <a:chOff x="10372524" y="5987703"/>
            <a:chExt cx="1274531" cy="932361"/>
          </a:xfrm>
        </p:grpSpPr>
        <p:sp>
          <p:nvSpPr>
            <p:cNvPr id="117" name="Freeform 82">
              <a:extLst>
                <a:ext uri="{FF2B5EF4-FFF2-40B4-BE49-F238E27FC236}">
                  <a16:creationId xmlns:a16="http://schemas.microsoft.com/office/drawing/2014/main" id="{EDA30C63-7387-41DF-A6B0-5E3B1AF60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61" y="6018941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70">
              <a:extLst>
                <a:ext uri="{FF2B5EF4-FFF2-40B4-BE49-F238E27FC236}">
                  <a16:creationId xmlns:a16="http://schemas.microsoft.com/office/drawing/2014/main" id="{0F9349DE-8C14-4D6E-B1C2-4750F704C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3533" y="6280908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85">
              <a:extLst>
                <a:ext uri="{FF2B5EF4-FFF2-40B4-BE49-F238E27FC236}">
                  <a16:creationId xmlns:a16="http://schemas.microsoft.com/office/drawing/2014/main" id="{0093B34B-1559-4D7A-90CF-114125FD6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0975" y="6503581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87">
              <a:extLst>
                <a:ext uri="{FF2B5EF4-FFF2-40B4-BE49-F238E27FC236}">
                  <a16:creationId xmlns:a16="http://schemas.microsoft.com/office/drawing/2014/main" id="{F32E37EB-F93F-4ACA-8EC5-83130850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2215" y="673397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4">
              <a:extLst>
                <a:ext uri="{FF2B5EF4-FFF2-40B4-BE49-F238E27FC236}">
                  <a16:creationId xmlns:a16="http://schemas.microsoft.com/office/drawing/2014/main" id="{6486B439-14A8-40F4-BD01-2647D4752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6680" y="671673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8">
              <a:extLst>
                <a:ext uri="{FF2B5EF4-FFF2-40B4-BE49-F238E27FC236}">
                  <a16:creationId xmlns:a16="http://schemas.microsoft.com/office/drawing/2014/main" id="{3EA0483A-6030-445C-9A9E-FC8847FD4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3570" y="660050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19">
              <a:extLst>
                <a:ext uri="{FF2B5EF4-FFF2-40B4-BE49-F238E27FC236}">
                  <a16:creationId xmlns:a16="http://schemas.microsoft.com/office/drawing/2014/main" id="{54E9F49B-F300-4A14-B0F3-36A75B171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9260" y="641557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39">
              <a:extLst>
                <a:ext uri="{FF2B5EF4-FFF2-40B4-BE49-F238E27FC236}">
                  <a16:creationId xmlns:a16="http://schemas.microsoft.com/office/drawing/2014/main" id="{293DA61B-9566-467E-A357-E86CD8E7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04088" y="655127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44">
              <a:extLst>
                <a:ext uri="{FF2B5EF4-FFF2-40B4-BE49-F238E27FC236}">
                  <a16:creationId xmlns:a16="http://schemas.microsoft.com/office/drawing/2014/main" id="{A1A7223C-6F2C-487D-A45A-6EBBD051A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41775" y="618273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45">
              <a:extLst>
                <a:ext uri="{FF2B5EF4-FFF2-40B4-BE49-F238E27FC236}">
                  <a16:creationId xmlns:a16="http://schemas.microsoft.com/office/drawing/2014/main" id="{DC4DE17D-AC51-4C89-AC1A-016A928A1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83257" y="6290757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8">
              <a:extLst>
                <a:ext uri="{FF2B5EF4-FFF2-40B4-BE49-F238E27FC236}">
                  <a16:creationId xmlns:a16="http://schemas.microsoft.com/office/drawing/2014/main" id="{95D0E198-D3C3-4790-881E-4DF6C9D7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09800" y="675246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51">
              <a:extLst>
                <a:ext uri="{FF2B5EF4-FFF2-40B4-BE49-F238E27FC236}">
                  <a16:creationId xmlns:a16="http://schemas.microsoft.com/office/drawing/2014/main" id="{E9952623-7C81-47CA-85D8-C872DE84E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219682" y="619602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78">
              <a:extLst>
                <a:ext uri="{FF2B5EF4-FFF2-40B4-BE49-F238E27FC236}">
                  <a16:creationId xmlns:a16="http://schemas.microsoft.com/office/drawing/2014/main" id="{F90AA42C-D724-4AD8-81F3-CDFC4206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53319" y="6028606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84">
              <a:extLst>
                <a:ext uri="{FF2B5EF4-FFF2-40B4-BE49-F238E27FC236}">
                  <a16:creationId xmlns:a16="http://schemas.microsoft.com/office/drawing/2014/main" id="{CAB3A278-E8E7-4070-B30A-31B5DE980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487085" y="6029984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86">
              <a:extLst>
                <a:ext uri="{FF2B5EF4-FFF2-40B4-BE49-F238E27FC236}">
                  <a16:creationId xmlns:a16="http://schemas.microsoft.com/office/drawing/2014/main" id="{910FC82B-A4C1-428C-A576-79B5F6D18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18273" y="6040831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06">
              <a:extLst>
                <a:ext uri="{FF2B5EF4-FFF2-40B4-BE49-F238E27FC236}">
                  <a16:creationId xmlns:a16="http://schemas.microsoft.com/office/drawing/2014/main" id="{B9CB6255-5C91-4496-B0AE-529737BC5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53729" y="628141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10">
              <a:extLst>
                <a:ext uri="{FF2B5EF4-FFF2-40B4-BE49-F238E27FC236}">
                  <a16:creationId xmlns:a16="http://schemas.microsoft.com/office/drawing/2014/main" id="{A58DBA3F-B3E2-4AD9-A93C-FDF997582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83094" y="651210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23">
              <a:extLst>
                <a:ext uri="{FF2B5EF4-FFF2-40B4-BE49-F238E27FC236}">
                  <a16:creationId xmlns:a16="http://schemas.microsoft.com/office/drawing/2014/main" id="{AE100164-158F-422B-8A80-DFF4E0E06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1803" y="6599947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30">
              <a:extLst>
                <a:ext uri="{FF2B5EF4-FFF2-40B4-BE49-F238E27FC236}">
                  <a16:creationId xmlns:a16="http://schemas.microsoft.com/office/drawing/2014/main" id="{1A0EF69A-22C3-4FF9-B6DD-55C6DAC3B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98032" y="6383097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41">
              <a:extLst>
                <a:ext uri="{FF2B5EF4-FFF2-40B4-BE49-F238E27FC236}">
                  <a16:creationId xmlns:a16="http://schemas.microsoft.com/office/drawing/2014/main" id="{3963C700-CFE8-4ED2-8E1E-1139AC305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56888" y="675649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99">
              <a:extLst>
                <a:ext uri="{FF2B5EF4-FFF2-40B4-BE49-F238E27FC236}">
                  <a16:creationId xmlns:a16="http://schemas.microsoft.com/office/drawing/2014/main" id="{86FC694B-4A70-4160-A64D-DA282DE9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9290" y="603679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8">
              <a:extLst>
                <a:ext uri="{FF2B5EF4-FFF2-40B4-BE49-F238E27FC236}">
                  <a16:creationId xmlns:a16="http://schemas.microsoft.com/office/drawing/2014/main" id="{2A55A10A-49CA-42B6-84C9-8A1A1596D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68502" y="675929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Image 3">
            <a:extLst>
              <a:ext uri="{FF2B5EF4-FFF2-40B4-BE49-F238E27FC236}">
                <a16:creationId xmlns:a16="http://schemas.microsoft.com/office/drawing/2014/main" id="{34CF0612-6014-96A4-2689-56E897939D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782"/>
          <a:stretch/>
        </p:blipFill>
        <p:spPr>
          <a:xfrm>
            <a:off x="6662271" y="1917743"/>
            <a:ext cx="5537319" cy="407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97723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BohemianVTI</vt:lpstr>
      <vt:lpstr>Reporting Mensuel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647</cp:revision>
  <dcterms:created xsi:type="dcterms:W3CDTF">2021-06-07T01:05:16Z</dcterms:created>
  <dcterms:modified xsi:type="dcterms:W3CDTF">2022-04-25T19:58:07Z</dcterms:modified>
</cp:coreProperties>
</file>