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2" r:id="rId7"/>
    <p:sldId id="261" r:id="rId8"/>
    <p:sldId id="273" r:id="rId9"/>
    <p:sldId id="264" r:id="rId10"/>
    <p:sldId id="263"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D9EF-96BA-41A3-AE98-ECAF49302D22}" v="3367" dt="2023-06-17T21:06:57.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t ." userId="9c7878598daff3ea" providerId="LiveId" clId="{5CACD2E5-CD61-4B70-AE52-512F85A76C3E}"/>
    <pc:docChg chg="undo custSel addSld modSld">
      <pc:chgData name="Juliet ." userId="9c7878598daff3ea" providerId="LiveId" clId="{5CACD2E5-CD61-4B70-AE52-512F85A76C3E}" dt="2023-06-17T21:21:23.229" v="211"/>
      <pc:docMkLst>
        <pc:docMk/>
      </pc:docMkLst>
      <pc:sldChg chg="addSp modSp mod">
        <pc:chgData name="Juliet ." userId="9c7878598daff3ea" providerId="LiveId" clId="{5CACD2E5-CD61-4B70-AE52-512F85A76C3E}" dt="2023-06-15T18:31:13.712" v="39" actId="27636"/>
        <pc:sldMkLst>
          <pc:docMk/>
          <pc:sldMk cId="3784089036" sldId="256"/>
        </pc:sldMkLst>
        <pc:spChg chg="mod">
          <ac:chgData name="Juliet ." userId="9c7878598daff3ea" providerId="LiveId" clId="{5CACD2E5-CD61-4B70-AE52-512F85A76C3E}" dt="2023-06-15T18:31:13.712" v="39" actId="27636"/>
          <ac:spMkLst>
            <pc:docMk/>
            <pc:sldMk cId="3784089036" sldId="256"/>
            <ac:spMk id="2" creationId="{00000000-0000-0000-0000-000000000000}"/>
          </ac:spMkLst>
        </pc:spChg>
        <pc:spChg chg="mod">
          <ac:chgData name="Juliet ." userId="9c7878598daff3ea" providerId="LiveId" clId="{5CACD2E5-CD61-4B70-AE52-512F85A76C3E}" dt="2023-06-15T18:31:13.633" v="38"/>
          <ac:spMkLst>
            <pc:docMk/>
            <pc:sldMk cId="3784089036" sldId="256"/>
            <ac:spMk id="3" creationId="{00000000-0000-0000-0000-000000000000}"/>
          </ac:spMkLst>
        </pc:spChg>
        <pc:picChg chg="add mod ord">
          <ac:chgData name="Juliet ." userId="9c7878598daff3ea" providerId="LiveId" clId="{5CACD2E5-CD61-4B70-AE52-512F85A76C3E}" dt="2023-06-15T18:28:35.392" v="6" actId="1440"/>
          <ac:picMkLst>
            <pc:docMk/>
            <pc:sldMk cId="3784089036" sldId="256"/>
            <ac:picMk id="5" creationId="{738A8676-5472-11B8-F72D-538A6F979F20}"/>
          </ac:picMkLst>
        </pc:picChg>
      </pc:sldChg>
      <pc:sldChg chg="addSp delSp modSp new mod">
        <pc:chgData name="Juliet ." userId="9c7878598daff3ea" providerId="LiveId" clId="{5CACD2E5-CD61-4B70-AE52-512F85A76C3E}" dt="2023-06-15T18:32:20.735" v="41" actId="478"/>
        <pc:sldMkLst>
          <pc:docMk/>
          <pc:sldMk cId="1320224508" sldId="257"/>
        </pc:sldMkLst>
        <pc:spChg chg="mod">
          <ac:chgData name="Juliet ." userId="9c7878598daff3ea" providerId="LiveId" clId="{5CACD2E5-CD61-4B70-AE52-512F85A76C3E}" dt="2023-06-15T18:31:13.633" v="38"/>
          <ac:spMkLst>
            <pc:docMk/>
            <pc:sldMk cId="1320224508" sldId="257"/>
            <ac:spMk id="2" creationId="{B3B054F9-BCB6-9CB8-766D-E0747E9FECAF}"/>
          </ac:spMkLst>
        </pc:spChg>
        <pc:spChg chg="del mod">
          <ac:chgData name="Juliet ." userId="9c7878598daff3ea" providerId="LiveId" clId="{5CACD2E5-CD61-4B70-AE52-512F85A76C3E}" dt="2023-06-15T18:32:16.899" v="40" actId="931"/>
          <ac:spMkLst>
            <pc:docMk/>
            <pc:sldMk cId="1320224508" sldId="257"/>
            <ac:spMk id="3" creationId="{BF6F446F-214E-E36F-5BA4-F65E068A9DE2}"/>
          </ac:spMkLst>
        </pc:spChg>
        <pc:spChg chg="add mod">
          <ac:chgData name="Juliet ." userId="9c7878598daff3ea" providerId="LiveId" clId="{5CACD2E5-CD61-4B70-AE52-512F85A76C3E}" dt="2023-06-15T18:32:20.735" v="41" actId="478"/>
          <ac:spMkLst>
            <pc:docMk/>
            <pc:sldMk cId="1320224508" sldId="257"/>
            <ac:spMk id="7" creationId="{4B384503-B5FB-FBD9-F82F-15E3DFE168E9}"/>
          </ac:spMkLst>
        </pc:spChg>
        <pc:picChg chg="add del mod">
          <ac:chgData name="Juliet ." userId="9c7878598daff3ea" providerId="LiveId" clId="{5CACD2E5-CD61-4B70-AE52-512F85A76C3E}" dt="2023-06-15T18:32:20.735" v="41" actId="478"/>
          <ac:picMkLst>
            <pc:docMk/>
            <pc:sldMk cId="1320224508" sldId="257"/>
            <ac:picMk id="5" creationId="{FCD02EFF-23CD-830E-19A8-0BAB7329371D}"/>
          </ac:picMkLst>
        </pc:picChg>
      </pc:sldChg>
      <pc:sldChg chg="modAnim">
        <pc:chgData name="Juliet ." userId="9c7878598daff3ea" providerId="LiveId" clId="{5CACD2E5-CD61-4B70-AE52-512F85A76C3E}" dt="2023-06-17T21:09:33.601" v="47"/>
        <pc:sldMkLst>
          <pc:docMk/>
          <pc:sldMk cId="1833524604" sldId="257"/>
        </pc:sldMkLst>
      </pc:sldChg>
      <pc:sldChg chg="modAnim">
        <pc:chgData name="Juliet ." userId="9c7878598daff3ea" providerId="LiveId" clId="{5CACD2E5-CD61-4B70-AE52-512F85A76C3E}" dt="2023-06-17T21:10:04.656" v="51"/>
        <pc:sldMkLst>
          <pc:docMk/>
          <pc:sldMk cId="3554807730" sldId="258"/>
        </pc:sldMkLst>
      </pc:sldChg>
      <pc:sldChg chg="modAnim">
        <pc:chgData name="Juliet ." userId="9c7878598daff3ea" providerId="LiveId" clId="{5CACD2E5-CD61-4B70-AE52-512F85A76C3E}" dt="2023-06-17T21:10:15.928" v="52"/>
        <pc:sldMkLst>
          <pc:docMk/>
          <pc:sldMk cId="1727886994" sldId="259"/>
        </pc:sldMkLst>
      </pc:sldChg>
      <pc:sldChg chg="modAnim">
        <pc:chgData name="Juliet ." userId="9c7878598daff3ea" providerId="LiveId" clId="{5CACD2E5-CD61-4B70-AE52-512F85A76C3E}" dt="2023-06-17T21:10:50.499" v="65"/>
        <pc:sldMkLst>
          <pc:docMk/>
          <pc:sldMk cId="1140885024" sldId="260"/>
        </pc:sldMkLst>
      </pc:sldChg>
      <pc:sldChg chg="modAnim">
        <pc:chgData name="Juliet ." userId="9c7878598daff3ea" providerId="LiveId" clId="{5CACD2E5-CD61-4B70-AE52-512F85A76C3E}" dt="2023-06-17T21:12:58.791" v="82"/>
        <pc:sldMkLst>
          <pc:docMk/>
          <pc:sldMk cId="2375082593" sldId="261"/>
        </pc:sldMkLst>
      </pc:sldChg>
      <pc:sldChg chg="modAnim">
        <pc:chgData name="Juliet ." userId="9c7878598daff3ea" providerId="LiveId" clId="{5CACD2E5-CD61-4B70-AE52-512F85A76C3E}" dt="2023-06-17T21:11:34.917" v="74"/>
        <pc:sldMkLst>
          <pc:docMk/>
          <pc:sldMk cId="3323210459" sldId="262"/>
        </pc:sldMkLst>
      </pc:sldChg>
      <pc:sldChg chg="modAnim">
        <pc:chgData name="Juliet ." userId="9c7878598daff3ea" providerId="LiveId" clId="{5CACD2E5-CD61-4B70-AE52-512F85A76C3E}" dt="2023-06-17T21:15:37.995" v="96"/>
        <pc:sldMkLst>
          <pc:docMk/>
          <pc:sldMk cId="2383320052" sldId="263"/>
        </pc:sldMkLst>
      </pc:sldChg>
      <pc:sldChg chg="modAnim">
        <pc:chgData name="Juliet ." userId="9c7878598daff3ea" providerId="LiveId" clId="{5CACD2E5-CD61-4B70-AE52-512F85A76C3E}" dt="2023-06-17T21:14:37.166" v="87"/>
        <pc:sldMkLst>
          <pc:docMk/>
          <pc:sldMk cId="3346661515" sldId="264"/>
        </pc:sldMkLst>
      </pc:sldChg>
      <pc:sldChg chg="modAnim">
        <pc:chgData name="Juliet ." userId="9c7878598daff3ea" providerId="LiveId" clId="{5CACD2E5-CD61-4B70-AE52-512F85A76C3E}" dt="2023-06-17T21:16:14.847" v="101"/>
        <pc:sldMkLst>
          <pc:docMk/>
          <pc:sldMk cId="3849600210" sldId="265"/>
        </pc:sldMkLst>
      </pc:sldChg>
      <pc:sldChg chg="modAnim">
        <pc:chgData name="Juliet ." userId="9c7878598daff3ea" providerId="LiveId" clId="{5CACD2E5-CD61-4B70-AE52-512F85A76C3E}" dt="2023-06-17T21:16:23.313" v="102"/>
        <pc:sldMkLst>
          <pc:docMk/>
          <pc:sldMk cId="1503596166" sldId="266"/>
        </pc:sldMkLst>
      </pc:sldChg>
      <pc:sldChg chg="modAnim">
        <pc:chgData name="Juliet ." userId="9c7878598daff3ea" providerId="LiveId" clId="{5CACD2E5-CD61-4B70-AE52-512F85A76C3E}" dt="2023-06-17T21:16:44.778" v="108"/>
        <pc:sldMkLst>
          <pc:docMk/>
          <pc:sldMk cId="2285921318" sldId="267"/>
        </pc:sldMkLst>
      </pc:sldChg>
      <pc:sldChg chg="modAnim">
        <pc:chgData name="Juliet ." userId="9c7878598daff3ea" providerId="LiveId" clId="{5CACD2E5-CD61-4B70-AE52-512F85A76C3E}" dt="2023-06-17T21:17:22.751" v="122"/>
        <pc:sldMkLst>
          <pc:docMk/>
          <pc:sldMk cId="457212268" sldId="268"/>
        </pc:sldMkLst>
      </pc:sldChg>
      <pc:sldChg chg="modAnim">
        <pc:chgData name="Juliet ." userId="9c7878598daff3ea" providerId="LiveId" clId="{5CACD2E5-CD61-4B70-AE52-512F85A76C3E}" dt="2023-06-17T21:17:47.121" v="132"/>
        <pc:sldMkLst>
          <pc:docMk/>
          <pc:sldMk cId="3402449057" sldId="269"/>
        </pc:sldMkLst>
      </pc:sldChg>
      <pc:sldChg chg="modAnim">
        <pc:chgData name="Juliet ." userId="9c7878598daff3ea" providerId="LiveId" clId="{5CACD2E5-CD61-4B70-AE52-512F85A76C3E}" dt="2023-06-17T21:18:11.971" v="141"/>
        <pc:sldMkLst>
          <pc:docMk/>
          <pc:sldMk cId="972524785" sldId="270"/>
        </pc:sldMkLst>
      </pc:sldChg>
      <pc:sldChg chg="modAnim">
        <pc:chgData name="Juliet ." userId="9c7878598daff3ea" providerId="LiveId" clId="{5CACD2E5-CD61-4B70-AE52-512F85A76C3E}" dt="2023-06-17T21:19:03.217" v="154"/>
        <pc:sldMkLst>
          <pc:docMk/>
          <pc:sldMk cId="1993694863" sldId="271"/>
        </pc:sldMkLst>
      </pc:sldChg>
      <pc:sldChg chg="modAnim">
        <pc:chgData name="Juliet ." userId="9c7878598daff3ea" providerId="LiveId" clId="{5CACD2E5-CD61-4B70-AE52-512F85A76C3E}" dt="2023-06-17T21:19:41.510" v="168"/>
        <pc:sldMkLst>
          <pc:docMk/>
          <pc:sldMk cId="958545310" sldId="272"/>
        </pc:sldMkLst>
      </pc:sldChg>
      <pc:sldChg chg="modSp mod modAnim">
        <pc:chgData name="Juliet ." userId="9c7878598daff3ea" providerId="LiveId" clId="{5CACD2E5-CD61-4B70-AE52-512F85A76C3E}" dt="2023-06-17T21:13:54.823" v="86" actId="1076"/>
        <pc:sldMkLst>
          <pc:docMk/>
          <pc:sldMk cId="709993479" sldId="273"/>
        </pc:sldMkLst>
        <pc:picChg chg="mod">
          <ac:chgData name="Juliet ." userId="9c7878598daff3ea" providerId="LiveId" clId="{5CACD2E5-CD61-4B70-AE52-512F85A76C3E}" dt="2023-06-17T21:13:50.445" v="85" actId="1076"/>
          <ac:picMkLst>
            <pc:docMk/>
            <pc:sldMk cId="709993479" sldId="273"/>
            <ac:picMk id="5" creationId="{E410AF5F-DDE4-4D0D-F3E0-04F561F21CFD}"/>
          </ac:picMkLst>
        </pc:picChg>
        <pc:picChg chg="mod">
          <ac:chgData name="Juliet ." userId="9c7878598daff3ea" providerId="LiveId" clId="{5CACD2E5-CD61-4B70-AE52-512F85A76C3E}" dt="2023-06-17T21:13:54.823" v="86" actId="1076"/>
          <ac:picMkLst>
            <pc:docMk/>
            <pc:sldMk cId="709993479" sldId="273"/>
            <ac:picMk id="6" creationId="{776CA16C-434E-8916-9B8E-8BDE240BCE2F}"/>
          </ac:picMkLst>
        </pc:picChg>
      </pc:sldChg>
      <pc:sldChg chg="modSp mod modTransition modAnim">
        <pc:chgData name="Juliet ." userId="9c7878598daff3ea" providerId="LiveId" clId="{5CACD2E5-CD61-4B70-AE52-512F85A76C3E}" dt="2023-06-17T21:21:23.229" v="211"/>
        <pc:sldMkLst>
          <pc:docMk/>
          <pc:sldMk cId="3493135431" sldId="274"/>
        </pc:sldMkLst>
        <pc:spChg chg="mod">
          <ac:chgData name="Juliet ." userId="9c7878598daff3ea" providerId="LiveId" clId="{5CACD2E5-CD61-4B70-AE52-512F85A76C3E}" dt="2023-06-17T21:19:32.313" v="158" actId="27636"/>
          <ac:spMkLst>
            <pc:docMk/>
            <pc:sldMk cId="3493135431" sldId="274"/>
            <ac:spMk id="2" creationId="{69E35FAB-DF51-83C7-2B28-447BE536CEE8}"/>
          </ac:spMkLst>
        </pc:spChg>
        <pc:spChg chg="mod">
          <ac:chgData name="Juliet ." userId="9c7878598daff3ea" providerId="LiveId" clId="{5CACD2E5-CD61-4B70-AE52-512F85A76C3E}" dt="2023-06-17T21:20:43.019" v="208" actId="20577"/>
          <ac:spMkLst>
            <pc:docMk/>
            <pc:sldMk cId="3493135431" sldId="274"/>
            <ac:spMk id="3" creationId="{55F45932-8115-CECA-C700-C713FD44017D}"/>
          </ac:spMkLst>
        </pc:spChg>
        <pc:picChg chg="mod">
          <ac:chgData name="Juliet ." userId="9c7878598daff3ea" providerId="LiveId" clId="{5CACD2E5-CD61-4B70-AE52-512F85A76C3E}" dt="2023-06-17T21:20:07.464" v="180" actId="1076"/>
          <ac:picMkLst>
            <pc:docMk/>
            <pc:sldMk cId="3493135431" sldId="274"/>
            <ac:picMk id="4" creationId="{33C6891C-0A11-1910-97AF-F6E677AC6D00}"/>
          </ac:picMkLst>
        </pc:picChg>
      </pc:sldChg>
    </pc:docChg>
  </pc:docChgLst>
  <pc:docChgLst>
    <pc:chgData name="Juliet ." userId="9c7878598daff3ea" providerId="Windows Live" clId="Web-{EC3FD9EF-96BA-41A3-AE98-ECAF49302D22}"/>
    <pc:docChg chg="addSld delSld modSld addMainMaster delMainMaster">
      <pc:chgData name="Juliet ." userId="9c7878598daff3ea" providerId="Windows Live" clId="Web-{EC3FD9EF-96BA-41A3-AE98-ECAF49302D22}" dt="2023-06-17T21:06:57.859" v="3350"/>
      <pc:docMkLst>
        <pc:docMk/>
      </pc:docMkLst>
      <pc:sldChg chg="addSp delSp modSp mod setBg modClrScheme addAnim setClrOvrMap chgLayout">
        <pc:chgData name="Juliet ." userId="9c7878598daff3ea" providerId="Windows Live" clId="Web-{EC3FD9EF-96BA-41A3-AE98-ECAF49302D22}" dt="2023-06-17T20:49:25.982" v="3107"/>
        <pc:sldMkLst>
          <pc:docMk/>
          <pc:sldMk cId="3784089036" sldId="256"/>
        </pc:sldMkLst>
        <pc:spChg chg="mod">
          <ac:chgData name="Juliet ." userId="9c7878598daff3ea" providerId="Windows Live" clId="Web-{EC3FD9EF-96BA-41A3-AE98-ECAF49302D22}" dt="2023-06-17T20:49:25.982" v="3107"/>
          <ac:spMkLst>
            <pc:docMk/>
            <pc:sldMk cId="3784089036" sldId="256"/>
            <ac:spMk id="2" creationId="{00000000-0000-0000-0000-000000000000}"/>
          </ac:spMkLst>
        </pc:spChg>
        <pc:spChg chg="mod">
          <ac:chgData name="Juliet ." userId="9c7878598daff3ea" providerId="Windows Live" clId="Web-{EC3FD9EF-96BA-41A3-AE98-ECAF49302D22}" dt="2023-06-17T20:49:25.982" v="3107"/>
          <ac:spMkLst>
            <pc:docMk/>
            <pc:sldMk cId="3784089036" sldId="256"/>
            <ac:spMk id="3" creationId="{00000000-0000-0000-0000-000000000000}"/>
          </ac:spMkLst>
        </pc:spChg>
        <pc:spChg chg="add del">
          <ac:chgData name="Juliet ." userId="9c7878598daff3ea" providerId="Windows Live" clId="Web-{EC3FD9EF-96BA-41A3-AE98-ECAF49302D22}" dt="2023-06-15T18:34:23.319" v="4"/>
          <ac:spMkLst>
            <pc:docMk/>
            <pc:sldMk cId="3784089036" sldId="256"/>
            <ac:spMk id="10" creationId="{65513E21-21B0-48DB-8CF1-35E43B33A477}"/>
          </ac:spMkLst>
        </pc:spChg>
        <pc:spChg chg="add del">
          <ac:chgData name="Juliet ." userId="9c7878598daff3ea" providerId="Windows Live" clId="Web-{EC3FD9EF-96BA-41A3-AE98-ECAF49302D22}" dt="2023-06-17T20:49:25.982" v="3107"/>
          <ac:spMkLst>
            <pc:docMk/>
            <pc:sldMk cId="3784089036" sldId="256"/>
            <ac:spMk id="17" creationId="{A38827F1-3359-44F6-9009-43AE2B17FEAD}"/>
          </ac:spMkLst>
        </pc:spChg>
        <pc:spChg chg="add del">
          <ac:chgData name="Juliet ." userId="9c7878598daff3ea" providerId="Windows Live" clId="Web-{EC3FD9EF-96BA-41A3-AE98-ECAF49302D22}" dt="2023-06-17T20:49:25.982" v="3107"/>
          <ac:spMkLst>
            <pc:docMk/>
            <pc:sldMk cId="3784089036" sldId="256"/>
            <ac:spMk id="19" creationId="{17AFAD67-5350-4773-886F-D6DD7E66DB04}"/>
          </ac:spMkLst>
        </pc:spChg>
        <pc:spChg chg="add">
          <ac:chgData name="Juliet ." userId="9c7878598daff3ea" providerId="Windows Live" clId="Web-{EC3FD9EF-96BA-41A3-AE98-ECAF49302D22}" dt="2023-06-17T20:49:25.982" v="3107"/>
          <ac:spMkLst>
            <pc:docMk/>
            <pc:sldMk cId="3784089036" sldId="256"/>
            <ac:spMk id="32" creationId="{E2748806-3AF5-4078-830A-C1F26BF1B200}"/>
          </ac:spMkLst>
        </pc:spChg>
        <pc:spChg chg="add">
          <ac:chgData name="Juliet ." userId="9c7878598daff3ea" providerId="Windows Live" clId="Web-{EC3FD9EF-96BA-41A3-AE98-ECAF49302D22}" dt="2023-06-17T20:49:25.982" v="3107"/>
          <ac:spMkLst>
            <pc:docMk/>
            <pc:sldMk cId="3784089036" sldId="256"/>
            <ac:spMk id="34" creationId="{34FBEBF3-C941-4CB0-8AC2-3B50E1371BBF}"/>
          </ac:spMkLst>
        </pc:spChg>
        <pc:grpChg chg="add del">
          <ac:chgData name="Juliet ." userId="9c7878598daff3ea" providerId="Windows Live" clId="Web-{EC3FD9EF-96BA-41A3-AE98-ECAF49302D22}" dt="2023-06-17T20:49:25.982" v="3107"/>
          <ac:grpSpMkLst>
            <pc:docMk/>
            <pc:sldMk cId="3784089036" sldId="256"/>
            <ac:grpSpMk id="21" creationId="{3914D2BD-3C47-433D-81FE-DC6C39595F0E}"/>
          </ac:grpSpMkLst>
        </pc:grpChg>
        <pc:picChg chg="mod">
          <ac:chgData name="Juliet ." userId="9c7878598daff3ea" providerId="Windows Live" clId="Web-{EC3FD9EF-96BA-41A3-AE98-ECAF49302D22}" dt="2023-06-17T20:49:25.982" v="3107"/>
          <ac:picMkLst>
            <pc:docMk/>
            <pc:sldMk cId="3784089036" sldId="256"/>
            <ac:picMk id="5" creationId="{738A8676-5472-11B8-F72D-538A6F979F20}"/>
          </ac:picMkLst>
        </pc:picChg>
        <pc:cxnChg chg="add del">
          <ac:chgData name="Juliet ." userId="9c7878598daff3ea" providerId="Windows Live" clId="Web-{EC3FD9EF-96BA-41A3-AE98-ECAF49302D22}" dt="2023-06-15T18:34:23.319" v="4"/>
          <ac:cxnSpMkLst>
            <pc:docMk/>
            <pc:sldMk cId="3784089036" sldId="256"/>
            <ac:cxnSpMk id="12" creationId="{580B8A35-DEA7-4D43-9DF8-90B4681D0FAD}"/>
          </ac:cxnSpMkLst>
        </pc:cxnChg>
      </pc:sldChg>
      <pc:sldChg chg="del">
        <pc:chgData name="Juliet ." userId="9c7878598daff3ea" providerId="Windows Live" clId="Web-{EC3FD9EF-96BA-41A3-AE98-ECAF49302D22}" dt="2023-06-15T18:34:09.584" v="3"/>
        <pc:sldMkLst>
          <pc:docMk/>
          <pc:sldMk cId="1320224508" sldId="257"/>
        </pc:sldMkLst>
      </pc:sldChg>
      <pc:sldChg chg="addSp delSp modSp new mod setBg addAnim setClrOvrMap">
        <pc:chgData name="Juliet ." userId="9c7878598daff3ea" providerId="Windows Live" clId="Web-{EC3FD9EF-96BA-41A3-AE98-ECAF49302D22}" dt="2023-06-17T21:06:57.859" v="3350"/>
        <pc:sldMkLst>
          <pc:docMk/>
          <pc:sldMk cId="1833524604" sldId="257"/>
        </pc:sldMkLst>
        <pc:spChg chg="mod">
          <ac:chgData name="Juliet ." userId="9c7878598daff3ea" providerId="Windows Live" clId="Web-{EC3FD9EF-96BA-41A3-AE98-ECAF49302D22}" dt="2023-06-15T19:16:33.035" v="112" actId="1076"/>
          <ac:spMkLst>
            <pc:docMk/>
            <pc:sldMk cId="1833524604" sldId="257"/>
            <ac:spMk id="2" creationId="{DCFE21B5-E646-0843-300C-678239C95E8A}"/>
          </ac:spMkLst>
        </pc:spChg>
        <pc:spChg chg="add del mod">
          <ac:chgData name="Juliet ." userId="9c7878598daff3ea" providerId="Windows Live" clId="Web-{EC3FD9EF-96BA-41A3-AE98-ECAF49302D22}" dt="2023-06-15T19:16:21.159" v="110" actId="20577"/>
          <ac:spMkLst>
            <pc:docMk/>
            <pc:sldMk cId="1833524604" sldId="257"/>
            <ac:spMk id="3" creationId="{413219A5-A2C6-C20E-F9E2-7D8AA763029C}"/>
          </ac:spMkLst>
        </pc:spChg>
        <pc:spChg chg="add del">
          <ac:chgData name="Juliet ." userId="9c7878598daff3ea" providerId="Windows Live" clId="Web-{EC3FD9EF-96BA-41A3-AE98-ECAF49302D22}" dt="2023-06-15T19:15:42.564" v="104"/>
          <ac:spMkLst>
            <pc:docMk/>
            <pc:sldMk cId="1833524604" sldId="257"/>
            <ac:spMk id="8" creationId="{9227E01C-3721-40E1-89B1-A36800C34B8D}"/>
          </ac:spMkLst>
        </pc:spChg>
        <pc:spChg chg="add del">
          <ac:chgData name="Juliet ." userId="9c7878598daff3ea" providerId="Windows Live" clId="Web-{EC3FD9EF-96BA-41A3-AE98-ECAF49302D22}" dt="2023-06-15T19:15:17.626" v="102"/>
          <ac:spMkLst>
            <pc:docMk/>
            <pc:sldMk cId="1833524604" sldId="257"/>
            <ac:spMk id="9" creationId="{B62E0F97-3B68-4A9A-81FD-184E8051D278}"/>
          </ac:spMkLst>
        </pc:spChg>
        <pc:spChg chg="add del">
          <ac:chgData name="Juliet ." userId="9c7878598daff3ea" providerId="Windows Live" clId="Web-{EC3FD9EF-96BA-41A3-AE98-ECAF49302D22}" dt="2023-06-15T19:15:42.564" v="104"/>
          <ac:spMkLst>
            <pc:docMk/>
            <pc:sldMk cId="1833524604" sldId="257"/>
            <ac:spMk id="10" creationId="{2A3EA50C-9047-40D9-AC97-30AFC62E9A7C}"/>
          </ac:spMkLst>
        </pc:spChg>
        <pc:spChg chg="add del">
          <ac:chgData name="Juliet ." userId="9c7878598daff3ea" providerId="Windows Live" clId="Web-{EC3FD9EF-96BA-41A3-AE98-ECAF49302D22}" dt="2023-06-15T19:15:17.626" v="102"/>
          <ac:spMkLst>
            <pc:docMk/>
            <pc:sldMk cId="1833524604" sldId="257"/>
            <ac:spMk id="11" creationId="{1A9C0995-256A-4F90-97D6-FB8958A5D433}"/>
          </ac:spMkLst>
        </pc:spChg>
        <pc:spChg chg="add">
          <ac:chgData name="Juliet ." userId="9c7878598daff3ea" providerId="Windows Live" clId="Web-{EC3FD9EF-96BA-41A3-AE98-ECAF49302D22}" dt="2023-06-15T19:15:42.564" v="105"/>
          <ac:spMkLst>
            <pc:docMk/>
            <pc:sldMk cId="1833524604" sldId="257"/>
            <ac:spMk id="21" creationId="{CF10C978-51B5-420C-9A05-C8F194EACAC3}"/>
          </ac:spMkLst>
        </pc:spChg>
        <pc:spChg chg="add">
          <ac:chgData name="Juliet ." userId="9c7878598daff3ea" providerId="Windows Live" clId="Web-{EC3FD9EF-96BA-41A3-AE98-ECAF49302D22}" dt="2023-06-15T19:15:42.564" v="105"/>
          <ac:spMkLst>
            <pc:docMk/>
            <pc:sldMk cId="1833524604" sldId="257"/>
            <ac:spMk id="22" creationId="{28D34D1C-4E49-4D32-96F1-E49CEBBF86E0}"/>
          </ac:spMkLst>
        </pc:spChg>
        <pc:grpChg chg="add del">
          <ac:chgData name="Juliet ." userId="9c7878598daff3ea" providerId="Windows Live" clId="Web-{EC3FD9EF-96BA-41A3-AE98-ECAF49302D22}" dt="2023-06-15T19:15:42.564" v="104"/>
          <ac:grpSpMkLst>
            <pc:docMk/>
            <pc:sldMk cId="1833524604" sldId="257"/>
            <ac:grpSpMk id="12" creationId="{A1191C3E-29A4-488E-89F5-8FA0F70742A3}"/>
          </ac:grpSpMkLst>
        </pc:grpChg>
        <pc:grpChg chg="add del">
          <ac:chgData name="Juliet ." userId="9c7878598daff3ea" providerId="Windows Live" clId="Web-{EC3FD9EF-96BA-41A3-AE98-ECAF49302D22}" dt="2023-06-15T19:15:17.626" v="102"/>
          <ac:grpSpMkLst>
            <pc:docMk/>
            <pc:sldMk cId="1833524604" sldId="257"/>
            <ac:grpSpMk id="13" creationId="{2C500373-6BCD-49C7-86D2-7DC695C43C83}"/>
          </ac:grpSpMkLst>
        </pc:grpChg>
        <pc:grpChg chg="add">
          <ac:chgData name="Juliet ." userId="9c7878598daff3ea" providerId="Windows Live" clId="Web-{EC3FD9EF-96BA-41A3-AE98-ECAF49302D22}" dt="2023-06-15T19:15:42.564" v="105"/>
          <ac:grpSpMkLst>
            <pc:docMk/>
            <pc:sldMk cId="1833524604" sldId="257"/>
            <ac:grpSpMk id="23" creationId="{4E94C6EB-0BD0-4926-909B-CE0EFF459E24}"/>
          </ac:grpSpMkLst>
        </pc:grpChg>
        <pc:graphicFrameChg chg="add del mod">
          <ac:chgData name="Juliet ." userId="9c7878598daff3ea" providerId="Windows Live" clId="Web-{EC3FD9EF-96BA-41A3-AE98-ECAF49302D22}" dt="2023-06-15T19:15:17.626" v="102"/>
          <ac:graphicFrameMkLst>
            <pc:docMk/>
            <pc:sldMk cId="1833524604" sldId="257"/>
            <ac:graphicFrameMk id="5" creationId="{0A97AF09-2B22-D5A7-FA3A-9CA03374ABD5}"/>
          </ac:graphicFrameMkLst>
        </pc:graphicFrameChg>
      </pc:sldChg>
      <pc:sldChg chg="addSp delSp modSp new mod setBg">
        <pc:chgData name="Juliet ." userId="9c7878598daff3ea" providerId="Windows Live" clId="Web-{EC3FD9EF-96BA-41A3-AE98-ECAF49302D22}" dt="2023-06-15T19:21:44.466" v="138"/>
        <pc:sldMkLst>
          <pc:docMk/>
          <pc:sldMk cId="3554807730" sldId="258"/>
        </pc:sldMkLst>
        <pc:spChg chg="mod">
          <ac:chgData name="Juliet ." userId="9c7878598daff3ea" providerId="Windows Live" clId="Web-{EC3FD9EF-96BA-41A3-AE98-ECAF49302D22}" dt="2023-06-15T19:21:44.466" v="138"/>
          <ac:spMkLst>
            <pc:docMk/>
            <pc:sldMk cId="3554807730" sldId="258"/>
            <ac:spMk id="2" creationId="{A31A28D1-A836-894D-538E-FB48BDD483A8}"/>
          </ac:spMkLst>
        </pc:spChg>
        <pc:spChg chg="del mod">
          <ac:chgData name="Juliet ." userId="9c7878598daff3ea" providerId="Windows Live" clId="Web-{EC3FD9EF-96BA-41A3-AE98-ECAF49302D22}" dt="2023-06-15T19:21:44.466" v="138"/>
          <ac:spMkLst>
            <pc:docMk/>
            <pc:sldMk cId="3554807730" sldId="258"/>
            <ac:spMk id="3" creationId="{A862971A-775C-1774-8F1B-9B9F000E76ED}"/>
          </ac:spMkLst>
        </pc:spChg>
        <pc:spChg chg="add">
          <ac:chgData name="Juliet ." userId="9c7878598daff3ea" providerId="Windows Live" clId="Web-{EC3FD9EF-96BA-41A3-AE98-ECAF49302D22}" dt="2023-06-15T19:21:44.466" v="138"/>
          <ac:spMkLst>
            <pc:docMk/>
            <pc:sldMk cId="3554807730" sldId="258"/>
            <ac:spMk id="9" creationId="{B62E0F97-3B68-4A9A-81FD-184E8051D278}"/>
          </ac:spMkLst>
        </pc:spChg>
        <pc:spChg chg="add">
          <ac:chgData name="Juliet ." userId="9c7878598daff3ea" providerId="Windows Live" clId="Web-{EC3FD9EF-96BA-41A3-AE98-ECAF49302D22}" dt="2023-06-15T19:21:44.466" v="138"/>
          <ac:spMkLst>
            <pc:docMk/>
            <pc:sldMk cId="3554807730" sldId="258"/>
            <ac:spMk id="11" creationId="{1A9C0995-256A-4F90-97D6-FB8958A5D433}"/>
          </ac:spMkLst>
        </pc:spChg>
        <pc:spChg chg="add">
          <ac:chgData name="Juliet ." userId="9c7878598daff3ea" providerId="Windows Live" clId="Web-{EC3FD9EF-96BA-41A3-AE98-ECAF49302D22}" dt="2023-06-15T19:21:44.466" v="138"/>
          <ac:spMkLst>
            <pc:docMk/>
            <pc:sldMk cId="3554807730" sldId="258"/>
            <ac:spMk id="13" creationId="{9346307A-DFE3-4A97-B2EE-5D57DF4136E8}"/>
          </ac:spMkLst>
        </pc:spChg>
        <pc:grpChg chg="add">
          <ac:chgData name="Juliet ." userId="9c7878598daff3ea" providerId="Windows Live" clId="Web-{EC3FD9EF-96BA-41A3-AE98-ECAF49302D22}" dt="2023-06-15T19:21:44.466" v="138"/>
          <ac:grpSpMkLst>
            <pc:docMk/>
            <pc:sldMk cId="3554807730" sldId="258"/>
            <ac:grpSpMk id="15" creationId="{CC277446-D71D-4C19-A013-95073D31A4FB}"/>
          </ac:grpSpMkLst>
        </pc:grpChg>
        <pc:graphicFrameChg chg="add">
          <ac:chgData name="Juliet ." userId="9c7878598daff3ea" providerId="Windows Live" clId="Web-{EC3FD9EF-96BA-41A3-AE98-ECAF49302D22}" dt="2023-06-15T19:21:44.466" v="138"/>
          <ac:graphicFrameMkLst>
            <pc:docMk/>
            <pc:sldMk cId="3554807730" sldId="258"/>
            <ac:graphicFrameMk id="5" creationId="{354AD9CA-26D2-9407-48C9-E82DCA1BB5AF}"/>
          </ac:graphicFrameMkLst>
        </pc:graphicFrameChg>
      </pc:sldChg>
      <pc:sldChg chg="addSp modSp new mod setBg">
        <pc:chgData name="Juliet ." userId="9c7878598daff3ea" providerId="Windows Live" clId="Web-{EC3FD9EF-96BA-41A3-AE98-ECAF49302D22}" dt="2023-06-15T19:26:30.818" v="168" actId="20577"/>
        <pc:sldMkLst>
          <pc:docMk/>
          <pc:sldMk cId="1727886994" sldId="259"/>
        </pc:sldMkLst>
        <pc:spChg chg="mod">
          <ac:chgData name="Juliet ." userId="9c7878598daff3ea" providerId="Windows Live" clId="Web-{EC3FD9EF-96BA-41A3-AE98-ECAF49302D22}" dt="2023-06-15T19:26:30.818" v="168" actId="20577"/>
          <ac:spMkLst>
            <pc:docMk/>
            <pc:sldMk cId="1727886994" sldId="259"/>
            <ac:spMk id="2" creationId="{34F5B066-C325-DFD3-A39F-A56C8EBDABB7}"/>
          </ac:spMkLst>
        </pc:spChg>
        <pc:spChg chg="mod">
          <ac:chgData name="Juliet ." userId="9c7878598daff3ea" providerId="Windows Live" clId="Web-{EC3FD9EF-96BA-41A3-AE98-ECAF49302D22}" dt="2023-06-15T19:25:52.692" v="164"/>
          <ac:spMkLst>
            <pc:docMk/>
            <pc:sldMk cId="1727886994" sldId="259"/>
            <ac:spMk id="3" creationId="{3CB34B7B-974D-2662-7257-4AC9B27745BB}"/>
          </ac:spMkLst>
        </pc:spChg>
        <pc:spChg chg="add">
          <ac:chgData name="Juliet ." userId="9c7878598daff3ea" providerId="Windows Live" clId="Web-{EC3FD9EF-96BA-41A3-AE98-ECAF49302D22}" dt="2023-06-15T19:25:52.692" v="164"/>
          <ac:spMkLst>
            <pc:docMk/>
            <pc:sldMk cId="1727886994" sldId="259"/>
            <ac:spMk id="8" creationId="{9227E01C-3721-40E1-89B1-A36800C34B8D}"/>
          </ac:spMkLst>
        </pc:spChg>
        <pc:spChg chg="add">
          <ac:chgData name="Juliet ." userId="9c7878598daff3ea" providerId="Windows Live" clId="Web-{EC3FD9EF-96BA-41A3-AE98-ECAF49302D22}" dt="2023-06-15T19:25:52.692" v="164"/>
          <ac:spMkLst>
            <pc:docMk/>
            <pc:sldMk cId="1727886994" sldId="259"/>
            <ac:spMk id="10" creationId="{2A3EA50C-9047-40D9-AC97-30AFC62E9A7C}"/>
          </ac:spMkLst>
        </pc:spChg>
        <pc:grpChg chg="add">
          <ac:chgData name="Juliet ." userId="9c7878598daff3ea" providerId="Windows Live" clId="Web-{EC3FD9EF-96BA-41A3-AE98-ECAF49302D22}" dt="2023-06-15T19:25:52.692" v="164"/>
          <ac:grpSpMkLst>
            <pc:docMk/>
            <pc:sldMk cId="1727886994" sldId="259"/>
            <ac:grpSpMk id="12" creationId="{A1191C3E-29A4-488E-89F5-8FA0F70742A3}"/>
          </ac:grpSpMkLst>
        </pc:grpChg>
      </pc:sldChg>
      <pc:sldChg chg="modSp new">
        <pc:chgData name="Juliet ." userId="9c7878598daff3ea" providerId="Windows Live" clId="Web-{EC3FD9EF-96BA-41A3-AE98-ECAF49302D22}" dt="2023-06-15T21:05:32.895" v="1787" actId="20577"/>
        <pc:sldMkLst>
          <pc:docMk/>
          <pc:sldMk cId="1140885024" sldId="260"/>
        </pc:sldMkLst>
        <pc:spChg chg="mod">
          <ac:chgData name="Juliet ." userId="9c7878598daff3ea" providerId="Windows Live" clId="Web-{EC3FD9EF-96BA-41A3-AE98-ECAF49302D22}" dt="2023-06-15T19:26:56.053" v="189" actId="20577"/>
          <ac:spMkLst>
            <pc:docMk/>
            <pc:sldMk cId="1140885024" sldId="260"/>
            <ac:spMk id="2" creationId="{4BAB7964-62F6-A647-644E-87A714A599A4}"/>
          </ac:spMkLst>
        </pc:spChg>
        <pc:spChg chg="mod">
          <ac:chgData name="Juliet ." userId="9c7878598daff3ea" providerId="Windows Live" clId="Web-{EC3FD9EF-96BA-41A3-AE98-ECAF49302D22}" dt="2023-06-15T21:05:32.895" v="1787" actId="20577"/>
          <ac:spMkLst>
            <pc:docMk/>
            <pc:sldMk cId="1140885024" sldId="260"/>
            <ac:spMk id="3" creationId="{5483BDBB-BBE0-8601-99FB-B03AE3394C4D}"/>
          </ac:spMkLst>
        </pc:spChg>
      </pc:sldChg>
      <pc:sldChg chg="addSp delSp modSp new mod setBg">
        <pc:chgData name="Juliet ." userId="9c7878598daff3ea" providerId="Windows Live" clId="Web-{EC3FD9EF-96BA-41A3-AE98-ECAF49302D22}" dt="2023-06-15T20:42:38.900" v="1120" actId="20577"/>
        <pc:sldMkLst>
          <pc:docMk/>
          <pc:sldMk cId="2375082593" sldId="261"/>
        </pc:sldMkLst>
        <pc:spChg chg="mod">
          <ac:chgData name="Juliet ." userId="9c7878598daff3ea" providerId="Windows Live" clId="Web-{EC3FD9EF-96BA-41A3-AE98-ECAF49302D22}" dt="2023-06-15T20:35:14.943" v="972"/>
          <ac:spMkLst>
            <pc:docMk/>
            <pc:sldMk cId="2375082593" sldId="261"/>
            <ac:spMk id="2" creationId="{6D01D792-BF68-C087-D586-37E286AA958A}"/>
          </ac:spMkLst>
        </pc:spChg>
        <pc:spChg chg="mod">
          <ac:chgData name="Juliet ." userId="9c7878598daff3ea" providerId="Windows Live" clId="Web-{EC3FD9EF-96BA-41A3-AE98-ECAF49302D22}" dt="2023-06-15T20:42:38.900" v="1120" actId="20577"/>
          <ac:spMkLst>
            <pc:docMk/>
            <pc:sldMk cId="2375082593" sldId="261"/>
            <ac:spMk id="3" creationId="{5ECC83C8-A948-1E11-20CE-016E3B10216B}"/>
          </ac:spMkLst>
        </pc:spChg>
        <pc:spChg chg="add del">
          <ac:chgData name="Juliet ." userId="9c7878598daff3ea" providerId="Windows Live" clId="Web-{EC3FD9EF-96BA-41A3-AE98-ECAF49302D22}" dt="2023-06-15T20:34:35.926" v="967"/>
          <ac:spMkLst>
            <pc:docMk/>
            <pc:sldMk cId="2375082593" sldId="261"/>
            <ac:spMk id="9" creationId="{059AD101-BC08-433A-AD99-409B66C2D2A7}"/>
          </ac:spMkLst>
        </pc:spChg>
        <pc:spChg chg="add del">
          <ac:chgData name="Juliet ." userId="9c7878598daff3ea" providerId="Windows Live" clId="Web-{EC3FD9EF-96BA-41A3-AE98-ECAF49302D22}" dt="2023-06-15T20:34:35.926" v="967"/>
          <ac:spMkLst>
            <pc:docMk/>
            <pc:sldMk cId="2375082593" sldId="261"/>
            <ac:spMk id="11" creationId="{3E788242-4E16-4277-AC99-8601B722B507}"/>
          </ac:spMkLst>
        </pc:spChg>
        <pc:spChg chg="add del">
          <ac:chgData name="Juliet ." userId="9c7878598daff3ea" providerId="Windows Live" clId="Web-{EC3FD9EF-96BA-41A3-AE98-ECAF49302D22}" dt="2023-06-15T20:35:07.334" v="970"/>
          <ac:spMkLst>
            <pc:docMk/>
            <pc:sldMk cId="2375082593" sldId="261"/>
            <ac:spMk id="22" creationId="{059AD101-BC08-433A-AD99-409B66C2D2A7}"/>
          </ac:spMkLst>
        </pc:spChg>
        <pc:spChg chg="add del">
          <ac:chgData name="Juliet ." userId="9c7878598daff3ea" providerId="Windows Live" clId="Web-{EC3FD9EF-96BA-41A3-AE98-ECAF49302D22}" dt="2023-06-15T20:35:07.334" v="970"/>
          <ac:spMkLst>
            <pc:docMk/>
            <pc:sldMk cId="2375082593" sldId="261"/>
            <ac:spMk id="24" creationId="{3E788242-4E16-4277-AC99-8601B722B507}"/>
          </ac:spMkLst>
        </pc:spChg>
        <pc:spChg chg="add del">
          <ac:chgData name="Juliet ." userId="9c7878598daff3ea" providerId="Windows Live" clId="Web-{EC3FD9EF-96BA-41A3-AE98-ECAF49302D22}" dt="2023-06-15T20:35:14.943" v="972"/>
          <ac:spMkLst>
            <pc:docMk/>
            <pc:sldMk cId="2375082593" sldId="261"/>
            <ac:spMk id="35" creationId="{CF10C978-51B5-420C-9A05-C8F194EACAC3}"/>
          </ac:spMkLst>
        </pc:spChg>
        <pc:spChg chg="add del">
          <ac:chgData name="Juliet ." userId="9c7878598daff3ea" providerId="Windows Live" clId="Web-{EC3FD9EF-96BA-41A3-AE98-ECAF49302D22}" dt="2023-06-15T20:35:14.943" v="972"/>
          <ac:spMkLst>
            <pc:docMk/>
            <pc:sldMk cId="2375082593" sldId="261"/>
            <ac:spMk id="37" creationId="{28D34D1C-4E49-4D32-96F1-E49CEBBF86E0}"/>
          </ac:spMkLst>
        </pc:spChg>
        <pc:spChg chg="add">
          <ac:chgData name="Juliet ." userId="9c7878598daff3ea" providerId="Windows Live" clId="Web-{EC3FD9EF-96BA-41A3-AE98-ECAF49302D22}" dt="2023-06-15T20:35:14.943" v="972"/>
          <ac:spMkLst>
            <pc:docMk/>
            <pc:sldMk cId="2375082593" sldId="261"/>
            <ac:spMk id="50" creationId="{059AD101-BC08-433A-AD99-409B66C2D2A7}"/>
          </ac:spMkLst>
        </pc:spChg>
        <pc:spChg chg="add">
          <ac:chgData name="Juliet ." userId="9c7878598daff3ea" providerId="Windows Live" clId="Web-{EC3FD9EF-96BA-41A3-AE98-ECAF49302D22}" dt="2023-06-15T20:35:14.943" v="972"/>
          <ac:spMkLst>
            <pc:docMk/>
            <pc:sldMk cId="2375082593" sldId="261"/>
            <ac:spMk id="52" creationId="{3E788242-4E16-4277-AC99-8601B722B507}"/>
          </ac:spMkLst>
        </pc:spChg>
        <pc:grpChg chg="add del">
          <ac:chgData name="Juliet ." userId="9c7878598daff3ea" providerId="Windows Live" clId="Web-{EC3FD9EF-96BA-41A3-AE98-ECAF49302D22}" dt="2023-06-15T20:34:35.926" v="967"/>
          <ac:grpSpMkLst>
            <pc:docMk/>
            <pc:sldMk cId="2375082593" sldId="261"/>
            <ac:grpSpMk id="13" creationId="{87CB8D36-9DE0-44D4-B67A-16D4F212136D}"/>
          </ac:grpSpMkLst>
        </pc:grpChg>
        <pc:grpChg chg="add del">
          <ac:chgData name="Juliet ." userId="9c7878598daff3ea" providerId="Windows Live" clId="Web-{EC3FD9EF-96BA-41A3-AE98-ECAF49302D22}" dt="2023-06-15T20:35:07.334" v="970"/>
          <ac:grpSpMkLst>
            <pc:docMk/>
            <pc:sldMk cId="2375082593" sldId="261"/>
            <ac:grpSpMk id="26" creationId="{87CB8D36-9DE0-44D4-B67A-16D4F212136D}"/>
          </ac:grpSpMkLst>
        </pc:grpChg>
        <pc:grpChg chg="add del">
          <ac:chgData name="Juliet ." userId="9c7878598daff3ea" providerId="Windows Live" clId="Web-{EC3FD9EF-96BA-41A3-AE98-ECAF49302D22}" dt="2023-06-15T20:35:14.943" v="972"/>
          <ac:grpSpMkLst>
            <pc:docMk/>
            <pc:sldMk cId="2375082593" sldId="261"/>
            <ac:grpSpMk id="39" creationId="{6EDBC9C2-2A39-44A2-9D95-D1DE9E2B127D}"/>
          </ac:grpSpMkLst>
        </pc:grpChg>
        <pc:grpChg chg="add">
          <ac:chgData name="Juliet ." userId="9c7878598daff3ea" providerId="Windows Live" clId="Web-{EC3FD9EF-96BA-41A3-AE98-ECAF49302D22}" dt="2023-06-15T20:35:14.943" v="972"/>
          <ac:grpSpMkLst>
            <pc:docMk/>
            <pc:sldMk cId="2375082593" sldId="261"/>
            <ac:grpSpMk id="54" creationId="{87CB8D36-9DE0-44D4-B67A-16D4F212136D}"/>
          </ac:grpSpMkLst>
        </pc:grpChg>
        <pc:picChg chg="add del mod">
          <ac:chgData name="Juliet ." userId="9c7878598daff3ea" providerId="Windows Live" clId="Web-{EC3FD9EF-96BA-41A3-AE98-ECAF49302D22}" dt="2023-06-15T20:34:30.660" v="965"/>
          <ac:picMkLst>
            <pc:docMk/>
            <pc:sldMk cId="2375082593" sldId="261"/>
            <ac:picMk id="4" creationId="{009AB15A-EA21-E819-8CF8-FB8DD3C0ED21}"/>
          </ac:picMkLst>
        </pc:picChg>
        <pc:picChg chg="add mod">
          <ac:chgData name="Juliet ." userId="9c7878598daff3ea" providerId="Windows Live" clId="Web-{EC3FD9EF-96BA-41A3-AE98-ECAF49302D22}" dt="2023-06-15T20:35:14.943" v="972"/>
          <ac:picMkLst>
            <pc:docMk/>
            <pc:sldMk cId="2375082593" sldId="261"/>
            <ac:picMk id="5" creationId="{4236F21B-BAA6-E77A-12C2-21CF752A59AD}"/>
          </ac:picMkLst>
        </pc:picChg>
        <pc:cxnChg chg="add del">
          <ac:chgData name="Juliet ." userId="9c7878598daff3ea" providerId="Windows Live" clId="Web-{EC3FD9EF-96BA-41A3-AE98-ECAF49302D22}" dt="2023-06-15T20:35:14.943" v="972"/>
          <ac:cxnSpMkLst>
            <pc:docMk/>
            <pc:sldMk cId="2375082593" sldId="261"/>
            <ac:cxnSpMk id="45" creationId="{E32B0B7D-C67A-4103-B2F0-ACE40BD56D02}"/>
          </ac:cxnSpMkLst>
        </pc:cxnChg>
      </pc:sldChg>
      <pc:sldChg chg="modSp new">
        <pc:chgData name="Juliet ." userId="9c7878598daff3ea" providerId="Windows Live" clId="Web-{EC3FD9EF-96BA-41A3-AE98-ECAF49302D22}" dt="2023-06-15T20:45:17.469" v="1222" actId="20577"/>
        <pc:sldMkLst>
          <pc:docMk/>
          <pc:sldMk cId="3323210459" sldId="262"/>
        </pc:sldMkLst>
        <pc:spChg chg="mod">
          <ac:chgData name="Juliet ." userId="9c7878598daff3ea" providerId="Windows Live" clId="Web-{EC3FD9EF-96BA-41A3-AE98-ECAF49302D22}" dt="2023-06-15T19:54:43.681" v="911" actId="20577"/>
          <ac:spMkLst>
            <pc:docMk/>
            <pc:sldMk cId="3323210459" sldId="262"/>
            <ac:spMk id="2" creationId="{84321A60-3775-CBE6-FC6F-A208F89D6445}"/>
          </ac:spMkLst>
        </pc:spChg>
        <pc:spChg chg="mod">
          <ac:chgData name="Juliet ." userId="9c7878598daff3ea" providerId="Windows Live" clId="Web-{EC3FD9EF-96BA-41A3-AE98-ECAF49302D22}" dt="2023-06-15T20:45:17.469" v="1222" actId="20577"/>
          <ac:spMkLst>
            <pc:docMk/>
            <pc:sldMk cId="3323210459" sldId="262"/>
            <ac:spMk id="3" creationId="{78C706EA-3C35-C640-2249-3E64C3F4851D}"/>
          </ac:spMkLst>
        </pc:spChg>
      </pc:sldChg>
      <pc:sldChg chg="addSp delSp modSp new mod setBg">
        <pc:chgData name="Juliet ." userId="9c7878598daff3ea" providerId="Windows Live" clId="Web-{EC3FD9EF-96BA-41A3-AE98-ECAF49302D22}" dt="2023-06-16T20:06:34.911" v="2171" actId="20577"/>
        <pc:sldMkLst>
          <pc:docMk/>
          <pc:sldMk cId="2383320052" sldId="263"/>
        </pc:sldMkLst>
        <pc:spChg chg="mod">
          <ac:chgData name="Juliet ." userId="9c7878598daff3ea" providerId="Windows Live" clId="Web-{EC3FD9EF-96BA-41A3-AE98-ECAF49302D22}" dt="2023-06-15T20:58:49.769" v="1609"/>
          <ac:spMkLst>
            <pc:docMk/>
            <pc:sldMk cId="2383320052" sldId="263"/>
            <ac:spMk id="2" creationId="{56EC3D72-9CDE-89F3-24CB-8F86AE054B88}"/>
          </ac:spMkLst>
        </pc:spChg>
        <pc:spChg chg="mod">
          <ac:chgData name="Juliet ." userId="9c7878598daff3ea" providerId="Windows Live" clId="Web-{EC3FD9EF-96BA-41A3-AE98-ECAF49302D22}" dt="2023-06-16T20:06:34.911" v="2171" actId="20577"/>
          <ac:spMkLst>
            <pc:docMk/>
            <pc:sldMk cId="2383320052" sldId="263"/>
            <ac:spMk id="3" creationId="{81238406-F7C6-1A1E-2D22-6E04E1DA6FEC}"/>
          </ac:spMkLst>
        </pc:spChg>
        <pc:spChg chg="add del">
          <ac:chgData name="Juliet ." userId="9c7878598daff3ea" providerId="Windows Live" clId="Web-{EC3FD9EF-96BA-41A3-AE98-ECAF49302D22}" dt="2023-06-15T20:58:49.769" v="1609"/>
          <ac:spMkLst>
            <pc:docMk/>
            <pc:sldMk cId="2383320052" sldId="263"/>
            <ac:spMk id="9" creationId="{059AD101-BC08-433A-AD99-409B66C2D2A7}"/>
          </ac:spMkLst>
        </pc:spChg>
        <pc:spChg chg="add del">
          <ac:chgData name="Juliet ." userId="9c7878598daff3ea" providerId="Windows Live" clId="Web-{EC3FD9EF-96BA-41A3-AE98-ECAF49302D22}" dt="2023-06-15T20:58:49.769" v="1609"/>
          <ac:spMkLst>
            <pc:docMk/>
            <pc:sldMk cId="2383320052" sldId="263"/>
            <ac:spMk id="11" creationId="{3E788242-4E16-4277-AC99-8601B722B507}"/>
          </ac:spMkLst>
        </pc:spChg>
        <pc:grpChg chg="add del">
          <ac:chgData name="Juliet ." userId="9c7878598daff3ea" providerId="Windows Live" clId="Web-{EC3FD9EF-96BA-41A3-AE98-ECAF49302D22}" dt="2023-06-15T20:58:49.769" v="1609"/>
          <ac:grpSpMkLst>
            <pc:docMk/>
            <pc:sldMk cId="2383320052" sldId="263"/>
            <ac:grpSpMk id="13" creationId="{B850540C-55BC-4586-AAAD-5967338D6D42}"/>
          </ac:grpSpMkLst>
        </pc:grpChg>
        <pc:picChg chg="add mod">
          <ac:chgData name="Juliet ." userId="9c7878598daff3ea" providerId="Windows Live" clId="Web-{EC3FD9EF-96BA-41A3-AE98-ECAF49302D22}" dt="2023-06-16T19:54:09.223" v="1944" actId="1076"/>
          <ac:picMkLst>
            <pc:docMk/>
            <pc:sldMk cId="2383320052" sldId="263"/>
            <ac:picMk id="4" creationId="{22267120-812A-2411-13E8-76A0C5BC45D5}"/>
          </ac:picMkLst>
        </pc:picChg>
        <pc:picChg chg="add del mod">
          <ac:chgData name="Juliet ." userId="9c7878598daff3ea" providerId="Windows Live" clId="Web-{EC3FD9EF-96BA-41A3-AE98-ECAF49302D22}" dt="2023-06-15T20:56:43.951" v="1519"/>
          <ac:picMkLst>
            <pc:docMk/>
            <pc:sldMk cId="2383320052" sldId="263"/>
            <ac:picMk id="5" creationId="{A5B80EC4-5EC7-88AC-3028-B11999D4659E}"/>
          </ac:picMkLst>
        </pc:picChg>
      </pc:sldChg>
      <pc:sldChg chg="addSp delSp modSp new mod setBg setClrOvrMap">
        <pc:chgData name="Juliet ." userId="9c7878598daff3ea" providerId="Windows Live" clId="Web-{EC3FD9EF-96BA-41A3-AE98-ECAF49302D22}" dt="2023-06-15T20:50:10.278" v="1302" actId="1076"/>
        <pc:sldMkLst>
          <pc:docMk/>
          <pc:sldMk cId="3346661515" sldId="264"/>
        </pc:sldMkLst>
        <pc:spChg chg="mod">
          <ac:chgData name="Juliet ." userId="9c7878598daff3ea" providerId="Windows Live" clId="Web-{EC3FD9EF-96BA-41A3-AE98-ECAF49302D22}" dt="2023-06-15T20:50:10.278" v="1302" actId="1076"/>
          <ac:spMkLst>
            <pc:docMk/>
            <pc:sldMk cId="3346661515" sldId="264"/>
            <ac:spMk id="2" creationId="{B320FD33-05F2-2B0F-926A-BDE497062F14}"/>
          </ac:spMkLst>
        </pc:spChg>
        <pc:spChg chg="del">
          <ac:chgData name="Juliet ." userId="9c7878598daff3ea" providerId="Windows Live" clId="Web-{EC3FD9EF-96BA-41A3-AE98-ECAF49302D22}" dt="2023-06-15T20:49:17.229" v="1296"/>
          <ac:spMkLst>
            <pc:docMk/>
            <pc:sldMk cId="3346661515" sldId="264"/>
            <ac:spMk id="3" creationId="{739CD669-30FD-8D24-6658-E8502FB98A30}"/>
          </ac:spMkLst>
        </pc:spChg>
        <pc:spChg chg="add del">
          <ac:chgData name="Juliet ." userId="9c7878598daff3ea" providerId="Windows Live" clId="Web-{EC3FD9EF-96BA-41A3-AE98-ECAF49302D22}" dt="2023-06-15T20:49:53.684" v="1300"/>
          <ac:spMkLst>
            <pc:docMk/>
            <pc:sldMk cId="3346661515" sldId="264"/>
            <ac:spMk id="8" creationId="{2293296F-4C3A-4530-98F5-F83646ACE913}"/>
          </ac:spMkLst>
        </pc:spChg>
        <pc:spChg chg="add del">
          <ac:chgData name="Juliet ." userId="9c7878598daff3ea" providerId="Windows Live" clId="Web-{EC3FD9EF-96BA-41A3-AE98-ECAF49302D22}" dt="2023-06-15T20:49:53.684" v="1300"/>
          <ac:spMkLst>
            <pc:docMk/>
            <pc:sldMk cId="3346661515" sldId="264"/>
            <ac:spMk id="26" creationId="{51B63EEE-B5E3-42ED-90DF-2948123C7049}"/>
          </ac:spMkLst>
        </pc:spChg>
        <pc:spChg chg="add del">
          <ac:chgData name="Juliet ." userId="9c7878598daff3ea" providerId="Windows Live" clId="Web-{EC3FD9EF-96BA-41A3-AE98-ECAF49302D22}" dt="2023-06-15T20:49:53.684" v="1300"/>
          <ac:spMkLst>
            <pc:docMk/>
            <pc:sldMk cId="3346661515" sldId="264"/>
            <ac:spMk id="28" creationId="{00DC7BE8-B819-4865-ACAD-6EE9C972122D}"/>
          </ac:spMkLst>
        </pc:spChg>
        <pc:spChg chg="add">
          <ac:chgData name="Juliet ." userId="9c7878598daff3ea" providerId="Windows Live" clId="Web-{EC3FD9EF-96BA-41A3-AE98-ECAF49302D22}" dt="2023-06-15T20:49:53.684" v="1300"/>
          <ac:spMkLst>
            <pc:docMk/>
            <pc:sldMk cId="3346661515" sldId="264"/>
            <ac:spMk id="41" creationId="{2293296F-4C3A-4530-98F5-F83646ACE913}"/>
          </ac:spMkLst>
        </pc:spChg>
        <pc:spChg chg="add">
          <ac:chgData name="Juliet ." userId="9c7878598daff3ea" providerId="Windows Live" clId="Web-{EC3FD9EF-96BA-41A3-AE98-ECAF49302D22}" dt="2023-06-15T20:49:53.684" v="1300"/>
          <ac:spMkLst>
            <pc:docMk/>
            <pc:sldMk cId="3346661515" sldId="264"/>
            <ac:spMk id="59" creationId="{BD2D4D3D-0943-4A9D-AE30-EEEAF707A340}"/>
          </ac:spMkLst>
        </pc:spChg>
        <pc:spChg chg="add">
          <ac:chgData name="Juliet ." userId="9c7878598daff3ea" providerId="Windows Live" clId="Web-{EC3FD9EF-96BA-41A3-AE98-ECAF49302D22}" dt="2023-06-15T20:49:53.684" v="1300"/>
          <ac:spMkLst>
            <pc:docMk/>
            <pc:sldMk cId="3346661515" sldId="264"/>
            <ac:spMk id="61" creationId="{96402F50-78D0-4C40-8FB9-47AF6DD06DC9}"/>
          </ac:spMkLst>
        </pc:spChg>
        <pc:grpChg chg="add del">
          <ac:chgData name="Juliet ." userId="9c7878598daff3ea" providerId="Windows Live" clId="Web-{EC3FD9EF-96BA-41A3-AE98-ECAF49302D22}" dt="2023-06-15T20:49:53.684" v="1300"/>
          <ac:grpSpMkLst>
            <pc:docMk/>
            <pc:sldMk cId="3346661515" sldId="264"/>
            <ac:grpSpMk id="10" creationId="{3914D2BD-3C47-433D-81FE-DC6C39595F0E}"/>
          </ac:grpSpMkLst>
        </pc:grpChg>
        <pc:grpChg chg="add del">
          <ac:chgData name="Juliet ." userId="9c7878598daff3ea" providerId="Windows Live" clId="Web-{EC3FD9EF-96BA-41A3-AE98-ECAF49302D22}" dt="2023-06-15T20:49:53.684" v="1300"/>
          <ac:grpSpMkLst>
            <pc:docMk/>
            <pc:sldMk cId="3346661515" sldId="264"/>
            <ac:grpSpMk id="18" creationId="{65E07BDE-E927-4175-820B-81F985407467}"/>
          </ac:grpSpMkLst>
        </pc:grpChg>
        <pc:grpChg chg="add del">
          <ac:chgData name="Juliet ." userId="9c7878598daff3ea" providerId="Windows Live" clId="Web-{EC3FD9EF-96BA-41A3-AE98-ECAF49302D22}" dt="2023-06-15T20:49:53.684" v="1300"/>
          <ac:grpSpMkLst>
            <pc:docMk/>
            <pc:sldMk cId="3346661515" sldId="264"/>
            <ac:grpSpMk id="30" creationId="{4D4E431C-C1D8-4876-B98F-A5B555E1022C}"/>
          </ac:grpSpMkLst>
        </pc:grpChg>
        <pc:grpChg chg="add">
          <ac:chgData name="Juliet ." userId="9c7878598daff3ea" providerId="Windows Live" clId="Web-{EC3FD9EF-96BA-41A3-AE98-ECAF49302D22}" dt="2023-06-15T20:49:53.684" v="1300"/>
          <ac:grpSpMkLst>
            <pc:docMk/>
            <pc:sldMk cId="3346661515" sldId="264"/>
            <ac:grpSpMk id="43" creationId="{3914D2BD-3C47-433D-81FE-DC6C39595F0E}"/>
          </ac:grpSpMkLst>
        </pc:grpChg>
        <pc:grpChg chg="add">
          <ac:chgData name="Juliet ." userId="9c7878598daff3ea" providerId="Windows Live" clId="Web-{EC3FD9EF-96BA-41A3-AE98-ECAF49302D22}" dt="2023-06-15T20:49:53.684" v="1300"/>
          <ac:grpSpMkLst>
            <pc:docMk/>
            <pc:sldMk cId="3346661515" sldId="264"/>
            <ac:grpSpMk id="51" creationId="{65E07BDE-E927-4175-820B-81F985407467}"/>
          </ac:grpSpMkLst>
        </pc:grpChg>
        <pc:grpChg chg="add">
          <ac:chgData name="Juliet ." userId="9c7878598daff3ea" providerId="Windows Live" clId="Web-{EC3FD9EF-96BA-41A3-AE98-ECAF49302D22}" dt="2023-06-15T20:49:53.684" v="1300"/>
          <ac:grpSpMkLst>
            <pc:docMk/>
            <pc:sldMk cId="3346661515" sldId="264"/>
            <ac:grpSpMk id="63" creationId="{905FD742-A584-4C24-981D-4BE96AC5618C}"/>
          </ac:grpSpMkLst>
        </pc:grpChg>
      </pc:sldChg>
      <pc:sldChg chg="addSp delSp modSp new mod setBg">
        <pc:chgData name="Juliet ." userId="9c7878598daff3ea" providerId="Windows Live" clId="Web-{EC3FD9EF-96BA-41A3-AE98-ECAF49302D22}" dt="2023-06-15T20:58:01.392" v="1595" actId="20577"/>
        <pc:sldMkLst>
          <pc:docMk/>
          <pc:sldMk cId="3849600210" sldId="265"/>
        </pc:sldMkLst>
        <pc:spChg chg="mod">
          <ac:chgData name="Juliet ." userId="9c7878598daff3ea" providerId="Windows Live" clId="Web-{EC3FD9EF-96BA-41A3-AE98-ECAF49302D22}" dt="2023-06-15T20:57:09.061" v="1523"/>
          <ac:spMkLst>
            <pc:docMk/>
            <pc:sldMk cId="3849600210" sldId="265"/>
            <ac:spMk id="2" creationId="{5E739AB7-A0FE-473A-2B2C-008BD3C06C10}"/>
          </ac:spMkLst>
        </pc:spChg>
        <pc:spChg chg="del">
          <ac:chgData name="Juliet ." userId="9c7878598daff3ea" providerId="Windows Live" clId="Web-{EC3FD9EF-96BA-41A3-AE98-ECAF49302D22}" dt="2023-06-15T20:56:47.998" v="1520"/>
          <ac:spMkLst>
            <pc:docMk/>
            <pc:sldMk cId="3849600210" sldId="265"/>
            <ac:spMk id="3" creationId="{EB70F254-71C5-4CC8-DD84-DAE0E4F31C08}"/>
          </ac:spMkLst>
        </pc:spChg>
        <pc:spChg chg="add mod">
          <ac:chgData name="Juliet ." userId="9c7878598daff3ea" providerId="Windows Live" clId="Web-{EC3FD9EF-96BA-41A3-AE98-ECAF49302D22}" dt="2023-06-15T20:58:01.392" v="1595" actId="20577"/>
          <ac:spMkLst>
            <pc:docMk/>
            <pc:sldMk cId="3849600210" sldId="265"/>
            <ac:spMk id="8" creationId="{0A818268-301C-4E7C-99CB-F5E46057CC95}"/>
          </ac:spMkLst>
        </pc:spChg>
        <pc:spChg chg="add">
          <ac:chgData name="Juliet ." userId="9c7878598daff3ea" providerId="Windows Live" clId="Web-{EC3FD9EF-96BA-41A3-AE98-ECAF49302D22}" dt="2023-06-15T20:57:09.061" v="1523"/>
          <ac:spMkLst>
            <pc:docMk/>
            <pc:sldMk cId="3849600210" sldId="265"/>
            <ac:spMk id="11" creationId="{059AD101-BC08-433A-AD99-409B66C2D2A7}"/>
          </ac:spMkLst>
        </pc:spChg>
        <pc:spChg chg="add">
          <ac:chgData name="Juliet ." userId="9c7878598daff3ea" providerId="Windows Live" clId="Web-{EC3FD9EF-96BA-41A3-AE98-ECAF49302D22}" dt="2023-06-15T20:57:09.061" v="1523"/>
          <ac:spMkLst>
            <pc:docMk/>
            <pc:sldMk cId="3849600210" sldId="265"/>
            <ac:spMk id="13" creationId="{3E788242-4E16-4277-AC99-8601B722B507}"/>
          </ac:spMkLst>
        </pc:spChg>
        <pc:grpChg chg="add">
          <ac:chgData name="Juliet ." userId="9c7878598daff3ea" providerId="Windows Live" clId="Web-{EC3FD9EF-96BA-41A3-AE98-ECAF49302D22}" dt="2023-06-15T20:57:09.061" v="1523"/>
          <ac:grpSpMkLst>
            <pc:docMk/>
            <pc:sldMk cId="3849600210" sldId="265"/>
            <ac:grpSpMk id="15" creationId="{87CB8D36-9DE0-44D4-B67A-16D4F212136D}"/>
          </ac:grpSpMkLst>
        </pc:grpChg>
        <pc:picChg chg="add mod ord">
          <ac:chgData name="Juliet ." userId="9c7878598daff3ea" providerId="Windows Live" clId="Web-{EC3FD9EF-96BA-41A3-AE98-ECAF49302D22}" dt="2023-06-15T20:57:09.061" v="1523"/>
          <ac:picMkLst>
            <pc:docMk/>
            <pc:sldMk cId="3849600210" sldId="265"/>
            <ac:picMk id="4" creationId="{B4704784-A1D3-C1FD-8DAE-AA78B54FC0AB}"/>
          </ac:picMkLst>
        </pc:picChg>
      </pc:sldChg>
      <pc:sldChg chg="addSp modSp new mod setBg">
        <pc:chgData name="Juliet ." userId="9c7878598daff3ea" providerId="Windows Live" clId="Web-{EC3FD9EF-96BA-41A3-AE98-ECAF49302D22}" dt="2023-06-16T19:50:16.979" v="1805"/>
        <pc:sldMkLst>
          <pc:docMk/>
          <pc:sldMk cId="1503596166" sldId="266"/>
        </pc:sldMkLst>
        <pc:spChg chg="mod">
          <ac:chgData name="Juliet ." userId="9c7878598daff3ea" providerId="Windows Live" clId="Web-{EC3FD9EF-96BA-41A3-AE98-ECAF49302D22}" dt="2023-06-16T19:50:16.979" v="1805"/>
          <ac:spMkLst>
            <pc:docMk/>
            <pc:sldMk cId="1503596166" sldId="266"/>
            <ac:spMk id="2" creationId="{2EEB5C6F-AEE8-672E-DBAD-59CDB240C71E}"/>
          </ac:spMkLst>
        </pc:spChg>
        <pc:spChg chg="mod">
          <ac:chgData name="Juliet ." userId="9c7878598daff3ea" providerId="Windows Live" clId="Web-{EC3FD9EF-96BA-41A3-AE98-ECAF49302D22}" dt="2023-06-16T19:50:16.979" v="1805"/>
          <ac:spMkLst>
            <pc:docMk/>
            <pc:sldMk cId="1503596166" sldId="266"/>
            <ac:spMk id="3" creationId="{0BDB47D5-3DBE-8CFA-CE2B-0868CCCFEA84}"/>
          </ac:spMkLst>
        </pc:spChg>
        <pc:spChg chg="add">
          <ac:chgData name="Juliet ." userId="9c7878598daff3ea" providerId="Windows Live" clId="Web-{EC3FD9EF-96BA-41A3-AE98-ECAF49302D22}" dt="2023-06-16T19:50:16.979" v="1805"/>
          <ac:spMkLst>
            <pc:docMk/>
            <pc:sldMk cId="1503596166" sldId="266"/>
            <ac:spMk id="8" creationId="{9227E01C-3721-40E1-89B1-A36800C34B8D}"/>
          </ac:spMkLst>
        </pc:spChg>
        <pc:spChg chg="add">
          <ac:chgData name="Juliet ." userId="9c7878598daff3ea" providerId="Windows Live" clId="Web-{EC3FD9EF-96BA-41A3-AE98-ECAF49302D22}" dt="2023-06-16T19:50:16.979" v="1805"/>
          <ac:spMkLst>
            <pc:docMk/>
            <pc:sldMk cId="1503596166" sldId="266"/>
            <ac:spMk id="10" creationId="{2A3EA50C-9047-40D9-AC97-30AFC62E9A7C}"/>
          </ac:spMkLst>
        </pc:spChg>
        <pc:grpChg chg="add">
          <ac:chgData name="Juliet ." userId="9c7878598daff3ea" providerId="Windows Live" clId="Web-{EC3FD9EF-96BA-41A3-AE98-ECAF49302D22}" dt="2023-06-16T19:50:16.979" v="1805"/>
          <ac:grpSpMkLst>
            <pc:docMk/>
            <pc:sldMk cId="1503596166" sldId="266"/>
            <ac:grpSpMk id="12" creationId="{A1191C3E-29A4-488E-89F5-8FA0F70742A3}"/>
          </ac:grpSpMkLst>
        </pc:grpChg>
      </pc:sldChg>
      <pc:sldChg chg="modSp new">
        <pc:chgData name="Juliet ." userId="9c7878598daff3ea" providerId="Windows Live" clId="Web-{EC3FD9EF-96BA-41A3-AE98-ECAF49302D22}" dt="2023-06-16T19:51:35.545" v="1893" actId="20577"/>
        <pc:sldMkLst>
          <pc:docMk/>
          <pc:sldMk cId="2285921318" sldId="267"/>
        </pc:sldMkLst>
        <pc:spChg chg="mod">
          <ac:chgData name="Juliet ." userId="9c7878598daff3ea" providerId="Windows Live" clId="Web-{EC3FD9EF-96BA-41A3-AE98-ECAF49302D22}" dt="2023-06-16T19:50:28.761" v="1820" actId="20577"/>
          <ac:spMkLst>
            <pc:docMk/>
            <pc:sldMk cId="2285921318" sldId="267"/>
            <ac:spMk id="2" creationId="{D52391A7-C64A-192D-F582-1C34540FC44B}"/>
          </ac:spMkLst>
        </pc:spChg>
        <pc:spChg chg="mod">
          <ac:chgData name="Juliet ." userId="9c7878598daff3ea" providerId="Windows Live" clId="Web-{EC3FD9EF-96BA-41A3-AE98-ECAF49302D22}" dt="2023-06-16T19:51:35.545" v="1893" actId="20577"/>
          <ac:spMkLst>
            <pc:docMk/>
            <pc:sldMk cId="2285921318" sldId="267"/>
            <ac:spMk id="3" creationId="{E8A21075-C2BF-644B-9B9B-BF9FC2A78E10}"/>
          </ac:spMkLst>
        </pc:spChg>
      </pc:sldChg>
      <pc:sldChg chg="addSp modSp new">
        <pc:chgData name="Juliet ." userId="9c7878598daff3ea" providerId="Windows Live" clId="Web-{EC3FD9EF-96BA-41A3-AE98-ECAF49302D22}" dt="2023-06-16T22:05:41.867" v="2460" actId="20577"/>
        <pc:sldMkLst>
          <pc:docMk/>
          <pc:sldMk cId="457212268" sldId="268"/>
        </pc:sldMkLst>
        <pc:spChg chg="mod">
          <ac:chgData name="Juliet ." userId="9c7878598daff3ea" providerId="Windows Live" clId="Web-{EC3FD9EF-96BA-41A3-AE98-ECAF49302D22}" dt="2023-06-16T19:51:45.451" v="1921" actId="20577"/>
          <ac:spMkLst>
            <pc:docMk/>
            <pc:sldMk cId="457212268" sldId="268"/>
            <ac:spMk id="2" creationId="{0A5EB65B-75DB-3950-951E-B30551FDC86A}"/>
          </ac:spMkLst>
        </pc:spChg>
        <pc:spChg chg="mod">
          <ac:chgData name="Juliet ." userId="9c7878598daff3ea" providerId="Windows Live" clId="Web-{EC3FD9EF-96BA-41A3-AE98-ECAF49302D22}" dt="2023-06-16T22:05:41.867" v="2460" actId="20577"/>
          <ac:spMkLst>
            <pc:docMk/>
            <pc:sldMk cId="457212268" sldId="268"/>
            <ac:spMk id="3" creationId="{986845CE-9E7E-ED24-33C9-B4B5C3FAA28D}"/>
          </ac:spMkLst>
        </pc:spChg>
        <pc:picChg chg="add mod">
          <ac:chgData name="Juliet ." userId="9c7878598daff3ea" providerId="Windows Live" clId="Web-{EC3FD9EF-96BA-41A3-AE98-ECAF49302D22}" dt="2023-06-16T22:05:36.773" v="2458" actId="1076"/>
          <ac:picMkLst>
            <pc:docMk/>
            <pc:sldMk cId="457212268" sldId="268"/>
            <ac:picMk id="4" creationId="{20C39631-9048-BA7B-CDC7-9D66F68645A1}"/>
          </ac:picMkLst>
        </pc:picChg>
      </pc:sldChg>
      <pc:sldChg chg="modSp new">
        <pc:chgData name="Juliet ." userId="9c7878598daff3ea" providerId="Windows Live" clId="Web-{EC3FD9EF-96BA-41A3-AE98-ECAF49302D22}" dt="2023-06-16T22:38:13.613" v="2546" actId="20577"/>
        <pc:sldMkLst>
          <pc:docMk/>
          <pc:sldMk cId="3402449057" sldId="269"/>
        </pc:sldMkLst>
        <pc:spChg chg="mod">
          <ac:chgData name="Juliet ." userId="9c7878598daff3ea" providerId="Windows Live" clId="Web-{EC3FD9EF-96BA-41A3-AE98-ECAF49302D22}" dt="2023-06-16T22:10:28.296" v="2470" actId="20577"/>
          <ac:spMkLst>
            <pc:docMk/>
            <pc:sldMk cId="3402449057" sldId="269"/>
            <ac:spMk id="2" creationId="{45A85E4D-E5A2-23E5-FD58-AEB89EC7763B}"/>
          </ac:spMkLst>
        </pc:spChg>
        <pc:spChg chg="mod">
          <ac:chgData name="Juliet ." userId="9c7878598daff3ea" providerId="Windows Live" clId="Web-{EC3FD9EF-96BA-41A3-AE98-ECAF49302D22}" dt="2023-06-16T22:38:13.613" v="2546" actId="20577"/>
          <ac:spMkLst>
            <pc:docMk/>
            <pc:sldMk cId="3402449057" sldId="269"/>
            <ac:spMk id="3" creationId="{59A81964-CB1C-7FA0-A27B-15E828597929}"/>
          </ac:spMkLst>
        </pc:spChg>
      </pc:sldChg>
      <pc:sldChg chg="modSp new">
        <pc:chgData name="Juliet ." userId="9c7878598daff3ea" providerId="Windows Live" clId="Web-{EC3FD9EF-96BA-41A3-AE98-ECAF49302D22}" dt="2023-06-16T22:42:10.312" v="2634" actId="20577"/>
        <pc:sldMkLst>
          <pc:docMk/>
          <pc:sldMk cId="972524785" sldId="270"/>
        </pc:sldMkLst>
        <pc:spChg chg="mod">
          <ac:chgData name="Juliet ." userId="9c7878598daff3ea" providerId="Windows Live" clId="Web-{EC3FD9EF-96BA-41A3-AE98-ECAF49302D22}" dt="2023-06-16T22:41:15.105" v="2619" actId="20577"/>
          <ac:spMkLst>
            <pc:docMk/>
            <pc:sldMk cId="972524785" sldId="270"/>
            <ac:spMk id="2" creationId="{831F8FF3-8BE1-A887-72A5-BE20F3B08046}"/>
          </ac:spMkLst>
        </pc:spChg>
        <pc:spChg chg="mod">
          <ac:chgData name="Juliet ." userId="9c7878598daff3ea" providerId="Windows Live" clId="Web-{EC3FD9EF-96BA-41A3-AE98-ECAF49302D22}" dt="2023-06-16T22:42:10.312" v="2634" actId="20577"/>
          <ac:spMkLst>
            <pc:docMk/>
            <pc:sldMk cId="972524785" sldId="270"/>
            <ac:spMk id="3" creationId="{4042E99B-BC25-9622-1EEE-9326F5839A24}"/>
          </ac:spMkLst>
        </pc:spChg>
      </pc:sldChg>
      <pc:sldChg chg="addSp modSp new mod setBg">
        <pc:chgData name="Juliet ." userId="9c7878598daff3ea" providerId="Windows Live" clId="Web-{EC3FD9EF-96BA-41A3-AE98-ECAF49302D22}" dt="2023-06-17T20:18:50.909" v="2925" actId="20577"/>
        <pc:sldMkLst>
          <pc:docMk/>
          <pc:sldMk cId="1993694863" sldId="271"/>
        </pc:sldMkLst>
        <pc:spChg chg="mod">
          <ac:chgData name="Juliet ." userId="9c7878598daff3ea" providerId="Windows Live" clId="Web-{EC3FD9EF-96BA-41A3-AE98-ECAF49302D22}" dt="2023-06-16T22:44:27.958" v="2780"/>
          <ac:spMkLst>
            <pc:docMk/>
            <pc:sldMk cId="1993694863" sldId="271"/>
            <ac:spMk id="2" creationId="{53F8CF32-2F76-40ED-023B-868277E1C47C}"/>
          </ac:spMkLst>
        </pc:spChg>
        <pc:spChg chg="mod">
          <ac:chgData name="Juliet ." userId="9c7878598daff3ea" providerId="Windows Live" clId="Web-{EC3FD9EF-96BA-41A3-AE98-ECAF49302D22}" dt="2023-06-17T20:18:50.909" v="2925" actId="20577"/>
          <ac:spMkLst>
            <pc:docMk/>
            <pc:sldMk cId="1993694863" sldId="271"/>
            <ac:spMk id="3" creationId="{386AF354-FBC5-FE4D-CE3C-4EEA5FBFEF54}"/>
          </ac:spMkLst>
        </pc:spChg>
        <pc:spChg chg="add">
          <ac:chgData name="Juliet ." userId="9c7878598daff3ea" providerId="Windows Live" clId="Web-{EC3FD9EF-96BA-41A3-AE98-ECAF49302D22}" dt="2023-06-16T22:44:27.958" v="2780"/>
          <ac:spMkLst>
            <pc:docMk/>
            <pc:sldMk cId="1993694863" sldId="271"/>
            <ac:spMk id="9" creationId="{059AD101-BC08-433A-AD99-409B66C2D2A7}"/>
          </ac:spMkLst>
        </pc:spChg>
        <pc:spChg chg="add">
          <ac:chgData name="Juliet ." userId="9c7878598daff3ea" providerId="Windows Live" clId="Web-{EC3FD9EF-96BA-41A3-AE98-ECAF49302D22}" dt="2023-06-16T22:44:27.958" v="2780"/>
          <ac:spMkLst>
            <pc:docMk/>
            <pc:sldMk cId="1993694863" sldId="271"/>
            <ac:spMk id="11" creationId="{3E788242-4E16-4277-AC99-8601B722B507}"/>
          </ac:spMkLst>
        </pc:spChg>
        <pc:grpChg chg="add">
          <ac:chgData name="Juliet ." userId="9c7878598daff3ea" providerId="Windows Live" clId="Web-{EC3FD9EF-96BA-41A3-AE98-ECAF49302D22}" dt="2023-06-16T22:44:27.958" v="2780"/>
          <ac:grpSpMkLst>
            <pc:docMk/>
            <pc:sldMk cId="1993694863" sldId="271"/>
            <ac:grpSpMk id="13" creationId="{87CB8D36-9DE0-44D4-B67A-16D4F212136D}"/>
          </ac:grpSpMkLst>
        </pc:grpChg>
        <pc:picChg chg="add mod">
          <ac:chgData name="Juliet ." userId="9c7878598daff3ea" providerId="Windows Live" clId="Web-{EC3FD9EF-96BA-41A3-AE98-ECAF49302D22}" dt="2023-06-16T22:44:27.958" v="2780"/>
          <ac:picMkLst>
            <pc:docMk/>
            <pc:sldMk cId="1993694863" sldId="271"/>
            <ac:picMk id="4" creationId="{E5B96D95-D4FD-8C4C-C0E1-07924AFD3653}"/>
          </ac:picMkLst>
        </pc:picChg>
      </pc:sldChg>
      <pc:sldChg chg="addSp modSp new mod setBg">
        <pc:chgData name="Juliet ." userId="9c7878598daff3ea" providerId="Windows Live" clId="Web-{EC3FD9EF-96BA-41A3-AE98-ECAF49302D22}" dt="2023-06-17T20:49:03.747" v="3106" actId="20577"/>
        <pc:sldMkLst>
          <pc:docMk/>
          <pc:sldMk cId="958545310" sldId="272"/>
        </pc:sldMkLst>
        <pc:spChg chg="mod">
          <ac:chgData name="Juliet ." userId="9c7878598daff3ea" providerId="Windows Live" clId="Web-{EC3FD9EF-96BA-41A3-AE98-ECAF49302D22}" dt="2023-06-16T22:53:47.887" v="2919"/>
          <ac:spMkLst>
            <pc:docMk/>
            <pc:sldMk cId="958545310" sldId="272"/>
            <ac:spMk id="2" creationId="{F8432850-9163-4289-4934-32C511388D8B}"/>
          </ac:spMkLst>
        </pc:spChg>
        <pc:spChg chg="mod">
          <ac:chgData name="Juliet ." userId="9c7878598daff3ea" providerId="Windows Live" clId="Web-{EC3FD9EF-96BA-41A3-AE98-ECAF49302D22}" dt="2023-06-17T20:49:03.747" v="3106" actId="20577"/>
          <ac:spMkLst>
            <pc:docMk/>
            <pc:sldMk cId="958545310" sldId="272"/>
            <ac:spMk id="3" creationId="{3404FCBF-6EE9-4AA9-34BC-2806E707264D}"/>
          </ac:spMkLst>
        </pc:spChg>
        <pc:spChg chg="add">
          <ac:chgData name="Juliet ." userId="9c7878598daff3ea" providerId="Windows Live" clId="Web-{EC3FD9EF-96BA-41A3-AE98-ECAF49302D22}" dt="2023-06-16T22:53:47.887" v="2919"/>
          <ac:spMkLst>
            <pc:docMk/>
            <pc:sldMk cId="958545310" sldId="272"/>
            <ac:spMk id="9" creationId="{059AD101-BC08-433A-AD99-409B66C2D2A7}"/>
          </ac:spMkLst>
        </pc:spChg>
        <pc:spChg chg="add">
          <ac:chgData name="Juliet ." userId="9c7878598daff3ea" providerId="Windows Live" clId="Web-{EC3FD9EF-96BA-41A3-AE98-ECAF49302D22}" dt="2023-06-16T22:53:47.887" v="2919"/>
          <ac:spMkLst>
            <pc:docMk/>
            <pc:sldMk cId="958545310" sldId="272"/>
            <ac:spMk id="11" creationId="{3E788242-4E16-4277-AC99-8601B722B507}"/>
          </ac:spMkLst>
        </pc:spChg>
        <pc:grpChg chg="add">
          <ac:chgData name="Juliet ." userId="9c7878598daff3ea" providerId="Windows Live" clId="Web-{EC3FD9EF-96BA-41A3-AE98-ECAF49302D22}" dt="2023-06-16T22:53:47.887" v="2919"/>
          <ac:grpSpMkLst>
            <pc:docMk/>
            <pc:sldMk cId="958545310" sldId="272"/>
            <ac:grpSpMk id="13" creationId="{87CB8D36-9DE0-44D4-B67A-16D4F212136D}"/>
          </ac:grpSpMkLst>
        </pc:grpChg>
        <pc:picChg chg="add mod">
          <ac:chgData name="Juliet ." userId="9c7878598daff3ea" providerId="Windows Live" clId="Web-{EC3FD9EF-96BA-41A3-AE98-ECAF49302D22}" dt="2023-06-16T22:53:47.887" v="2919"/>
          <ac:picMkLst>
            <pc:docMk/>
            <pc:sldMk cId="958545310" sldId="272"/>
            <ac:picMk id="4" creationId="{42301B46-20CB-77D9-54E3-AB25719CE493}"/>
          </ac:picMkLst>
        </pc:picChg>
      </pc:sldChg>
      <pc:sldChg chg="addSp delSp modSp new">
        <pc:chgData name="Juliet ." userId="9c7878598daff3ea" providerId="Windows Live" clId="Web-{EC3FD9EF-96BA-41A3-AE98-ECAF49302D22}" dt="2023-06-17T20:28:35.021" v="2946" actId="1076"/>
        <pc:sldMkLst>
          <pc:docMk/>
          <pc:sldMk cId="709993479" sldId="273"/>
        </pc:sldMkLst>
        <pc:spChg chg="mod">
          <ac:chgData name="Juliet ." userId="9c7878598daff3ea" providerId="Windows Live" clId="Web-{EC3FD9EF-96BA-41A3-AE98-ECAF49302D22}" dt="2023-06-17T20:23:34.637" v="2929" actId="20577"/>
          <ac:spMkLst>
            <pc:docMk/>
            <pc:sldMk cId="709993479" sldId="273"/>
            <ac:spMk id="2" creationId="{8D0E6CAA-4713-B8BA-B118-8294FFB70845}"/>
          </ac:spMkLst>
        </pc:spChg>
        <pc:spChg chg="del">
          <ac:chgData name="Juliet ." userId="9c7878598daff3ea" providerId="Windows Live" clId="Web-{EC3FD9EF-96BA-41A3-AE98-ECAF49302D22}" dt="2023-06-17T20:24:21.107" v="2930"/>
          <ac:spMkLst>
            <pc:docMk/>
            <pc:sldMk cId="709993479" sldId="273"/>
            <ac:spMk id="3" creationId="{DCE59F8E-E1B6-581E-0C54-0BC81991F92C}"/>
          </ac:spMkLst>
        </pc:spChg>
        <pc:picChg chg="add mod ord">
          <ac:chgData name="Juliet ." userId="9c7878598daff3ea" providerId="Windows Live" clId="Web-{EC3FD9EF-96BA-41A3-AE98-ECAF49302D22}" dt="2023-06-17T20:28:05.614" v="2939" actId="14100"/>
          <ac:picMkLst>
            <pc:docMk/>
            <pc:sldMk cId="709993479" sldId="273"/>
            <ac:picMk id="4" creationId="{C8D10F09-70CD-F8EF-E831-A047896A6EB1}"/>
          </ac:picMkLst>
        </pc:picChg>
        <pc:picChg chg="add mod">
          <ac:chgData name="Juliet ." userId="9c7878598daff3ea" providerId="Windows Live" clId="Web-{EC3FD9EF-96BA-41A3-AE98-ECAF49302D22}" dt="2023-06-17T20:28:12.817" v="2941" actId="1076"/>
          <ac:picMkLst>
            <pc:docMk/>
            <pc:sldMk cId="709993479" sldId="273"/>
            <ac:picMk id="5" creationId="{E410AF5F-DDE4-4D0D-F3E0-04F561F21CFD}"/>
          </ac:picMkLst>
        </pc:picChg>
        <pc:picChg chg="add mod">
          <ac:chgData name="Juliet ." userId="9c7878598daff3ea" providerId="Windows Live" clId="Web-{EC3FD9EF-96BA-41A3-AE98-ECAF49302D22}" dt="2023-06-17T20:28:35.021" v="2946" actId="1076"/>
          <ac:picMkLst>
            <pc:docMk/>
            <pc:sldMk cId="709993479" sldId="273"/>
            <ac:picMk id="6" creationId="{776CA16C-434E-8916-9B8E-8BDE240BCE2F}"/>
          </ac:picMkLst>
        </pc:picChg>
      </pc:sldChg>
      <pc:sldChg chg="modSp new del">
        <pc:chgData name="Juliet ." userId="9c7878598daff3ea" providerId="Windows Live" clId="Web-{EC3FD9EF-96BA-41A3-AE98-ECAF49302D22}" dt="2023-06-17T20:46:24.748" v="3046"/>
        <pc:sldMkLst>
          <pc:docMk/>
          <pc:sldMk cId="1416642984" sldId="274"/>
        </pc:sldMkLst>
        <pc:spChg chg="mod">
          <ac:chgData name="Juliet ." userId="9c7878598daff3ea" providerId="Windows Live" clId="Web-{EC3FD9EF-96BA-41A3-AE98-ECAF49302D22}" dt="2023-06-17T20:29:05.928" v="2975" actId="20577"/>
          <ac:spMkLst>
            <pc:docMk/>
            <pc:sldMk cId="1416642984" sldId="274"/>
            <ac:spMk id="2" creationId="{098ED430-32A2-9450-3CA0-A687137A6A4B}"/>
          </ac:spMkLst>
        </pc:spChg>
        <pc:spChg chg="mod">
          <ac:chgData name="Juliet ." userId="9c7878598daff3ea" providerId="Windows Live" clId="Web-{EC3FD9EF-96BA-41A3-AE98-ECAF49302D22}" dt="2023-06-17T20:36:42.585" v="3045" actId="20577"/>
          <ac:spMkLst>
            <pc:docMk/>
            <pc:sldMk cId="1416642984" sldId="274"/>
            <ac:spMk id="3" creationId="{9ED785AA-F124-88DF-245E-3734297DB413}"/>
          </ac:spMkLst>
        </pc:spChg>
      </pc:sldChg>
      <pc:sldChg chg="addSp delSp modSp new mod setBg">
        <pc:chgData name="Juliet ." userId="9c7878598daff3ea" providerId="Windows Live" clId="Web-{EC3FD9EF-96BA-41A3-AE98-ECAF49302D22}" dt="2023-06-17T21:06:30.451" v="3349" actId="20577"/>
        <pc:sldMkLst>
          <pc:docMk/>
          <pc:sldMk cId="3493135431" sldId="274"/>
        </pc:sldMkLst>
        <pc:spChg chg="mod">
          <ac:chgData name="Juliet ." userId="9c7878598daff3ea" providerId="Windows Live" clId="Web-{EC3FD9EF-96BA-41A3-AE98-ECAF49302D22}" dt="2023-06-17T21:04:34.588" v="3304"/>
          <ac:spMkLst>
            <pc:docMk/>
            <pc:sldMk cId="3493135431" sldId="274"/>
            <ac:spMk id="2" creationId="{69E35FAB-DF51-83C7-2B28-447BE536CEE8}"/>
          </ac:spMkLst>
        </pc:spChg>
        <pc:spChg chg="mod">
          <ac:chgData name="Juliet ." userId="9c7878598daff3ea" providerId="Windows Live" clId="Web-{EC3FD9EF-96BA-41A3-AE98-ECAF49302D22}" dt="2023-06-17T21:06:30.451" v="3349" actId="20577"/>
          <ac:spMkLst>
            <pc:docMk/>
            <pc:sldMk cId="3493135431" sldId="274"/>
            <ac:spMk id="3" creationId="{55F45932-8115-CECA-C700-C713FD44017D}"/>
          </ac:spMkLst>
        </pc:spChg>
        <pc:spChg chg="add del">
          <ac:chgData name="Juliet ." userId="9c7878598daff3ea" providerId="Windows Live" clId="Web-{EC3FD9EF-96BA-41A3-AE98-ECAF49302D22}" dt="2023-06-17T21:04:34.588" v="3304"/>
          <ac:spMkLst>
            <pc:docMk/>
            <pc:sldMk cId="3493135431" sldId="274"/>
            <ac:spMk id="9" creationId="{CF10C978-51B5-420C-9A05-C8F194EACAC3}"/>
          </ac:spMkLst>
        </pc:spChg>
        <pc:spChg chg="add del">
          <ac:chgData name="Juliet ." userId="9c7878598daff3ea" providerId="Windows Live" clId="Web-{EC3FD9EF-96BA-41A3-AE98-ECAF49302D22}" dt="2023-06-17T21:04:34.588" v="3304"/>
          <ac:spMkLst>
            <pc:docMk/>
            <pc:sldMk cId="3493135431" sldId="274"/>
            <ac:spMk id="11" creationId="{28D34D1C-4E49-4D32-96F1-E49CEBBF86E0}"/>
          </ac:spMkLst>
        </pc:spChg>
        <pc:grpChg chg="add del">
          <ac:chgData name="Juliet ." userId="9c7878598daff3ea" providerId="Windows Live" clId="Web-{EC3FD9EF-96BA-41A3-AE98-ECAF49302D22}" dt="2023-06-17T21:04:34.588" v="3304"/>
          <ac:grpSpMkLst>
            <pc:docMk/>
            <pc:sldMk cId="3493135431" sldId="274"/>
            <ac:grpSpMk id="13" creationId="{6EDBC9C2-2A39-44A2-9D95-D1DE9E2B127D}"/>
          </ac:grpSpMkLst>
        </pc:grpChg>
        <pc:picChg chg="add mod">
          <ac:chgData name="Juliet ." userId="9c7878598daff3ea" providerId="Windows Live" clId="Web-{EC3FD9EF-96BA-41A3-AE98-ECAF49302D22}" dt="2023-06-17T21:04:40.120" v="3305" actId="1076"/>
          <ac:picMkLst>
            <pc:docMk/>
            <pc:sldMk cId="3493135431" sldId="274"/>
            <ac:picMk id="4" creationId="{33C6891C-0A11-1910-97AF-F6E677AC6D00}"/>
          </ac:picMkLst>
        </pc:picChg>
        <pc:cxnChg chg="add del">
          <ac:chgData name="Juliet ." userId="9c7878598daff3ea" providerId="Windows Live" clId="Web-{EC3FD9EF-96BA-41A3-AE98-ECAF49302D22}" dt="2023-06-17T21:04:34.588" v="3304"/>
          <ac:cxnSpMkLst>
            <pc:docMk/>
            <pc:sldMk cId="3493135431" sldId="274"/>
            <ac:cxnSpMk id="19" creationId="{E32B0B7D-C67A-4103-B2F0-ACE40BD56D02}"/>
          </ac:cxnSpMkLst>
        </pc:cxnChg>
      </pc:sldChg>
      <pc:sldMasterChg chg="del delSldLayout">
        <pc:chgData name="Juliet ." userId="9c7878598daff3ea" providerId="Windows Live" clId="Web-{EC3FD9EF-96BA-41A3-AE98-ECAF49302D22}" dt="2023-06-15T18:34:23.319" v="4"/>
        <pc:sldMasterMkLst>
          <pc:docMk/>
          <pc:sldMasterMk cId="1632991115" sldId="2147483778"/>
        </pc:sldMasterMkLst>
        <pc:sldLayoutChg chg="del">
          <pc:chgData name="Juliet ." userId="9c7878598daff3ea" providerId="Windows Live" clId="Web-{EC3FD9EF-96BA-41A3-AE98-ECAF49302D22}" dt="2023-06-15T18:34:23.319" v="4"/>
          <pc:sldLayoutMkLst>
            <pc:docMk/>
            <pc:sldMasterMk cId="1632991115" sldId="2147483778"/>
            <pc:sldLayoutMk cId="4103028067" sldId="2147483779"/>
          </pc:sldLayoutMkLst>
        </pc:sldLayoutChg>
        <pc:sldLayoutChg chg="del">
          <pc:chgData name="Juliet ." userId="9c7878598daff3ea" providerId="Windows Live" clId="Web-{EC3FD9EF-96BA-41A3-AE98-ECAF49302D22}" dt="2023-06-15T18:34:23.319" v="4"/>
          <pc:sldLayoutMkLst>
            <pc:docMk/>
            <pc:sldMasterMk cId="1632991115" sldId="2147483778"/>
            <pc:sldLayoutMk cId="3716001013" sldId="2147483780"/>
          </pc:sldLayoutMkLst>
        </pc:sldLayoutChg>
        <pc:sldLayoutChg chg="del">
          <pc:chgData name="Juliet ." userId="9c7878598daff3ea" providerId="Windows Live" clId="Web-{EC3FD9EF-96BA-41A3-AE98-ECAF49302D22}" dt="2023-06-15T18:34:23.319" v="4"/>
          <pc:sldLayoutMkLst>
            <pc:docMk/>
            <pc:sldMasterMk cId="1632991115" sldId="2147483778"/>
            <pc:sldLayoutMk cId="1837953452" sldId="2147483781"/>
          </pc:sldLayoutMkLst>
        </pc:sldLayoutChg>
        <pc:sldLayoutChg chg="del">
          <pc:chgData name="Juliet ." userId="9c7878598daff3ea" providerId="Windows Live" clId="Web-{EC3FD9EF-96BA-41A3-AE98-ECAF49302D22}" dt="2023-06-15T18:34:23.319" v="4"/>
          <pc:sldLayoutMkLst>
            <pc:docMk/>
            <pc:sldMasterMk cId="1632991115" sldId="2147483778"/>
            <pc:sldLayoutMk cId="3600037388" sldId="2147483782"/>
          </pc:sldLayoutMkLst>
        </pc:sldLayoutChg>
        <pc:sldLayoutChg chg="del">
          <pc:chgData name="Juliet ." userId="9c7878598daff3ea" providerId="Windows Live" clId="Web-{EC3FD9EF-96BA-41A3-AE98-ECAF49302D22}" dt="2023-06-15T18:34:23.319" v="4"/>
          <pc:sldLayoutMkLst>
            <pc:docMk/>
            <pc:sldMasterMk cId="1632991115" sldId="2147483778"/>
            <pc:sldLayoutMk cId="3322424318" sldId="2147483783"/>
          </pc:sldLayoutMkLst>
        </pc:sldLayoutChg>
        <pc:sldLayoutChg chg="del">
          <pc:chgData name="Juliet ." userId="9c7878598daff3ea" providerId="Windows Live" clId="Web-{EC3FD9EF-96BA-41A3-AE98-ECAF49302D22}" dt="2023-06-15T18:34:23.319" v="4"/>
          <pc:sldLayoutMkLst>
            <pc:docMk/>
            <pc:sldMasterMk cId="1632991115" sldId="2147483778"/>
            <pc:sldLayoutMk cId="687830399" sldId="2147483784"/>
          </pc:sldLayoutMkLst>
        </pc:sldLayoutChg>
        <pc:sldLayoutChg chg="del">
          <pc:chgData name="Juliet ." userId="9c7878598daff3ea" providerId="Windows Live" clId="Web-{EC3FD9EF-96BA-41A3-AE98-ECAF49302D22}" dt="2023-06-15T18:34:23.319" v="4"/>
          <pc:sldLayoutMkLst>
            <pc:docMk/>
            <pc:sldMasterMk cId="1632991115" sldId="2147483778"/>
            <pc:sldLayoutMk cId="1612662608" sldId="2147483785"/>
          </pc:sldLayoutMkLst>
        </pc:sldLayoutChg>
        <pc:sldLayoutChg chg="del">
          <pc:chgData name="Juliet ." userId="9c7878598daff3ea" providerId="Windows Live" clId="Web-{EC3FD9EF-96BA-41A3-AE98-ECAF49302D22}" dt="2023-06-15T18:34:23.319" v="4"/>
          <pc:sldLayoutMkLst>
            <pc:docMk/>
            <pc:sldMasterMk cId="1632991115" sldId="2147483778"/>
            <pc:sldLayoutMk cId="685338958" sldId="2147483786"/>
          </pc:sldLayoutMkLst>
        </pc:sldLayoutChg>
        <pc:sldLayoutChg chg="del">
          <pc:chgData name="Juliet ." userId="9c7878598daff3ea" providerId="Windows Live" clId="Web-{EC3FD9EF-96BA-41A3-AE98-ECAF49302D22}" dt="2023-06-15T18:34:23.319" v="4"/>
          <pc:sldLayoutMkLst>
            <pc:docMk/>
            <pc:sldMasterMk cId="1632991115" sldId="2147483778"/>
            <pc:sldLayoutMk cId="535512324" sldId="2147483787"/>
          </pc:sldLayoutMkLst>
        </pc:sldLayoutChg>
        <pc:sldLayoutChg chg="del">
          <pc:chgData name="Juliet ." userId="9c7878598daff3ea" providerId="Windows Live" clId="Web-{EC3FD9EF-96BA-41A3-AE98-ECAF49302D22}" dt="2023-06-15T18:34:23.319" v="4"/>
          <pc:sldLayoutMkLst>
            <pc:docMk/>
            <pc:sldMasterMk cId="1632991115" sldId="2147483778"/>
            <pc:sldLayoutMk cId="1698389639" sldId="2147483788"/>
          </pc:sldLayoutMkLst>
        </pc:sldLayoutChg>
        <pc:sldLayoutChg chg="del">
          <pc:chgData name="Juliet ." userId="9c7878598daff3ea" providerId="Windows Live" clId="Web-{EC3FD9EF-96BA-41A3-AE98-ECAF49302D22}" dt="2023-06-15T18:34:23.319" v="4"/>
          <pc:sldLayoutMkLst>
            <pc:docMk/>
            <pc:sldMasterMk cId="1632991115" sldId="2147483778"/>
            <pc:sldLayoutMk cId="3038279356" sldId="2147483789"/>
          </pc:sldLayoutMkLst>
        </pc:sldLayoutChg>
      </pc:sldMasterChg>
      <pc:sldMasterChg chg="add addSldLayout">
        <pc:chgData name="Juliet ." userId="9c7878598daff3ea" providerId="Windows Live" clId="Web-{EC3FD9EF-96BA-41A3-AE98-ECAF49302D22}" dt="2023-06-15T18:34:23.319" v="4"/>
        <pc:sldMasterMkLst>
          <pc:docMk/>
          <pc:sldMasterMk cId="560011585" sldId="2147483855"/>
        </pc:sldMasterMkLst>
        <pc:sldLayoutChg chg="add">
          <pc:chgData name="Juliet ." userId="9c7878598daff3ea" providerId="Windows Live" clId="Web-{EC3FD9EF-96BA-41A3-AE98-ECAF49302D22}" dt="2023-06-15T18:34:23.319" v="4"/>
          <pc:sldLayoutMkLst>
            <pc:docMk/>
            <pc:sldMasterMk cId="560011585" sldId="2147483855"/>
            <pc:sldLayoutMk cId="2220127246" sldId="2147483844"/>
          </pc:sldLayoutMkLst>
        </pc:sldLayoutChg>
        <pc:sldLayoutChg chg="add">
          <pc:chgData name="Juliet ." userId="9c7878598daff3ea" providerId="Windows Live" clId="Web-{EC3FD9EF-96BA-41A3-AE98-ECAF49302D22}" dt="2023-06-15T18:34:23.319" v="4"/>
          <pc:sldLayoutMkLst>
            <pc:docMk/>
            <pc:sldMasterMk cId="560011585" sldId="2147483855"/>
            <pc:sldLayoutMk cId="2956729559" sldId="2147483845"/>
          </pc:sldLayoutMkLst>
        </pc:sldLayoutChg>
        <pc:sldLayoutChg chg="add">
          <pc:chgData name="Juliet ." userId="9c7878598daff3ea" providerId="Windows Live" clId="Web-{EC3FD9EF-96BA-41A3-AE98-ECAF49302D22}" dt="2023-06-15T18:34:23.319" v="4"/>
          <pc:sldLayoutMkLst>
            <pc:docMk/>
            <pc:sldMasterMk cId="560011585" sldId="2147483855"/>
            <pc:sldLayoutMk cId="1363423331" sldId="2147483846"/>
          </pc:sldLayoutMkLst>
        </pc:sldLayoutChg>
        <pc:sldLayoutChg chg="add">
          <pc:chgData name="Juliet ." userId="9c7878598daff3ea" providerId="Windows Live" clId="Web-{EC3FD9EF-96BA-41A3-AE98-ECAF49302D22}" dt="2023-06-15T18:34:23.319" v="4"/>
          <pc:sldLayoutMkLst>
            <pc:docMk/>
            <pc:sldMasterMk cId="560011585" sldId="2147483855"/>
            <pc:sldLayoutMk cId="3643008120" sldId="2147483847"/>
          </pc:sldLayoutMkLst>
        </pc:sldLayoutChg>
        <pc:sldLayoutChg chg="add">
          <pc:chgData name="Juliet ." userId="9c7878598daff3ea" providerId="Windows Live" clId="Web-{EC3FD9EF-96BA-41A3-AE98-ECAF49302D22}" dt="2023-06-15T18:34:23.319" v="4"/>
          <pc:sldLayoutMkLst>
            <pc:docMk/>
            <pc:sldMasterMk cId="560011585" sldId="2147483855"/>
            <pc:sldLayoutMk cId="2345384902" sldId="2147483848"/>
          </pc:sldLayoutMkLst>
        </pc:sldLayoutChg>
        <pc:sldLayoutChg chg="add">
          <pc:chgData name="Juliet ." userId="9c7878598daff3ea" providerId="Windows Live" clId="Web-{EC3FD9EF-96BA-41A3-AE98-ECAF49302D22}" dt="2023-06-15T18:34:23.319" v="4"/>
          <pc:sldLayoutMkLst>
            <pc:docMk/>
            <pc:sldMasterMk cId="560011585" sldId="2147483855"/>
            <pc:sldLayoutMk cId="1309202024" sldId="2147483849"/>
          </pc:sldLayoutMkLst>
        </pc:sldLayoutChg>
        <pc:sldLayoutChg chg="add">
          <pc:chgData name="Juliet ." userId="9c7878598daff3ea" providerId="Windows Live" clId="Web-{EC3FD9EF-96BA-41A3-AE98-ECAF49302D22}" dt="2023-06-15T18:34:23.319" v="4"/>
          <pc:sldLayoutMkLst>
            <pc:docMk/>
            <pc:sldMasterMk cId="560011585" sldId="2147483855"/>
            <pc:sldLayoutMk cId="1144245206" sldId="2147483850"/>
          </pc:sldLayoutMkLst>
        </pc:sldLayoutChg>
        <pc:sldLayoutChg chg="add">
          <pc:chgData name="Juliet ." userId="9c7878598daff3ea" providerId="Windows Live" clId="Web-{EC3FD9EF-96BA-41A3-AE98-ECAF49302D22}" dt="2023-06-15T18:34:23.319" v="4"/>
          <pc:sldLayoutMkLst>
            <pc:docMk/>
            <pc:sldMasterMk cId="560011585" sldId="2147483855"/>
            <pc:sldLayoutMk cId="3252015143" sldId="2147483851"/>
          </pc:sldLayoutMkLst>
        </pc:sldLayoutChg>
        <pc:sldLayoutChg chg="add">
          <pc:chgData name="Juliet ." userId="9c7878598daff3ea" providerId="Windows Live" clId="Web-{EC3FD9EF-96BA-41A3-AE98-ECAF49302D22}" dt="2023-06-15T18:34:23.319" v="4"/>
          <pc:sldLayoutMkLst>
            <pc:docMk/>
            <pc:sldMasterMk cId="560011585" sldId="2147483855"/>
            <pc:sldLayoutMk cId="312950779" sldId="2147483852"/>
          </pc:sldLayoutMkLst>
        </pc:sldLayoutChg>
        <pc:sldLayoutChg chg="add">
          <pc:chgData name="Juliet ." userId="9c7878598daff3ea" providerId="Windows Live" clId="Web-{EC3FD9EF-96BA-41A3-AE98-ECAF49302D22}" dt="2023-06-15T18:34:23.319" v="4"/>
          <pc:sldLayoutMkLst>
            <pc:docMk/>
            <pc:sldMasterMk cId="560011585" sldId="2147483855"/>
            <pc:sldLayoutMk cId="695502980" sldId="2147483853"/>
          </pc:sldLayoutMkLst>
        </pc:sldLayoutChg>
        <pc:sldLayoutChg chg="add">
          <pc:chgData name="Juliet ." userId="9c7878598daff3ea" providerId="Windows Live" clId="Web-{EC3FD9EF-96BA-41A3-AE98-ECAF49302D22}" dt="2023-06-15T18:34:23.319" v="4"/>
          <pc:sldLayoutMkLst>
            <pc:docMk/>
            <pc:sldMasterMk cId="560011585" sldId="2147483855"/>
            <pc:sldLayoutMk cId="859608508" sldId="2147483854"/>
          </pc:sldLayoutMkLst>
        </pc:sldLayoutChg>
      </pc:sldMasterChg>
    </pc:docChg>
  </pc:docChgLst>
  <pc:docChgLst>
    <pc:chgData name="Juliet ." userId="9c7878598daff3ea" providerId="Windows Live" clId="Web-{9D88D3CB-9745-4D49-B129-0A15A697875A}"/>
    <pc:docChg chg="modSld">
      <pc:chgData name="Juliet ." userId="9c7878598daff3ea" providerId="Windows Live" clId="Web-{9D88D3CB-9745-4D49-B129-0A15A697875A}" dt="2023-06-15T18:20:57.277" v="2" actId="20577"/>
      <pc:docMkLst>
        <pc:docMk/>
      </pc:docMkLst>
      <pc:sldChg chg="modSp">
        <pc:chgData name="Juliet ." userId="9c7878598daff3ea" providerId="Windows Live" clId="Web-{9D88D3CB-9745-4D49-B129-0A15A697875A}" dt="2023-06-15T18:20:57.277" v="2" actId="20577"/>
        <pc:sldMkLst>
          <pc:docMk/>
          <pc:sldMk cId="3784089036" sldId="256"/>
        </pc:sldMkLst>
        <pc:spChg chg="mod">
          <ac:chgData name="Juliet ." userId="9c7878598daff3ea" providerId="Windows Live" clId="Web-{9D88D3CB-9745-4D49-B129-0A15A697875A}" dt="2023-06-15T18:20:57.277" v="2" actId="20577"/>
          <ac:spMkLst>
            <pc:docMk/>
            <pc:sldMk cId="3784089036" sldId="256"/>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46812-A56D-478C-A814-69EB11CD23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CFF5BBF-2A77-46F6-A768-D2BCB7F9AF20}">
      <dgm:prSet/>
      <dgm:spPr/>
      <dgm:t>
        <a:bodyPr/>
        <a:lstStyle/>
        <a:p>
          <a:r>
            <a:rPr lang="fr-FR" dirty="0"/>
            <a:t>Consultant Data </a:t>
          </a:r>
          <a:r>
            <a:rPr lang="fr-FR" dirty="0" err="1"/>
            <a:t>Analyst</a:t>
          </a:r>
          <a:r>
            <a:rPr lang="fr-FR" dirty="0"/>
            <a:t> dans une entreprise spécialisée dans la data</a:t>
          </a:r>
          <a:endParaRPr lang="en-US" dirty="0"/>
        </a:p>
      </dgm:t>
    </dgm:pt>
    <dgm:pt modelId="{D5DCECFB-3AFE-429A-A13F-D6491C7080A7}" type="parTrans" cxnId="{F0312F9D-D0D7-41E6-B393-544BB9C2BE14}">
      <dgm:prSet/>
      <dgm:spPr/>
      <dgm:t>
        <a:bodyPr/>
        <a:lstStyle/>
        <a:p>
          <a:endParaRPr lang="en-US"/>
        </a:p>
      </dgm:t>
    </dgm:pt>
    <dgm:pt modelId="{D7B4DBE6-FE94-4312-8EA3-6CBF60B7C322}" type="sibTrans" cxnId="{F0312F9D-D0D7-41E6-B393-544BB9C2BE14}">
      <dgm:prSet/>
      <dgm:spPr/>
      <dgm:t>
        <a:bodyPr/>
        <a:lstStyle/>
        <a:p>
          <a:endParaRPr lang="en-US"/>
        </a:p>
      </dgm:t>
    </dgm:pt>
    <dgm:pt modelId="{CF4E3D8D-9679-4197-913E-D43D2871922E}">
      <dgm:prSet/>
      <dgm:spPr/>
      <dgm:t>
        <a:bodyPr/>
        <a:lstStyle/>
        <a:p>
          <a:r>
            <a:rPr lang="fr-FR"/>
            <a:t>Mission au sein de l’Organisation nationale de lutte contre le faux-monnayage</a:t>
          </a:r>
          <a:endParaRPr lang="en-US"/>
        </a:p>
      </dgm:t>
    </dgm:pt>
    <dgm:pt modelId="{F2D72465-675B-4A37-AF1E-0D99C9771B14}" type="parTrans" cxnId="{1BD5E1CE-A98B-40E9-AF96-68C367454F3B}">
      <dgm:prSet/>
      <dgm:spPr/>
      <dgm:t>
        <a:bodyPr/>
        <a:lstStyle/>
        <a:p>
          <a:endParaRPr lang="en-US"/>
        </a:p>
      </dgm:t>
    </dgm:pt>
    <dgm:pt modelId="{4782BFAA-0901-46A1-9F32-C4A2843EA707}" type="sibTrans" cxnId="{1BD5E1CE-A98B-40E9-AF96-68C367454F3B}">
      <dgm:prSet/>
      <dgm:spPr/>
      <dgm:t>
        <a:bodyPr/>
        <a:lstStyle/>
        <a:p>
          <a:endParaRPr lang="en-US"/>
        </a:p>
      </dgm:t>
    </dgm:pt>
    <dgm:pt modelId="{21572018-B64C-4E75-BB81-E3C78AFC8EFA}">
      <dgm:prSet/>
      <dgm:spPr/>
      <dgm:t>
        <a:bodyPr/>
        <a:lstStyle/>
        <a:p>
          <a:r>
            <a:rPr lang="fr-FR"/>
            <a:t>ONCFM souhaite mettre en place un algorithme qui soit capable de différencier automatiquement les vrais des faux billets. </a:t>
          </a:r>
          <a:endParaRPr lang="en-US"/>
        </a:p>
      </dgm:t>
    </dgm:pt>
    <dgm:pt modelId="{AE866FA1-8DDF-42A8-85E0-D6FCC81F6122}" type="parTrans" cxnId="{401A6247-20C6-406B-AAA3-471585469DE5}">
      <dgm:prSet/>
      <dgm:spPr/>
      <dgm:t>
        <a:bodyPr/>
        <a:lstStyle/>
        <a:p>
          <a:endParaRPr lang="en-US"/>
        </a:p>
      </dgm:t>
    </dgm:pt>
    <dgm:pt modelId="{A9DCE225-A72E-4C7B-9B0B-C21A66430CEE}" type="sibTrans" cxnId="{401A6247-20C6-406B-AAA3-471585469DE5}">
      <dgm:prSet/>
      <dgm:spPr/>
      <dgm:t>
        <a:bodyPr/>
        <a:lstStyle/>
        <a:p>
          <a:endParaRPr lang="en-US"/>
        </a:p>
      </dgm:t>
    </dgm:pt>
    <dgm:pt modelId="{7C2813FB-3E21-4C59-B06E-4FC8F5CB6B71}" type="pres">
      <dgm:prSet presAssocID="{C4A46812-A56D-478C-A814-69EB11CD23FE}" presName="linear" presStyleCnt="0">
        <dgm:presLayoutVars>
          <dgm:animLvl val="lvl"/>
          <dgm:resizeHandles val="exact"/>
        </dgm:presLayoutVars>
      </dgm:prSet>
      <dgm:spPr/>
    </dgm:pt>
    <dgm:pt modelId="{70AFB84C-6DAB-4727-B4FB-53AAF2FDE430}" type="pres">
      <dgm:prSet presAssocID="{ECFF5BBF-2A77-46F6-A768-D2BCB7F9AF20}" presName="parentText" presStyleLbl="node1" presStyleIdx="0" presStyleCnt="3">
        <dgm:presLayoutVars>
          <dgm:chMax val="0"/>
          <dgm:bulletEnabled val="1"/>
        </dgm:presLayoutVars>
      </dgm:prSet>
      <dgm:spPr/>
    </dgm:pt>
    <dgm:pt modelId="{13FCE04F-6F15-4F31-9463-01983ED10FEC}" type="pres">
      <dgm:prSet presAssocID="{D7B4DBE6-FE94-4312-8EA3-6CBF60B7C322}" presName="spacer" presStyleCnt="0"/>
      <dgm:spPr/>
    </dgm:pt>
    <dgm:pt modelId="{0280DCA0-F006-4D93-81B8-8B26D6798A4D}" type="pres">
      <dgm:prSet presAssocID="{CF4E3D8D-9679-4197-913E-D43D2871922E}" presName="parentText" presStyleLbl="node1" presStyleIdx="1" presStyleCnt="3">
        <dgm:presLayoutVars>
          <dgm:chMax val="0"/>
          <dgm:bulletEnabled val="1"/>
        </dgm:presLayoutVars>
      </dgm:prSet>
      <dgm:spPr/>
    </dgm:pt>
    <dgm:pt modelId="{41CDE0CB-D3C7-47DA-8797-CACBFF52838F}" type="pres">
      <dgm:prSet presAssocID="{4782BFAA-0901-46A1-9F32-C4A2843EA707}" presName="spacer" presStyleCnt="0"/>
      <dgm:spPr/>
    </dgm:pt>
    <dgm:pt modelId="{B388EAFF-433D-4F64-84C1-227553DAE880}" type="pres">
      <dgm:prSet presAssocID="{21572018-B64C-4E75-BB81-E3C78AFC8EFA}" presName="parentText" presStyleLbl="node1" presStyleIdx="2" presStyleCnt="3">
        <dgm:presLayoutVars>
          <dgm:chMax val="0"/>
          <dgm:bulletEnabled val="1"/>
        </dgm:presLayoutVars>
      </dgm:prSet>
      <dgm:spPr/>
    </dgm:pt>
  </dgm:ptLst>
  <dgm:cxnLst>
    <dgm:cxn modelId="{FFA2B623-9050-44F1-B72D-318B5B0A60F9}" type="presOf" srcId="{CF4E3D8D-9679-4197-913E-D43D2871922E}" destId="{0280DCA0-F006-4D93-81B8-8B26D6798A4D}" srcOrd="0" destOrd="0" presId="urn:microsoft.com/office/officeart/2005/8/layout/vList2"/>
    <dgm:cxn modelId="{F83D1B3A-716C-4B5A-B9C1-AA39574CCA14}" type="presOf" srcId="{C4A46812-A56D-478C-A814-69EB11CD23FE}" destId="{7C2813FB-3E21-4C59-B06E-4FC8F5CB6B71}" srcOrd="0" destOrd="0" presId="urn:microsoft.com/office/officeart/2005/8/layout/vList2"/>
    <dgm:cxn modelId="{401A6247-20C6-406B-AAA3-471585469DE5}" srcId="{C4A46812-A56D-478C-A814-69EB11CD23FE}" destId="{21572018-B64C-4E75-BB81-E3C78AFC8EFA}" srcOrd="2" destOrd="0" parTransId="{AE866FA1-8DDF-42A8-85E0-D6FCC81F6122}" sibTransId="{A9DCE225-A72E-4C7B-9B0B-C21A66430CEE}"/>
    <dgm:cxn modelId="{F0312F9D-D0D7-41E6-B393-544BB9C2BE14}" srcId="{C4A46812-A56D-478C-A814-69EB11CD23FE}" destId="{ECFF5BBF-2A77-46F6-A768-D2BCB7F9AF20}" srcOrd="0" destOrd="0" parTransId="{D5DCECFB-3AFE-429A-A13F-D6491C7080A7}" sibTransId="{D7B4DBE6-FE94-4312-8EA3-6CBF60B7C322}"/>
    <dgm:cxn modelId="{3CAA98B8-8304-4D87-9103-300EF08D971F}" type="presOf" srcId="{ECFF5BBF-2A77-46F6-A768-D2BCB7F9AF20}" destId="{70AFB84C-6DAB-4727-B4FB-53AAF2FDE430}" srcOrd="0" destOrd="0" presId="urn:microsoft.com/office/officeart/2005/8/layout/vList2"/>
    <dgm:cxn modelId="{1BD5E1CE-A98B-40E9-AF96-68C367454F3B}" srcId="{C4A46812-A56D-478C-A814-69EB11CD23FE}" destId="{CF4E3D8D-9679-4197-913E-D43D2871922E}" srcOrd="1" destOrd="0" parTransId="{F2D72465-675B-4A37-AF1E-0D99C9771B14}" sibTransId="{4782BFAA-0901-46A1-9F32-C4A2843EA707}"/>
    <dgm:cxn modelId="{57A501FD-778E-4161-802E-59761EAAAEA7}" type="presOf" srcId="{21572018-B64C-4E75-BB81-E3C78AFC8EFA}" destId="{B388EAFF-433D-4F64-84C1-227553DAE880}" srcOrd="0" destOrd="0" presId="urn:microsoft.com/office/officeart/2005/8/layout/vList2"/>
    <dgm:cxn modelId="{8C636301-0F84-463C-B680-E958AD353E2C}" type="presParOf" srcId="{7C2813FB-3E21-4C59-B06E-4FC8F5CB6B71}" destId="{70AFB84C-6DAB-4727-B4FB-53AAF2FDE430}" srcOrd="0" destOrd="0" presId="urn:microsoft.com/office/officeart/2005/8/layout/vList2"/>
    <dgm:cxn modelId="{0C8186D3-62CE-4AC4-8C57-059C82E6B47D}" type="presParOf" srcId="{7C2813FB-3E21-4C59-B06E-4FC8F5CB6B71}" destId="{13FCE04F-6F15-4F31-9463-01983ED10FEC}" srcOrd="1" destOrd="0" presId="urn:microsoft.com/office/officeart/2005/8/layout/vList2"/>
    <dgm:cxn modelId="{3B5730AC-6479-4EBD-9E40-192D5D4F4B47}" type="presParOf" srcId="{7C2813FB-3E21-4C59-B06E-4FC8F5CB6B71}" destId="{0280DCA0-F006-4D93-81B8-8B26D6798A4D}" srcOrd="2" destOrd="0" presId="urn:microsoft.com/office/officeart/2005/8/layout/vList2"/>
    <dgm:cxn modelId="{810D54DC-F549-4569-A142-1716941A7C4E}" type="presParOf" srcId="{7C2813FB-3E21-4C59-B06E-4FC8F5CB6B71}" destId="{41CDE0CB-D3C7-47DA-8797-CACBFF52838F}" srcOrd="3" destOrd="0" presId="urn:microsoft.com/office/officeart/2005/8/layout/vList2"/>
    <dgm:cxn modelId="{262D582F-E0E6-4C0C-87B9-94917C8BB03B}" type="presParOf" srcId="{7C2813FB-3E21-4C59-B06E-4FC8F5CB6B71}" destId="{B388EAFF-433D-4F64-84C1-227553DAE8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FB84C-6DAB-4727-B4FB-53AAF2FDE430}">
      <dsp:nvSpPr>
        <dsp:cNvPr id="0" name=""/>
        <dsp:cNvSpPr/>
      </dsp:nvSpPr>
      <dsp:spPr>
        <a:xfrm>
          <a:off x="0" y="56553"/>
          <a:ext cx="5826934" cy="168194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t>Consultant Data </a:t>
          </a:r>
          <a:r>
            <a:rPr lang="fr-FR" sz="2400" kern="1200" dirty="0" err="1"/>
            <a:t>Analyst</a:t>
          </a:r>
          <a:r>
            <a:rPr lang="fr-FR" sz="2400" kern="1200" dirty="0"/>
            <a:t> dans une entreprise spécialisée dans la data</a:t>
          </a:r>
          <a:endParaRPr lang="en-US" sz="2400" kern="1200" dirty="0"/>
        </a:p>
      </dsp:txBody>
      <dsp:txXfrm>
        <a:off x="82106" y="138659"/>
        <a:ext cx="5662722" cy="1517736"/>
      </dsp:txXfrm>
    </dsp:sp>
    <dsp:sp modelId="{0280DCA0-F006-4D93-81B8-8B26D6798A4D}">
      <dsp:nvSpPr>
        <dsp:cNvPr id="0" name=""/>
        <dsp:cNvSpPr/>
      </dsp:nvSpPr>
      <dsp:spPr>
        <a:xfrm>
          <a:off x="0" y="1807621"/>
          <a:ext cx="5826934" cy="1681948"/>
        </a:xfrm>
        <a:prstGeom prst="roundRect">
          <a:avLst/>
        </a:prstGeom>
        <a:solidFill>
          <a:schemeClr val="accent2">
            <a:hueOff val="1042102"/>
            <a:satOff val="3177"/>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Mission au sein de l’Organisation nationale de lutte contre le faux-monnayage</a:t>
          </a:r>
          <a:endParaRPr lang="en-US" sz="2400" kern="1200"/>
        </a:p>
      </dsp:txBody>
      <dsp:txXfrm>
        <a:off x="82106" y="1889727"/>
        <a:ext cx="5662722" cy="1517736"/>
      </dsp:txXfrm>
    </dsp:sp>
    <dsp:sp modelId="{B388EAFF-433D-4F64-84C1-227553DAE880}">
      <dsp:nvSpPr>
        <dsp:cNvPr id="0" name=""/>
        <dsp:cNvSpPr/>
      </dsp:nvSpPr>
      <dsp:spPr>
        <a:xfrm>
          <a:off x="0" y="3558690"/>
          <a:ext cx="5826934" cy="1681948"/>
        </a:xfrm>
        <a:prstGeom prst="roundRect">
          <a:avLst/>
        </a:prstGeom>
        <a:solidFill>
          <a:schemeClr val="accent2">
            <a:hueOff val="2084203"/>
            <a:satOff val="6355"/>
            <a:lumOff val="-45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a:t>ONCFM souhaite mettre en place un algorithme qui soit capable de différencier automatiquement les vrais des faux billets. </a:t>
          </a:r>
          <a:endParaRPr lang="en-US" sz="2400" kern="1200"/>
        </a:p>
      </dsp:txBody>
      <dsp:txXfrm>
        <a:off x="82106" y="3640796"/>
        <a:ext cx="5662722" cy="15177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6/17/2023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114424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6/17/2023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364300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6/17/2023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130920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6/17/2023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325201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6/17/2023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31295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6/17/2023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69550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6/17/2023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85960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6/17/2023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234538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6/17/2023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22201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6/17/2023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295672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6/17/2023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‹N°›</a:t>
            </a:fld>
            <a:endParaRPr lang="en-US"/>
          </a:p>
        </p:txBody>
      </p:sp>
    </p:spTree>
    <p:extLst>
      <p:ext uri="{BB962C8B-B14F-4D97-AF65-F5344CB8AC3E}">
        <p14:creationId xmlns:p14="http://schemas.microsoft.com/office/powerpoint/2010/main" val="136342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6/17/2023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‹N°›</a:t>
            </a:fld>
            <a:endParaRPr lang="en-US"/>
          </a:p>
        </p:txBody>
      </p:sp>
    </p:spTree>
    <p:extLst>
      <p:ext uri="{BB962C8B-B14F-4D97-AF65-F5344CB8AC3E}">
        <p14:creationId xmlns:p14="http://schemas.microsoft.com/office/powerpoint/2010/main" val="56001158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48" r:id="rId6"/>
    <p:sldLayoutId id="2147483844" r:id="rId7"/>
    <p:sldLayoutId id="2147483845" r:id="rId8"/>
    <p:sldLayoutId id="2147483846" r:id="rId9"/>
    <p:sldLayoutId id="2147483847" r:id="rId10"/>
    <p:sldLayoutId id="2147483849"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738A8676-5472-11B8-F72D-538A6F979F2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0092" b="3370"/>
          <a:stretch/>
        </p:blipFill>
        <p:spPr>
          <a:xfrm>
            <a:off x="20" y="10"/>
            <a:ext cx="12191675" cy="6857990"/>
          </a:xfrm>
          <a:prstGeom prst="rect">
            <a:avLst/>
          </a:prstGeom>
        </p:spPr>
      </p:pic>
      <p:sp>
        <p:nvSpPr>
          <p:cNvPr id="34" name="Rectangle 33">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5659718" y="565846"/>
            <a:ext cx="5770281" cy="3617644"/>
          </a:xfrm>
        </p:spPr>
        <p:txBody>
          <a:bodyPr anchor="b">
            <a:normAutofit/>
          </a:bodyPr>
          <a:lstStyle/>
          <a:p>
            <a:pPr algn="r"/>
            <a:r>
              <a:rPr lang="fr-FR">
                <a:solidFill>
                  <a:srgbClr val="FFFFFF"/>
                </a:solidFill>
                <a:cs typeface="Calibri Light"/>
              </a:rPr>
              <a:t>Détectez des faux billets avec Python</a:t>
            </a:r>
            <a:endParaRPr lang="fr-FR">
              <a:solidFill>
                <a:srgbClr val="FFFFFF"/>
              </a:solidFill>
            </a:endParaRPr>
          </a:p>
          <a:p>
            <a:pPr algn="r"/>
            <a:endParaRPr lang="fr-FR">
              <a:solidFill>
                <a:srgbClr val="FFFFFF"/>
              </a:solidFill>
              <a:cs typeface="Calibri Light"/>
            </a:endParaRPr>
          </a:p>
        </p:txBody>
      </p:sp>
      <p:sp>
        <p:nvSpPr>
          <p:cNvPr id="3" name="Sous-titre 2"/>
          <p:cNvSpPr>
            <a:spLocks noGrp="1"/>
          </p:cNvSpPr>
          <p:nvPr>
            <p:ph type="subTitle" idx="1"/>
          </p:nvPr>
        </p:nvSpPr>
        <p:spPr>
          <a:xfrm>
            <a:off x="5659718" y="4456144"/>
            <a:ext cx="5770281" cy="1327420"/>
          </a:xfrm>
        </p:spPr>
        <p:txBody>
          <a:bodyPr anchor="t">
            <a:normAutofit/>
          </a:bodyPr>
          <a:lstStyle/>
          <a:p>
            <a:pPr algn="r"/>
            <a:r>
              <a:rPr lang="fr-FR">
                <a:solidFill>
                  <a:srgbClr val="FFFFFF"/>
                </a:solidFill>
              </a:rPr>
              <a:t>Projet 10</a:t>
            </a:r>
          </a:p>
        </p:txBody>
      </p:sp>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C3D72-9CDE-89F3-24CB-8F86AE054B88}"/>
              </a:ext>
            </a:extLst>
          </p:cNvPr>
          <p:cNvSpPr>
            <a:spLocks noGrp="1"/>
          </p:cNvSpPr>
          <p:nvPr>
            <p:ph type="title"/>
          </p:nvPr>
        </p:nvSpPr>
        <p:spPr/>
        <p:txBody>
          <a:bodyPr/>
          <a:lstStyle/>
          <a:p>
            <a:r>
              <a:rPr lang="fr-FR" dirty="0"/>
              <a:t>Régression linéaire multiple</a:t>
            </a:r>
          </a:p>
        </p:txBody>
      </p:sp>
      <p:sp>
        <p:nvSpPr>
          <p:cNvPr id="3" name="Espace réservé du contenu 2">
            <a:extLst>
              <a:ext uri="{FF2B5EF4-FFF2-40B4-BE49-F238E27FC236}">
                <a16:creationId xmlns:a16="http://schemas.microsoft.com/office/drawing/2014/main" id="{81238406-F7C6-1A1E-2D22-6E04E1DA6FEC}"/>
              </a:ext>
            </a:extLst>
          </p:cNvPr>
          <p:cNvSpPr>
            <a:spLocks noGrp="1"/>
          </p:cNvSpPr>
          <p:nvPr>
            <p:ph idx="1"/>
          </p:nvPr>
        </p:nvSpPr>
        <p:spPr/>
        <p:txBody>
          <a:bodyPr vert="horz" lIns="91440" tIns="45720" rIns="91440" bIns="45720" rtlCol="0" anchor="t">
            <a:normAutofit/>
          </a:bodyPr>
          <a:lstStyle/>
          <a:p>
            <a:r>
              <a:rPr lang="fr-FR" dirty="0"/>
              <a:t>Le lien entre la variable </a:t>
            </a:r>
            <a:r>
              <a:rPr lang="fr-FR" dirty="0" err="1"/>
              <a:t>reponse</a:t>
            </a:r>
            <a:r>
              <a:rPr lang="fr-FR" dirty="0"/>
              <a:t> et la variable explicative ( souvent binaire), a une action limite puisque test que la </a:t>
            </a:r>
            <a:r>
              <a:rPr lang="fr-FR" dirty="0" err="1"/>
              <a:t>linearité</a:t>
            </a:r>
            <a:r>
              <a:rPr lang="fr-FR" dirty="0"/>
              <a:t> des variables et ne contraint pas les variables à rester entre 0 et 1</a:t>
            </a:r>
          </a:p>
          <a:p>
            <a:r>
              <a:rPr lang="fr-FR" dirty="0"/>
              <a:t>Division des données entre un jeu de données x ,y train et test </a:t>
            </a:r>
          </a:p>
          <a:p>
            <a:r>
              <a:rPr lang="fr-FR" dirty="0"/>
              <a:t>Train contenant toutes les données sauf la colonne </a:t>
            </a:r>
            <a:r>
              <a:rPr lang="fr-FR" dirty="0" err="1"/>
              <a:t>margin_low</a:t>
            </a:r>
            <a:endParaRPr lang="fr-FR" dirty="0"/>
          </a:p>
          <a:p>
            <a:endParaRPr lang="fr-FR" dirty="0"/>
          </a:p>
          <a:p>
            <a:endParaRPr lang="fr-FR" dirty="0"/>
          </a:p>
          <a:p>
            <a:endParaRPr lang="fr-FR" dirty="0"/>
          </a:p>
          <a:p>
            <a:endParaRPr lang="fr-FR" dirty="0"/>
          </a:p>
          <a:p>
            <a:endParaRPr lang="fr-FR" dirty="0"/>
          </a:p>
        </p:txBody>
      </p:sp>
      <p:pic>
        <p:nvPicPr>
          <p:cNvPr id="4" name="Image 4" descr="Une image contenant texte&#10;&#10;Description générée automatiquement">
            <a:extLst>
              <a:ext uri="{FF2B5EF4-FFF2-40B4-BE49-F238E27FC236}">
                <a16:creationId xmlns:a16="http://schemas.microsoft.com/office/drawing/2014/main" id="{22267120-812A-2411-13E8-76A0C5BC45D5}"/>
              </a:ext>
            </a:extLst>
          </p:cNvPr>
          <p:cNvPicPr>
            <a:picLocks noChangeAspect="1"/>
          </p:cNvPicPr>
          <p:nvPr/>
        </p:nvPicPr>
        <p:blipFill>
          <a:blip r:embed="rId2"/>
          <a:stretch>
            <a:fillRect/>
          </a:stretch>
        </p:blipFill>
        <p:spPr>
          <a:xfrm>
            <a:off x="1263112" y="4156847"/>
            <a:ext cx="6617776" cy="1153187"/>
          </a:xfrm>
          <a:prstGeom prst="rect">
            <a:avLst/>
          </a:prstGeom>
        </p:spPr>
      </p:pic>
    </p:spTree>
    <p:extLst>
      <p:ext uri="{BB962C8B-B14F-4D97-AF65-F5344CB8AC3E}">
        <p14:creationId xmlns:p14="http://schemas.microsoft.com/office/powerpoint/2010/main" val="23833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1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1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
                                          </p:val>
                                        </p:tav>
                                        <p:tav tm="100000">
                                          <p:val>
                                            <p:strVal val="#ppt_w"/>
                                          </p:val>
                                        </p:tav>
                                      </p:tavLst>
                                    </p:anim>
                                    <p:anim calcmode="lin" valueType="num">
                                      <p:cBhvr>
                                        <p:cTn id="28" dur="1000" fill="hold"/>
                                        <p:tgtEl>
                                          <p:spTgt spid="4"/>
                                        </p:tgtEl>
                                        <p:attrNameLst>
                                          <p:attrName>ppt_h</p:attrName>
                                        </p:attrNameLst>
                                      </p:cBhvr>
                                      <p:tavLst>
                                        <p:tav tm="0">
                                          <p:val>
                                            <p:fltVal val="0"/>
                                          </p:val>
                                        </p:tav>
                                        <p:tav tm="100000">
                                          <p:val>
                                            <p:strVal val="#ppt_h"/>
                                          </p:val>
                                        </p:tav>
                                      </p:tavLst>
                                    </p:anim>
                                    <p:anim calcmode="lin" valueType="num">
                                      <p:cBhvr>
                                        <p:cTn id="29" dur="1000" fill="hold"/>
                                        <p:tgtEl>
                                          <p:spTgt spid="4"/>
                                        </p:tgtEl>
                                        <p:attrNameLst>
                                          <p:attrName>style.rotation</p:attrName>
                                        </p:attrNameLst>
                                      </p:cBhvr>
                                      <p:tavLst>
                                        <p:tav tm="0">
                                          <p:val>
                                            <p:fltVal val="90"/>
                                          </p:val>
                                        </p:tav>
                                        <p:tav tm="100000">
                                          <p:val>
                                            <p:fltVal val="0"/>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E739AB7-A0FE-473A-2B2C-008BD3C06C10}"/>
              </a:ext>
            </a:extLst>
          </p:cNvPr>
          <p:cNvSpPr>
            <a:spLocks noGrp="1"/>
          </p:cNvSpPr>
          <p:nvPr>
            <p:ph type="title"/>
          </p:nvPr>
        </p:nvSpPr>
        <p:spPr>
          <a:xfrm>
            <a:off x="838200" y="727323"/>
            <a:ext cx="3798436" cy="1914277"/>
          </a:xfrm>
        </p:spPr>
        <p:txBody>
          <a:bodyPr anchor="b">
            <a:normAutofit/>
          </a:bodyPr>
          <a:lstStyle/>
          <a:p>
            <a:pPr>
              <a:lnSpc>
                <a:spcPct val="90000"/>
              </a:lnSpc>
            </a:pPr>
            <a:r>
              <a:rPr lang="fr-FR" dirty="0"/>
              <a:t>Régression linéaire multiple</a:t>
            </a:r>
          </a:p>
        </p:txBody>
      </p:sp>
      <p:sp>
        <p:nvSpPr>
          <p:cNvPr id="8" name="Content Placeholder 7">
            <a:extLst>
              <a:ext uri="{FF2B5EF4-FFF2-40B4-BE49-F238E27FC236}">
                <a16:creationId xmlns:a16="http://schemas.microsoft.com/office/drawing/2014/main" id="{0A818268-301C-4E7C-99CB-F5E46057CC95}"/>
              </a:ext>
            </a:extLst>
          </p:cNvPr>
          <p:cNvSpPr>
            <a:spLocks noGrp="1"/>
          </p:cNvSpPr>
          <p:nvPr>
            <p:ph idx="1"/>
          </p:nvPr>
        </p:nvSpPr>
        <p:spPr>
          <a:xfrm>
            <a:off x="838200" y="2788920"/>
            <a:ext cx="3798436" cy="3388042"/>
          </a:xfrm>
        </p:spPr>
        <p:txBody>
          <a:bodyPr vert="horz" lIns="91440" tIns="45720" rIns="91440" bIns="45720" rtlCol="0" anchor="t">
            <a:normAutofit/>
          </a:bodyPr>
          <a:lstStyle/>
          <a:p>
            <a:r>
              <a:rPr lang="fr-FR" dirty="0">
                <a:ea typeface="+mn-lt"/>
                <a:cs typeface="+mn-lt"/>
              </a:rPr>
              <a:t>Ensuite on crée le modèle de </a:t>
            </a:r>
            <a:r>
              <a:rPr lang="fr-FR" dirty="0" err="1">
                <a:ea typeface="+mn-lt"/>
                <a:cs typeface="+mn-lt"/>
              </a:rPr>
              <a:t>regression</a:t>
            </a:r>
            <a:r>
              <a:rPr lang="fr-FR" dirty="0">
                <a:ea typeface="+mn-lt"/>
                <a:cs typeface="+mn-lt"/>
              </a:rPr>
              <a:t> linéaire avec une prédiction qui permettra de remplacer les valeurs manquantes </a:t>
            </a:r>
          </a:p>
          <a:p>
            <a:endParaRPr lang="fr-FR" dirty="0"/>
          </a:p>
          <a:p>
            <a:r>
              <a:rPr lang="fr-FR" dirty="0"/>
              <a:t>On voit ici avec le count que toutes nos valeurs ont bien été remplacées</a:t>
            </a:r>
          </a:p>
        </p:txBody>
      </p:sp>
      <p:grpSp>
        <p:nvGrpSpPr>
          <p:cNvPr id="15" name="Group 14">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6" name="Straight Connector 15">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Image 4" descr="Une image contenant table&#10;&#10;Description générée automatiquement">
            <a:extLst>
              <a:ext uri="{FF2B5EF4-FFF2-40B4-BE49-F238E27FC236}">
                <a16:creationId xmlns:a16="http://schemas.microsoft.com/office/drawing/2014/main" id="{B4704784-A1D3-C1FD-8DAE-AA78B54FC0AB}"/>
              </a:ext>
            </a:extLst>
          </p:cNvPr>
          <p:cNvPicPr>
            <a:picLocks noChangeAspect="1"/>
          </p:cNvPicPr>
          <p:nvPr/>
        </p:nvPicPr>
        <p:blipFill>
          <a:blip r:embed="rId2"/>
          <a:stretch>
            <a:fillRect/>
          </a:stretch>
        </p:blipFill>
        <p:spPr>
          <a:xfrm>
            <a:off x="5472647" y="2202822"/>
            <a:ext cx="5830480" cy="2452428"/>
          </a:xfrm>
          <a:prstGeom prst="rect">
            <a:avLst/>
          </a:prstGeom>
        </p:spPr>
      </p:pic>
    </p:spTree>
    <p:extLst>
      <p:ext uri="{BB962C8B-B14F-4D97-AF65-F5344CB8AC3E}">
        <p14:creationId xmlns:p14="http://schemas.microsoft.com/office/powerpoint/2010/main" val="384960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up)">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27E01C-3721-40E1-89B1-A36800C34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3EA50C-9047-40D9-AC97-30AFC62E9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1191C3E-29A4-488E-89F5-8FA0F70742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3" name="Straight Connector 12">
              <a:extLst>
                <a:ext uri="{FF2B5EF4-FFF2-40B4-BE49-F238E27FC236}">
                  <a16:creationId xmlns:a16="http://schemas.microsoft.com/office/drawing/2014/main" id="{715A68DD-C28F-4D8D-AD04-1D8464416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28ADE5-CCDE-4A48-9BC9-387ADD3B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D6405F-BE54-4E53-9AB3-43E7EAA34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789F75-CE96-48CA-96F0-0BC5B02BD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FF7548-C939-4C7F-8DA7-AEE171438F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5299B37B-E6B7-41B7-BEC0-B0AB139CE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C02E633-BBFB-4B84-A702-1F4B65D82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2EEB5C6F-AEE8-672E-DBAD-59CDB240C71E}"/>
              </a:ext>
            </a:extLst>
          </p:cNvPr>
          <p:cNvSpPr>
            <a:spLocks noGrp="1"/>
          </p:cNvSpPr>
          <p:nvPr>
            <p:ph type="title"/>
          </p:nvPr>
        </p:nvSpPr>
        <p:spPr>
          <a:xfrm>
            <a:off x="3515360" y="1880805"/>
            <a:ext cx="5313674" cy="1548191"/>
          </a:xfrm>
        </p:spPr>
        <p:txBody>
          <a:bodyPr anchor="b">
            <a:normAutofit/>
          </a:bodyPr>
          <a:lstStyle/>
          <a:p>
            <a:pPr algn="ctr"/>
            <a:r>
              <a:rPr lang="fr-FR" dirty="0"/>
              <a:t>Classification</a:t>
            </a:r>
          </a:p>
        </p:txBody>
      </p:sp>
      <p:sp>
        <p:nvSpPr>
          <p:cNvPr id="3" name="Espace réservé du contenu 2">
            <a:extLst>
              <a:ext uri="{FF2B5EF4-FFF2-40B4-BE49-F238E27FC236}">
                <a16:creationId xmlns:a16="http://schemas.microsoft.com/office/drawing/2014/main" id="{0BDB47D5-3DBE-8CFA-CE2B-0868CCCFEA84}"/>
              </a:ext>
            </a:extLst>
          </p:cNvPr>
          <p:cNvSpPr>
            <a:spLocks noGrp="1"/>
          </p:cNvSpPr>
          <p:nvPr>
            <p:ph idx="1"/>
          </p:nvPr>
        </p:nvSpPr>
        <p:spPr>
          <a:xfrm>
            <a:off x="3500832" y="3657600"/>
            <a:ext cx="5313674" cy="2606040"/>
          </a:xfrm>
        </p:spPr>
        <p:txBody>
          <a:bodyPr>
            <a:normAutofit/>
          </a:bodyPr>
          <a:lstStyle/>
          <a:p>
            <a:pPr algn="ctr"/>
            <a:endParaRPr lang="fr-FR"/>
          </a:p>
        </p:txBody>
      </p:sp>
    </p:spTree>
    <p:extLst>
      <p:ext uri="{BB962C8B-B14F-4D97-AF65-F5344CB8AC3E}">
        <p14:creationId xmlns:p14="http://schemas.microsoft.com/office/powerpoint/2010/main" val="150359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391A7-C64A-192D-F582-1C34540FC44B}"/>
              </a:ext>
            </a:extLst>
          </p:cNvPr>
          <p:cNvSpPr>
            <a:spLocks noGrp="1"/>
          </p:cNvSpPr>
          <p:nvPr>
            <p:ph type="title"/>
          </p:nvPr>
        </p:nvSpPr>
        <p:spPr/>
        <p:txBody>
          <a:bodyPr/>
          <a:lstStyle/>
          <a:p>
            <a:r>
              <a:rPr lang="fr-FR" dirty="0"/>
              <a:t>Classification </a:t>
            </a:r>
          </a:p>
        </p:txBody>
      </p:sp>
      <p:sp>
        <p:nvSpPr>
          <p:cNvPr id="3" name="Espace réservé du contenu 2">
            <a:extLst>
              <a:ext uri="{FF2B5EF4-FFF2-40B4-BE49-F238E27FC236}">
                <a16:creationId xmlns:a16="http://schemas.microsoft.com/office/drawing/2014/main" id="{E8A21075-C2BF-644B-9B9B-BF9FC2A78E10}"/>
              </a:ext>
            </a:extLst>
          </p:cNvPr>
          <p:cNvSpPr>
            <a:spLocks noGrp="1"/>
          </p:cNvSpPr>
          <p:nvPr>
            <p:ph idx="1"/>
          </p:nvPr>
        </p:nvSpPr>
        <p:spPr/>
        <p:txBody>
          <a:bodyPr vert="horz" lIns="91440" tIns="45720" rIns="91440" bIns="45720" rtlCol="0" anchor="t">
            <a:normAutofit/>
          </a:bodyPr>
          <a:lstStyle/>
          <a:p>
            <a:r>
              <a:rPr lang="fr-FR" dirty="0"/>
              <a:t>Une régression logistique </a:t>
            </a:r>
          </a:p>
          <a:p>
            <a:r>
              <a:rPr lang="fr-FR" dirty="0"/>
              <a:t>Un KNN</a:t>
            </a:r>
          </a:p>
          <a:p>
            <a:r>
              <a:rPr lang="fr-FR" dirty="0"/>
              <a:t>Un k-</a:t>
            </a:r>
            <a:r>
              <a:rPr lang="fr-FR" dirty="0" err="1"/>
              <a:t>mean</a:t>
            </a:r>
            <a:r>
              <a:rPr lang="fr-FR" dirty="0"/>
              <a:t> </a:t>
            </a:r>
          </a:p>
          <a:p>
            <a:endParaRPr lang="fr-FR" dirty="0"/>
          </a:p>
        </p:txBody>
      </p:sp>
    </p:spTree>
    <p:extLst>
      <p:ext uri="{BB962C8B-B14F-4D97-AF65-F5344CB8AC3E}">
        <p14:creationId xmlns:p14="http://schemas.microsoft.com/office/powerpoint/2010/main" val="228592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5EB65B-75DB-3950-951E-B30551FDC86A}"/>
              </a:ext>
            </a:extLst>
          </p:cNvPr>
          <p:cNvSpPr>
            <a:spLocks noGrp="1"/>
          </p:cNvSpPr>
          <p:nvPr>
            <p:ph type="title"/>
          </p:nvPr>
        </p:nvSpPr>
        <p:spPr/>
        <p:txBody>
          <a:bodyPr/>
          <a:lstStyle/>
          <a:p>
            <a:r>
              <a:rPr lang="fr-FR" dirty="0"/>
              <a:t>La régression logistique</a:t>
            </a:r>
          </a:p>
        </p:txBody>
      </p:sp>
      <p:sp>
        <p:nvSpPr>
          <p:cNvPr id="3" name="Espace réservé du contenu 2">
            <a:extLst>
              <a:ext uri="{FF2B5EF4-FFF2-40B4-BE49-F238E27FC236}">
                <a16:creationId xmlns:a16="http://schemas.microsoft.com/office/drawing/2014/main" id="{986845CE-9E7E-ED24-33C9-B4B5C3FAA28D}"/>
              </a:ext>
            </a:extLst>
          </p:cNvPr>
          <p:cNvSpPr>
            <a:spLocks noGrp="1"/>
          </p:cNvSpPr>
          <p:nvPr>
            <p:ph idx="1"/>
          </p:nvPr>
        </p:nvSpPr>
        <p:spPr/>
        <p:txBody>
          <a:bodyPr vert="horz" lIns="91440" tIns="45720" rIns="91440" bIns="45720" rtlCol="0" anchor="t">
            <a:normAutofit/>
          </a:bodyPr>
          <a:lstStyle/>
          <a:p>
            <a:r>
              <a:rPr lang="fr-FR" dirty="0">
                <a:ea typeface="+mn-lt"/>
                <a:cs typeface="+mn-lt"/>
              </a:rPr>
              <a:t>La régression logistique permettra de modéliser, de classifier la variable binaire «cluster» issue du clustering en fonction du corpus de variables quantitatives. Apprentissage supervisé de classification.</a:t>
            </a:r>
            <a:endParaRPr lang="fr-FR" dirty="0"/>
          </a:p>
          <a:p>
            <a:r>
              <a:rPr lang="fr-FR" dirty="0"/>
              <a:t>On a divisé les données entre train et test , 80% et 20% des données</a:t>
            </a:r>
          </a:p>
          <a:p>
            <a:r>
              <a:rPr lang="fr-FR" dirty="0"/>
              <a:t>Fit : Entrainement du modèle </a:t>
            </a:r>
          </a:p>
          <a:p>
            <a:r>
              <a:rPr lang="fr-FR" dirty="0" err="1"/>
              <a:t>Predict</a:t>
            </a:r>
            <a:r>
              <a:rPr lang="fr-FR" dirty="0"/>
              <a:t> : Utiliser le modèle</a:t>
            </a:r>
          </a:p>
          <a:p>
            <a:r>
              <a:rPr lang="fr-FR" dirty="0"/>
              <a:t>Score : Le % de chance que notre effectue une bonne prédiction </a:t>
            </a:r>
          </a:p>
          <a:p>
            <a:pPr marL="0" indent="0" algn="r">
              <a:buNone/>
            </a:pPr>
            <a:r>
              <a:rPr lang="fr-FR" dirty="0"/>
              <a:t>99% du temps notre modèle effectue une bonne prédiction</a:t>
            </a:r>
          </a:p>
          <a:p>
            <a:endParaRPr lang="fr-FR" dirty="0"/>
          </a:p>
        </p:txBody>
      </p:sp>
      <p:pic>
        <p:nvPicPr>
          <p:cNvPr id="4" name="Image 4" descr="Une image contenant texte&#10;&#10;Description générée automatiquement">
            <a:extLst>
              <a:ext uri="{FF2B5EF4-FFF2-40B4-BE49-F238E27FC236}">
                <a16:creationId xmlns:a16="http://schemas.microsoft.com/office/drawing/2014/main" id="{20C39631-9048-BA7B-CDC7-9D66F68645A1}"/>
              </a:ext>
            </a:extLst>
          </p:cNvPr>
          <p:cNvPicPr>
            <a:picLocks noChangeAspect="1"/>
          </p:cNvPicPr>
          <p:nvPr/>
        </p:nvPicPr>
        <p:blipFill>
          <a:blip r:embed="rId2"/>
          <a:stretch>
            <a:fillRect/>
          </a:stretch>
        </p:blipFill>
        <p:spPr>
          <a:xfrm>
            <a:off x="1409376" y="5131392"/>
            <a:ext cx="2476500" cy="857250"/>
          </a:xfrm>
          <a:prstGeom prst="rect">
            <a:avLst/>
          </a:prstGeom>
        </p:spPr>
      </p:pic>
    </p:spTree>
    <p:extLst>
      <p:ext uri="{BB962C8B-B14F-4D97-AF65-F5344CB8AC3E}">
        <p14:creationId xmlns:p14="http://schemas.microsoft.com/office/powerpoint/2010/main" val="45721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2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2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225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ox(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A85E4D-E5A2-23E5-FD58-AEB89EC7763B}"/>
              </a:ext>
            </a:extLst>
          </p:cNvPr>
          <p:cNvSpPr>
            <a:spLocks noGrp="1"/>
          </p:cNvSpPr>
          <p:nvPr>
            <p:ph type="title"/>
          </p:nvPr>
        </p:nvSpPr>
        <p:spPr/>
        <p:txBody>
          <a:bodyPr/>
          <a:lstStyle/>
          <a:p>
            <a:r>
              <a:rPr lang="fr-FR" dirty="0"/>
              <a:t>KNN : </a:t>
            </a:r>
            <a:r>
              <a:rPr lang="fr-FR" dirty="0">
                <a:solidFill>
                  <a:srgbClr val="C25D5D"/>
                </a:solidFill>
                <a:ea typeface="+mj-lt"/>
                <a:cs typeface="+mj-lt"/>
              </a:rPr>
              <a:t>L'algorithme des k plus proches voisins</a:t>
            </a:r>
            <a:endParaRPr lang="fr-FR" dirty="0">
              <a:solidFill>
                <a:srgbClr val="C25D5D"/>
              </a:solidFill>
            </a:endParaRPr>
          </a:p>
        </p:txBody>
      </p:sp>
      <p:sp>
        <p:nvSpPr>
          <p:cNvPr id="3" name="Espace réservé du contenu 2">
            <a:extLst>
              <a:ext uri="{FF2B5EF4-FFF2-40B4-BE49-F238E27FC236}">
                <a16:creationId xmlns:a16="http://schemas.microsoft.com/office/drawing/2014/main" id="{59A81964-CB1C-7FA0-A27B-15E828597929}"/>
              </a:ext>
            </a:extLst>
          </p:cNvPr>
          <p:cNvSpPr>
            <a:spLocks noGrp="1"/>
          </p:cNvSpPr>
          <p:nvPr>
            <p:ph idx="1"/>
          </p:nvPr>
        </p:nvSpPr>
        <p:spPr/>
        <p:txBody>
          <a:bodyPr vert="horz" lIns="91440" tIns="45720" rIns="91440" bIns="45720" rtlCol="0" anchor="t">
            <a:normAutofit/>
          </a:bodyPr>
          <a:lstStyle/>
          <a:p>
            <a:r>
              <a:rPr lang="fr-FR" dirty="0">
                <a:solidFill>
                  <a:srgbClr val="C25D5D"/>
                </a:solidFill>
                <a:ea typeface="+mn-lt"/>
                <a:cs typeface="+mn-lt"/>
              </a:rPr>
              <a:t>L’algorithme est simple et facile à mettre en œuvre.</a:t>
            </a:r>
          </a:p>
          <a:p>
            <a:r>
              <a:rPr lang="fr-FR" dirty="0">
                <a:solidFill>
                  <a:srgbClr val="C25D5D"/>
                </a:solidFill>
                <a:ea typeface="+mn-lt"/>
                <a:cs typeface="+mn-lt"/>
              </a:rPr>
              <a:t>L’algorithme est polyvalent. Il peut être utilisé pour la classification ou la régression mais devient beaucoup plus lent à mesure que le nombre d’observation et de variables indépendantes augmente.</a:t>
            </a:r>
          </a:p>
          <a:p>
            <a:r>
              <a:rPr lang="fr-FR" dirty="0">
                <a:solidFill>
                  <a:srgbClr val="C25D5D"/>
                </a:solidFill>
                <a:ea typeface="+mn-lt"/>
                <a:cs typeface="+mn-lt"/>
              </a:rPr>
              <a:t>Utilise la proximité pour effectuer des classifications ou des prédictions sur le regroupement d'un point de données individuel. En partant de l'hypothèse que des points similaires peuvent être trouvés les uns à côté des autres.</a:t>
            </a:r>
          </a:p>
          <a:p>
            <a:r>
              <a:rPr lang="fr-FR" dirty="0"/>
              <a:t>Dans notre modèle il a une fiabilité de 99%</a:t>
            </a:r>
          </a:p>
        </p:txBody>
      </p:sp>
    </p:spTree>
    <p:extLst>
      <p:ext uri="{BB962C8B-B14F-4D97-AF65-F5344CB8AC3E}">
        <p14:creationId xmlns:p14="http://schemas.microsoft.com/office/powerpoint/2010/main" val="340244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F8FF3-8BE1-A887-72A5-BE20F3B08046}"/>
              </a:ext>
            </a:extLst>
          </p:cNvPr>
          <p:cNvSpPr>
            <a:spLocks noGrp="1"/>
          </p:cNvSpPr>
          <p:nvPr>
            <p:ph type="title"/>
          </p:nvPr>
        </p:nvSpPr>
        <p:spPr/>
        <p:txBody>
          <a:bodyPr/>
          <a:lstStyle/>
          <a:p>
            <a:pPr algn="ctr"/>
            <a:r>
              <a:rPr lang="fr-FR" dirty="0"/>
              <a:t>K-</a:t>
            </a:r>
            <a:r>
              <a:rPr lang="fr-FR" dirty="0" err="1"/>
              <a:t>mean</a:t>
            </a:r>
            <a:endParaRPr lang="fr-FR" dirty="0"/>
          </a:p>
        </p:txBody>
      </p:sp>
      <p:sp>
        <p:nvSpPr>
          <p:cNvPr id="3" name="Espace réservé du contenu 2">
            <a:extLst>
              <a:ext uri="{FF2B5EF4-FFF2-40B4-BE49-F238E27FC236}">
                <a16:creationId xmlns:a16="http://schemas.microsoft.com/office/drawing/2014/main" id="{4042E99B-BC25-9622-1EEE-9326F5839A24}"/>
              </a:ext>
            </a:extLst>
          </p:cNvPr>
          <p:cNvSpPr>
            <a:spLocks noGrp="1"/>
          </p:cNvSpPr>
          <p:nvPr>
            <p:ph idx="1"/>
          </p:nvPr>
        </p:nvSpPr>
        <p:spPr/>
        <p:txBody>
          <a:bodyPr vert="horz" lIns="91440" tIns="45720" rIns="91440" bIns="45720" rtlCol="0" anchor="t">
            <a:normAutofit/>
          </a:bodyPr>
          <a:lstStyle/>
          <a:p>
            <a:r>
              <a:rPr lang="fr-FR" dirty="0">
                <a:solidFill>
                  <a:srgbClr val="C25D5D"/>
                </a:solidFill>
                <a:latin typeface="Avenir Next LT Pro"/>
                <a:cs typeface="Arial"/>
              </a:rPr>
              <a:t>Méthode de classification par cluster</a:t>
            </a:r>
          </a:p>
          <a:p>
            <a:r>
              <a:rPr lang="fr-FR" dirty="0">
                <a:solidFill>
                  <a:srgbClr val="C25D5D"/>
                </a:solidFill>
                <a:latin typeface="Avenir Next LT Pro"/>
                <a:cs typeface="Arial"/>
              </a:rPr>
              <a:t>Simplifier les données pour faciliter l'année l'analyse </a:t>
            </a:r>
          </a:p>
          <a:p>
            <a:r>
              <a:rPr lang="fr-FR" dirty="0">
                <a:solidFill>
                  <a:srgbClr val="C25D5D"/>
                </a:solidFill>
                <a:latin typeface="Avenir Next LT Pro"/>
                <a:cs typeface="Arial"/>
              </a:rPr>
              <a:t>Opportunité de pouvoir comparer plusieurs méthodes. </a:t>
            </a:r>
          </a:p>
          <a:p>
            <a:r>
              <a:rPr lang="fr-FR" dirty="0">
                <a:solidFill>
                  <a:srgbClr val="C25D5D"/>
                </a:solidFill>
                <a:latin typeface="Avenir Next LT Pro"/>
                <a:cs typeface="Segoe UI"/>
              </a:rPr>
              <a:t>➔ Plus simple, plus flexible, plus efficace…</a:t>
            </a:r>
          </a:p>
          <a:p>
            <a:r>
              <a:rPr lang="fr-FR" dirty="0">
                <a:solidFill>
                  <a:srgbClr val="C25D5D"/>
                </a:solidFill>
                <a:latin typeface="Avenir Next LT Pro"/>
                <a:cs typeface="Segoe UI"/>
              </a:rPr>
              <a:t>➔ Facilité d’interprétation des clusters sous une forme minimisée.</a:t>
            </a:r>
          </a:p>
          <a:p>
            <a:endParaRPr lang="fr-FR" dirty="0">
              <a:cs typeface="Segoe UI"/>
            </a:endParaRPr>
          </a:p>
          <a:p>
            <a:pPr marL="0" indent="0">
              <a:buNone/>
            </a:pPr>
            <a:endParaRPr lang="fr-FR" dirty="0">
              <a:cs typeface="Segoe UI"/>
            </a:endParaRPr>
          </a:p>
          <a:p>
            <a:endParaRPr lang="fr-FR" dirty="0"/>
          </a:p>
        </p:txBody>
      </p:sp>
    </p:spTree>
    <p:extLst>
      <p:ext uri="{BB962C8B-B14F-4D97-AF65-F5344CB8AC3E}">
        <p14:creationId xmlns:p14="http://schemas.microsoft.com/office/powerpoint/2010/main" val="97252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F8CF32-2F76-40ED-023B-868277E1C47C}"/>
              </a:ext>
            </a:extLst>
          </p:cNvPr>
          <p:cNvSpPr>
            <a:spLocks noGrp="1"/>
          </p:cNvSpPr>
          <p:nvPr>
            <p:ph type="title"/>
          </p:nvPr>
        </p:nvSpPr>
        <p:spPr>
          <a:xfrm>
            <a:off x="838200" y="727323"/>
            <a:ext cx="3798436" cy="1914277"/>
          </a:xfrm>
        </p:spPr>
        <p:txBody>
          <a:bodyPr anchor="b">
            <a:normAutofit/>
          </a:bodyPr>
          <a:lstStyle/>
          <a:p>
            <a:r>
              <a:rPr lang="fr-FR" dirty="0"/>
              <a:t>K </a:t>
            </a:r>
            <a:r>
              <a:rPr lang="fr-FR" dirty="0" err="1"/>
              <a:t>means</a:t>
            </a:r>
          </a:p>
        </p:txBody>
      </p:sp>
      <p:sp>
        <p:nvSpPr>
          <p:cNvPr id="3" name="Espace réservé du contenu 2">
            <a:extLst>
              <a:ext uri="{FF2B5EF4-FFF2-40B4-BE49-F238E27FC236}">
                <a16:creationId xmlns:a16="http://schemas.microsoft.com/office/drawing/2014/main" id="{386AF354-FBC5-FE4D-CE3C-4EEA5FBFEF54}"/>
              </a:ext>
            </a:extLst>
          </p:cNvPr>
          <p:cNvSpPr>
            <a:spLocks noGrp="1"/>
          </p:cNvSpPr>
          <p:nvPr>
            <p:ph idx="1"/>
          </p:nvPr>
        </p:nvSpPr>
        <p:spPr>
          <a:xfrm>
            <a:off x="838200" y="2788920"/>
            <a:ext cx="3798436" cy="3388042"/>
          </a:xfrm>
        </p:spPr>
        <p:txBody>
          <a:bodyPr vert="horz" lIns="91440" tIns="45720" rIns="91440" bIns="45720" rtlCol="0" anchor="t">
            <a:normAutofit/>
          </a:bodyPr>
          <a:lstStyle/>
          <a:p>
            <a:r>
              <a:rPr lang="fr-FR" dirty="0"/>
              <a:t>Le contexte du projet nous oriente vers un K=2 , ce qui est confirmé pour la méthode du coude et le calcul de l'inertie </a:t>
            </a:r>
            <a:r>
              <a:rPr lang="fr-FR" dirty="0" err="1"/>
              <a:t>intra-classe</a:t>
            </a:r>
          </a:p>
          <a:p>
            <a:endParaRPr lang="fr-FR" dirty="0"/>
          </a:p>
          <a:p>
            <a:r>
              <a:rPr lang="fr-FR" dirty="0"/>
              <a:t>Calcul des </a:t>
            </a:r>
            <a:r>
              <a:rPr lang="fr-FR" dirty="0" err="1"/>
              <a:t>centroides</a:t>
            </a:r>
            <a:endParaRPr lang="fr-FR" dirty="0"/>
          </a:p>
          <a:p>
            <a:pPr marL="0" indent="0">
              <a:buNone/>
            </a:pPr>
            <a:endParaRPr lang="fr-FR" dirty="0"/>
          </a:p>
          <a:p>
            <a:pPr marL="0" indent="0">
              <a:buNone/>
            </a:pPr>
            <a:endParaRPr lang="fr-FR" dirty="0"/>
          </a:p>
        </p:txBody>
      </p:sp>
      <p:grpSp>
        <p:nvGrpSpPr>
          <p:cNvPr id="13" name="Group 12">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4" name="Straight Connector 13">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Image 4" descr="Une image contenant graphique&#10;&#10;Description générée automatiquement">
            <a:extLst>
              <a:ext uri="{FF2B5EF4-FFF2-40B4-BE49-F238E27FC236}">
                <a16:creationId xmlns:a16="http://schemas.microsoft.com/office/drawing/2014/main" id="{E5B96D95-D4FD-8C4C-C0E1-07924AFD3653}"/>
              </a:ext>
            </a:extLst>
          </p:cNvPr>
          <p:cNvPicPr>
            <a:picLocks noChangeAspect="1"/>
          </p:cNvPicPr>
          <p:nvPr/>
        </p:nvPicPr>
        <p:blipFill>
          <a:blip r:embed="rId2"/>
          <a:stretch>
            <a:fillRect/>
          </a:stretch>
        </p:blipFill>
        <p:spPr>
          <a:xfrm>
            <a:off x="5472647" y="1228030"/>
            <a:ext cx="5830480" cy="4402011"/>
          </a:xfrm>
          <a:prstGeom prst="rect">
            <a:avLst/>
          </a:prstGeom>
        </p:spPr>
      </p:pic>
    </p:spTree>
    <p:extLst>
      <p:ext uri="{BB962C8B-B14F-4D97-AF65-F5344CB8AC3E}">
        <p14:creationId xmlns:p14="http://schemas.microsoft.com/office/powerpoint/2010/main" val="199369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2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432850-9163-4289-4934-32C511388D8B}"/>
              </a:ext>
            </a:extLst>
          </p:cNvPr>
          <p:cNvSpPr>
            <a:spLocks noGrp="1"/>
          </p:cNvSpPr>
          <p:nvPr>
            <p:ph type="title"/>
          </p:nvPr>
        </p:nvSpPr>
        <p:spPr>
          <a:xfrm>
            <a:off x="838200" y="727323"/>
            <a:ext cx="3798436" cy="1914277"/>
          </a:xfrm>
        </p:spPr>
        <p:txBody>
          <a:bodyPr anchor="b">
            <a:normAutofit/>
          </a:bodyPr>
          <a:lstStyle/>
          <a:p>
            <a:pPr>
              <a:lnSpc>
                <a:spcPct val="90000"/>
              </a:lnSpc>
            </a:pPr>
            <a:r>
              <a:rPr lang="fr-FR" dirty="0"/>
              <a:t>ACP : analyse en composante principale</a:t>
            </a:r>
          </a:p>
        </p:txBody>
      </p:sp>
      <p:sp>
        <p:nvSpPr>
          <p:cNvPr id="3" name="Espace réservé du contenu 2">
            <a:extLst>
              <a:ext uri="{FF2B5EF4-FFF2-40B4-BE49-F238E27FC236}">
                <a16:creationId xmlns:a16="http://schemas.microsoft.com/office/drawing/2014/main" id="{3404FCBF-6EE9-4AA9-34BC-2806E707264D}"/>
              </a:ext>
            </a:extLst>
          </p:cNvPr>
          <p:cNvSpPr>
            <a:spLocks noGrp="1"/>
          </p:cNvSpPr>
          <p:nvPr>
            <p:ph idx="1"/>
          </p:nvPr>
        </p:nvSpPr>
        <p:spPr>
          <a:xfrm>
            <a:off x="838200" y="2788920"/>
            <a:ext cx="3798436" cy="3388042"/>
          </a:xfrm>
        </p:spPr>
        <p:txBody>
          <a:bodyPr vert="horz" lIns="91440" tIns="45720" rIns="91440" bIns="45720" rtlCol="0" anchor="t">
            <a:normAutofit/>
          </a:bodyPr>
          <a:lstStyle/>
          <a:p>
            <a:r>
              <a:rPr lang="fr-FR" dirty="0">
                <a:ea typeface="+mn-lt"/>
                <a:cs typeface="+mn-lt"/>
              </a:rPr>
              <a:t>Nécessite une petite sélection de variables sinon peu efficace </a:t>
            </a:r>
          </a:p>
          <a:p>
            <a:r>
              <a:rPr lang="fr-FR" dirty="0"/>
              <a:t>On ne garde pas 100% des données , ici 80%</a:t>
            </a:r>
          </a:p>
          <a:p>
            <a:r>
              <a:rPr lang="fr-FR" dirty="0"/>
              <a:t>Dans notre cas , permet la projection des clusters </a:t>
            </a:r>
          </a:p>
          <a:p>
            <a:pPr marL="0" indent="0">
              <a:buNone/>
            </a:pPr>
            <a:r>
              <a:rPr lang="fr-FR" dirty="0"/>
              <a:t>0 : faux </a:t>
            </a:r>
          </a:p>
          <a:p>
            <a:pPr marL="0" indent="0">
              <a:buNone/>
            </a:pPr>
            <a:r>
              <a:rPr lang="fr-FR" dirty="0"/>
              <a:t>1 : vrai / faux positif</a:t>
            </a:r>
          </a:p>
          <a:p>
            <a:pPr marL="0" indent="0">
              <a:buNone/>
            </a:pPr>
            <a:endParaRPr lang="fr-FR" dirty="0"/>
          </a:p>
        </p:txBody>
      </p:sp>
      <p:grpSp>
        <p:nvGrpSpPr>
          <p:cNvPr id="13" name="Group 12">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4" name="Straight Connector 13">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Image 4" descr="Une image contenant graphique&#10;&#10;Description générée automatiquement">
            <a:extLst>
              <a:ext uri="{FF2B5EF4-FFF2-40B4-BE49-F238E27FC236}">
                <a16:creationId xmlns:a16="http://schemas.microsoft.com/office/drawing/2014/main" id="{42301B46-20CB-77D9-54E3-AB25719CE493}"/>
              </a:ext>
            </a:extLst>
          </p:cNvPr>
          <p:cNvPicPr>
            <a:picLocks noChangeAspect="1"/>
          </p:cNvPicPr>
          <p:nvPr/>
        </p:nvPicPr>
        <p:blipFill>
          <a:blip r:embed="rId2"/>
          <a:stretch>
            <a:fillRect/>
          </a:stretch>
        </p:blipFill>
        <p:spPr>
          <a:xfrm>
            <a:off x="5497543" y="914436"/>
            <a:ext cx="5780688" cy="5029200"/>
          </a:xfrm>
          <a:prstGeom prst="rect">
            <a:avLst/>
          </a:prstGeom>
        </p:spPr>
      </p:pic>
    </p:spTree>
    <p:extLst>
      <p:ext uri="{BB962C8B-B14F-4D97-AF65-F5344CB8AC3E}">
        <p14:creationId xmlns:p14="http://schemas.microsoft.com/office/powerpoint/2010/main" val="95854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2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2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35FAB-DF51-83C7-2B28-447BE536CEE8}"/>
              </a:ext>
            </a:extLst>
          </p:cNvPr>
          <p:cNvSpPr>
            <a:spLocks noGrp="1"/>
          </p:cNvSpPr>
          <p:nvPr>
            <p:ph type="title"/>
          </p:nvPr>
        </p:nvSpPr>
        <p:spPr/>
        <p:txBody>
          <a:bodyPr>
            <a:normAutofit fontScale="90000"/>
          </a:bodyPr>
          <a:lstStyle/>
          <a:p>
            <a:r>
              <a:rPr lang="fr-FR" dirty="0"/>
              <a:t>Application de l’algorithme sur un fichier test  </a:t>
            </a:r>
          </a:p>
        </p:txBody>
      </p:sp>
      <p:sp>
        <p:nvSpPr>
          <p:cNvPr id="3" name="Espace réservé du contenu 2">
            <a:extLst>
              <a:ext uri="{FF2B5EF4-FFF2-40B4-BE49-F238E27FC236}">
                <a16:creationId xmlns:a16="http://schemas.microsoft.com/office/drawing/2014/main" id="{55F45932-8115-CECA-C700-C713FD44017D}"/>
              </a:ext>
            </a:extLst>
          </p:cNvPr>
          <p:cNvSpPr>
            <a:spLocks noGrp="1"/>
          </p:cNvSpPr>
          <p:nvPr>
            <p:ph idx="1"/>
          </p:nvPr>
        </p:nvSpPr>
        <p:spPr/>
        <p:txBody>
          <a:bodyPr vert="horz" lIns="91440" tIns="45720" rIns="91440" bIns="45720" rtlCol="0" anchor="t">
            <a:normAutofit/>
          </a:bodyPr>
          <a:lstStyle/>
          <a:p>
            <a:r>
              <a:rPr lang="fr-FR" dirty="0"/>
              <a:t>L'algorithme de classification donnera la probabilité que le billet soit vrai ou faux suivant le modèle de régression logistique , entrainé auparavant.</a:t>
            </a:r>
          </a:p>
          <a:p>
            <a:r>
              <a:rPr lang="fr-FR" dirty="0"/>
              <a:t>Fichier test comportant 5 données de billets </a:t>
            </a:r>
          </a:p>
          <a:p>
            <a:r>
              <a:rPr lang="fr-FR" dirty="0"/>
              <a:t>Enlève le colonne 'id' qui est inutile</a:t>
            </a:r>
          </a:p>
          <a:p>
            <a:r>
              <a:rPr lang="fr-FR" dirty="0"/>
              <a:t>Test du modèle : </a:t>
            </a:r>
          </a:p>
          <a:p>
            <a:pPr marL="0" indent="0">
              <a:buNone/>
            </a:pPr>
            <a:r>
              <a:rPr lang="fr-FR" dirty="0"/>
              <a:t>Le modèle prédit bien que nous avons des billets</a:t>
            </a:r>
          </a:p>
          <a:p>
            <a:pPr marL="0" indent="0">
              <a:buNone/>
            </a:pPr>
            <a:r>
              <a:rPr lang="fr-FR" dirty="0"/>
              <a:t>Vrai et Faux , 3 faux et 2 vrais</a:t>
            </a:r>
          </a:p>
        </p:txBody>
      </p:sp>
      <p:pic>
        <p:nvPicPr>
          <p:cNvPr id="4" name="Image 4" descr="Une image contenant texte&#10;&#10;Description générée automatiquement">
            <a:extLst>
              <a:ext uri="{FF2B5EF4-FFF2-40B4-BE49-F238E27FC236}">
                <a16:creationId xmlns:a16="http://schemas.microsoft.com/office/drawing/2014/main" id="{33C6891C-0A11-1910-97AF-F6E677AC6D00}"/>
              </a:ext>
            </a:extLst>
          </p:cNvPr>
          <p:cNvPicPr>
            <a:picLocks noChangeAspect="1"/>
          </p:cNvPicPr>
          <p:nvPr/>
        </p:nvPicPr>
        <p:blipFill>
          <a:blip r:embed="rId2"/>
          <a:stretch>
            <a:fillRect/>
          </a:stretch>
        </p:blipFill>
        <p:spPr>
          <a:xfrm>
            <a:off x="6530036" y="3024087"/>
            <a:ext cx="4990453" cy="3216482"/>
          </a:xfrm>
          <a:prstGeom prst="rect">
            <a:avLst/>
          </a:prstGeom>
        </p:spPr>
      </p:pic>
    </p:spTree>
    <p:extLst>
      <p:ext uri="{BB962C8B-B14F-4D97-AF65-F5344CB8AC3E}">
        <p14:creationId xmlns:p14="http://schemas.microsoft.com/office/powerpoint/2010/main" val="3493135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2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2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up)">
                                      <p:cBhvr>
                                        <p:cTn id="36" dur="2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ircle(out)">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24"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re 1">
            <a:extLst>
              <a:ext uri="{FF2B5EF4-FFF2-40B4-BE49-F238E27FC236}">
                <a16:creationId xmlns:a16="http://schemas.microsoft.com/office/drawing/2014/main" id="{DCFE21B5-E646-0843-300C-678239C95E8A}"/>
              </a:ext>
            </a:extLst>
          </p:cNvPr>
          <p:cNvSpPr>
            <a:spLocks noGrp="1"/>
          </p:cNvSpPr>
          <p:nvPr>
            <p:ph type="title"/>
          </p:nvPr>
        </p:nvSpPr>
        <p:spPr>
          <a:xfrm>
            <a:off x="1561454" y="776066"/>
            <a:ext cx="8648158" cy="1495887"/>
          </a:xfrm>
        </p:spPr>
        <p:txBody>
          <a:bodyPr vert="horz" lIns="91440" tIns="45720" rIns="91440" bIns="45720" rtlCol="0">
            <a:normAutofit/>
          </a:bodyPr>
          <a:lstStyle/>
          <a:p>
            <a:pPr algn="ctr"/>
            <a:r>
              <a:rPr lang="fr-FR" b="1" dirty="0"/>
              <a:t>L’office central pour la répression du faux monnayage</a:t>
            </a:r>
            <a:endParaRPr lang="fr-FR" dirty="0"/>
          </a:p>
          <a:p>
            <a:endParaRPr lang="fr-FR" dirty="0"/>
          </a:p>
        </p:txBody>
      </p:sp>
      <p:sp>
        <p:nvSpPr>
          <p:cNvPr id="3" name="Espace réservé du contenu 2">
            <a:extLst>
              <a:ext uri="{FF2B5EF4-FFF2-40B4-BE49-F238E27FC236}">
                <a16:creationId xmlns:a16="http://schemas.microsoft.com/office/drawing/2014/main" id="{413219A5-A2C6-C20E-F9E2-7D8AA763029C}"/>
              </a:ext>
            </a:extLst>
          </p:cNvPr>
          <p:cNvSpPr>
            <a:spLocks noGrp="1"/>
          </p:cNvSpPr>
          <p:nvPr>
            <p:ph idx="1"/>
          </p:nvPr>
        </p:nvSpPr>
        <p:spPr>
          <a:xfrm>
            <a:off x="838200" y="2434196"/>
            <a:ext cx="10559615" cy="4412134"/>
          </a:xfrm>
        </p:spPr>
        <p:txBody>
          <a:bodyPr vert="horz" lIns="91440" tIns="45720" rIns="91440" bIns="45720" rtlCol="0" anchor="t">
            <a:noAutofit/>
          </a:bodyPr>
          <a:lstStyle/>
          <a:p>
            <a:pPr>
              <a:lnSpc>
                <a:spcPct val="100000"/>
              </a:lnSpc>
            </a:pPr>
            <a:r>
              <a:rPr lang="fr-FR" sz="1600" dirty="0">
                <a:ea typeface="+mn-lt"/>
                <a:cs typeface="+mn-lt"/>
              </a:rPr>
              <a:t>Lutte contre la criminalité organisée</a:t>
            </a:r>
          </a:p>
          <a:p>
            <a:pPr>
              <a:lnSpc>
                <a:spcPct val="100000"/>
              </a:lnSpc>
            </a:pPr>
            <a:r>
              <a:rPr lang="fr-FR" sz="1600" dirty="0">
                <a:latin typeface="Avenir Next LT Pro"/>
                <a:ea typeface="+mn-lt"/>
                <a:cs typeface="Arial"/>
              </a:rPr>
              <a:t>L' Office Central de Répression du Faux-Monnayage (OCRFM) a été créé le 11 septembre 1929 en application de la Convention de Genève sur le faux-monnayage signée le 20 avril 1929.</a:t>
            </a:r>
            <a:br>
              <a:rPr lang="fr-FR" sz="1600" dirty="0">
                <a:latin typeface="Avenir Next LT Pro"/>
                <a:ea typeface="+mn-lt"/>
                <a:cs typeface="Arial"/>
              </a:rPr>
            </a:br>
            <a:r>
              <a:rPr lang="fr-FR" sz="1600" dirty="0">
                <a:latin typeface="Avenir Next LT Pro"/>
                <a:ea typeface="+mn-lt"/>
                <a:cs typeface="Arial"/>
              </a:rPr>
              <a:t>C'est le plus vieil office de la Direction Centrale de la Police Judiciaire (DCPJ).</a:t>
            </a:r>
          </a:p>
          <a:p>
            <a:pPr>
              <a:lnSpc>
                <a:spcPct val="100000"/>
              </a:lnSpc>
            </a:pPr>
            <a:r>
              <a:rPr lang="fr-FR" sz="1600" dirty="0">
                <a:latin typeface="Avenir Next LT Pro"/>
                <a:ea typeface="+mn-lt"/>
                <a:cs typeface="Arial"/>
              </a:rPr>
              <a:t> Lors de leurs investigations, les services de police et les unités de gendarmerie peuvent s'appuyer sur le logiciel RAPACE (répertoire automatisé pour l'authentification des contrefaçons de l'euro), qui permet à toutes les forces de sécurité intérieure d'obtenir auprès de l'OCRFM et des correspondants techniques opérationnels répartis sur l'ensemble du territoire national une réponse immédiate quant au caractère controuvé ou non d'un billet découvert</a:t>
            </a:r>
          </a:p>
          <a:p>
            <a:pPr>
              <a:lnSpc>
                <a:spcPct val="100000"/>
              </a:lnSpc>
            </a:pPr>
            <a:r>
              <a:rPr lang="fr-FR" sz="1600" dirty="0">
                <a:ea typeface="+mn-lt"/>
                <a:cs typeface="Arial"/>
              </a:rPr>
              <a:t>Version en vigueur au 08 juin 2023. La contrefaçon ou la falsification des pièces de monnaie ou des billets de banque ayant cours légal en France ou émis par les institutions étrangères ou internationales habilitées à cette fin est punie de trente ans de réclusion criminelle et de 450 000 euros d'amende.</a:t>
            </a:r>
          </a:p>
          <a:p>
            <a:pPr>
              <a:lnSpc>
                <a:spcPct val="100000"/>
              </a:lnSpc>
            </a:pPr>
            <a:endParaRPr lang="fr-FR" sz="1600" dirty="0">
              <a:latin typeface="Avenir Next LT Pro"/>
              <a:ea typeface="+mn-lt"/>
              <a:cs typeface="Arial"/>
            </a:endParaRPr>
          </a:p>
          <a:p>
            <a:pPr>
              <a:lnSpc>
                <a:spcPct val="100000"/>
              </a:lnSpc>
            </a:pPr>
            <a:r>
              <a:rPr lang="fr-FR" sz="1600" dirty="0">
                <a:latin typeface="Avenir Next LT Pro"/>
                <a:ea typeface="+mn-lt"/>
                <a:cs typeface="Arial"/>
              </a:rPr>
              <a:t>Source ministère </a:t>
            </a:r>
            <a:r>
              <a:rPr lang="fr-FR" sz="1600" dirty="0" err="1">
                <a:latin typeface="Avenir Next LT Pro"/>
                <a:ea typeface="+mn-lt"/>
                <a:cs typeface="Arial"/>
              </a:rPr>
              <a:t>interieur</a:t>
            </a:r>
            <a:endParaRPr lang="fr-FR" sz="1600" dirty="0">
              <a:latin typeface="Avenir Next LT Pro"/>
              <a:ea typeface="+mn-lt"/>
              <a:cs typeface="Arial"/>
            </a:endParaRPr>
          </a:p>
        </p:txBody>
      </p:sp>
    </p:spTree>
    <p:extLst>
      <p:ext uri="{BB962C8B-B14F-4D97-AF65-F5344CB8AC3E}">
        <p14:creationId xmlns:p14="http://schemas.microsoft.com/office/powerpoint/2010/main" val="183352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1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1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1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1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31A28D1-A836-894D-538E-FB48BDD483A8}"/>
              </a:ext>
            </a:extLst>
          </p:cNvPr>
          <p:cNvSpPr>
            <a:spLocks noGrp="1"/>
          </p:cNvSpPr>
          <p:nvPr>
            <p:ph type="title"/>
          </p:nvPr>
        </p:nvSpPr>
        <p:spPr>
          <a:xfrm>
            <a:off x="838201" y="581265"/>
            <a:ext cx="4114800" cy="5695398"/>
          </a:xfrm>
        </p:spPr>
        <p:txBody>
          <a:bodyPr anchor="ctr">
            <a:normAutofit/>
          </a:bodyPr>
          <a:lstStyle/>
          <a:p>
            <a:r>
              <a:rPr lang="fr-FR" sz="5200" dirty="0"/>
              <a:t>Contexte du projet</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Espace réservé du contenu 2">
            <a:extLst>
              <a:ext uri="{FF2B5EF4-FFF2-40B4-BE49-F238E27FC236}">
                <a16:creationId xmlns:a16="http://schemas.microsoft.com/office/drawing/2014/main" id="{354AD9CA-26D2-9407-48C9-E82DCA1BB5AF}"/>
              </a:ext>
            </a:extLst>
          </p:cNvPr>
          <p:cNvGraphicFramePr>
            <a:graphicFrameLocks noGrp="1"/>
          </p:cNvGraphicFramePr>
          <p:nvPr>
            <p:ph idx="1"/>
            <p:extLst>
              <p:ext uri="{D42A27DB-BD31-4B8C-83A1-F6EECF244321}">
                <p14:modId xmlns:p14="http://schemas.microsoft.com/office/powerpoint/2010/main" val="3627594348"/>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48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graphicEl>
                                              <a:dgm id="{70AFB84C-6DAB-4727-B4FB-53AAF2FDE430}"/>
                                            </p:graphicEl>
                                          </p:spTgt>
                                        </p:tgtEl>
                                        <p:attrNameLst>
                                          <p:attrName>style.visibility</p:attrName>
                                        </p:attrNameLst>
                                      </p:cBhvr>
                                      <p:to>
                                        <p:strVal val="visible"/>
                                      </p:to>
                                    </p:set>
                                    <p:animEffect transition="in" filter="wipe(up)">
                                      <p:cBhvr>
                                        <p:cTn id="12" dur="500"/>
                                        <p:tgtEl>
                                          <p:spTgt spid="5">
                                            <p:graphicEl>
                                              <a:dgm id="{70AFB84C-6DAB-4727-B4FB-53AAF2FDE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graphicEl>
                                              <a:dgm id="{0280DCA0-F006-4D93-81B8-8B26D6798A4D}"/>
                                            </p:graphicEl>
                                          </p:spTgt>
                                        </p:tgtEl>
                                        <p:attrNameLst>
                                          <p:attrName>style.visibility</p:attrName>
                                        </p:attrNameLst>
                                      </p:cBhvr>
                                      <p:to>
                                        <p:strVal val="visible"/>
                                      </p:to>
                                    </p:set>
                                    <p:animEffect transition="in" filter="wipe(up)">
                                      <p:cBhvr>
                                        <p:cTn id="17" dur="500"/>
                                        <p:tgtEl>
                                          <p:spTgt spid="5">
                                            <p:graphicEl>
                                              <a:dgm id="{0280DCA0-F006-4D93-81B8-8B26D6798A4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graphicEl>
                                              <a:dgm id="{B388EAFF-433D-4F64-84C1-227553DAE880}"/>
                                            </p:graphicEl>
                                          </p:spTgt>
                                        </p:tgtEl>
                                        <p:attrNameLst>
                                          <p:attrName>style.visibility</p:attrName>
                                        </p:attrNameLst>
                                      </p:cBhvr>
                                      <p:to>
                                        <p:strVal val="visible"/>
                                      </p:to>
                                    </p:set>
                                    <p:animEffect transition="in" filter="wipe(up)">
                                      <p:cBhvr>
                                        <p:cTn id="22" dur="500"/>
                                        <p:tgtEl>
                                          <p:spTgt spid="5">
                                            <p:graphicEl>
                                              <a:dgm id="{B388EAFF-433D-4F64-84C1-227553DAE8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27E01C-3721-40E1-89B1-A36800C34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3EA50C-9047-40D9-AC97-30AFC62E9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1191C3E-29A4-488E-89F5-8FA0F70742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3" name="Straight Connector 12">
              <a:extLst>
                <a:ext uri="{FF2B5EF4-FFF2-40B4-BE49-F238E27FC236}">
                  <a16:creationId xmlns:a16="http://schemas.microsoft.com/office/drawing/2014/main" id="{715A68DD-C28F-4D8D-AD04-1D8464416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28ADE5-CCDE-4A48-9BC9-387ADD3B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D6405F-BE54-4E53-9AB3-43E7EAA34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789F75-CE96-48CA-96F0-0BC5B02BD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FF7548-C939-4C7F-8DA7-AEE171438F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5299B37B-E6B7-41B7-BEC0-B0AB139CE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C02E633-BBFB-4B84-A702-1F4B65D82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4F5B066-C325-DFD3-A39F-A56C8EBDABB7}"/>
              </a:ext>
            </a:extLst>
          </p:cNvPr>
          <p:cNvSpPr>
            <a:spLocks noGrp="1"/>
          </p:cNvSpPr>
          <p:nvPr>
            <p:ph type="title"/>
          </p:nvPr>
        </p:nvSpPr>
        <p:spPr>
          <a:xfrm>
            <a:off x="3502445" y="1880805"/>
            <a:ext cx="5300759" cy="2400597"/>
          </a:xfrm>
        </p:spPr>
        <p:txBody>
          <a:bodyPr anchor="b">
            <a:normAutofit/>
          </a:bodyPr>
          <a:lstStyle/>
          <a:p>
            <a:pPr algn="ctr"/>
            <a:r>
              <a:rPr lang="fr-FR" sz="4800" dirty="0"/>
              <a:t>Démarche et </a:t>
            </a:r>
            <a:r>
              <a:rPr lang="fr-FR" sz="4800" dirty="0" err="1"/>
              <a:t>méthologie</a:t>
            </a:r>
            <a:endParaRPr lang="fr-FR" sz="4800" dirty="0"/>
          </a:p>
        </p:txBody>
      </p:sp>
      <p:sp>
        <p:nvSpPr>
          <p:cNvPr id="3" name="Espace réservé du contenu 2">
            <a:extLst>
              <a:ext uri="{FF2B5EF4-FFF2-40B4-BE49-F238E27FC236}">
                <a16:creationId xmlns:a16="http://schemas.microsoft.com/office/drawing/2014/main" id="{3CB34B7B-974D-2662-7257-4AC9B27745BB}"/>
              </a:ext>
            </a:extLst>
          </p:cNvPr>
          <p:cNvSpPr>
            <a:spLocks noGrp="1"/>
          </p:cNvSpPr>
          <p:nvPr>
            <p:ph idx="1"/>
          </p:nvPr>
        </p:nvSpPr>
        <p:spPr>
          <a:xfrm>
            <a:off x="3500832" y="3657600"/>
            <a:ext cx="5313674" cy="2606040"/>
          </a:xfrm>
        </p:spPr>
        <p:txBody>
          <a:bodyPr>
            <a:normAutofit/>
          </a:bodyPr>
          <a:lstStyle/>
          <a:p>
            <a:pPr algn="ctr"/>
            <a:endParaRPr lang="fr-FR"/>
          </a:p>
        </p:txBody>
      </p:sp>
    </p:spTree>
    <p:extLst>
      <p:ext uri="{BB962C8B-B14F-4D97-AF65-F5344CB8AC3E}">
        <p14:creationId xmlns:p14="http://schemas.microsoft.com/office/powerpoint/2010/main" val="172788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AB7964-62F6-A647-644E-87A714A599A4}"/>
              </a:ext>
            </a:extLst>
          </p:cNvPr>
          <p:cNvSpPr>
            <a:spLocks noGrp="1"/>
          </p:cNvSpPr>
          <p:nvPr>
            <p:ph type="title"/>
          </p:nvPr>
        </p:nvSpPr>
        <p:spPr/>
        <p:txBody>
          <a:bodyPr/>
          <a:lstStyle/>
          <a:p>
            <a:r>
              <a:rPr lang="fr-FR" dirty="0"/>
              <a:t>Démarche et méthodologie</a:t>
            </a:r>
          </a:p>
        </p:txBody>
      </p:sp>
      <p:sp>
        <p:nvSpPr>
          <p:cNvPr id="3" name="Espace réservé du contenu 2">
            <a:extLst>
              <a:ext uri="{FF2B5EF4-FFF2-40B4-BE49-F238E27FC236}">
                <a16:creationId xmlns:a16="http://schemas.microsoft.com/office/drawing/2014/main" id="{5483BDBB-BBE0-8601-99FB-B03AE3394C4D}"/>
              </a:ext>
            </a:extLst>
          </p:cNvPr>
          <p:cNvSpPr>
            <a:spLocks noGrp="1"/>
          </p:cNvSpPr>
          <p:nvPr>
            <p:ph idx="1"/>
          </p:nvPr>
        </p:nvSpPr>
        <p:spPr>
          <a:xfrm>
            <a:off x="838200" y="2189408"/>
            <a:ext cx="10515600" cy="4054252"/>
          </a:xfrm>
        </p:spPr>
        <p:txBody>
          <a:bodyPr vert="horz" lIns="91440" tIns="45720" rIns="91440" bIns="45720" rtlCol="0" anchor="t">
            <a:normAutofit fontScale="92500" lnSpcReduction="20000"/>
          </a:bodyPr>
          <a:lstStyle/>
          <a:p>
            <a:r>
              <a:rPr lang="fr-FR" sz="2000" dirty="0"/>
              <a:t>Fichier csv fourni par la DCPJ </a:t>
            </a:r>
          </a:p>
          <a:p>
            <a:r>
              <a:rPr lang="fr-FR" sz="2000" dirty="0"/>
              <a:t>Traitement et nettoyage des données </a:t>
            </a:r>
          </a:p>
          <a:p>
            <a:r>
              <a:rPr lang="fr-FR" sz="2000" dirty="0"/>
              <a:t>Matrice de corrélation </a:t>
            </a:r>
            <a:r>
              <a:rPr lang="fr-FR" sz="1700" dirty="0"/>
              <a:t>( </a:t>
            </a:r>
            <a:r>
              <a:rPr lang="fr-FR" sz="1700" dirty="0" err="1"/>
              <a:t>apercoit</a:t>
            </a:r>
            <a:r>
              <a:rPr lang="fr-FR" sz="1700" dirty="0"/>
              <a:t> </a:t>
            </a:r>
            <a:r>
              <a:rPr lang="fr-FR" sz="1700" dirty="0" err="1"/>
              <a:t>correlation</a:t>
            </a:r>
            <a:r>
              <a:rPr lang="fr-FR" sz="1700" dirty="0"/>
              <a:t> entre </a:t>
            </a:r>
            <a:r>
              <a:rPr lang="fr-FR" sz="1700" dirty="0" err="1"/>
              <a:t>is</a:t>
            </a:r>
            <a:r>
              <a:rPr lang="fr-FR" sz="1700" dirty="0"/>
              <a:t> </a:t>
            </a:r>
            <a:r>
              <a:rPr lang="fr-FR" sz="1700" dirty="0" err="1"/>
              <a:t>genuine</a:t>
            </a:r>
            <a:r>
              <a:rPr lang="fr-FR" sz="1700" dirty="0"/>
              <a:t>, </a:t>
            </a:r>
            <a:r>
              <a:rPr lang="fr-FR" sz="1700" dirty="0" err="1"/>
              <a:t>lenght</a:t>
            </a:r>
            <a:r>
              <a:rPr lang="fr-FR" sz="1700" dirty="0"/>
              <a:t> et les marges , aide </a:t>
            </a:r>
            <a:r>
              <a:rPr lang="fr-FR" sz="1700" dirty="0" err="1"/>
              <a:t>detection</a:t>
            </a:r>
            <a:r>
              <a:rPr lang="fr-FR" sz="1700" dirty="0"/>
              <a:t> de la véracité des billets)</a:t>
            </a:r>
          </a:p>
          <a:p>
            <a:r>
              <a:rPr lang="fr-FR" sz="2000" dirty="0"/>
              <a:t>Utilisation d'une méthode d'apprentissage supervisé :</a:t>
            </a:r>
          </a:p>
          <a:p>
            <a:pPr lvl="2"/>
            <a:r>
              <a:rPr lang="fr-FR" sz="1800" dirty="0"/>
              <a:t>Réalisation d'une régression linéaire multiple (Prédiction numérique)</a:t>
            </a:r>
          </a:p>
          <a:p>
            <a:pPr lvl="2"/>
            <a:r>
              <a:rPr lang="fr-FR" sz="1800" dirty="0"/>
              <a:t>Réalisation d'une régression logistique (Méthode de classification)</a:t>
            </a:r>
          </a:p>
          <a:p>
            <a:r>
              <a:rPr lang="fr-FR" sz="2000" dirty="0"/>
              <a:t>Utilisation d'une méthode d'apprentissage non supervisé </a:t>
            </a:r>
            <a:r>
              <a:rPr lang="fr-FR" dirty="0"/>
              <a:t>: </a:t>
            </a:r>
          </a:p>
          <a:p>
            <a:pPr lvl="2"/>
            <a:r>
              <a:rPr lang="fr-FR" sz="1800" dirty="0"/>
              <a:t>Réalisation d'un </a:t>
            </a:r>
            <a:r>
              <a:rPr lang="fr-FR" sz="1800" dirty="0" err="1"/>
              <a:t>Kmeans</a:t>
            </a:r>
            <a:r>
              <a:rPr lang="fr-FR" sz="1800" dirty="0"/>
              <a:t> (Méthode de </a:t>
            </a:r>
            <a:r>
              <a:rPr lang="fr-FR" sz="1800" dirty="0" err="1"/>
              <a:t>partionnement</a:t>
            </a:r>
            <a:r>
              <a:rPr lang="fr-FR" sz="1800" dirty="0"/>
              <a:t> </a:t>
            </a:r>
            <a:r>
              <a:rPr lang="fr-FR" sz="1800" dirty="0" err="1"/>
              <a:t>hierarchique</a:t>
            </a:r>
            <a:r>
              <a:rPr lang="fr-FR" sz="1800" dirty="0"/>
              <a:t> / Clustering</a:t>
            </a:r>
            <a:endParaRPr lang="fr-FR" dirty="0"/>
          </a:p>
          <a:p>
            <a:r>
              <a:rPr lang="fr-FR" sz="2000" dirty="0"/>
              <a:t>Projection des données par l'ACP (Analyse composante principale) </a:t>
            </a:r>
          </a:p>
          <a:p>
            <a:r>
              <a:rPr lang="fr-FR" sz="2000" dirty="0"/>
              <a:t>Test de l'algorithme sur un jeu de données</a:t>
            </a:r>
          </a:p>
          <a:p>
            <a:endParaRPr lang="fr-FR" dirty="0"/>
          </a:p>
          <a:p>
            <a:endParaRPr lang="fr-FR" dirty="0"/>
          </a:p>
          <a:p>
            <a:pPr lvl="1"/>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4088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2000"/>
                                        <p:tgtEl>
                                          <p:spTgt spid="3">
                                            <p:txEl>
                                              <p:pRg st="3" end="3"/>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2000"/>
                                        <p:tgtEl>
                                          <p:spTgt spid="3">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up)">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2000"/>
                                        <p:tgtEl>
                                          <p:spTgt spid="3">
                                            <p:txEl>
                                              <p:pRg st="6" end="6"/>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up)">
                                      <p:cBhvr>
                                        <p:cTn id="41" dur="20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up)">
                                      <p:cBhvr>
                                        <p:cTn id="46" dur="20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ipe(up)">
                                      <p:cBhvr>
                                        <p:cTn id="5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21A60-3775-CBE6-FC6F-A208F89D6445}"/>
              </a:ext>
            </a:extLst>
          </p:cNvPr>
          <p:cNvSpPr>
            <a:spLocks noGrp="1"/>
          </p:cNvSpPr>
          <p:nvPr>
            <p:ph type="title"/>
          </p:nvPr>
        </p:nvSpPr>
        <p:spPr/>
        <p:txBody>
          <a:bodyPr/>
          <a:lstStyle/>
          <a:p>
            <a:r>
              <a:rPr lang="fr-FR" dirty="0"/>
              <a:t>Les données du fichier : 1500 billets</a:t>
            </a:r>
          </a:p>
        </p:txBody>
      </p:sp>
      <p:sp>
        <p:nvSpPr>
          <p:cNvPr id="3" name="Espace réservé du contenu 2">
            <a:extLst>
              <a:ext uri="{FF2B5EF4-FFF2-40B4-BE49-F238E27FC236}">
                <a16:creationId xmlns:a16="http://schemas.microsoft.com/office/drawing/2014/main" id="{78C706EA-3C35-C640-2249-3E64C3F4851D}"/>
              </a:ext>
            </a:extLst>
          </p:cNvPr>
          <p:cNvSpPr>
            <a:spLocks noGrp="1"/>
          </p:cNvSpPr>
          <p:nvPr>
            <p:ph idx="1"/>
          </p:nvPr>
        </p:nvSpPr>
        <p:spPr/>
        <p:txBody>
          <a:bodyPr vert="horz" lIns="91440" tIns="45720" rIns="91440" bIns="45720" rtlCol="0" anchor="t">
            <a:normAutofit/>
          </a:bodyPr>
          <a:lstStyle/>
          <a:p>
            <a:pPr marL="0" indent="0">
              <a:buNone/>
            </a:pPr>
            <a:endParaRPr lang="fr-FR" dirty="0">
              <a:ea typeface="+mn-lt"/>
              <a:cs typeface="+mn-lt"/>
            </a:endParaRPr>
          </a:p>
          <a:p>
            <a:r>
              <a:rPr lang="fr-FR" dirty="0">
                <a:ea typeface="+mn-lt"/>
                <a:cs typeface="+mn-lt"/>
              </a:rPr>
              <a:t>Nous disposons actuellement de six informations géométriques sur un billet :</a:t>
            </a:r>
          </a:p>
          <a:p>
            <a:endParaRPr lang="fr-FR" dirty="0">
              <a:ea typeface="+mn-lt"/>
              <a:cs typeface="+mn-lt"/>
            </a:endParaRPr>
          </a:p>
          <a:p>
            <a:pPr marL="457200" lvl="1">
              <a:buNone/>
            </a:pPr>
            <a:r>
              <a:rPr lang="fr-FR" dirty="0">
                <a:ea typeface="+mn-lt"/>
                <a:cs typeface="+mn-lt"/>
              </a:rPr>
              <a:t>● </a:t>
            </a:r>
            <a:r>
              <a:rPr lang="fr-FR" dirty="0" err="1">
                <a:ea typeface="+mn-lt"/>
                <a:cs typeface="+mn-lt"/>
              </a:rPr>
              <a:t>length</a:t>
            </a:r>
            <a:r>
              <a:rPr lang="fr-FR" dirty="0">
                <a:ea typeface="+mn-lt"/>
                <a:cs typeface="+mn-lt"/>
              </a:rPr>
              <a:t> : la longueur du billet (en mm)</a:t>
            </a:r>
          </a:p>
          <a:p>
            <a:pPr marL="457200" lvl="1">
              <a:buNone/>
            </a:pPr>
            <a:r>
              <a:rPr lang="fr-FR" dirty="0">
                <a:ea typeface="+mn-lt"/>
                <a:cs typeface="+mn-lt"/>
              </a:rPr>
              <a:t>● </a:t>
            </a:r>
            <a:r>
              <a:rPr lang="fr-FR" dirty="0" err="1">
                <a:ea typeface="+mn-lt"/>
                <a:cs typeface="+mn-lt"/>
              </a:rPr>
              <a:t>height_left</a:t>
            </a:r>
            <a:r>
              <a:rPr lang="fr-FR" dirty="0">
                <a:ea typeface="+mn-lt"/>
                <a:cs typeface="+mn-lt"/>
              </a:rPr>
              <a:t> : la hauteur du billet (mesurée sur le côté gauche, en mm) </a:t>
            </a:r>
            <a:endParaRPr lang="fr-FR" dirty="0"/>
          </a:p>
          <a:p>
            <a:pPr marL="457200" lvl="1">
              <a:buNone/>
            </a:pPr>
            <a:r>
              <a:rPr lang="fr-FR" dirty="0">
                <a:ea typeface="+mn-lt"/>
                <a:cs typeface="+mn-lt"/>
              </a:rPr>
              <a:t>● </a:t>
            </a:r>
            <a:r>
              <a:rPr lang="fr-FR" dirty="0" err="1">
                <a:ea typeface="+mn-lt"/>
                <a:cs typeface="+mn-lt"/>
              </a:rPr>
              <a:t>height_right</a:t>
            </a:r>
            <a:r>
              <a:rPr lang="fr-FR" dirty="0">
                <a:ea typeface="+mn-lt"/>
                <a:cs typeface="+mn-lt"/>
              </a:rPr>
              <a:t> : la hauteur du billet (mesurée sur le côté droit, en mm) </a:t>
            </a:r>
          </a:p>
          <a:p>
            <a:pPr marL="457200" lvl="1">
              <a:buNone/>
            </a:pPr>
            <a:r>
              <a:rPr lang="fr-FR" dirty="0">
                <a:ea typeface="+mn-lt"/>
                <a:cs typeface="+mn-lt"/>
              </a:rPr>
              <a:t>● </a:t>
            </a:r>
            <a:r>
              <a:rPr lang="fr-FR" dirty="0" err="1">
                <a:ea typeface="+mn-lt"/>
                <a:cs typeface="+mn-lt"/>
              </a:rPr>
              <a:t>margin_up</a:t>
            </a:r>
            <a:r>
              <a:rPr lang="fr-FR" dirty="0">
                <a:ea typeface="+mn-lt"/>
                <a:cs typeface="+mn-lt"/>
              </a:rPr>
              <a:t> : la marge entre le bord supérieur du billet et l'image de celui-ci (en mm)</a:t>
            </a:r>
          </a:p>
          <a:p>
            <a:pPr marL="457200" lvl="1">
              <a:buNone/>
            </a:pPr>
            <a:r>
              <a:rPr lang="fr-FR" dirty="0">
                <a:ea typeface="+mn-lt"/>
                <a:cs typeface="+mn-lt"/>
              </a:rPr>
              <a:t>● </a:t>
            </a:r>
            <a:r>
              <a:rPr lang="fr-FR" dirty="0" err="1">
                <a:ea typeface="+mn-lt"/>
                <a:cs typeface="+mn-lt"/>
              </a:rPr>
              <a:t>margin_low</a:t>
            </a:r>
            <a:r>
              <a:rPr lang="fr-FR" dirty="0">
                <a:ea typeface="+mn-lt"/>
                <a:cs typeface="+mn-lt"/>
              </a:rPr>
              <a:t> : la marge entre le bord inférieur du billet et l'image de celui-ci (en mm) </a:t>
            </a:r>
          </a:p>
          <a:p>
            <a:pPr marL="457200" lvl="1">
              <a:buNone/>
            </a:pPr>
            <a:r>
              <a:rPr lang="fr-FR" dirty="0">
                <a:ea typeface="+mn-lt"/>
                <a:cs typeface="+mn-lt"/>
              </a:rPr>
              <a:t>● diagonal : la diagonale du billet (en mm).</a:t>
            </a:r>
          </a:p>
          <a:p>
            <a:pPr marL="457200" lvl="1">
              <a:buNone/>
            </a:pPr>
            <a:r>
              <a:rPr lang="fr-FR" dirty="0">
                <a:ea typeface="+mn-lt"/>
                <a:cs typeface="+mn-lt"/>
              </a:rPr>
              <a:t>● variable </a:t>
            </a:r>
            <a:r>
              <a:rPr lang="fr-FR" dirty="0" err="1">
                <a:ea typeface="+mn-lt"/>
                <a:cs typeface="+mn-lt"/>
              </a:rPr>
              <a:t>booléene</a:t>
            </a:r>
            <a:r>
              <a:rPr lang="fr-FR" dirty="0">
                <a:ea typeface="+mn-lt"/>
                <a:cs typeface="+mn-lt"/>
              </a:rPr>
              <a:t> pour préciser la nature du billet (</a:t>
            </a:r>
            <a:r>
              <a:rPr lang="fr-FR" dirty="0" err="1">
                <a:ea typeface="+mn-lt"/>
                <a:cs typeface="+mn-lt"/>
              </a:rPr>
              <a:t>True</a:t>
            </a:r>
            <a:r>
              <a:rPr lang="fr-FR" dirty="0">
                <a:ea typeface="+mn-lt"/>
                <a:cs typeface="+mn-lt"/>
              </a:rPr>
              <a:t>/ False)</a:t>
            </a:r>
            <a:endParaRPr lang="fr-FR" dirty="0"/>
          </a:p>
        </p:txBody>
      </p:sp>
    </p:spTree>
    <p:extLst>
      <p:ext uri="{BB962C8B-B14F-4D97-AF65-F5344CB8AC3E}">
        <p14:creationId xmlns:p14="http://schemas.microsoft.com/office/powerpoint/2010/main" val="33232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2000"/>
                                        <p:tgtEl>
                                          <p:spTgt spid="3">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up)">
                                      <p:cBhvr>
                                        <p:cTn id="14" dur="2000"/>
                                        <p:tgtEl>
                                          <p:spTgt spid="3">
                                            <p:txEl>
                                              <p:pRg st="3" end="3"/>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2000"/>
                                        <p:tgtEl>
                                          <p:spTgt spid="3">
                                            <p:txEl>
                                              <p:pRg st="4" end="4"/>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2000"/>
                                        <p:tgtEl>
                                          <p:spTgt spid="3">
                                            <p:txEl>
                                              <p:pRg st="5" end="5"/>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up)">
                                      <p:cBhvr>
                                        <p:cTn id="23" dur="2000"/>
                                        <p:tgtEl>
                                          <p:spTgt spid="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up)">
                                      <p:cBhvr>
                                        <p:cTn id="26" dur="2000"/>
                                        <p:tgtEl>
                                          <p:spTgt spid="3">
                                            <p:txEl>
                                              <p:pRg st="7" end="7"/>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up)">
                                      <p:cBhvr>
                                        <p:cTn id="29" dur="2000"/>
                                        <p:tgtEl>
                                          <p:spTgt spid="3">
                                            <p:txEl>
                                              <p:pRg st="8" end="8"/>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up)">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01D792-BF68-C087-D586-37E286AA958A}"/>
              </a:ext>
            </a:extLst>
          </p:cNvPr>
          <p:cNvSpPr>
            <a:spLocks noGrp="1"/>
          </p:cNvSpPr>
          <p:nvPr>
            <p:ph type="title"/>
          </p:nvPr>
        </p:nvSpPr>
        <p:spPr>
          <a:xfrm>
            <a:off x="838200" y="727323"/>
            <a:ext cx="3798436" cy="1914277"/>
          </a:xfrm>
        </p:spPr>
        <p:txBody>
          <a:bodyPr anchor="b">
            <a:normAutofit/>
          </a:bodyPr>
          <a:lstStyle/>
          <a:p>
            <a:r>
              <a:rPr lang="fr-FR" sz="4100" dirty="0"/>
              <a:t>Fichier CSV pour paramétrisation</a:t>
            </a:r>
          </a:p>
        </p:txBody>
      </p:sp>
      <p:sp>
        <p:nvSpPr>
          <p:cNvPr id="3" name="Espace réservé du contenu 2">
            <a:extLst>
              <a:ext uri="{FF2B5EF4-FFF2-40B4-BE49-F238E27FC236}">
                <a16:creationId xmlns:a16="http://schemas.microsoft.com/office/drawing/2014/main" id="{5ECC83C8-A948-1E11-20CE-016E3B10216B}"/>
              </a:ext>
            </a:extLst>
          </p:cNvPr>
          <p:cNvSpPr>
            <a:spLocks noGrp="1"/>
          </p:cNvSpPr>
          <p:nvPr>
            <p:ph idx="1"/>
          </p:nvPr>
        </p:nvSpPr>
        <p:spPr>
          <a:xfrm>
            <a:off x="838200" y="2788920"/>
            <a:ext cx="3798436" cy="3388042"/>
          </a:xfrm>
        </p:spPr>
        <p:txBody>
          <a:bodyPr vert="horz" lIns="91440" tIns="45720" rIns="91440" bIns="45720" rtlCol="0" anchor="t">
            <a:normAutofit/>
          </a:bodyPr>
          <a:lstStyle/>
          <a:p>
            <a:r>
              <a:rPr lang="fr-FR" dirty="0">
                <a:ea typeface="+mn-lt"/>
                <a:cs typeface="+mn-lt"/>
              </a:rPr>
              <a:t>un fichier d’exemple contenant 1 500 billets</a:t>
            </a:r>
          </a:p>
          <a:p>
            <a:r>
              <a:rPr lang="fr-FR" dirty="0"/>
              <a:t>Confirmation des 37 données manquantes sur </a:t>
            </a:r>
            <a:r>
              <a:rPr lang="fr-FR" dirty="0" err="1"/>
              <a:t>margin</a:t>
            </a:r>
            <a:r>
              <a:rPr lang="fr-FR" dirty="0"/>
              <a:t> _</a:t>
            </a:r>
            <a:r>
              <a:rPr lang="fr-FR" dirty="0" err="1"/>
              <a:t>low</a:t>
            </a:r>
            <a:r>
              <a:rPr lang="fr-FR" dirty="0"/>
              <a:t> </a:t>
            </a:r>
          </a:p>
          <a:p>
            <a:r>
              <a:rPr lang="fr-FR" dirty="0" err="1"/>
              <a:t>Regression</a:t>
            </a:r>
            <a:r>
              <a:rPr lang="fr-FR" dirty="0"/>
              <a:t> linéaire pour </a:t>
            </a:r>
            <a:r>
              <a:rPr lang="fr-FR" dirty="0" err="1"/>
              <a:t>completer</a:t>
            </a:r>
            <a:r>
              <a:rPr lang="fr-FR" dirty="0"/>
              <a:t> les valeurs manquantes</a:t>
            </a:r>
          </a:p>
          <a:p>
            <a:endParaRPr lang="fr-FR" dirty="0"/>
          </a:p>
        </p:txBody>
      </p:sp>
      <p:grpSp>
        <p:nvGrpSpPr>
          <p:cNvPr id="54" name="Group 53">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55" name="Straight Connector 54">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Image 5" descr="Une image contenant graphique, diagramme circulaire&#10;&#10;Description générée automatiquement">
            <a:extLst>
              <a:ext uri="{FF2B5EF4-FFF2-40B4-BE49-F238E27FC236}">
                <a16:creationId xmlns:a16="http://schemas.microsoft.com/office/drawing/2014/main" id="{4236F21B-BAA6-E77A-12C2-21CF752A59AD}"/>
              </a:ext>
            </a:extLst>
          </p:cNvPr>
          <p:cNvPicPr>
            <a:picLocks noChangeAspect="1"/>
          </p:cNvPicPr>
          <p:nvPr/>
        </p:nvPicPr>
        <p:blipFill>
          <a:blip r:embed="rId2"/>
          <a:stretch>
            <a:fillRect/>
          </a:stretch>
        </p:blipFill>
        <p:spPr>
          <a:xfrm>
            <a:off x="5472647" y="1781926"/>
            <a:ext cx="5830480" cy="3294220"/>
          </a:xfrm>
          <a:prstGeom prst="rect">
            <a:avLst/>
          </a:prstGeom>
        </p:spPr>
      </p:pic>
    </p:spTree>
    <p:extLst>
      <p:ext uri="{BB962C8B-B14F-4D97-AF65-F5344CB8AC3E}">
        <p14:creationId xmlns:p14="http://schemas.microsoft.com/office/powerpoint/2010/main" val="237508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up)">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up)">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E6CAA-4713-B8BA-B118-8294FFB70845}"/>
              </a:ext>
            </a:extLst>
          </p:cNvPr>
          <p:cNvSpPr>
            <a:spLocks noGrp="1"/>
          </p:cNvSpPr>
          <p:nvPr>
            <p:ph type="title"/>
          </p:nvPr>
        </p:nvSpPr>
        <p:spPr/>
        <p:txBody>
          <a:bodyPr>
            <a:normAutofit fontScale="90000"/>
          </a:bodyPr>
          <a:lstStyle/>
          <a:p>
            <a:r>
              <a:rPr lang="fr-FR" dirty="0">
                <a:ea typeface="+mj-lt"/>
                <a:cs typeface="+mj-lt"/>
              </a:rPr>
              <a:t>Comparaison de la distribution des variables selon la nature des billets</a:t>
            </a:r>
            <a:endParaRPr lang="fr-FR" dirty="0"/>
          </a:p>
        </p:txBody>
      </p:sp>
      <p:pic>
        <p:nvPicPr>
          <p:cNvPr id="4" name="Image 4" descr="Une image contenant graphique&#10;&#10;Description générée automatiquement">
            <a:extLst>
              <a:ext uri="{FF2B5EF4-FFF2-40B4-BE49-F238E27FC236}">
                <a16:creationId xmlns:a16="http://schemas.microsoft.com/office/drawing/2014/main" id="{C8D10F09-70CD-F8EF-E831-A047896A6EB1}"/>
              </a:ext>
            </a:extLst>
          </p:cNvPr>
          <p:cNvPicPr>
            <a:picLocks noGrp="1" noChangeAspect="1"/>
          </p:cNvPicPr>
          <p:nvPr>
            <p:ph idx="1"/>
          </p:nvPr>
        </p:nvPicPr>
        <p:blipFill>
          <a:blip r:embed="rId2"/>
          <a:stretch>
            <a:fillRect/>
          </a:stretch>
        </p:blipFill>
        <p:spPr>
          <a:xfrm>
            <a:off x="759256" y="2060255"/>
            <a:ext cx="6256473" cy="4080083"/>
          </a:xfrm>
        </p:spPr>
      </p:pic>
      <p:pic>
        <p:nvPicPr>
          <p:cNvPr id="5" name="Image 5" descr="Une image contenant graphique&#10;&#10;Description générée automatiquement">
            <a:extLst>
              <a:ext uri="{FF2B5EF4-FFF2-40B4-BE49-F238E27FC236}">
                <a16:creationId xmlns:a16="http://schemas.microsoft.com/office/drawing/2014/main" id="{E410AF5F-DDE4-4D0D-F3E0-04F561F21CFD}"/>
              </a:ext>
            </a:extLst>
          </p:cNvPr>
          <p:cNvPicPr>
            <a:picLocks noChangeAspect="1"/>
          </p:cNvPicPr>
          <p:nvPr/>
        </p:nvPicPr>
        <p:blipFill>
          <a:blip r:embed="rId3"/>
          <a:stretch>
            <a:fillRect/>
          </a:stretch>
        </p:blipFill>
        <p:spPr>
          <a:xfrm>
            <a:off x="6939367" y="2067629"/>
            <a:ext cx="3091911" cy="2143527"/>
          </a:xfrm>
          <a:prstGeom prst="rect">
            <a:avLst/>
          </a:prstGeom>
        </p:spPr>
      </p:pic>
      <p:pic>
        <p:nvPicPr>
          <p:cNvPr id="6" name="Image 6" descr="Une image contenant graphique&#10;&#10;Description générée automatiquement">
            <a:extLst>
              <a:ext uri="{FF2B5EF4-FFF2-40B4-BE49-F238E27FC236}">
                <a16:creationId xmlns:a16="http://schemas.microsoft.com/office/drawing/2014/main" id="{776CA16C-434E-8916-9B8E-8BDE240BCE2F}"/>
              </a:ext>
            </a:extLst>
          </p:cNvPr>
          <p:cNvPicPr>
            <a:picLocks noChangeAspect="1"/>
          </p:cNvPicPr>
          <p:nvPr/>
        </p:nvPicPr>
        <p:blipFill>
          <a:blip r:embed="rId4"/>
          <a:stretch>
            <a:fillRect/>
          </a:stretch>
        </p:blipFill>
        <p:spPr>
          <a:xfrm>
            <a:off x="7048581" y="4100296"/>
            <a:ext cx="2949844" cy="2051289"/>
          </a:xfrm>
          <a:prstGeom prst="rect">
            <a:avLst/>
          </a:prstGeom>
        </p:spPr>
      </p:pic>
    </p:spTree>
    <p:extLst>
      <p:ext uri="{BB962C8B-B14F-4D97-AF65-F5344CB8AC3E}">
        <p14:creationId xmlns:p14="http://schemas.microsoft.com/office/powerpoint/2010/main" val="70999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44" name="Straight Connector 4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4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grpSp>
        <p:nvGrpSpPr>
          <p:cNvPr id="51" name="Group 50">
            <a:extLst>
              <a:ext uri="{FF2B5EF4-FFF2-40B4-BE49-F238E27FC236}">
                <a16:creationId xmlns:a16="http://schemas.microsoft.com/office/drawing/2014/main" id="{65E07BDE-E927-4175-820B-81F98540746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2" name="Straight Connector 51">
              <a:extLst>
                <a:ext uri="{FF2B5EF4-FFF2-40B4-BE49-F238E27FC236}">
                  <a16:creationId xmlns:a16="http://schemas.microsoft.com/office/drawing/2014/main" id="{F9103D9E-236B-4AD2-A27C-BF2007A2D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701FBB-07FC-4733-9104-D2EF1D685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0024222-CC64-47B0-A4BF-B40233E43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B03883-6F44-4FEE-BFBE-4D73F19E7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Graphic 33">
              <a:extLst>
                <a:ext uri="{FF2B5EF4-FFF2-40B4-BE49-F238E27FC236}">
                  <a16:creationId xmlns:a16="http://schemas.microsoft.com/office/drawing/2014/main" id="{5A26ABB5-559E-45EC-8DBC-364F029DD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57" name="Graphic 33">
              <a:extLst>
                <a:ext uri="{FF2B5EF4-FFF2-40B4-BE49-F238E27FC236}">
                  <a16:creationId xmlns:a16="http://schemas.microsoft.com/office/drawing/2014/main" id="{339DC07F-79A6-42D3-BDD6-5A262FFC5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useBgFill="1">
        <p:nvSpPr>
          <p:cNvPr id="59" name="Rectangle 58">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64" name="Group 63">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66" name="Straight Connector 65">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5"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re 1">
            <a:extLst>
              <a:ext uri="{FF2B5EF4-FFF2-40B4-BE49-F238E27FC236}">
                <a16:creationId xmlns:a16="http://schemas.microsoft.com/office/drawing/2014/main" id="{B320FD33-05F2-2B0F-926A-BDE497062F14}"/>
              </a:ext>
            </a:extLst>
          </p:cNvPr>
          <p:cNvSpPr>
            <a:spLocks noGrp="1"/>
          </p:cNvSpPr>
          <p:nvPr>
            <p:ph type="title"/>
          </p:nvPr>
        </p:nvSpPr>
        <p:spPr>
          <a:xfrm>
            <a:off x="3301763" y="2240794"/>
            <a:ext cx="5592851" cy="2607814"/>
          </a:xfrm>
        </p:spPr>
        <p:txBody>
          <a:bodyPr vert="horz" lIns="91440" tIns="45720" rIns="91440" bIns="45720" rtlCol="0" anchor="t">
            <a:normAutofit/>
          </a:bodyPr>
          <a:lstStyle/>
          <a:p>
            <a:pPr algn="ctr"/>
            <a:endParaRPr lang="en-US" sz="5200" dirty="0"/>
          </a:p>
          <a:p>
            <a:pPr algn="ctr"/>
            <a:r>
              <a:rPr lang="en-US" sz="5200" dirty="0" err="1"/>
              <a:t>Régression</a:t>
            </a:r>
            <a:r>
              <a:rPr lang="en-US" sz="5200" dirty="0"/>
              <a:t> </a:t>
            </a:r>
            <a:r>
              <a:rPr lang="en-US" sz="5200" dirty="0" err="1"/>
              <a:t>linéaire</a:t>
            </a:r>
            <a:r>
              <a:rPr lang="en-US" sz="5200" dirty="0"/>
              <a:t> multiple</a:t>
            </a:r>
          </a:p>
        </p:txBody>
      </p:sp>
    </p:spTree>
    <p:extLst>
      <p:ext uri="{BB962C8B-B14F-4D97-AF65-F5344CB8AC3E}">
        <p14:creationId xmlns:p14="http://schemas.microsoft.com/office/powerpoint/2010/main" val="334666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Gallery</Template>
  <TotalTime>0</TotalTime>
  <Words>985</Words>
  <Application>Microsoft Office PowerPoint</Application>
  <PresentationFormat>Grand écran</PresentationFormat>
  <Paragraphs>99</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Avenir Next LT Pro</vt:lpstr>
      <vt:lpstr>AvenirNext LT Pro Medium</vt:lpstr>
      <vt:lpstr>Footlight MT Light</vt:lpstr>
      <vt:lpstr>ArchVTI</vt:lpstr>
      <vt:lpstr>Détectez des faux billets avec Python </vt:lpstr>
      <vt:lpstr>L’office central pour la répression du faux monnayage </vt:lpstr>
      <vt:lpstr>Contexte du projet</vt:lpstr>
      <vt:lpstr>Démarche et méthologie</vt:lpstr>
      <vt:lpstr>Démarche et méthodologie</vt:lpstr>
      <vt:lpstr>Les données du fichier : 1500 billets</vt:lpstr>
      <vt:lpstr>Fichier CSV pour paramétrisation</vt:lpstr>
      <vt:lpstr>Comparaison de la distribution des variables selon la nature des billets</vt:lpstr>
      <vt:lpstr> Régression linéaire multiple</vt:lpstr>
      <vt:lpstr>Régression linéaire multiple</vt:lpstr>
      <vt:lpstr>Régression linéaire multiple</vt:lpstr>
      <vt:lpstr>Classification</vt:lpstr>
      <vt:lpstr>Classification </vt:lpstr>
      <vt:lpstr>La régression logistique</vt:lpstr>
      <vt:lpstr>KNN : L'algorithme des k plus proches voisins</vt:lpstr>
      <vt:lpstr>K-mean</vt:lpstr>
      <vt:lpstr>K means</vt:lpstr>
      <vt:lpstr>ACP : analyse en composante principale</vt:lpstr>
      <vt:lpstr>Application de l’algorithme sur un fichier test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Juliet .</cp:lastModifiedBy>
  <cp:revision>89</cp:revision>
  <dcterms:created xsi:type="dcterms:W3CDTF">2023-06-15T18:15:33Z</dcterms:created>
  <dcterms:modified xsi:type="dcterms:W3CDTF">2023-06-17T21:24:28Z</dcterms:modified>
</cp:coreProperties>
</file>