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06DD8-8A57-437D-AFEE-D166D9E4E3CC}" v="58" dt="2022-10-09T19:21:02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D051F-154D-4EAD-A33A-B77B24A2B7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0D275E-70D8-4DF1-8FA5-7566F66F27C8}">
      <dgm:prSet/>
      <dgm:spPr/>
      <dgm:t>
        <a:bodyPr/>
        <a:lstStyle/>
        <a:p>
          <a:r>
            <a:rPr lang="en-US"/>
            <a:t>Site vente vin en ligne</a:t>
          </a:r>
        </a:p>
      </dgm:t>
    </dgm:pt>
    <dgm:pt modelId="{4736664D-3586-41D9-901F-F0C8F4022BD8}" type="parTrans" cxnId="{25DAAA02-C233-4B92-86E4-5B8F09938931}">
      <dgm:prSet/>
      <dgm:spPr/>
      <dgm:t>
        <a:bodyPr/>
        <a:lstStyle/>
        <a:p>
          <a:endParaRPr lang="en-US"/>
        </a:p>
      </dgm:t>
    </dgm:pt>
    <dgm:pt modelId="{9F9A0337-7513-4F14-B857-50D5D956CDB3}" type="sibTrans" cxnId="{25DAAA02-C233-4B92-86E4-5B8F09938931}">
      <dgm:prSet/>
      <dgm:spPr/>
      <dgm:t>
        <a:bodyPr/>
        <a:lstStyle/>
        <a:p>
          <a:endParaRPr lang="en-US"/>
        </a:p>
      </dgm:t>
    </dgm:pt>
    <dgm:pt modelId="{D6801BE8-0F4E-4187-835E-30654FB29697}">
      <dgm:prSet/>
      <dgm:spPr/>
      <dgm:t>
        <a:bodyPr/>
        <a:lstStyle/>
        <a:p>
          <a:r>
            <a:rPr lang="en-US"/>
            <a:t>data analyst freelance </a:t>
          </a:r>
        </a:p>
      </dgm:t>
    </dgm:pt>
    <dgm:pt modelId="{94652B5D-3E0A-40CE-933A-E159432C289A}" type="parTrans" cxnId="{7606DC8B-CC4F-4E3E-A158-80D044D6A3BE}">
      <dgm:prSet/>
      <dgm:spPr/>
      <dgm:t>
        <a:bodyPr/>
        <a:lstStyle/>
        <a:p>
          <a:endParaRPr lang="en-US"/>
        </a:p>
      </dgm:t>
    </dgm:pt>
    <dgm:pt modelId="{E8ABDBAF-C044-49C7-AAF2-65D994E051E0}" type="sibTrans" cxnId="{7606DC8B-CC4F-4E3E-A158-80D044D6A3BE}">
      <dgm:prSet/>
      <dgm:spPr/>
      <dgm:t>
        <a:bodyPr/>
        <a:lstStyle/>
        <a:p>
          <a:endParaRPr lang="en-US"/>
        </a:p>
      </dgm:t>
    </dgm:pt>
    <dgm:pt modelId="{CB521A1C-7CD6-4ED5-9F55-859B57B056E9}">
      <dgm:prSet/>
      <dgm:spPr/>
      <dgm:t>
        <a:bodyPr/>
        <a:lstStyle/>
        <a:p>
          <a:r>
            <a:rPr lang="en-US"/>
            <a:t>Ameliorer </a:t>
          </a:r>
          <a:r>
            <a:rPr lang="en-US" i="1"/>
            <a:t>la gestion des stocks</a:t>
          </a:r>
          <a:endParaRPr lang="en-US"/>
        </a:p>
      </dgm:t>
    </dgm:pt>
    <dgm:pt modelId="{2BF3A879-AEEE-47FD-A878-18AE7F8FBD71}" type="parTrans" cxnId="{6F5665AC-978F-488A-B947-0F1BA3F8500A}">
      <dgm:prSet/>
      <dgm:spPr/>
      <dgm:t>
        <a:bodyPr/>
        <a:lstStyle/>
        <a:p>
          <a:endParaRPr lang="en-US"/>
        </a:p>
      </dgm:t>
    </dgm:pt>
    <dgm:pt modelId="{726E40B1-7E44-4EF3-A292-7EABA9D3FEFF}" type="sibTrans" cxnId="{6F5665AC-978F-488A-B947-0F1BA3F8500A}">
      <dgm:prSet/>
      <dgm:spPr/>
      <dgm:t>
        <a:bodyPr/>
        <a:lstStyle/>
        <a:p>
          <a:endParaRPr lang="en-US"/>
        </a:p>
      </dgm:t>
    </dgm:pt>
    <dgm:pt modelId="{58F93068-14DB-4862-A094-81EA1362FBE4}">
      <dgm:prSet/>
      <dgm:spPr/>
      <dgm:t>
        <a:bodyPr/>
        <a:lstStyle/>
        <a:p>
          <a:r>
            <a:rPr lang="en-US" i="1"/>
            <a:t>Ameliorer  la visibilité en termes d’analyse des ventes </a:t>
          </a:r>
          <a:endParaRPr lang="en-US"/>
        </a:p>
      </dgm:t>
    </dgm:pt>
    <dgm:pt modelId="{E168B5AB-616A-4EDA-8161-C6D73E93622B}" type="parTrans" cxnId="{81ED029F-FA9E-48C6-8DFD-2DD31A1CCD26}">
      <dgm:prSet/>
      <dgm:spPr/>
      <dgm:t>
        <a:bodyPr/>
        <a:lstStyle/>
        <a:p>
          <a:endParaRPr lang="en-US"/>
        </a:p>
      </dgm:t>
    </dgm:pt>
    <dgm:pt modelId="{FB58AA27-B3E8-49C2-83FF-A6F81F5FE94D}" type="sibTrans" cxnId="{81ED029F-FA9E-48C6-8DFD-2DD31A1CCD26}">
      <dgm:prSet/>
      <dgm:spPr/>
      <dgm:t>
        <a:bodyPr/>
        <a:lstStyle/>
        <a:p>
          <a:endParaRPr lang="en-US"/>
        </a:p>
      </dgm:t>
    </dgm:pt>
    <dgm:pt modelId="{D6BE4542-A809-4F69-B8BA-233D4ED99F55}" type="pres">
      <dgm:prSet presAssocID="{E4BD051F-154D-4EAD-A33A-B77B24A2B765}" presName="linear" presStyleCnt="0">
        <dgm:presLayoutVars>
          <dgm:animLvl val="lvl"/>
          <dgm:resizeHandles val="exact"/>
        </dgm:presLayoutVars>
      </dgm:prSet>
      <dgm:spPr/>
    </dgm:pt>
    <dgm:pt modelId="{C87E989B-80D4-4B4C-94F1-985378865E05}" type="pres">
      <dgm:prSet presAssocID="{C50D275E-70D8-4DF1-8FA5-7566F66F27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10A20-7305-4C98-B524-EA7A9E551DDC}" type="pres">
      <dgm:prSet presAssocID="{9F9A0337-7513-4F14-B857-50D5D956CDB3}" presName="spacer" presStyleCnt="0"/>
      <dgm:spPr/>
    </dgm:pt>
    <dgm:pt modelId="{03F00501-5002-4FB8-8ABB-F93C1490C29A}" type="pres">
      <dgm:prSet presAssocID="{D6801BE8-0F4E-4187-835E-30654FB296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35CCA6-C8B8-40DD-8421-A0C062457518}" type="pres">
      <dgm:prSet presAssocID="{E8ABDBAF-C044-49C7-AAF2-65D994E051E0}" presName="spacer" presStyleCnt="0"/>
      <dgm:spPr/>
    </dgm:pt>
    <dgm:pt modelId="{75B5BD24-719C-4E5C-93DC-753B6264A723}" type="pres">
      <dgm:prSet presAssocID="{CB521A1C-7CD6-4ED5-9F55-859B57B056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408154-6C35-4E3A-B9E0-B4E33ACC0D7F}" type="pres">
      <dgm:prSet presAssocID="{726E40B1-7E44-4EF3-A292-7EABA9D3FEFF}" presName="spacer" presStyleCnt="0"/>
      <dgm:spPr/>
    </dgm:pt>
    <dgm:pt modelId="{DF382B2B-F00B-404E-9945-490F2AFA1F6C}" type="pres">
      <dgm:prSet presAssocID="{58F93068-14DB-4862-A094-81EA1362FB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DAAA02-C233-4B92-86E4-5B8F09938931}" srcId="{E4BD051F-154D-4EAD-A33A-B77B24A2B765}" destId="{C50D275E-70D8-4DF1-8FA5-7566F66F27C8}" srcOrd="0" destOrd="0" parTransId="{4736664D-3586-41D9-901F-F0C8F4022BD8}" sibTransId="{9F9A0337-7513-4F14-B857-50D5D956CDB3}"/>
    <dgm:cxn modelId="{2A31994B-92FC-4CA8-BFFD-61F0D9C9C203}" type="presOf" srcId="{58F93068-14DB-4862-A094-81EA1362FBE4}" destId="{DF382B2B-F00B-404E-9945-490F2AFA1F6C}" srcOrd="0" destOrd="0" presId="urn:microsoft.com/office/officeart/2005/8/layout/vList2"/>
    <dgm:cxn modelId="{F9A5E64F-34E9-43AD-9FE0-395B8842E8C4}" type="presOf" srcId="{E4BD051F-154D-4EAD-A33A-B77B24A2B765}" destId="{D6BE4542-A809-4F69-B8BA-233D4ED99F55}" srcOrd="0" destOrd="0" presId="urn:microsoft.com/office/officeart/2005/8/layout/vList2"/>
    <dgm:cxn modelId="{7606DC8B-CC4F-4E3E-A158-80D044D6A3BE}" srcId="{E4BD051F-154D-4EAD-A33A-B77B24A2B765}" destId="{D6801BE8-0F4E-4187-835E-30654FB29697}" srcOrd="1" destOrd="0" parTransId="{94652B5D-3E0A-40CE-933A-E159432C289A}" sibTransId="{E8ABDBAF-C044-49C7-AAF2-65D994E051E0}"/>
    <dgm:cxn modelId="{A727BF9C-FE6B-4A1A-BBE6-87647FCC9302}" type="presOf" srcId="{C50D275E-70D8-4DF1-8FA5-7566F66F27C8}" destId="{C87E989B-80D4-4B4C-94F1-985378865E05}" srcOrd="0" destOrd="0" presId="urn:microsoft.com/office/officeart/2005/8/layout/vList2"/>
    <dgm:cxn modelId="{81ED029F-FA9E-48C6-8DFD-2DD31A1CCD26}" srcId="{E4BD051F-154D-4EAD-A33A-B77B24A2B765}" destId="{58F93068-14DB-4862-A094-81EA1362FBE4}" srcOrd="3" destOrd="0" parTransId="{E168B5AB-616A-4EDA-8161-C6D73E93622B}" sibTransId="{FB58AA27-B3E8-49C2-83FF-A6F81F5FE94D}"/>
    <dgm:cxn modelId="{8F4A14A4-1ABB-4C73-8EE0-E21671D270A7}" type="presOf" srcId="{CB521A1C-7CD6-4ED5-9F55-859B57B056E9}" destId="{75B5BD24-719C-4E5C-93DC-753B6264A723}" srcOrd="0" destOrd="0" presId="urn:microsoft.com/office/officeart/2005/8/layout/vList2"/>
    <dgm:cxn modelId="{6F5665AC-978F-488A-B947-0F1BA3F8500A}" srcId="{E4BD051F-154D-4EAD-A33A-B77B24A2B765}" destId="{CB521A1C-7CD6-4ED5-9F55-859B57B056E9}" srcOrd="2" destOrd="0" parTransId="{2BF3A879-AEEE-47FD-A878-18AE7F8FBD71}" sibTransId="{726E40B1-7E44-4EF3-A292-7EABA9D3FEFF}"/>
    <dgm:cxn modelId="{BCBEC2B8-9E4C-423E-9524-E5E28A730F27}" type="presOf" srcId="{D6801BE8-0F4E-4187-835E-30654FB29697}" destId="{03F00501-5002-4FB8-8ABB-F93C1490C29A}" srcOrd="0" destOrd="0" presId="urn:microsoft.com/office/officeart/2005/8/layout/vList2"/>
    <dgm:cxn modelId="{89849E40-2F50-4051-AD6B-7F2DE79F31DB}" type="presParOf" srcId="{D6BE4542-A809-4F69-B8BA-233D4ED99F55}" destId="{C87E989B-80D4-4B4C-94F1-985378865E05}" srcOrd="0" destOrd="0" presId="urn:microsoft.com/office/officeart/2005/8/layout/vList2"/>
    <dgm:cxn modelId="{10BCCADE-A500-4008-A10D-33F81E6F321B}" type="presParOf" srcId="{D6BE4542-A809-4F69-B8BA-233D4ED99F55}" destId="{C0D10A20-7305-4C98-B524-EA7A9E551DDC}" srcOrd="1" destOrd="0" presId="urn:microsoft.com/office/officeart/2005/8/layout/vList2"/>
    <dgm:cxn modelId="{5E2649A8-3063-49BD-B8BD-5282F5AC7AA9}" type="presParOf" srcId="{D6BE4542-A809-4F69-B8BA-233D4ED99F55}" destId="{03F00501-5002-4FB8-8ABB-F93C1490C29A}" srcOrd="2" destOrd="0" presId="urn:microsoft.com/office/officeart/2005/8/layout/vList2"/>
    <dgm:cxn modelId="{5909B8F1-49E3-4893-BAE5-401540E379F9}" type="presParOf" srcId="{D6BE4542-A809-4F69-B8BA-233D4ED99F55}" destId="{3635CCA6-C8B8-40DD-8421-A0C062457518}" srcOrd="3" destOrd="0" presId="urn:microsoft.com/office/officeart/2005/8/layout/vList2"/>
    <dgm:cxn modelId="{21D97DAB-217F-4CCC-B8F4-E9960CFFC85A}" type="presParOf" srcId="{D6BE4542-A809-4F69-B8BA-233D4ED99F55}" destId="{75B5BD24-719C-4E5C-93DC-753B6264A723}" srcOrd="4" destOrd="0" presId="urn:microsoft.com/office/officeart/2005/8/layout/vList2"/>
    <dgm:cxn modelId="{3826489E-8319-4B40-AF95-D32229C0FEC1}" type="presParOf" srcId="{D6BE4542-A809-4F69-B8BA-233D4ED99F55}" destId="{FF408154-6C35-4E3A-B9E0-B4E33ACC0D7F}" srcOrd="5" destOrd="0" presId="urn:microsoft.com/office/officeart/2005/8/layout/vList2"/>
    <dgm:cxn modelId="{29B13E29-1F6F-40A5-BEAC-17875751B13D}" type="presParOf" srcId="{D6BE4542-A809-4F69-B8BA-233D4ED99F55}" destId="{DF382B2B-F00B-404E-9945-490F2AFA1F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E989B-80D4-4B4C-94F1-985378865E05}">
      <dsp:nvSpPr>
        <dsp:cNvPr id="0" name=""/>
        <dsp:cNvSpPr/>
      </dsp:nvSpPr>
      <dsp:spPr>
        <a:xfrm>
          <a:off x="0" y="31534"/>
          <a:ext cx="6373813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Site vente vin en ligne</a:t>
          </a:r>
        </a:p>
      </dsp:txBody>
      <dsp:txXfrm>
        <a:off x="65934" y="97468"/>
        <a:ext cx="6241945" cy="1218787"/>
      </dsp:txXfrm>
    </dsp:sp>
    <dsp:sp modelId="{03F00501-5002-4FB8-8ABB-F93C1490C29A}">
      <dsp:nvSpPr>
        <dsp:cNvPr id="0" name=""/>
        <dsp:cNvSpPr/>
      </dsp:nvSpPr>
      <dsp:spPr>
        <a:xfrm>
          <a:off x="0" y="1480109"/>
          <a:ext cx="6373813" cy="1350655"/>
        </a:xfrm>
        <a:prstGeom prst="roundRect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analyst freelance </a:t>
          </a:r>
        </a:p>
      </dsp:txBody>
      <dsp:txXfrm>
        <a:off x="65934" y="1546043"/>
        <a:ext cx="6241945" cy="1218787"/>
      </dsp:txXfrm>
    </dsp:sp>
    <dsp:sp modelId="{75B5BD24-719C-4E5C-93DC-753B6264A723}">
      <dsp:nvSpPr>
        <dsp:cNvPr id="0" name=""/>
        <dsp:cNvSpPr/>
      </dsp:nvSpPr>
      <dsp:spPr>
        <a:xfrm>
          <a:off x="0" y="2928685"/>
          <a:ext cx="6373813" cy="1350655"/>
        </a:xfrm>
        <a:prstGeom prst="roundRect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Ameliorer </a:t>
          </a:r>
          <a:r>
            <a:rPr lang="en-US" sz="3400" i="1" kern="1200"/>
            <a:t>la gestion des stocks</a:t>
          </a:r>
          <a:endParaRPr lang="en-US" sz="3400" kern="1200"/>
        </a:p>
      </dsp:txBody>
      <dsp:txXfrm>
        <a:off x="65934" y="2994619"/>
        <a:ext cx="6241945" cy="1218787"/>
      </dsp:txXfrm>
    </dsp:sp>
    <dsp:sp modelId="{DF382B2B-F00B-404E-9945-490F2AFA1F6C}">
      <dsp:nvSpPr>
        <dsp:cNvPr id="0" name=""/>
        <dsp:cNvSpPr/>
      </dsp:nvSpPr>
      <dsp:spPr>
        <a:xfrm>
          <a:off x="0" y="4377260"/>
          <a:ext cx="6373813" cy="1350655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1" kern="1200"/>
            <a:t>Ameliorer  la visibilité en termes d’analyse des ventes </a:t>
          </a:r>
          <a:endParaRPr lang="en-US" sz="3400" kern="1200"/>
        </a:p>
      </dsp:txBody>
      <dsp:txXfrm>
        <a:off x="65934" y="4443194"/>
        <a:ext cx="6241945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1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5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352207"/>
            <a:ext cx="6951880" cy="1181953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/>
              <a:t>Optimisez</a:t>
            </a:r>
            <a:r>
              <a:rPr lang="en-US" sz="3200" b="1" dirty="0"/>
              <a:t> la gestion des </a:t>
            </a:r>
            <a:r>
              <a:rPr lang="en-US" sz="3200" b="1" dirty="0" err="1"/>
              <a:t>données</a:t>
            </a:r>
            <a:r>
              <a:rPr lang="en-US" sz="3200" b="1" dirty="0"/>
              <a:t> </a:t>
            </a:r>
            <a:r>
              <a:rPr lang="en-US" sz="3200" b="1" dirty="0" err="1"/>
              <a:t>d'une</a:t>
            </a:r>
            <a:r>
              <a:rPr lang="en-US" sz="3200" b="1" dirty="0"/>
              <a:t> boutique avec R </a:t>
            </a:r>
            <a:r>
              <a:rPr lang="en-US" sz="3200" b="1" dirty="0" err="1"/>
              <a:t>ou</a:t>
            </a:r>
            <a:r>
              <a:rPr lang="en-US" sz="3200" b="1" dirty="0"/>
              <a:t> Python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9540" y="1140481"/>
            <a:ext cx="1740011" cy="393679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8" name="Picture 3" descr="Abstract design of flower petals in pastel">
            <a:extLst>
              <a:ext uri="{FF2B5EF4-FFF2-40B4-BE49-F238E27FC236}">
                <a16:creationId xmlns:a16="http://schemas.microsoft.com/office/drawing/2014/main" id="{2DD1DC85-B39A-46A5-5858-47C916820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11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3FCB0-EB6F-D4F6-B6F4-69089915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BottleNeck</a:t>
            </a:r>
            <a:r>
              <a:rPr lang="en-US">
                <a:ea typeface="+mj-lt"/>
                <a:cs typeface="+mj-lt"/>
              </a:rPr>
              <a:t>, un </a:t>
            </a:r>
            <a:r>
              <a:rPr lang="en-US" err="1">
                <a:ea typeface="+mj-lt"/>
                <a:cs typeface="+mj-lt"/>
              </a:rPr>
              <a:t>marchand</a:t>
            </a:r>
            <a:r>
              <a:rPr lang="en-US">
                <a:ea typeface="+mj-lt"/>
                <a:cs typeface="+mj-lt"/>
              </a:rPr>
              <a:t> de vin très prestigieux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9BCEC3A-2709-CBA1-580D-F73337D5A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3509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2540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3DFloatVTI</vt:lpstr>
      <vt:lpstr>Optimisez la gestion des données d'une boutique avec R ou Python </vt:lpstr>
      <vt:lpstr>BottleNeck, un marchand de vin très prestigieux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2022-10-09T19:07:46Z</dcterms:created>
  <dcterms:modified xsi:type="dcterms:W3CDTF">2022-10-09T19:21:49Z</dcterms:modified>
</cp:coreProperties>
</file>