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6A4192-22C7-4704-B601-666846ABF64D}" v="1037" dt="2023-04-17T14:41:56.691"/>
    <p1510:client id="{78FC8E5C-3428-432E-80A3-6F0CCD5C0135}" v="8" dt="2023-04-14T13:34:45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DB5314-2378-4829-B280-9813AF462D6E}" type="doc">
      <dgm:prSet loTypeId="urn:microsoft.com/office/officeart/2005/8/layout/process4" loCatId="process" qsTypeId="urn:microsoft.com/office/officeart/2005/8/quickstyle/simple2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ED032DF1-85ED-4724-8F8E-FA907F406964}">
      <dgm:prSet/>
      <dgm:spPr/>
      <dgm:t>
        <a:bodyPr/>
        <a:lstStyle/>
        <a:p>
          <a:r>
            <a:rPr lang="en-US"/>
            <a:t>Consultant Data Analyst auprès de DWFA</a:t>
          </a:r>
        </a:p>
      </dgm:t>
    </dgm:pt>
    <dgm:pt modelId="{74C44824-0C06-4EB7-8A8D-1DCD57D437C6}" type="parTrans" cxnId="{A97005F1-86A4-4FFA-B042-F9543DCFDF6C}">
      <dgm:prSet/>
      <dgm:spPr/>
      <dgm:t>
        <a:bodyPr/>
        <a:lstStyle/>
        <a:p>
          <a:endParaRPr lang="en-US"/>
        </a:p>
      </dgm:t>
    </dgm:pt>
    <dgm:pt modelId="{EB094E40-4C59-48AD-B362-41F97CAA191E}" type="sibTrans" cxnId="{A97005F1-86A4-4FFA-B042-F9543DCFDF6C}">
      <dgm:prSet/>
      <dgm:spPr/>
      <dgm:t>
        <a:bodyPr/>
        <a:lstStyle/>
        <a:p>
          <a:endParaRPr lang="en-US"/>
        </a:p>
      </dgm:t>
    </dgm:pt>
    <dgm:pt modelId="{3562A491-6EF4-4F0F-8297-7F9E45BA58A1}">
      <dgm:prSet/>
      <dgm:spPr/>
      <dgm:t>
        <a:bodyPr/>
        <a:lstStyle/>
        <a:p>
          <a:r>
            <a:rPr lang="en-US"/>
            <a:t>Réalisation d'un tableau de bord présentant une vue globale de l’accès à l’eau potable dans le monde pour cibler le pays d'intervention </a:t>
          </a:r>
        </a:p>
      </dgm:t>
    </dgm:pt>
    <dgm:pt modelId="{50DB6591-80AB-4EB6-BF73-33CD29DC1724}" type="parTrans" cxnId="{6532E8E6-F869-491F-BB3E-CD35D2F55B15}">
      <dgm:prSet/>
      <dgm:spPr/>
      <dgm:t>
        <a:bodyPr/>
        <a:lstStyle/>
        <a:p>
          <a:endParaRPr lang="en-US"/>
        </a:p>
      </dgm:t>
    </dgm:pt>
    <dgm:pt modelId="{890E302F-E997-4769-B542-6EC62B127C50}" type="sibTrans" cxnId="{6532E8E6-F869-491F-BB3E-CD35D2F55B15}">
      <dgm:prSet/>
      <dgm:spPr/>
      <dgm:t>
        <a:bodyPr/>
        <a:lstStyle/>
        <a:p>
          <a:endParaRPr lang="en-US"/>
        </a:p>
      </dgm:t>
    </dgm:pt>
    <dgm:pt modelId="{19FEAF0F-02FF-4C61-911D-4E6267F8DB70}" type="pres">
      <dgm:prSet presAssocID="{FDDB5314-2378-4829-B280-9813AF462D6E}" presName="Name0" presStyleCnt="0">
        <dgm:presLayoutVars>
          <dgm:dir/>
          <dgm:animLvl val="lvl"/>
          <dgm:resizeHandles val="exact"/>
        </dgm:presLayoutVars>
      </dgm:prSet>
      <dgm:spPr/>
    </dgm:pt>
    <dgm:pt modelId="{1C1412A1-2E3A-49A7-A1EE-DFF9F2B34E7F}" type="pres">
      <dgm:prSet presAssocID="{3562A491-6EF4-4F0F-8297-7F9E45BA58A1}" presName="boxAndChildren" presStyleCnt="0"/>
      <dgm:spPr/>
    </dgm:pt>
    <dgm:pt modelId="{EE699CE8-D3C2-445E-B4DA-73048D6BCCDA}" type="pres">
      <dgm:prSet presAssocID="{3562A491-6EF4-4F0F-8297-7F9E45BA58A1}" presName="parentTextBox" presStyleLbl="node1" presStyleIdx="0" presStyleCnt="2"/>
      <dgm:spPr/>
    </dgm:pt>
    <dgm:pt modelId="{75765B70-722F-418B-8DE7-8C4EDF5D6818}" type="pres">
      <dgm:prSet presAssocID="{EB094E40-4C59-48AD-B362-41F97CAA191E}" presName="sp" presStyleCnt="0"/>
      <dgm:spPr/>
    </dgm:pt>
    <dgm:pt modelId="{BD989C86-6902-4B47-BC9F-73CFC3AD1C4A}" type="pres">
      <dgm:prSet presAssocID="{ED032DF1-85ED-4724-8F8E-FA907F406964}" presName="arrowAndChildren" presStyleCnt="0"/>
      <dgm:spPr/>
    </dgm:pt>
    <dgm:pt modelId="{6A91A0C9-BDCF-4D73-869B-21C6968F7329}" type="pres">
      <dgm:prSet presAssocID="{ED032DF1-85ED-4724-8F8E-FA907F406964}" presName="parentTextArrow" presStyleLbl="node1" presStyleIdx="1" presStyleCnt="2"/>
      <dgm:spPr/>
    </dgm:pt>
  </dgm:ptLst>
  <dgm:cxnLst>
    <dgm:cxn modelId="{C6FF730C-77D0-422F-A89C-5A3ECD1FED69}" type="presOf" srcId="{FDDB5314-2378-4829-B280-9813AF462D6E}" destId="{19FEAF0F-02FF-4C61-911D-4E6267F8DB70}" srcOrd="0" destOrd="0" presId="urn:microsoft.com/office/officeart/2005/8/layout/process4"/>
    <dgm:cxn modelId="{DF035ADB-02C9-4CBE-AC6C-F934173442B4}" type="presOf" srcId="{ED032DF1-85ED-4724-8F8E-FA907F406964}" destId="{6A91A0C9-BDCF-4D73-869B-21C6968F7329}" srcOrd="0" destOrd="0" presId="urn:microsoft.com/office/officeart/2005/8/layout/process4"/>
    <dgm:cxn modelId="{B8103BE3-0D09-4697-B94B-A644AF5F85AB}" type="presOf" srcId="{3562A491-6EF4-4F0F-8297-7F9E45BA58A1}" destId="{EE699CE8-D3C2-445E-B4DA-73048D6BCCDA}" srcOrd="0" destOrd="0" presId="urn:microsoft.com/office/officeart/2005/8/layout/process4"/>
    <dgm:cxn modelId="{6532E8E6-F869-491F-BB3E-CD35D2F55B15}" srcId="{FDDB5314-2378-4829-B280-9813AF462D6E}" destId="{3562A491-6EF4-4F0F-8297-7F9E45BA58A1}" srcOrd="1" destOrd="0" parTransId="{50DB6591-80AB-4EB6-BF73-33CD29DC1724}" sibTransId="{890E302F-E997-4769-B542-6EC62B127C50}"/>
    <dgm:cxn modelId="{A97005F1-86A4-4FFA-B042-F9543DCFDF6C}" srcId="{FDDB5314-2378-4829-B280-9813AF462D6E}" destId="{ED032DF1-85ED-4724-8F8E-FA907F406964}" srcOrd="0" destOrd="0" parTransId="{74C44824-0C06-4EB7-8A8D-1DCD57D437C6}" sibTransId="{EB094E40-4C59-48AD-B362-41F97CAA191E}"/>
    <dgm:cxn modelId="{762CF051-01F1-4D33-9A3C-D61177729207}" type="presParOf" srcId="{19FEAF0F-02FF-4C61-911D-4E6267F8DB70}" destId="{1C1412A1-2E3A-49A7-A1EE-DFF9F2B34E7F}" srcOrd="0" destOrd="0" presId="urn:microsoft.com/office/officeart/2005/8/layout/process4"/>
    <dgm:cxn modelId="{29A2D989-D3A5-4BDD-A390-71BBEAE687B2}" type="presParOf" srcId="{1C1412A1-2E3A-49A7-A1EE-DFF9F2B34E7F}" destId="{EE699CE8-D3C2-445E-B4DA-73048D6BCCDA}" srcOrd="0" destOrd="0" presId="urn:microsoft.com/office/officeart/2005/8/layout/process4"/>
    <dgm:cxn modelId="{FF97059A-95EF-4F1B-A24E-73B210BDE3F4}" type="presParOf" srcId="{19FEAF0F-02FF-4C61-911D-4E6267F8DB70}" destId="{75765B70-722F-418B-8DE7-8C4EDF5D6818}" srcOrd="1" destOrd="0" presId="urn:microsoft.com/office/officeart/2005/8/layout/process4"/>
    <dgm:cxn modelId="{3F7952E1-6FAF-4191-909C-A4727C78DD29}" type="presParOf" srcId="{19FEAF0F-02FF-4C61-911D-4E6267F8DB70}" destId="{BD989C86-6902-4B47-BC9F-73CFC3AD1C4A}" srcOrd="2" destOrd="0" presId="urn:microsoft.com/office/officeart/2005/8/layout/process4"/>
    <dgm:cxn modelId="{9936F935-3D95-47BD-BCCC-357C386C2DD8}" type="presParOf" srcId="{BD989C86-6902-4B47-BC9F-73CFC3AD1C4A}" destId="{6A91A0C9-BDCF-4D73-869B-21C6968F732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808B87-8738-4105-87A0-E1269665EC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61D569B-02D9-4BF0-A2DA-025E363D24B5}">
      <dgm:prSet/>
      <dgm:spPr/>
      <dgm:t>
        <a:bodyPr/>
        <a:lstStyle/>
        <a:p>
          <a:r>
            <a:rPr lang="en-US" dirty="0"/>
            <a:t>Import 5 </a:t>
          </a:r>
          <a:r>
            <a:rPr lang="en-US" dirty="0" err="1"/>
            <a:t>fichiers</a:t>
          </a:r>
          <a:r>
            <a:rPr lang="en-US" dirty="0"/>
            <a:t> CSV</a:t>
          </a:r>
        </a:p>
      </dgm:t>
    </dgm:pt>
    <dgm:pt modelId="{DEB6FFC5-AB04-4965-A99E-527F37B03502}" type="parTrans" cxnId="{131127CF-EE60-446D-9543-ACFDF3B8829D}">
      <dgm:prSet/>
      <dgm:spPr/>
      <dgm:t>
        <a:bodyPr/>
        <a:lstStyle/>
        <a:p>
          <a:endParaRPr lang="en-US"/>
        </a:p>
      </dgm:t>
    </dgm:pt>
    <dgm:pt modelId="{12CBE100-344D-424B-ABB6-16513D280204}" type="sibTrans" cxnId="{131127CF-EE60-446D-9543-ACFDF3B8829D}">
      <dgm:prSet/>
      <dgm:spPr/>
      <dgm:t>
        <a:bodyPr/>
        <a:lstStyle/>
        <a:p>
          <a:endParaRPr lang="en-US"/>
        </a:p>
      </dgm:t>
    </dgm:pt>
    <dgm:pt modelId="{5368F893-5738-44D1-9678-CB573BD0E4FE}">
      <dgm:prSet/>
      <dgm:spPr/>
      <dgm:t>
        <a:bodyPr/>
        <a:lstStyle/>
        <a:p>
          <a:r>
            <a:rPr lang="en-US"/>
            <a:t>Utilisation de Power Query :</a:t>
          </a:r>
        </a:p>
      </dgm:t>
    </dgm:pt>
    <dgm:pt modelId="{E75AA51B-0718-4C6D-B0B8-7FBB6A7AA0BF}" type="parTrans" cxnId="{6EE1A9C1-E696-4FCF-896B-9540119695FC}">
      <dgm:prSet/>
      <dgm:spPr/>
      <dgm:t>
        <a:bodyPr/>
        <a:lstStyle/>
        <a:p>
          <a:endParaRPr lang="en-US"/>
        </a:p>
      </dgm:t>
    </dgm:pt>
    <dgm:pt modelId="{BA2AD3D9-A2C4-4537-B5F3-7248B70531F5}" type="sibTrans" cxnId="{6EE1A9C1-E696-4FCF-896B-9540119695FC}">
      <dgm:prSet/>
      <dgm:spPr/>
      <dgm:t>
        <a:bodyPr/>
        <a:lstStyle/>
        <a:p>
          <a:endParaRPr lang="en-US"/>
        </a:p>
      </dgm:t>
    </dgm:pt>
    <dgm:pt modelId="{C9B84826-6759-4DC3-A0A7-0E71F97E71CD}">
      <dgm:prSet/>
      <dgm:spPr/>
      <dgm:t>
        <a:bodyPr/>
        <a:lstStyle/>
        <a:p>
          <a:r>
            <a:rPr lang="en-US"/>
            <a:t>Premiere ligne en tête de colonne</a:t>
          </a:r>
        </a:p>
      </dgm:t>
    </dgm:pt>
    <dgm:pt modelId="{2DD64C96-0342-4176-996F-456D0DCC9AF0}" type="parTrans" cxnId="{DFA35046-FB51-4F52-8DF1-BDD76D01450F}">
      <dgm:prSet/>
      <dgm:spPr/>
      <dgm:t>
        <a:bodyPr/>
        <a:lstStyle/>
        <a:p>
          <a:endParaRPr lang="en-US"/>
        </a:p>
      </dgm:t>
    </dgm:pt>
    <dgm:pt modelId="{9FEA4FAD-BF10-470A-B759-2285EFE06212}" type="sibTrans" cxnId="{DFA35046-FB51-4F52-8DF1-BDD76D01450F}">
      <dgm:prSet/>
      <dgm:spPr/>
      <dgm:t>
        <a:bodyPr/>
        <a:lstStyle/>
        <a:p>
          <a:endParaRPr lang="en-US"/>
        </a:p>
      </dgm:t>
    </dgm:pt>
    <dgm:pt modelId="{082067A7-80FF-494B-B986-4841A6754CD5}">
      <dgm:prSet/>
      <dgm:spPr/>
      <dgm:t>
        <a:bodyPr/>
        <a:lstStyle/>
        <a:p>
          <a:r>
            <a:rPr lang="en-US"/>
            <a:t>Verification du type de données</a:t>
          </a:r>
        </a:p>
      </dgm:t>
    </dgm:pt>
    <dgm:pt modelId="{34AB2F16-75D6-4940-B9BB-77113E1C67AB}" type="parTrans" cxnId="{E2363DC7-BDC3-4670-A9DD-7013C412EB78}">
      <dgm:prSet/>
      <dgm:spPr/>
      <dgm:t>
        <a:bodyPr/>
        <a:lstStyle/>
        <a:p>
          <a:endParaRPr lang="en-US"/>
        </a:p>
      </dgm:t>
    </dgm:pt>
    <dgm:pt modelId="{751A9366-9C07-4D5E-8E5E-387A3C39B9DA}" type="sibTrans" cxnId="{E2363DC7-BDC3-4670-A9DD-7013C412EB78}">
      <dgm:prSet/>
      <dgm:spPr/>
      <dgm:t>
        <a:bodyPr/>
        <a:lstStyle/>
        <a:p>
          <a:endParaRPr lang="en-US"/>
        </a:p>
      </dgm:t>
    </dgm:pt>
    <dgm:pt modelId="{94EE6C62-34B3-46CC-93F7-ECB1FA078E56}">
      <dgm:prSet/>
      <dgm:spPr/>
      <dgm:t>
        <a:bodyPr/>
        <a:lstStyle/>
        <a:p>
          <a:r>
            <a:rPr lang="en-US"/>
            <a:t>Conversion du type de donnees si besoin</a:t>
          </a:r>
        </a:p>
      </dgm:t>
    </dgm:pt>
    <dgm:pt modelId="{0F3A73AA-D8CE-43AF-8D1A-1A7F626C4CD0}" type="parTrans" cxnId="{99B2763A-A6E1-471D-9368-C2F6C78C4F19}">
      <dgm:prSet/>
      <dgm:spPr/>
      <dgm:t>
        <a:bodyPr/>
        <a:lstStyle/>
        <a:p>
          <a:endParaRPr lang="en-US"/>
        </a:p>
      </dgm:t>
    </dgm:pt>
    <dgm:pt modelId="{E08ACACB-4D15-4EDC-B6F1-196F2A4BA524}" type="sibTrans" cxnId="{99B2763A-A6E1-471D-9368-C2F6C78C4F19}">
      <dgm:prSet/>
      <dgm:spPr/>
      <dgm:t>
        <a:bodyPr/>
        <a:lstStyle/>
        <a:p>
          <a:endParaRPr lang="en-US"/>
        </a:p>
      </dgm:t>
    </dgm:pt>
    <dgm:pt modelId="{F23C1F8C-3C61-4939-9838-57460978040E}">
      <dgm:prSet/>
      <dgm:spPr/>
      <dgm:t>
        <a:bodyPr/>
        <a:lstStyle/>
        <a:p>
          <a:r>
            <a:rPr lang="en-US"/>
            <a:t>Verification des doublons pays / population</a:t>
          </a:r>
        </a:p>
      </dgm:t>
    </dgm:pt>
    <dgm:pt modelId="{93445353-2305-4379-BB10-14DC4BF5B6F4}" type="parTrans" cxnId="{5A18411A-1968-4B1F-BF79-E0DE5B7299EB}">
      <dgm:prSet/>
      <dgm:spPr/>
      <dgm:t>
        <a:bodyPr/>
        <a:lstStyle/>
        <a:p>
          <a:endParaRPr lang="en-US"/>
        </a:p>
      </dgm:t>
    </dgm:pt>
    <dgm:pt modelId="{975F271B-06E4-471A-8CCC-07E659791D71}" type="sibTrans" cxnId="{5A18411A-1968-4B1F-BF79-E0DE5B7299EB}">
      <dgm:prSet/>
      <dgm:spPr/>
      <dgm:t>
        <a:bodyPr/>
        <a:lstStyle/>
        <a:p>
          <a:endParaRPr lang="en-US"/>
        </a:p>
      </dgm:t>
    </dgm:pt>
    <dgm:pt modelId="{AD6B52D0-DA3A-4440-BABB-11C38659DA3A}">
      <dgm:prSet/>
      <dgm:spPr/>
      <dgm:t>
        <a:bodyPr/>
        <a:lstStyle/>
        <a:p>
          <a:r>
            <a:rPr lang="en-US"/>
            <a:t>Renommer les differentes tables et composantes pour faciliter le traitement</a:t>
          </a:r>
        </a:p>
      </dgm:t>
    </dgm:pt>
    <dgm:pt modelId="{9EE60880-87A3-4DEA-86A9-3077D96833FE}" type="parTrans" cxnId="{8152409A-985A-42B0-ACDC-137A2043DD0D}">
      <dgm:prSet/>
      <dgm:spPr/>
      <dgm:t>
        <a:bodyPr/>
        <a:lstStyle/>
        <a:p>
          <a:endParaRPr lang="en-US"/>
        </a:p>
      </dgm:t>
    </dgm:pt>
    <dgm:pt modelId="{F9E40647-0C6A-4E84-BDCE-129A7F078366}" type="sibTrans" cxnId="{8152409A-985A-42B0-ACDC-137A2043DD0D}">
      <dgm:prSet/>
      <dgm:spPr/>
      <dgm:t>
        <a:bodyPr/>
        <a:lstStyle/>
        <a:p>
          <a:endParaRPr lang="en-US"/>
        </a:p>
      </dgm:t>
    </dgm:pt>
    <dgm:pt modelId="{F3DF2813-2B5D-4F9F-8CA4-D8483D1D37D0}" type="pres">
      <dgm:prSet presAssocID="{05808B87-8738-4105-87A0-E1269665EC04}" presName="linear" presStyleCnt="0">
        <dgm:presLayoutVars>
          <dgm:animLvl val="lvl"/>
          <dgm:resizeHandles val="exact"/>
        </dgm:presLayoutVars>
      </dgm:prSet>
      <dgm:spPr/>
    </dgm:pt>
    <dgm:pt modelId="{D2C09FFB-9F2A-4A0E-A79E-220A4DF951A0}" type="pres">
      <dgm:prSet presAssocID="{161D569B-02D9-4BF0-A2DA-025E363D24B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155F0F3-AD8C-42EA-880A-ECBEAA35642A}" type="pres">
      <dgm:prSet presAssocID="{12CBE100-344D-424B-ABB6-16513D280204}" presName="spacer" presStyleCnt="0"/>
      <dgm:spPr/>
    </dgm:pt>
    <dgm:pt modelId="{E391FE2D-CE7D-4796-9EBC-F2F90C2EA4B0}" type="pres">
      <dgm:prSet presAssocID="{5368F893-5738-44D1-9678-CB573BD0E4F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958DEAA-00CD-4C60-B426-DA084540A477}" type="pres">
      <dgm:prSet presAssocID="{BA2AD3D9-A2C4-4537-B5F3-7248B70531F5}" presName="spacer" presStyleCnt="0"/>
      <dgm:spPr/>
    </dgm:pt>
    <dgm:pt modelId="{1301BB33-BD81-42D9-A63F-4EB89C0F3A5F}" type="pres">
      <dgm:prSet presAssocID="{C9B84826-6759-4DC3-A0A7-0E71F97E71C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406073D-0F9D-4558-B415-81A2F2F9D69D}" type="pres">
      <dgm:prSet presAssocID="{9FEA4FAD-BF10-470A-B759-2285EFE06212}" presName="spacer" presStyleCnt="0"/>
      <dgm:spPr/>
    </dgm:pt>
    <dgm:pt modelId="{479E31F7-E6DC-4459-AD53-FA29B92C9FD5}" type="pres">
      <dgm:prSet presAssocID="{082067A7-80FF-494B-B986-4841A6754CD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3F09825-3749-43DB-B746-D29626790BBA}" type="pres">
      <dgm:prSet presAssocID="{751A9366-9C07-4D5E-8E5E-387A3C39B9DA}" presName="spacer" presStyleCnt="0"/>
      <dgm:spPr/>
    </dgm:pt>
    <dgm:pt modelId="{C4EBBF75-B7F7-44A0-AB9D-3825900F12A7}" type="pres">
      <dgm:prSet presAssocID="{94EE6C62-34B3-46CC-93F7-ECB1FA078E5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4DD51A0-2639-4CB5-9574-39259C29321E}" type="pres">
      <dgm:prSet presAssocID="{E08ACACB-4D15-4EDC-B6F1-196F2A4BA524}" presName="spacer" presStyleCnt="0"/>
      <dgm:spPr/>
    </dgm:pt>
    <dgm:pt modelId="{0112395F-5819-4D85-9CF4-5C788E637751}" type="pres">
      <dgm:prSet presAssocID="{F23C1F8C-3C61-4939-9838-57460978040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E8FFB00-08B8-4D81-8F1C-169CE02C94A6}" type="pres">
      <dgm:prSet presAssocID="{975F271B-06E4-471A-8CCC-07E659791D71}" presName="spacer" presStyleCnt="0"/>
      <dgm:spPr/>
    </dgm:pt>
    <dgm:pt modelId="{53A04556-C77C-41C9-9796-BE87D28A3F7F}" type="pres">
      <dgm:prSet presAssocID="{AD6B52D0-DA3A-4440-BABB-11C38659DA3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A18411A-1968-4B1F-BF79-E0DE5B7299EB}" srcId="{05808B87-8738-4105-87A0-E1269665EC04}" destId="{F23C1F8C-3C61-4939-9838-57460978040E}" srcOrd="5" destOrd="0" parTransId="{93445353-2305-4379-BB10-14DC4BF5B6F4}" sibTransId="{975F271B-06E4-471A-8CCC-07E659791D71}"/>
    <dgm:cxn modelId="{67B1821F-C5A4-4912-AB76-3050F1AA126F}" type="presOf" srcId="{082067A7-80FF-494B-B986-4841A6754CD5}" destId="{479E31F7-E6DC-4459-AD53-FA29B92C9FD5}" srcOrd="0" destOrd="0" presId="urn:microsoft.com/office/officeart/2005/8/layout/vList2"/>
    <dgm:cxn modelId="{99B2763A-A6E1-471D-9368-C2F6C78C4F19}" srcId="{05808B87-8738-4105-87A0-E1269665EC04}" destId="{94EE6C62-34B3-46CC-93F7-ECB1FA078E56}" srcOrd="4" destOrd="0" parTransId="{0F3A73AA-D8CE-43AF-8D1A-1A7F626C4CD0}" sibTransId="{E08ACACB-4D15-4EDC-B6F1-196F2A4BA524}"/>
    <dgm:cxn modelId="{DFA35046-FB51-4F52-8DF1-BDD76D01450F}" srcId="{05808B87-8738-4105-87A0-E1269665EC04}" destId="{C9B84826-6759-4DC3-A0A7-0E71F97E71CD}" srcOrd="2" destOrd="0" parTransId="{2DD64C96-0342-4176-996F-456D0DCC9AF0}" sibTransId="{9FEA4FAD-BF10-470A-B759-2285EFE06212}"/>
    <dgm:cxn modelId="{ED246A4A-B4E1-4DF5-9912-945000534128}" type="presOf" srcId="{05808B87-8738-4105-87A0-E1269665EC04}" destId="{F3DF2813-2B5D-4F9F-8CA4-D8483D1D37D0}" srcOrd="0" destOrd="0" presId="urn:microsoft.com/office/officeart/2005/8/layout/vList2"/>
    <dgm:cxn modelId="{93619A7B-4CCB-4135-852B-EBEA0E7DA8BB}" type="presOf" srcId="{AD6B52D0-DA3A-4440-BABB-11C38659DA3A}" destId="{53A04556-C77C-41C9-9796-BE87D28A3F7F}" srcOrd="0" destOrd="0" presId="urn:microsoft.com/office/officeart/2005/8/layout/vList2"/>
    <dgm:cxn modelId="{DB695784-3CB4-4C64-A8F8-A3041B70F628}" type="presOf" srcId="{C9B84826-6759-4DC3-A0A7-0E71F97E71CD}" destId="{1301BB33-BD81-42D9-A63F-4EB89C0F3A5F}" srcOrd="0" destOrd="0" presId="urn:microsoft.com/office/officeart/2005/8/layout/vList2"/>
    <dgm:cxn modelId="{8152409A-985A-42B0-ACDC-137A2043DD0D}" srcId="{05808B87-8738-4105-87A0-E1269665EC04}" destId="{AD6B52D0-DA3A-4440-BABB-11C38659DA3A}" srcOrd="6" destOrd="0" parTransId="{9EE60880-87A3-4DEA-86A9-3077D96833FE}" sibTransId="{F9E40647-0C6A-4E84-BDCE-129A7F078366}"/>
    <dgm:cxn modelId="{CC05BAA4-DF09-44FA-BD74-04CE20496E36}" type="presOf" srcId="{F23C1F8C-3C61-4939-9838-57460978040E}" destId="{0112395F-5819-4D85-9CF4-5C788E637751}" srcOrd="0" destOrd="0" presId="urn:microsoft.com/office/officeart/2005/8/layout/vList2"/>
    <dgm:cxn modelId="{6EE1A9C1-E696-4FCF-896B-9540119695FC}" srcId="{05808B87-8738-4105-87A0-E1269665EC04}" destId="{5368F893-5738-44D1-9678-CB573BD0E4FE}" srcOrd="1" destOrd="0" parTransId="{E75AA51B-0718-4C6D-B0B8-7FBB6A7AA0BF}" sibTransId="{BA2AD3D9-A2C4-4537-B5F3-7248B70531F5}"/>
    <dgm:cxn modelId="{ABC153C4-89A0-498D-A103-188B1220E325}" type="presOf" srcId="{161D569B-02D9-4BF0-A2DA-025E363D24B5}" destId="{D2C09FFB-9F2A-4A0E-A79E-220A4DF951A0}" srcOrd="0" destOrd="0" presId="urn:microsoft.com/office/officeart/2005/8/layout/vList2"/>
    <dgm:cxn modelId="{E2363DC7-BDC3-4670-A9DD-7013C412EB78}" srcId="{05808B87-8738-4105-87A0-E1269665EC04}" destId="{082067A7-80FF-494B-B986-4841A6754CD5}" srcOrd="3" destOrd="0" parTransId="{34AB2F16-75D6-4940-B9BB-77113E1C67AB}" sibTransId="{751A9366-9C07-4D5E-8E5E-387A3C39B9DA}"/>
    <dgm:cxn modelId="{131127CF-EE60-446D-9543-ACFDF3B8829D}" srcId="{05808B87-8738-4105-87A0-E1269665EC04}" destId="{161D569B-02D9-4BF0-A2DA-025E363D24B5}" srcOrd="0" destOrd="0" parTransId="{DEB6FFC5-AB04-4965-A99E-527F37B03502}" sibTransId="{12CBE100-344D-424B-ABB6-16513D280204}"/>
    <dgm:cxn modelId="{24403FF5-079D-4E1F-89A9-1048579EAA82}" type="presOf" srcId="{94EE6C62-34B3-46CC-93F7-ECB1FA078E56}" destId="{C4EBBF75-B7F7-44A0-AB9D-3825900F12A7}" srcOrd="0" destOrd="0" presId="urn:microsoft.com/office/officeart/2005/8/layout/vList2"/>
    <dgm:cxn modelId="{063081FF-6F3D-47D9-B966-C24E25A9A68E}" type="presOf" srcId="{5368F893-5738-44D1-9678-CB573BD0E4FE}" destId="{E391FE2D-CE7D-4796-9EBC-F2F90C2EA4B0}" srcOrd="0" destOrd="0" presId="urn:microsoft.com/office/officeart/2005/8/layout/vList2"/>
    <dgm:cxn modelId="{DC04FAA7-F519-4CBB-8276-8736B3297BD4}" type="presParOf" srcId="{F3DF2813-2B5D-4F9F-8CA4-D8483D1D37D0}" destId="{D2C09FFB-9F2A-4A0E-A79E-220A4DF951A0}" srcOrd="0" destOrd="0" presId="urn:microsoft.com/office/officeart/2005/8/layout/vList2"/>
    <dgm:cxn modelId="{3FA3A542-0EE1-4FF5-A4EF-C259D0BD9008}" type="presParOf" srcId="{F3DF2813-2B5D-4F9F-8CA4-D8483D1D37D0}" destId="{C155F0F3-AD8C-42EA-880A-ECBEAA35642A}" srcOrd="1" destOrd="0" presId="urn:microsoft.com/office/officeart/2005/8/layout/vList2"/>
    <dgm:cxn modelId="{981125A7-BB47-4C49-96F5-9683084E5CFB}" type="presParOf" srcId="{F3DF2813-2B5D-4F9F-8CA4-D8483D1D37D0}" destId="{E391FE2D-CE7D-4796-9EBC-F2F90C2EA4B0}" srcOrd="2" destOrd="0" presId="urn:microsoft.com/office/officeart/2005/8/layout/vList2"/>
    <dgm:cxn modelId="{69B03634-5E5F-4C05-907D-6ABFBB38BE30}" type="presParOf" srcId="{F3DF2813-2B5D-4F9F-8CA4-D8483D1D37D0}" destId="{E958DEAA-00CD-4C60-B426-DA084540A477}" srcOrd="3" destOrd="0" presId="urn:microsoft.com/office/officeart/2005/8/layout/vList2"/>
    <dgm:cxn modelId="{09B8EFD0-2130-4042-A27E-76CAFC65B586}" type="presParOf" srcId="{F3DF2813-2B5D-4F9F-8CA4-D8483D1D37D0}" destId="{1301BB33-BD81-42D9-A63F-4EB89C0F3A5F}" srcOrd="4" destOrd="0" presId="urn:microsoft.com/office/officeart/2005/8/layout/vList2"/>
    <dgm:cxn modelId="{8725C1F2-1B7A-4A7A-97DF-1760386EC3F5}" type="presParOf" srcId="{F3DF2813-2B5D-4F9F-8CA4-D8483D1D37D0}" destId="{9406073D-0F9D-4558-B415-81A2F2F9D69D}" srcOrd="5" destOrd="0" presId="urn:microsoft.com/office/officeart/2005/8/layout/vList2"/>
    <dgm:cxn modelId="{A373B476-AAD1-4AE1-9721-AD581655ED32}" type="presParOf" srcId="{F3DF2813-2B5D-4F9F-8CA4-D8483D1D37D0}" destId="{479E31F7-E6DC-4459-AD53-FA29B92C9FD5}" srcOrd="6" destOrd="0" presId="urn:microsoft.com/office/officeart/2005/8/layout/vList2"/>
    <dgm:cxn modelId="{AC349219-5060-45A5-94D6-55A525AD6A2D}" type="presParOf" srcId="{F3DF2813-2B5D-4F9F-8CA4-D8483D1D37D0}" destId="{13F09825-3749-43DB-B746-D29626790BBA}" srcOrd="7" destOrd="0" presId="urn:microsoft.com/office/officeart/2005/8/layout/vList2"/>
    <dgm:cxn modelId="{1BB62599-6385-41E2-A047-72B144D854B9}" type="presParOf" srcId="{F3DF2813-2B5D-4F9F-8CA4-D8483D1D37D0}" destId="{C4EBBF75-B7F7-44A0-AB9D-3825900F12A7}" srcOrd="8" destOrd="0" presId="urn:microsoft.com/office/officeart/2005/8/layout/vList2"/>
    <dgm:cxn modelId="{69F555FE-5D7F-48A7-8CED-D5EE3CB401FC}" type="presParOf" srcId="{F3DF2813-2B5D-4F9F-8CA4-D8483D1D37D0}" destId="{B4DD51A0-2639-4CB5-9574-39259C29321E}" srcOrd="9" destOrd="0" presId="urn:microsoft.com/office/officeart/2005/8/layout/vList2"/>
    <dgm:cxn modelId="{28732259-67F8-4230-B494-045AE6AE4AF1}" type="presParOf" srcId="{F3DF2813-2B5D-4F9F-8CA4-D8483D1D37D0}" destId="{0112395F-5819-4D85-9CF4-5C788E637751}" srcOrd="10" destOrd="0" presId="urn:microsoft.com/office/officeart/2005/8/layout/vList2"/>
    <dgm:cxn modelId="{772E16FB-F821-4641-AB2C-D70C1B0ED4EB}" type="presParOf" srcId="{F3DF2813-2B5D-4F9F-8CA4-D8483D1D37D0}" destId="{AE8FFB00-08B8-4D81-8F1C-169CE02C94A6}" srcOrd="11" destOrd="0" presId="urn:microsoft.com/office/officeart/2005/8/layout/vList2"/>
    <dgm:cxn modelId="{630AC1BA-017F-4089-87B4-02E763EB203C}" type="presParOf" srcId="{F3DF2813-2B5D-4F9F-8CA4-D8483D1D37D0}" destId="{53A04556-C77C-41C9-9796-BE87D28A3F7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2A1885-6497-4CAA-B8BD-E53F2B61CF1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FE562C4-981A-46B7-A5E3-7E52236CED7F}">
      <dgm:prSet/>
      <dgm:spPr/>
      <dgm:t>
        <a:bodyPr/>
        <a:lstStyle/>
        <a:p>
          <a:r>
            <a:rPr lang="en-US" dirty="0" err="1"/>
            <a:t>Ajout</a:t>
          </a:r>
          <a:r>
            <a:rPr lang="en-US" dirty="0"/>
            <a:t> de </a:t>
          </a:r>
          <a:r>
            <a:rPr lang="en-US" dirty="0" err="1"/>
            <a:t>colonnes</a:t>
          </a:r>
          <a:r>
            <a:rPr lang="en-US" dirty="0"/>
            <a:t> </a:t>
          </a:r>
          <a:r>
            <a:rPr lang="en-US" dirty="0" err="1"/>
            <a:t>conditionnelles</a:t>
          </a:r>
          <a:r>
            <a:rPr lang="en-US" dirty="0"/>
            <a:t> sur table Population </a:t>
          </a:r>
        </a:p>
      </dgm:t>
    </dgm:pt>
    <dgm:pt modelId="{480B63DC-4343-4BFE-8064-D77DA8E30345}" type="parTrans" cxnId="{4A74A687-2CCA-4073-9DA9-8A0AAD767BFA}">
      <dgm:prSet/>
      <dgm:spPr/>
      <dgm:t>
        <a:bodyPr/>
        <a:lstStyle/>
        <a:p>
          <a:endParaRPr lang="en-US"/>
        </a:p>
      </dgm:t>
    </dgm:pt>
    <dgm:pt modelId="{971AC80E-0CA5-4CF9-AFFC-BB531192C7B0}" type="sibTrans" cxnId="{4A74A687-2CCA-4073-9DA9-8A0AAD767BFA}">
      <dgm:prSet/>
      <dgm:spPr/>
      <dgm:t>
        <a:bodyPr/>
        <a:lstStyle/>
        <a:p>
          <a:endParaRPr lang="en-US"/>
        </a:p>
      </dgm:t>
    </dgm:pt>
    <dgm:pt modelId="{F601BBBE-2BAC-40BC-80BF-8F49AE50EC90}">
      <dgm:prSet/>
      <dgm:spPr/>
      <dgm:t>
        <a:bodyPr/>
        <a:lstStyle/>
        <a:p>
          <a:r>
            <a:rPr lang="en-US" dirty="0"/>
            <a:t>Mise </a:t>
          </a:r>
          <a:r>
            <a:rPr lang="en-US" dirty="0" err="1"/>
            <a:t>en</a:t>
          </a:r>
          <a:r>
            <a:rPr lang="en-US" dirty="0"/>
            <a:t> oeuvre de </a:t>
          </a:r>
          <a:r>
            <a:rPr lang="en-US" dirty="0" err="1"/>
            <a:t>formule</a:t>
          </a:r>
          <a:r>
            <a:rPr lang="en-US" dirty="0"/>
            <a:t> DAX </a:t>
          </a:r>
        </a:p>
      </dgm:t>
    </dgm:pt>
    <dgm:pt modelId="{A4D01C68-4411-48A0-B702-D7729E6D18C2}" type="parTrans" cxnId="{F5183FC8-0B8A-4C99-94D2-8D84A1E8EDD5}">
      <dgm:prSet/>
      <dgm:spPr/>
      <dgm:t>
        <a:bodyPr/>
        <a:lstStyle/>
        <a:p>
          <a:endParaRPr lang="en-US"/>
        </a:p>
      </dgm:t>
    </dgm:pt>
    <dgm:pt modelId="{DC5B06BD-D260-4B2C-9D81-5367DB3FFECB}" type="sibTrans" cxnId="{F5183FC8-0B8A-4C99-94D2-8D84A1E8EDD5}">
      <dgm:prSet/>
      <dgm:spPr/>
      <dgm:t>
        <a:bodyPr/>
        <a:lstStyle/>
        <a:p>
          <a:endParaRPr lang="en-US"/>
        </a:p>
      </dgm:t>
    </dgm:pt>
    <dgm:pt modelId="{A2481AA1-B24F-41D5-B1BC-E3655640B517}">
      <dgm:prSet/>
      <dgm:spPr/>
      <dgm:t>
        <a:bodyPr/>
        <a:lstStyle/>
        <a:p>
          <a:r>
            <a:rPr lang="en-US" dirty="0"/>
            <a:t>=&gt;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Calcul</a:t>
          </a:r>
          <a:r>
            <a:rPr lang="en-US" dirty="0">
              <a:latin typeface="+mj-lt"/>
            </a:rPr>
            <a:t> du </a:t>
          </a:r>
          <a:r>
            <a:rPr lang="en-US" dirty="0" err="1">
              <a:latin typeface="+mj-lt"/>
            </a:rPr>
            <a:t>taux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urbain</a:t>
          </a:r>
          <a:r>
            <a:rPr lang="en-US" dirty="0">
              <a:latin typeface="+mj-lt"/>
            </a:rPr>
            <a:t> </a:t>
          </a:r>
        </a:p>
      </dgm:t>
    </dgm:pt>
    <dgm:pt modelId="{6238DEF1-B433-4AD3-BCA7-BCF92BFCDB5D}" type="parTrans" cxnId="{C5012AC1-42EF-43EF-A399-D700DBB181D1}">
      <dgm:prSet/>
      <dgm:spPr/>
      <dgm:t>
        <a:bodyPr/>
        <a:lstStyle/>
        <a:p>
          <a:endParaRPr lang="en-US"/>
        </a:p>
      </dgm:t>
    </dgm:pt>
    <dgm:pt modelId="{A09682C6-60AC-4475-B00E-F7D38CBEB778}" type="sibTrans" cxnId="{C5012AC1-42EF-43EF-A399-D700DBB181D1}">
      <dgm:prSet/>
      <dgm:spPr/>
      <dgm:t>
        <a:bodyPr/>
        <a:lstStyle/>
        <a:p>
          <a:endParaRPr lang="en-US"/>
        </a:p>
      </dgm:t>
    </dgm:pt>
    <dgm:pt modelId="{1B5E251F-2668-4D5C-B27E-D677735F1D9F}">
      <dgm:prSet phldr="0"/>
      <dgm:spPr/>
      <dgm:t>
        <a:bodyPr/>
        <a:lstStyle/>
        <a:p>
          <a:pPr rtl="0"/>
          <a:r>
            <a:rPr lang="en-US" dirty="0">
              <a:latin typeface="+mn-lt"/>
            </a:rPr>
            <a:t>Jointure entre table Population et RegionCountry </a:t>
          </a:r>
        </a:p>
      </dgm:t>
    </dgm:pt>
    <dgm:pt modelId="{4E7832DB-D459-4CFE-98D1-E2E03098F58B}" type="parTrans" cxnId="{289753C2-C681-4AD2-88CC-4C658481C702}">
      <dgm:prSet/>
      <dgm:spPr/>
      <dgm:t>
        <a:bodyPr/>
        <a:lstStyle/>
        <a:p>
          <a:endParaRPr lang="fr-FR"/>
        </a:p>
      </dgm:t>
    </dgm:pt>
    <dgm:pt modelId="{766962EA-7140-4521-8AEF-68B1A3AD9A95}" type="sibTrans" cxnId="{289753C2-C681-4AD2-88CC-4C658481C702}">
      <dgm:prSet/>
      <dgm:spPr/>
      <dgm:t>
        <a:bodyPr/>
        <a:lstStyle/>
        <a:p>
          <a:endParaRPr lang="fr-FR"/>
        </a:p>
      </dgm:t>
    </dgm:pt>
    <dgm:pt modelId="{6F6B616F-DEF3-441C-AEB3-6258A8738615}">
      <dgm:prSet phldr="0"/>
      <dgm:spPr/>
      <dgm:t>
        <a:bodyPr/>
        <a:lstStyle/>
        <a:p>
          <a:pPr rtl="0"/>
          <a:r>
            <a:rPr lang="en-US" dirty="0">
              <a:latin typeface="Trade Gothic Next Cond"/>
            </a:rPr>
            <a:t>=&gt; Tous les continents dans la table Population</a:t>
          </a:r>
        </a:p>
      </dgm:t>
    </dgm:pt>
    <dgm:pt modelId="{3B339D63-8F7E-4073-8B30-AC1D02F1A6D5}" type="parTrans" cxnId="{78BDF139-9F38-4E8F-BB06-59987C42D206}">
      <dgm:prSet/>
      <dgm:spPr/>
      <dgm:t>
        <a:bodyPr/>
        <a:lstStyle/>
        <a:p>
          <a:endParaRPr lang="fr-FR"/>
        </a:p>
      </dgm:t>
    </dgm:pt>
    <dgm:pt modelId="{254C0EDA-AF28-4672-9306-57DD5F11508D}" type="sibTrans" cxnId="{78BDF139-9F38-4E8F-BB06-59987C42D206}">
      <dgm:prSet/>
      <dgm:spPr/>
      <dgm:t>
        <a:bodyPr/>
        <a:lstStyle/>
        <a:p>
          <a:endParaRPr lang="fr-FR"/>
        </a:p>
      </dgm:t>
    </dgm:pt>
    <dgm:pt modelId="{34F11D41-D74B-45CE-8F3A-B7A0E9DD55CC}" type="pres">
      <dgm:prSet presAssocID="{C42A1885-6497-4CAA-B8BD-E53F2B61CF12}" presName="linear" presStyleCnt="0">
        <dgm:presLayoutVars>
          <dgm:animLvl val="lvl"/>
          <dgm:resizeHandles val="exact"/>
        </dgm:presLayoutVars>
      </dgm:prSet>
      <dgm:spPr/>
    </dgm:pt>
    <dgm:pt modelId="{0657A219-BD3F-48B7-ADE2-1F43CF027D22}" type="pres">
      <dgm:prSet presAssocID="{4FE562C4-981A-46B7-A5E3-7E52236CED7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1F1F249-3552-4713-B4A8-F551BCC6172D}" type="pres">
      <dgm:prSet presAssocID="{971AC80E-0CA5-4CF9-AFFC-BB531192C7B0}" presName="spacer" presStyleCnt="0"/>
      <dgm:spPr/>
    </dgm:pt>
    <dgm:pt modelId="{2E41FC2C-14F4-4612-B9CA-410F3F5171A0}" type="pres">
      <dgm:prSet presAssocID="{F601BBBE-2BAC-40BC-80BF-8F49AE50EC9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818235D-4B13-4577-8EBF-4C0106D8C5B4}" type="pres">
      <dgm:prSet presAssocID="{DC5B06BD-D260-4B2C-9D81-5367DB3FFECB}" presName="spacer" presStyleCnt="0"/>
      <dgm:spPr/>
    </dgm:pt>
    <dgm:pt modelId="{F0E7D1A5-DDC0-46A1-823E-AE9AC7901BA9}" type="pres">
      <dgm:prSet presAssocID="{A2481AA1-B24F-41D5-B1BC-E3655640B51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49E2234-0EB9-408A-B2FB-F672824F3A44}" type="pres">
      <dgm:prSet presAssocID="{A09682C6-60AC-4475-B00E-F7D38CBEB778}" presName="spacer" presStyleCnt="0"/>
      <dgm:spPr/>
    </dgm:pt>
    <dgm:pt modelId="{D734C30A-BF67-4106-8C2C-F1CE0D4D82A0}" type="pres">
      <dgm:prSet presAssocID="{1B5E251F-2668-4D5C-B27E-D677735F1D9F}" presName="parentText" presStyleLbl="node1" presStyleIdx="3" presStyleCnt="5" custLinFactNeighborX="-21817" custLinFactNeighborY="-34711">
        <dgm:presLayoutVars>
          <dgm:chMax val="0"/>
          <dgm:bulletEnabled val="1"/>
        </dgm:presLayoutVars>
      </dgm:prSet>
      <dgm:spPr/>
    </dgm:pt>
    <dgm:pt modelId="{2A225FA6-7A8A-49A1-8FD7-1B260788FBEB}" type="pres">
      <dgm:prSet presAssocID="{766962EA-7140-4521-8AEF-68B1A3AD9A95}" presName="spacer" presStyleCnt="0"/>
      <dgm:spPr/>
    </dgm:pt>
    <dgm:pt modelId="{61DA887C-20AA-4DB0-8C19-01155274932E}" type="pres">
      <dgm:prSet presAssocID="{6F6B616F-DEF3-441C-AEB3-6258A873861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E463330-4D75-46FE-8185-4F784F559DDA}" type="presOf" srcId="{F601BBBE-2BAC-40BC-80BF-8F49AE50EC90}" destId="{2E41FC2C-14F4-4612-B9CA-410F3F5171A0}" srcOrd="0" destOrd="0" presId="urn:microsoft.com/office/officeart/2005/8/layout/vList2"/>
    <dgm:cxn modelId="{78BDF139-9F38-4E8F-BB06-59987C42D206}" srcId="{C42A1885-6497-4CAA-B8BD-E53F2B61CF12}" destId="{6F6B616F-DEF3-441C-AEB3-6258A8738615}" srcOrd="4" destOrd="0" parTransId="{3B339D63-8F7E-4073-8B30-AC1D02F1A6D5}" sibTransId="{254C0EDA-AF28-4672-9306-57DD5F11508D}"/>
    <dgm:cxn modelId="{5CA2BB42-5CD3-4C0F-B2B4-9850CDECA206}" type="presOf" srcId="{6F6B616F-DEF3-441C-AEB3-6258A8738615}" destId="{61DA887C-20AA-4DB0-8C19-01155274932E}" srcOrd="0" destOrd="0" presId="urn:microsoft.com/office/officeart/2005/8/layout/vList2"/>
    <dgm:cxn modelId="{A5CA4377-A085-4722-A1EE-71133D41B70B}" type="presOf" srcId="{A2481AA1-B24F-41D5-B1BC-E3655640B517}" destId="{F0E7D1A5-DDC0-46A1-823E-AE9AC7901BA9}" srcOrd="0" destOrd="0" presId="urn:microsoft.com/office/officeart/2005/8/layout/vList2"/>
    <dgm:cxn modelId="{4A74A687-2CCA-4073-9DA9-8A0AAD767BFA}" srcId="{C42A1885-6497-4CAA-B8BD-E53F2B61CF12}" destId="{4FE562C4-981A-46B7-A5E3-7E52236CED7F}" srcOrd="0" destOrd="0" parTransId="{480B63DC-4343-4BFE-8064-D77DA8E30345}" sibTransId="{971AC80E-0CA5-4CF9-AFFC-BB531192C7B0}"/>
    <dgm:cxn modelId="{9DC32AAF-0D3C-4CAE-A117-01A61B297A37}" type="presOf" srcId="{C42A1885-6497-4CAA-B8BD-E53F2B61CF12}" destId="{34F11D41-D74B-45CE-8F3A-B7A0E9DD55CC}" srcOrd="0" destOrd="0" presId="urn:microsoft.com/office/officeart/2005/8/layout/vList2"/>
    <dgm:cxn modelId="{C5012AC1-42EF-43EF-A399-D700DBB181D1}" srcId="{C42A1885-6497-4CAA-B8BD-E53F2B61CF12}" destId="{A2481AA1-B24F-41D5-B1BC-E3655640B517}" srcOrd="2" destOrd="0" parTransId="{6238DEF1-B433-4AD3-BCA7-BCF92BFCDB5D}" sibTransId="{A09682C6-60AC-4475-B00E-F7D38CBEB778}"/>
    <dgm:cxn modelId="{289753C2-C681-4AD2-88CC-4C658481C702}" srcId="{C42A1885-6497-4CAA-B8BD-E53F2B61CF12}" destId="{1B5E251F-2668-4D5C-B27E-D677735F1D9F}" srcOrd="3" destOrd="0" parTransId="{4E7832DB-D459-4CFE-98D1-E2E03098F58B}" sibTransId="{766962EA-7140-4521-8AEF-68B1A3AD9A95}"/>
    <dgm:cxn modelId="{B8E142C3-FE48-40BE-9AA9-FB48FF934CB7}" type="presOf" srcId="{1B5E251F-2668-4D5C-B27E-D677735F1D9F}" destId="{D734C30A-BF67-4106-8C2C-F1CE0D4D82A0}" srcOrd="0" destOrd="0" presId="urn:microsoft.com/office/officeart/2005/8/layout/vList2"/>
    <dgm:cxn modelId="{638F63C4-EF13-43DC-A0BC-CA7E8957FDE6}" type="presOf" srcId="{4FE562C4-981A-46B7-A5E3-7E52236CED7F}" destId="{0657A219-BD3F-48B7-ADE2-1F43CF027D22}" srcOrd="0" destOrd="0" presId="urn:microsoft.com/office/officeart/2005/8/layout/vList2"/>
    <dgm:cxn modelId="{F5183FC8-0B8A-4C99-94D2-8D84A1E8EDD5}" srcId="{C42A1885-6497-4CAA-B8BD-E53F2B61CF12}" destId="{F601BBBE-2BAC-40BC-80BF-8F49AE50EC90}" srcOrd="1" destOrd="0" parTransId="{A4D01C68-4411-48A0-B702-D7729E6D18C2}" sibTransId="{DC5B06BD-D260-4B2C-9D81-5367DB3FFECB}"/>
    <dgm:cxn modelId="{DB8F9828-B674-4CE7-B758-26E598D0E04F}" type="presParOf" srcId="{34F11D41-D74B-45CE-8F3A-B7A0E9DD55CC}" destId="{0657A219-BD3F-48B7-ADE2-1F43CF027D22}" srcOrd="0" destOrd="0" presId="urn:microsoft.com/office/officeart/2005/8/layout/vList2"/>
    <dgm:cxn modelId="{E3022F7C-5E70-4C51-B295-8F7BE0015858}" type="presParOf" srcId="{34F11D41-D74B-45CE-8F3A-B7A0E9DD55CC}" destId="{71F1F249-3552-4713-B4A8-F551BCC6172D}" srcOrd="1" destOrd="0" presId="urn:microsoft.com/office/officeart/2005/8/layout/vList2"/>
    <dgm:cxn modelId="{F1EAC46E-E6E4-43D7-8BF6-14EB0866C0E1}" type="presParOf" srcId="{34F11D41-D74B-45CE-8F3A-B7A0E9DD55CC}" destId="{2E41FC2C-14F4-4612-B9CA-410F3F5171A0}" srcOrd="2" destOrd="0" presId="urn:microsoft.com/office/officeart/2005/8/layout/vList2"/>
    <dgm:cxn modelId="{DB263F03-92D7-4C0D-BF04-6E31CFC39FE8}" type="presParOf" srcId="{34F11D41-D74B-45CE-8F3A-B7A0E9DD55CC}" destId="{8818235D-4B13-4577-8EBF-4C0106D8C5B4}" srcOrd="3" destOrd="0" presId="urn:microsoft.com/office/officeart/2005/8/layout/vList2"/>
    <dgm:cxn modelId="{8EE10816-A5ED-4D32-8D88-E0DEE45D0777}" type="presParOf" srcId="{34F11D41-D74B-45CE-8F3A-B7A0E9DD55CC}" destId="{F0E7D1A5-DDC0-46A1-823E-AE9AC7901BA9}" srcOrd="4" destOrd="0" presId="urn:microsoft.com/office/officeart/2005/8/layout/vList2"/>
    <dgm:cxn modelId="{BE9CFE66-C497-4CCF-9E02-25758E3ADEDC}" type="presParOf" srcId="{34F11D41-D74B-45CE-8F3A-B7A0E9DD55CC}" destId="{649E2234-0EB9-408A-B2FB-F672824F3A44}" srcOrd="5" destOrd="0" presId="urn:microsoft.com/office/officeart/2005/8/layout/vList2"/>
    <dgm:cxn modelId="{7F3CE03E-CD5D-4544-B093-4253333C0F23}" type="presParOf" srcId="{34F11D41-D74B-45CE-8F3A-B7A0E9DD55CC}" destId="{D734C30A-BF67-4106-8C2C-F1CE0D4D82A0}" srcOrd="6" destOrd="0" presId="urn:microsoft.com/office/officeart/2005/8/layout/vList2"/>
    <dgm:cxn modelId="{3C165ABE-74D4-4D36-BCC5-AEE78B2FF4D6}" type="presParOf" srcId="{34F11D41-D74B-45CE-8F3A-B7A0E9DD55CC}" destId="{2A225FA6-7A8A-49A1-8FD7-1B260788FBEB}" srcOrd="7" destOrd="0" presId="urn:microsoft.com/office/officeart/2005/8/layout/vList2"/>
    <dgm:cxn modelId="{B09614D5-C240-457B-A82B-626CCA7D570A}" type="presParOf" srcId="{34F11D41-D74B-45CE-8F3A-B7A0E9DD55CC}" destId="{61DA887C-20AA-4DB0-8C19-01155274932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99CE8-D3C2-445E-B4DA-73048D6BCCDA}">
      <dsp:nvSpPr>
        <dsp:cNvPr id="0" name=""/>
        <dsp:cNvSpPr/>
      </dsp:nvSpPr>
      <dsp:spPr>
        <a:xfrm>
          <a:off x="0" y="2299536"/>
          <a:ext cx="9237662" cy="1508745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Réalisation d'un tableau de bord présentant une vue globale de l’accès à l’eau potable dans le monde pour cibler le pays d'intervention </a:t>
          </a:r>
        </a:p>
      </dsp:txBody>
      <dsp:txXfrm>
        <a:off x="0" y="2299536"/>
        <a:ext cx="9237662" cy="1508745"/>
      </dsp:txXfrm>
    </dsp:sp>
    <dsp:sp modelId="{6A91A0C9-BDCF-4D73-869B-21C6968F7329}">
      <dsp:nvSpPr>
        <dsp:cNvPr id="0" name=""/>
        <dsp:cNvSpPr/>
      </dsp:nvSpPr>
      <dsp:spPr>
        <a:xfrm rot="10800000">
          <a:off x="0" y="1718"/>
          <a:ext cx="9237662" cy="2320449"/>
        </a:xfrm>
        <a:prstGeom prst="upArrowCallout">
          <a:avLst/>
        </a:prstGeom>
        <a:solidFill>
          <a:schemeClr val="accent2">
            <a:shade val="80000"/>
            <a:hueOff val="220308"/>
            <a:satOff val="-46168"/>
            <a:lumOff val="363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Consultant Data Analyst auprès de DWFA</a:t>
          </a:r>
        </a:p>
      </dsp:txBody>
      <dsp:txXfrm rot="10800000">
        <a:off x="0" y="1718"/>
        <a:ext cx="9237662" cy="1507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09FFB-9F2A-4A0E-A79E-220A4DF951A0}">
      <dsp:nvSpPr>
        <dsp:cNvPr id="0" name=""/>
        <dsp:cNvSpPr/>
      </dsp:nvSpPr>
      <dsp:spPr>
        <a:xfrm>
          <a:off x="0" y="56015"/>
          <a:ext cx="4572000" cy="701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Import 5 </a:t>
          </a:r>
          <a:r>
            <a:rPr lang="en-US" sz="1800" kern="1200" dirty="0" err="1"/>
            <a:t>fichiers</a:t>
          </a:r>
          <a:r>
            <a:rPr lang="en-US" sz="1800" kern="1200" dirty="0"/>
            <a:t> CSV</a:t>
          </a:r>
        </a:p>
      </dsp:txBody>
      <dsp:txXfrm>
        <a:off x="34247" y="90262"/>
        <a:ext cx="4503506" cy="633067"/>
      </dsp:txXfrm>
    </dsp:sp>
    <dsp:sp modelId="{E391FE2D-CE7D-4796-9EBC-F2F90C2EA4B0}">
      <dsp:nvSpPr>
        <dsp:cNvPr id="0" name=""/>
        <dsp:cNvSpPr/>
      </dsp:nvSpPr>
      <dsp:spPr>
        <a:xfrm>
          <a:off x="0" y="809416"/>
          <a:ext cx="4572000" cy="701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Utilisation de Power Query :</a:t>
          </a:r>
        </a:p>
      </dsp:txBody>
      <dsp:txXfrm>
        <a:off x="34247" y="843663"/>
        <a:ext cx="4503506" cy="633067"/>
      </dsp:txXfrm>
    </dsp:sp>
    <dsp:sp modelId="{1301BB33-BD81-42D9-A63F-4EB89C0F3A5F}">
      <dsp:nvSpPr>
        <dsp:cNvPr id="0" name=""/>
        <dsp:cNvSpPr/>
      </dsp:nvSpPr>
      <dsp:spPr>
        <a:xfrm>
          <a:off x="0" y="1562818"/>
          <a:ext cx="4572000" cy="701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Premiere ligne en tête de colonne</a:t>
          </a:r>
        </a:p>
      </dsp:txBody>
      <dsp:txXfrm>
        <a:off x="34247" y="1597065"/>
        <a:ext cx="4503506" cy="633067"/>
      </dsp:txXfrm>
    </dsp:sp>
    <dsp:sp modelId="{479E31F7-E6DC-4459-AD53-FA29B92C9FD5}">
      <dsp:nvSpPr>
        <dsp:cNvPr id="0" name=""/>
        <dsp:cNvSpPr/>
      </dsp:nvSpPr>
      <dsp:spPr>
        <a:xfrm>
          <a:off x="0" y="2316219"/>
          <a:ext cx="4572000" cy="701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Verification du type de données</a:t>
          </a:r>
        </a:p>
      </dsp:txBody>
      <dsp:txXfrm>
        <a:off x="34247" y="2350466"/>
        <a:ext cx="4503506" cy="633067"/>
      </dsp:txXfrm>
    </dsp:sp>
    <dsp:sp modelId="{C4EBBF75-B7F7-44A0-AB9D-3825900F12A7}">
      <dsp:nvSpPr>
        <dsp:cNvPr id="0" name=""/>
        <dsp:cNvSpPr/>
      </dsp:nvSpPr>
      <dsp:spPr>
        <a:xfrm>
          <a:off x="0" y="3069620"/>
          <a:ext cx="4572000" cy="701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Conversion du type de donnees si besoin</a:t>
          </a:r>
        </a:p>
      </dsp:txBody>
      <dsp:txXfrm>
        <a:off x="34247" y="3103867"/>
        <a:ext cx="4503506" cy="633067"/>
      </dsp:txXfrm>
    </dsp:sp>
    <dsp:sp modelId="{0112395F-5819-4D85-9CF4-5C788E637751}">
      <dsp:nvSpPr>
        <dsp:cNvPr id="0" name=""/>
        <dsp:cNvSpPr/>
      </dsp:nvSpPr>
      <dsp:spPr>
        <a:xfrm>
          <a:off x="0" y="3823021"/>
          <a:ext cx="4572000" cy="701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Verification des doublons pays / population</a:t>
          </a:r>
        </a:p>
      </dsp:txBody>
      <dsp:txXfrm>
        <a:off x="34247" y="3857268"/>
        <a:ext cx="4503506" cy="633067"/>
      </dsp:txXfrm>
    </dsp:sp>
    <dsp:sp modelId="{53A04556-C77C-41C9-9796-BE87D28A3F7F}">
      <dsp:nvSpPr>
        <dsp:cNvPr id="0" name=""/>
        <dsp:cNvSpPr/>
      </dsp:nvSpPr>
      <dsp:spPr>
        <a:xfrm>
          <a:off x="0" y="4576423"/>
          <a:ext cx="4572000" cy="701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Renommer les differentes tables et composantes pour faciliter le traitement</a:t>
          </a:r>
        </a:p>
      </dsp:txBody>
      <dsp:txXfrm>
        <a:off x="34247" y="4610670"/>
        <a:ext cx="4503506" cy="6330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7A219-BD3F-48B7-ADE2-1F43CF027D22}">
      <dsp:nvSpPr>
        <dsp:cNvPr id="0" name=""/>
        <dsp:cNvSpPr/>
      </dsp:nvSpPr>
      <dsp:spPr>
        <a:xfrm>
          <a:off x="0" y="64769"/>
          <a:ext cx="9237662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Ajout</a:t>
          </a:r>
          <a:r>
            <a:rPr lang="en-US" sz="2800" kern="1200" dirty="0"/>
            <a:t> de </a:t>
          </a:r>
          <a:r>
            <a:rPr lang="en-US" sz="2800" kern="1200" dirty="0" err="1"/>
            <a:t>colonnes</a:t>
          </a:r>
          <a:r>
            <a:rPr lang="en-US" sz="2800" kern="1200" dirty="0"/>
            <a:t> </a:t>
          </a:r>
          <a:r>
            <a:rPr lang="en-US" sz="2800" kern="1200" dirty="0" err="1"/>
            <a:t>conditionnelles</a:t>
          </a:r>
          <a:r>
            <a:rPr lang="en-US" sz="2800" kern="1200" dirty="0"/>
            <a:t> sur table Population </a:t>
          </a:r>
        </a:p>
      </dsp:txBody>
      <dsp:txXfrm>
        <a:off x="32784" y="97553"/>
        <a:ext cx="9172094" cy="606012"/>
      </dsp:txXfrm>
    </dsp:sp>
    <dsp:sp modelId="{2E41FC2C-14F4-4612-B9CA-410F3F5171A0}">
      <dsp:nvSpPr>
        <dsp:cNvPr id="0" name=""/>
        <dsp:cNvSpPr/>
      </dsp:nvSpPr>
      <dsp:spPr>
        <a:xfrm>
          <a:off x="0" y="816990"/>
          <a:ext cx="9237662" cy="671580"/>
        </a:xfrm>
        <a:prstGeom prst="roundRect">
          <a:avLst/>
        </a:prstGeom>
        <a:solidFill>
          <a:schemeClr val="accent5">
            <a:hueOff val="-1206256"/>
            <a:satOff val="-3356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Mise </a:t>
          </a:r>
          <a:r>
            <a:rPr lang="en-US" sz="2800" kern="1200" dirty="0" err="1"/>
            <a:t>en</a:t>
          </a:r>
          <a:r>
            <a:rPr lang="en-US" sz="2800" kern="1200" dirty="0"/>
            <a:t> oeuvre de </a:t>
          </a:r>
          <a:r>
            <a:rPr lang="en-US" sz="2800" kern="1200" dirty="0" err="1"/>
            <a:t>formule</a:t>
          </a:r>
          <a:r>
            <a:rPr lang="en-US" sz="2800" kern="1200" dirty="0"/>
            <a:t> DAX </a:t>
          </a:r>
        </a:p>
      </dsp:txBody>
      <dsp:txXfrm>
        <a:off x="32784" y="849774"/>
        <a:ext cx="9172094" cy="606012"/>
      </dsp:txXfrm>
    </dsp:sp>
    <dsp:sp modelId="{F0E7D1A5-DDC0-46A1-823E-AE9AC7901BA9}">
      <dsp:nvSpPr>
        <dsp:cNvPr id="0" name=""/>
        <dsp:cNvSpPr/>
      </dsp:nvSpPr>
      <dsp:spPr>
        <a:xfrm>
          <a:off x="0" y="1569210"/>
          <a:ext cx="9237662" cy="671580"/>
        </a:xfrm>
        <a:prstGeom prst="roundRect">
          <a:avLst/>
        </a:prstGeom>
        <a:solidFill>
          <a:schemeClr val="accent5">
            <a:hueOff val="-2412513"/>
            <a:satOff val="-671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=&gt;</a:t>
          </a:r>
          <a:r>
            <a:rPr lang="en-US" sz="2800" kern="1200" dirty="0">
              <a:latin typeface="+mj-lt"/>
            </a:rPr>
            <a:t> </a:t>
          </a:r>
          <a:r>
            <a:rPr lang="en-US" sz="2800" kern="1200" dirty="0" err="1">
              <a:latin typeface="+mj-lt"/>
            </a:rPr>
            <a:t>Calcul</a:t>
          </a:r>
          <a:r>
            <a:rPr lang="en-US" sz="2800" kern="1200" dirty="0">
              <a:latin typeface="+mj-lt"/>
            </a:rPr>
            <a:t> du </a:t>
          </a:r>
          <a:r>
            <a:rPr lang="en-US" sz="2800" kern="1200" dirty="0" err="1">
              <a:latin typeface="+mj-lt"/>
            </a:rPr>
            <a:t>taux</a:t>
          </a:r>
          <a:r>
            <a:rPr lang="en-US" sz="2800" kern="1200" dirty="0">
              <a:latin typeface="+mj-lt"/>
            </a:rPr>
            <a:t> </a:t>
          </a:r>
          <a:r>
            <a:rPr lang="en-US" sz="2800" kern="1200" dirty="0" err="1">
              <a:latin typeface="+mj-lt"/>
            </a:rPr>
            <a:t>urbain</a:t>
          </a:r>
          <a:r>
            <a:rPr lang="en-US" sz="2800" kern="1200" dirty="0">
              <a:latin typeface="+mj-lt"/>
            </a:rPr>
            <a:t> </a:t>
          </a:r>
        </a:p>
      </dsp:txBody>
      <dsp:txXfrm>
        <a:off x="32784" y="1601994"/>
        <a:ext cx="9172094" cy="606012"/>
      </dsp:txXfrm>
    </dsp:sp>
    <dsp:sp modelId="{D734C30A-BF67-4106-8C2C-F1CE0D4D82A0}">
      <dsp:nvSpPr>
        <dsp:cNvPr id="0" name=""/>
        <dsp:cNvSpPr/>
      </dsp:nvSpPr>
      <dsp:spPr>
        <a:xfrm>
          <a:off x="0" y="2293439"/>
          <a:ext cx="9237662" cy="671580"/>
        </a:xfrm>
        <a:prstGeom prst="roundRect">
          <a:avLst/>
        </a:prstGeom>
        <a:solidFill>
          <a:schemeClr val="accent5">
            <a:hueOff val="-3618769"/>
            <a:satOff val="-10069"/>
            <a:lumOff val="17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Jointure entre table Population et RegionCountry </a:t>
          </a:r>
        </a:p>
      </dsp:txBody>
      <dsp:txXfrm>
        <a:off x="32784" y="2326223"/>
        <a:ext cx="9172094" cy="606012"/>
      </dsp:txXfrm>
    </dsp:sp>
    <dsp:sp modelId="{61DA887C-20AA-4DB0-8C19-01155274932E}">
      <dsp:nvSpPr>
        <dsp:cNvPr id="0" name=""/>
        <dsp:cNvSpPr/>
      </dsp:nvSpPr>
      <dsp:spPr>
        <a:xfrm>
          <a:off x="0" y="3073650"/>
          <a:ext cx="9237662" cy="671580"/>
        </a:xfrm>
        <a:prstGeom prst="roundRect">
          <a:avLst/>
        </a:prstGeom>
        <a:solidFill>
          <a:schemeClr val="accent5">
            <a:hueOff val="-4825026"/>
            <a:satOff val="-13425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rade Gothic Next Cond"/>
            </a:rPr>
            <a:t>=&gt; Tous les continents dans la table Population</a:t>
          </a:r>
        </a:p>
      </dsp:txBody>
      <dsp:txXfrm>
        <a:off x="32784" y="3106434"/>
        <a:ext cx="9172094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8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3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5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7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6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7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8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1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7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1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4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3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e.ual.es/revision-de-la-directiva-sobre-el-agua-potable-legislacion-de-la-ue-en-curso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ileex.xyz/quantite-eau-boir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ONU" TargetMode="External"/><Relationship Id="rId3" Type="http://schemas.openxmlformats.org/officeDocument/2006/relationships/hyperlink" Target="https://stileex.xyz/jirama/" TargetMode="External"/><Relationship Id="rId7" Type="http://schemas.openxmlformats.org/officeDocument/2006/relationships/hyperlink" Target="https://fr.wikipedia.org/wiki/Droit_fondamenta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2010" TargetMode="External"/><Relationship Id="rId5" Type="http://schemas.openxmlformats.org/officeDocument/2006/relationships/hyperlink" Target="https://fr.wikipedia.org/wiki/Juillet_2010" TargetMode="External"/><Relationship Id="rId4" Type="http://schemas.openxmlformats.org/officeDocument/2006/relationships/hyperlink" Target="https://fr.wikipedia.org/wiki/28_juillet" TargetMode="External"/><Relationship Id="rId9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9641E009-F349-B30F-33D3-4DE012A594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449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7B080E6-308F-4DD8-A448-707DFB83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523999"/>
            <a:ext cx="7620000" cy="1905001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Faites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étude sur </a:t>
            </a:r>
            <a:r>
              <a:rPr lang="en-US" dirty="0" err="1"/>
              <a:t>l'eau</a:t>
            </a:r>
            <a:r>
              <a:rPr lang="en-US" dirty="0"/>
              <a:t> potable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1612" y="4161329"/>
            <a:ext cx="7714388" cy="117267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Projet</a:t>
            </a:r>
            <a:r>
              <a:rPr lang="en-US" dirty="0">
                <a:solidFill>
                  <a:srgbClr val="FFFFFF"/>
                </a:solidFill>
              </a:rPr>
              <a:t> 8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3228" y="3795164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8035D-C65D-1817-E875-70F5E0B3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/>
              <a:t>Action sur les donnees 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5729DA19-C0D0-E04C-4FC6-28B48F4C0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232867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0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dgm id="{0657A219-BD3F-48B7-ADE2-1F43CF027D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graphicEl>
                                              <a:dgm id="{0657A219-BD3F-48B7-ADE2-1F43CF027D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dgm id="{2E41FC2C-14F4-4612-B9CA-410F3F517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graphicEl>
                                              <a:dgm id="{2E41FC2C-14F4-4612-B9CA-410F3F5171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dgm id="{F0E7D1A5-DDC0-46A1-823E-AE9AC7901B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>
                                            <p:graphicEl>
                                              <a:dgm id="{F0E7D1A5-DDC0-46A1-823E-AE9AC7901B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dgm id="{D734C30A-BF67-4106-8C2C-F1CE0D4D82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>
                                            <p:graphicEl>
                                              <a:dgm id="{D734C30A-BF67-4106-8C2C-F1CE0D4D82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dgm id="{61DA887C-20AA-4DB0-8C19-0115527493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>
                                            <p:graphicEl>
                                              <a:dgm id="{61DA887C-20AA-4DB0-8C19-0115527493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outdoor, sky, water, yellow&#10;&#10;Description automatically generated">
            <a:extLst>
              <a:ext uri="{FF2B5EF4-FFF2-40B4-BE49-F238E27FC236}">
                <a16:creationId xmlns:a16="http://schemas.microsoft.com/office/drawing/2014/main" id="{44EE02CF-8685-116C-FE9D-D75FEC369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32" b="14930"/>
          <a:stretch/>
        </p:blipFill>
        <p:spPr>
          <a:xfrm>
            <a:off x="20" y="2520"/>
            <a:ext cx="12191980" cy="685548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7BC6B26-E928-32BB-9E2B-E7639EEE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19">
            <a:extLst>
              <a:ext uri="{FF2B5EF4-FFF2-40B4-BE49-F238E27FC236}">
                <a16:creationId xmlns:a16="http://schemas.microsoft.com/office/drawing/2014/main" id="{9137C312-4FB9-F1EA-8D6B-86C7D95AB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55" y="2743200"/>
            <a:ext cx="7955077" cy="3352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</a:rPr>
              <a:t>La population </a:t>
            </a:r>
            <a:r>
              <a:rPr lang="en-US" dirty="0" err="1">
                <a:solidFill>
                  <a:srgbClr val="FFFFFF"/>
                </a:solidFill>
              </a:rPr>
              <a:t>mondiale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est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constante</a:t>
            </a:r>
            <a:r>
              <a:rPr lang="en-US" dirty="0">
                <a:solidFill>
                  <a:srgbClr val="FFFFFF"/>
                </a:solidFill>
              </a:rPr>
              <a:t> evolution </a:t>
            </a:r>
            <a:r>
              <a:rPr lang="en-US" dirty="0" err="1">
                <a:solidFill>
                  <a:srgbClr val="FFFFFF"/>
                </a:solidFill>
              </a:rPr>
              <a:t>mais</a:t>
            </a:r>
            <a:r>
              <a:rPr lang="en-US" dirty="0">
                <a:solidFill>
                  <a:srgbClr val="FFFFFF"/>
                </a:solidFill>
              </a:rPr>
              <a:t> les </a:t>
            </a:r>
            <a:r>
              <a:rPr lang="en-US" dirty="0" err="1">
                <a:solidFill>
                  <a:srgbClr val="FFFFFF"/>
                </a:solidFill>
              </a:rPr>
              <a:t>problèmes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liès</a:t>
            </a:r>
            <a:r>
              <a:rPr lang="en-US" dirty="0">
                <a:solidFill>
                  <a:srgbClr val="FFFFFF"/>
                </a:solidFill>
              </a:rPr>
              <a:t> à </a:t>
            </a:r>
            <a:r>
              <a:rPr lang="en-US" dirty="0" err="1">
                <a:solidFill>
                  <a:srgbClr val="FFFFFF"/>
                </a:solidFill>
              </a:rPr>
              <a:t>l'eau</a:t>
            </a:r>
            <a:r>
              <a:rPr lang="en-US" dirty="0">
                <a:solidFill>
                  <a:srgbClr val="FFFFFF"/>
                </a:solidFill>
              </a:rPr>
              <a:t> tendent </a:t>
            </a:r>
            <a:r>
              <a:rPr lang="en-US" dirty="0" err="1">
                <a:solidFill>
                  <a:srgbClr val="FFFFFF"/>
                </a:solidFill>
              </a:rPr>
              <a:t>vers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une</a:t>
            </a:r>
            <a:r>
              <a:rPr lang="en-US" dirty="0">
                <a:solidFill>
                  <a:srgbClr val="FFFFFF"/>
                </a:solidFill>
              </a:rPr>
              <a:t> amelioration , il </a:t>
            </a:r>
            <a:r>
              <a:rPr lang="en-US" dirty="0" err="1">
                <a:solidFill>
                  <a:srgbClr val="FFFFFF"/>
                </a:solidFill>
              </a:rPr>
              <a:t>demeure</a:t>
            </a:r>
            <a:r>
              <a:rPr lang="en-US" dirty="0">
                <a:solidFill>
                  <a:srgbClr val="FFFFFF"/>
                </a:solidFill>
              </a:rPr>
              <a:t> encore trop de </a:t>
            </a:r>
            <a:r>
              <a:rPr lang="en-US" dirty="0" err="1">
                <a:solidFill>
                  <a:srgbClr val="FFFFFF"/>
                </a:solidFill>
              </a:rPr>
              <a:t>personnes</a:t>
            </a:r>
            <a:r>
              <a:rPr lang="en-US" dirty="0">
                <a:solidFill>
                  <a:srgbClr val="FFFFFF"/>
                </a:solidFill>
              </a:rPr>
              <a:t> qui </a:t>
            </a:r>
            <a:r>
              <a:rPr lang="en-US" dirty="0" err="1">
                <a:solidFill>
                  <a:srgbClr val="FFFFFF"/>
                </a:solidFill>
              </a:rPr>
              <a:t>n'ont</a:t>
            </a:r>
            <a:r>
              <a:rPr lang="en-US" dirty="0">
                <a:solidFill>
                  <a:srgbClr val="FFFFFF"/>
                </a:solidFill>
              </a:rPr>
              <a:t> pas </a:t>
            </a:r>
            <a:r>
              <a:rPr lang="en-US" dirty="0" err="1">
                <a:solidFill>
                  <a:srgbClr val="FFFFFF"/>
                </a:solidFill>
              </a:rPr>
              <a:t>accès</a:t>
            </a:r>
            <a:r>
              <a:rPr lang="en-US" dirty="0">
                <a:solidFill>
                  <a:srgbClr val="FFFFFF"/>
                </a:solidFill>
              </a:rPr>
              <a:t> à de </a:t>
            </a:r>
            <a:r>
              <a:rPr lang="en-US" dirty="0" err="1">
                <a:solidFill>
                  <a:srgbClr val="FFFFFF"/>
                </a:solidFill>
              </a:rPr>
              <a:t>l'eau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salubre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ou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décédent</a:t>
            </a:r>
            <a:r>
              <a:rPr lang="en-US" dirty="0">
                <a:solidFill>
                  <a:srgbClr val="FFFFFF"/>
                </a:solidFill>
              </a:rPr>
              <a:t> à cause de </a:t>
            </a:r>
            <a:r>
              <a:rPr lang="en-US" dirty="0" err="1">
                <a:solidFill>
                  <a:srgbClr val="FFFFFF"/>
                </a:solidFill>
              </a:rPr>
              <a:t>l'eau</a:t>
            </a:r>
            <a:r>
              <a:rPr lang="en-US" dirty="0">
                <a:solidFill>
                  <a:srgbClr val="FFFFFF"/>
                </a:solidFill>
              </a:rPr>
              <a:t> non potable.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</a:rPr>
              <a:t>De très </a:t>
            </a:r>
            <a:r>
              <a:rPr lang="en-US" dirty="0" err="1">
                <a:solidFill>
                  <a:srgbClr val="FFFFFF"/>
                </a:solidFill>
              </a:rPr>
              <a:t>grande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disparités</a:t>
            </a:r>
            <a:r>
              <a:rPr lang="en-US" dirty="0">
                <a:solidFill>
                  <a:srgbClr val="FFFFFF"/>
                </a:solidFill>
              </a:rPr>
              <a:t> continue à </a:t>
            </a:r>
            <a:r>
              <a:rPr lang="en-US" dirty="0" err="1">
                <a:solidFill>
                  <a:srgbClr val="FFFFFF"/>
                </a:solidFill>
              </a:rPr>
              <a:t>etre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présente</a:t>
            </a:r>
            <a:r>
              <a:rPr lang="en-US" dirty="0">
                <a:solidFill>
                  <a:srgbClr val="FFFFFF"/>
                </a:solidFill>
              </a:rPr>
              <a:t> entre des continents </a:t>
            </a:r>
            <a:r>
              <a:rPr lang="en-US" dirty="0" err="1">
                <a:solidFill>
                  <a:srgbClr val="FFFFFF"/>
                </a:solidFill>
              </a:rPr>
              <a:t>comme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l'Europe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l'Afrique</a:t>
            </a:r>
            <a:r>
              <a:rPr lang="en-US" dirty="0">
                <a:solidFill>
                  <a:srgbClr val="FFFFFF"/>
                </a:solidFill>
              </a:rPr>
              <a:t> , </a:t>
            </a:r>
            <a:r>
              <a:rPr lang="en-US" dirty="0" err="1">
                <a:solidFill>
                  <a:srgbClr val="FFFFFF"/>
                </a:solidFill>
              </a:rPr>
              <a:t>parfois</a:t>
            </a:r>
            <a:r>
              <a:rPr lang="en-US" dirty="0">
                <a:solidFill>
                  <a:srgbClr val="FFFFFF"/>
                </a:solidFill>
              </a:rPr>
              <a:t> des catastrophes </a:t>
            </a:r>
            <a:r>
              <a:rPr lang="en-US" dirty="0" err="1">
                <a:solidFill>
                  <a:srgbClr val="FFFFFF"/>
                </a:solidFill>
              </a:rPr>
              <a:t>naturelles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viennent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empirer</a:t>
            </a:r>
            <a:r>
              <a:rPr lang="en-US" dirty="0">
                <a:solidFill>
                  <a:srgbClr val="FFFFFF"/>
                </a:solidFill>
              </a:rPr>
              <a:t> les choses , et le </a:t>
            </a:r>
            <a:r>
              <a:rPr lang="en-US" dirty="0" err="1">
                <a:solidFill>
                  <a:srgbClr val="FFFFFF"/>
                </a:solidFill>
              </a:rPr>
              <a:t>seul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accès</a:t>
            </a:r>
            <a:r>
              <a:rPr lang="en-US" dirty="0">
                <a:solidFill>
                  <a:srgbClr val="FFFFFF"/>
                </a:solidFill>
              </a:rPr>
              <a:t> à </a:t>
            </a:r>
            <a:r>
              <a:rPr lang="en-US" dirty="0" err="1">
                <a:solidFill>
                  <a:srgbClr val="FFFFFF"/>
                </a:solidFill>
              </a:rPr>
              <a:t>l'eau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devient</a:t>
            </a:r>
            <a:r>
              <a:rPr lang="en-US" dirty="0">
                <a:solidFill>
                  <a:srgbClr val="FFFFFF"/>
                </a:solidFill>
              </a:rPr>
              <a:t> les </a:t>
            </a:r>
            <a:r>
              <a:rPr lang="en-US" dirty="0" err="1">
                <a:solidFill>
                  <a:srgbClr val="FFFFFF"/>
                </a:solidFill>
              </a:rPr>
              <a:t>bouteilles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d'eau</a:t>
            </a:r>
            <a:r>
              <a:rPr lang="en-US" dirty="0">
                <a:solidFill>
                  <a:srgbClr val="FFFFFF"/>
                </a:solidFill>
              </a:rPr>
              <a:t>  </a:t>
            </a:r>
            <a:r>
              <a:rPr lang="en-US" dirty="0" err="1">
                <a:solidFill>
                  <a:srgbClr val="FFFFFF"/>
                </a:solidFill>
              </a:rPr>
              <a:t>apportées</a:t>
            </a:r>
            <a:r>
              <a:rPr lang="en-US" dirty="0">
                <a:solidFill>
                  <a:srgbClr val="FFFFFF"/>
                </a:solidFill>
              </a:rPr>
              <a:t> par les ONG.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FFFF"/>
                </a:solidFill>
              </a:rPr>
              <a:t>l'Afrique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est</a:t>
            </a:r>
            <a:r>
              <a:rPr lang="en-US" dirty="0">
                <a:solidFill>
                  <a:srgbClr val="FFFFFF"/>
                </a:solidFill>
              </a:rPr>
              <a:t> le continent à </a:t>
            </a:r>
            <a:r>
              <a:rPr lang="en-US" dirty="0" err="1">
                <a:solidFill>
                  <a:srgbClr val="FFFFFF"/>
                </a:solidFill>
              </a:rPr>
              <a:t>cibler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puisque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sont</a:t>
            </a:r>
            <a:r>
              <a:rPr lang="en-US" dirty="0">
                <a:solidFill>
                  <a:srgbClr val="FFFFFF"/>
                </a:solidFill>
              </a:rPr>
              <a:t> les plus </a:t>
            </a:r>
            <a:r>
              <a:rPr lang="en-US" dirty="0" err="1">
                <a:solidFill>
                  <a:srgbClr val="FFFFFF"/>
                </a:solidFill>
              </a:rPr>
              <a:t>touchés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E3DDF-7562-3A7C-2570-D75A06A6B0F2}"/>
              </a:ext>
            </a:extLst>
          </p:cNvPr>
          <p:cNvSpPr txBox="1"/>
          <p:nvPr/>
        </p:nvSpPr>
        <p:spPr>
          <a:xfrm>
            <a:off x="9740686" y="6657945"/>
            <a:ext cx="245131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462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E7420-078E-E3C3-812E-AB5E0321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47481"/>
            <a:ext cx="4244341" cy="2532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Mise </a:t>
            </a:r>
            <a:r>
              <a:rPr lang="fr-FR" dirty="0"/>
              <a:t>en</a:t>
            </a:r>
            <a:r>
              <a:rPr lang="en-US" dirty="0"/>
              <a:t> </a:t>
            </a:r>
            <a:r>
              <a:rPr lang="fr-FR" dirty="0"/>
              <a:t>contexte</a:t>
            </a:r>
            <a:r>
              <a:rPr lang="en-US" dirty="0"/>
              <a:t> situation </a:t>
            </a:r>
            <a:r>
              <a:rPr lang="en-US" dirty="0" err="1"/>
              <a:t>mondiale</a:t>
            </a:r>
            <a:r>
              <a:rPr lang="en-US" dirty="0"/>
              <a:t> </a:t>
            </a:r>
            <a:r>
              <a:rPr lang="en-US" dirty="0" err="1"/>
              <a:t>eau</a:t>
            </a:r>
            <a:r>
              <a:rPr lang="en-US" dirty="0"/>
              <a:t> potable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901E06F-3BBF-A1EB-C14C-271170B39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7249" b="-2"/>
          <a:stretch/>
        </p:blipFill>
        <p:spPr>
          <a:xfrm>
            <a:off x="5979412" y="756110"/>
            <a:ext cx="5360306" cy="5360306"/>
          </a:xfrm>
          <a:custGeom>
            <a:avLst/>
            <a:gdLst/>
            <a:ahLst/>
            <a:cxnLst/>
            <a:rect l="l" t="t" r="r" b="b"/>
            <a:pathLst>
              <a:path w="5360306" h="5360306">
                <a:moveTo>
                  <a:pt x="2680153" y="0"/>
                </a:moveTo>
                <a:cubicBezTo>
                  <a:pt x="4160361" y="0"/>
                  <a:pt x="5360306" y="1199945"/>
                  <a:pt x="5360306" y="2680153"/>
                </a:cubicBezTo>
                <a:cubicBezTo>
                  <a:pt x="5360306" y="4160361"/>
                  <a:pt x="4160361" y="5360306"/>
                  <a:pt x="2680153" y="5360306"/>
                </a:cubicBezTo>
                <a:cubicBezTo>
                  <a:pt x="1199945" y="5360306"/>
                  <a:pt x="0" y="4160361"/>
                  <a:pt x="0" y="2680153"/>
                </a:cubicBezTo>
                <a:cubicBezTo>
                  <a:pt x="0" y="1199945"/>
                  <a:pt x="1199945" y="0"/>
                  <a:pt x="2680153" y="0"/>
                </a:cubicBezTo>
                <a:close/>
              </a:path>
            </a:pathLst>
          </a:cu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5099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70EC0E9-54BE-EEE9-BB02-984560CBC035}"/>
              </a:ext>
            </a:extLst>
          </p:cNvPr>
          <p:cNvSpPr txBox="1"/>
          <p:nvPr/>
        </p:nvSpPr>
        <p:spPr>
          <a:xfrm>
            <a:off x="9889768" y="6657945"/>
            <a:ext cx="230223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352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8E6A541-992C-344C-E884-4B160C3E6B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532" r="13802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D3B1A-0990-34E6-645D-43332E5C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34" y="574163"/>
            <a:ext cx="4396316" cy="52223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Depuis</a:t>
            </a:r>
            <a:r>
              <a:rPr lang="en-US" dirty="0">
                <a:solidFill>
                  <a:srgbClr val="FFFFFF"/>
                </a:solidFill>
              </a:rPr>
              <a:t> le </a:t>
            </a:r>
            <a:r>
              <a:rPr lang="en-US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28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juillet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2010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l'accès</a:t>
            </a:r>
            <a:r>
              <a:rPr lang="en-US" dirty="0">
                <a:solidFill>
                  <a:srgbClr val="FFFFFF"/>
                </a:solidFill>
              </a:rPr>
              <a:t> à </a:t>
            </a:r>
            <a:r>
              <a:rPr lang="en-US" dirty="0" err="1">
                <a:solidFill>
                  <a:srgbClr val="FFFFFF"/>
                </a:solidFill>
              </a:rPr>
              <a:t>l'eau</a:t>
            </a:r>
            <a:r>
              <a:rPr lang="en-US" dirty="0">
                <a:solidFill>
                  <a:srgbClr val="FFFFFF"/>
                </a:solidFill>
              </a:rPr>
              <a:t> potable </a:t>
            </a:r>
            <a:r>
              <a:rPr lang="en-US" dirty="0" err="1">
                <a:solidFill>
                  <a:srgbClr val="FFFFFF"/>
                </a:solidFill>
              </a:rPr>
              <a:t>est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reconnu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comme</a:t>
            </a:r>
            <a:r>
              <a:rPr lang="en-US" dirty="0">
                <a:solidFill>
                  <a:srgbClr val="FFFFFF"/>
                </a:solidFill>
              </a:rPr>
              <a:t> un </a:t>
            </a:r>
            <a:r>
              <a:rPr lang="en-US" dirty="0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droit </a:t>
            </a:r>
            <a:r>
              <a:rPr lang="en-US" dirty="0" err="1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fondamental</a:t>
            </a:r>
            <a:r>
              <a:rPr lang="en-US" dirty="0">
                <a:solidFill>
                  <a:srgbClr val="FFFFFF"/>
                </a:solidFill>
              </a:rPr>
              <a:t> par </a:t>
            </a:r>
            <a:r>
              <a:rPr lang="en-US" dirty="0" err="1">
                <a:solidFill>
                  <a:srgbClr val="FFFFFF"/>
                </a:solidFill>
              </a:rPr>
              <a:t>l'</a:t>
            </a:r>
            <a:r>
              <a:rPr lang="en-US" dirty="0" err="1">
                <a:solidFill>
                  <a:srgbClr val="FFFF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ONU</a:t>
            </a:r>
            <a:r>
              <a:rPr lang="en-US" dirty="0">
                <a:solidFill>
                  <a:srgbClr val="FFFFFF"/>
                </a:solidFill>
              </a:rPr>
              <a:t>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A6FA7-634D-78AD-90BE-E06FB137AE6C}"/>
              </a:ext>
            </a:extLst>
          </p:cNvPr>
          <p:cNvSpPr txBox="1"/>
          <p:nvPr/>
        </p:nvSpPr>
        <p:spPr>
          <a:xfrm>
            <a:off x="6488528" y="70556"/>
            <a:ext cx="4516469" cy="60254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dirty="0"/>
              <a:t>Mais </a:t>
            </a:r>
            <a:r>
              <a:rPr lang="en-US" dirty="0" err="1"/>
              <a:t>près</a:t>
            </a:r>
            <a:r>
              <a:rPr lang="en-US" b="0" i="0" dirty="0"/>
              <a:t> de 2,2 milliards </a:t>
            </a:r>
            <a:r>
              <a:rPr lang="en-US" b="0" i="0" dirty="0" err="1"/>
              <a:t>d’êtres</a:t>
            </a:r>
            <a:r>
              <a:rPr lang="en-US" b="0" i="0" dirty="0"/>
              <a:t> </a:t>
            </a:r>
            <a:r>
              <a:rPr lang="en-US" b="0" i="0" dirty="0" err="1"/>
              <a:t>humains</a:t>
            </a:r>
            <a:r>
              <a:rPr lang="en-US" b="0" i="0" dirty="0"/>
              <a:t> </a:t>
            </a:r>
            <a:r>
              <a:rPr lang="en-US" b="0" i="0" dirty="0" err="1"/>
              <a:t>n’ont</a:t>
            </a:r>
            <a:r>
              <a:rPr lang="en-US" b="0" i="0" dirty="0"/>
              <a:t> </a:t>
            </a:r>
            <a:r>
              <a:rPr lang="en-US" b="0" i="0" dirty="0" err="1"/>
              <a:t>toujours</a:t>
            </a:r>
            <a:r>
              <a:rPr lang="en-US" b="0" i="0" dirty="0"/>
              <a:t> pas </a:t>
            </a:r>
            <a:r>
              <a:rPr lang="en-US" b="0" i="0" dirty="0" err="1"/>
              <a:t>accès</a:t>
            </a:r>
            <a:r>
              <a:rPr lang="en-US" b="0" i="0" dirty="0"/>
              <a:t> </a:t>
            </a:r>
            <a:r>
              <a:rPr lang="en-US" b="0" i="0" dirty="0" err="1"/>
              <a:t>aujourd’hui</a:t>
            </a:r>
            <a:r>
              <a:rPr lang="en-US" b="0" i="0" dirty="0"/>
              <a:t> à des services </a:t>
            </a:r>
            <a:r>
              <a:rPr lang="en-US" b="0" i="0" dirty="0" err="1"/>
              <a:t>d’alimentation</a:t>
            </a:r>
            <a:r>
              <a:rPr lang="en-US" b="0" i="0" dirty="0"/>
              <a:t> domestique </a:t>
            </a:r>
            <a:r>
              <a:rPr lang="en-US" b="0" i="0" dirty="0" err="1"/>
              <a:t>en</a:t>
            </a:r>
            <a:r>
              <a:rPr lang="en-US" b="0" i="0" dirty="0"/>
              <a:t> </a:t>
            </a:r>
            <a:r>
              <a:rPr lang="en-US" b="0" i="0" dirty="0" err="1"/>
              <a:t>eau</a:t>
            </a:r>
            <a:r>
              <a:rPr lang="en-US" b="0" i="0" dirty="0"/>
              <a:t> potable </a:t>
            </a:r>
            <a:r>
              <a:rPr lang="en-US" b="0" i="0" dirty="0" err="1"/>
              <a:t>gérés</a:t>
            </a:r>
            <a:r>
              <a:rPr lang="en-US" b="0" i="0" dirty="0"/>
              <a:t> </a:t>
            </a:r>
            <a:r>
              <a:rPr lang="en-US" b="0" i="0" dirty="0" err="1"/>
              <a:t>en</a:t>
            </a:r>
            <a:r>
              <a:rPr lang="en-US" b="0" i="0" dirty="0"/>
              <a:t> </a:t>
            </a:r>
            <a:r>
              <a:rPr lang="en-US" b="0" i="0" dirty="0" err="1"/>
              <a:t>toute</a:t>
            </a:r>
            <a:r>
              <a:rPr lang="en-US" b="0" i="0" dirty="0"/>
              <a:t> </a:t>
            </a:r>
            <a:r>
              <a:rPr lang="en-US" b="0" i="0" dirty="0" err="1"/>
              <a:t>sécurité</a:t>
            </a:r>
            <a:r>
              <a:rPr lang="en-US" dirty="0"/>
              <a:t>.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endParaRPr lang="en-US" dirty="0"/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/>
              <a:t>En cause par </a:t>
            </a:r>
            <a:r>
              <a:rPr lang="en-US" dirty="0" err="1"/>
              <a:t>exemple</a:t>
            </a:r>
            <a:r>
              <a:rPr lang="en-US" dirty="0"/>
              <a:t> des </a:t>
            </a:r>
            <a:r>
              <a:rPr lang="en-US" dirty="0" err="1"/>
              <a:t>tuyauteries</a:t>
            </a:r>
            <a:r>
              <a:rPr lang="en-US" dirty="0"/>
              <a:t> </a:t>
            </a:r>
            <a:r>
              <a:rPr lang="en-US" dirty="0" err="1"/>
              <a:t>vetustes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mal </a:t>
            </a:r>
            <a:r>
              <a:rPr lang="en-US" dirty="0" err="1"/>
              <a:t>entretenues</a:t>
            </a:r>
            <a:r>
              <a:rPr lang="en-US" dirty="0"/>
              <a:t>… </a:t>
            </a:r>
            <a:r>
              <a:rPr lang="en-US" dirty="0" err="1"/>
              <a:t>impactant</a:t>
            </a:r>
            <a:r>
              <a:rPr lang="en-US" dirty="0"/>
              <a:t> </a:t>
            </a:r>
            <a:r>
              <a:rPr lang="en-US" dirty="0" err="1"/>
              <a:t>l'arrivée</a:t>
            </a:r>
            <a:r>
              <a:rPr lang="en-US" dirty="0"/>
              <a:t> </a:t>
            </a:r>
            <a:r>
              <a:rPr lang="en-US" dirty="0" err="1"/>
              <a:t>d'eau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bien pour les cultures que pour la </a:t>
            </a:r>
            <a:r>
              <a:rPr lang="en-US" dirty="0" err="1"/>
              <a:t>consommation</a:t>
            </a:r>
            <a:r>
              <a:rPr lang="en-US" dirty="0"/>
              <a:t> propre.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42F3A-B547-DDD7-C561-ABE1C6BE09E7}"/>
              </a:ext>
            </a:extLst>
          </p:cNvPr>
          <p:cNvSpPr txBox="1"/>
          <p:nvPr/>
        </p:nvSpPr>
        <p:spPr>
          <a:xfrm>
            <a:off x="3793767" y="6657945"/>
            <a:ext cx="230223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019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B4A13-8F31-13EC-BA77-316762A0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contexte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err="1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27DAA2A-6D11-0EFD-E988-703268DAB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967735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702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91A0C9-BDCF-4D73-869B-21C6968F7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6A91A0C9-BDCF-4D73-869B-21C6968F73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E699CE8-D3C2-445E-B4DA-73048D6BC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EE699CE8-D3C2-445E-B4DA-73048D6BC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1">
            <a:extLst>
              <a:ext uri="{FF2B5EF4-FFF2-40B4-BE49-F238E27FC236}">
                <a16:creationId xmlns:a16="http://schemas.microsoft.com/office/drawing/2014/main" id="{619A95D9-130B-4728-8B82-CDB9D80B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3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017C3A7-D8D1-9287-0A3C-78F44C48D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</a:blip>
          <a:srcRect l="17473" r="19836" b="-1"/>
          <a:stretch/>
        </p:blipFill>
        <p:spPr>
          <a:xfrm>
            <a:off x="20" y="2520"/>
            <a:ext cx="12191980" cy="6855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848D85-787C-C0EF-31CB-959D672D1A36}"/>
              </a:ext>
            </a:extLst>
          </p:cNvPr>
          <p:cNvSpPr txBox="1"/>
          <p:nvPr/>
        </p:nvSpPr>
        <p:spPr>
          <a:xfrm>
            <a:off x="1429555" y="761999"/>
            <a:ext cx="8178521" cy="36708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30000"/>
              </a:lnSpc>
              <a:spcAft>
                <a:spcPts val="600"/>
              </a:spcAft>
              <a:buSzPct val="85000"/>
              <a:buFont typeface="Calibri"/>
              <a:buChar char="-"/>
            </a:pPr>
            <a:r>
              <a:rPr lang="en-US" dirty="0">
                <a:solidFill>
                  <a:srgbClr val="FFFFFF"/>
                </a:solidFill>
              </a:rPr>
              <a:t>L’ONG</a:t>
            </a:r>
            <a:r>
              <a:rPr lang="en-US" b="0" i="0" dirty="0">
                <a:solidFill>
                  <a:srgbClr val="FFFFFF"/>
                </a:solidFill>
              </a:rPr>
              <a:t> DWFA (Drinking Water For All) ; </a:t>
            </a:r>
            <a:r>
              <a:rPr lang="en-US" b="0" i="0" dirty="0" err="1">
                <a:solidFill>
                  <a:srgbClr val="FFFFFF"/>
                </a:solidFill>
              </a:rPr>
              <a:t>elle</a:t>
            </a:r>
            <a:r>
              <a:rPr lang="en-US" b="0" i="0" dirty="0">
                <a:solidFill>
                  <a:srgbClr val="FFFFFF"/>
                </a:solidFill>
              </a:rPr>
              <a:t> a pour ambition de donner </a:t>
            </a:r>
            <a:r>
              <a:rPr lang="en-US" b="0" i="0" dirty="0" err="1">
                <a:solidFill>
                  <a:srgbClr val="FFFFFF"/>
                </a:solidFill>
              </a:rPr>
              <a:t>accès</a:t>
            </a:r>
            <a:r>
              <a:rPr lang="en-US" b="0" i="0" dirty="0">
                <a:solidFill>
                  <a:srgbClr val="FFFFFF"/>
                </a:solidFill>
              </a:rPr>
              <a:t> à </a:t>
            </a:r>
            <a:r>
              <a:rPr lang="en-US" b="0" i="0" dirty="0" err="1">
                <a:solidFill>
                  <a:srgbClr val="FFFFFF"/>
                </a:solidFill>
              </a:rPr>
              <a:t>l’eau</a:t>
            </a:r>
            <a:r>
              <a:rPr lang="en-US" b="0" i="0" dirty="0">
                <a:solidFill>
                  <a:srgbClr val="FFFFFF"/>
                </a:solidFill>
              </a:rPr>
              <a:t> potable à tout le </a:t>
            </a:r>
            <a:r>
              <a:rPr lang="en-US" dirty="0">
                <a:solidFill>
                  <a:srgbClr val="FFFFFF"/>
                </a:solidFill>
              </a:rPr>
              <a:t>monde</a:t>
            </a:r>
          </a:p>
          <a:p>
            <a:pPr marL="285750" indent="-285750">
              <a:lnSpc>
                <a:spcPct val="130000"/>
              </a:lnSpc>
              <a:spcAft>
                <a:spcPts val="600"/>
              </a:spcAft>
              <a:buSzPct val="85000"/>
              <a:buFont typeface="Calibri"/>
              <a:buChar char="-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buSzPct val="85000"/>
            </a:pPr>
            <a:r>
              <a:rPr lang="en-US" dirty="0">
                <a:solidFill>
                  <a:srgbClr val="FFFFFF"/>
                </a:solidFill>
              </a:rPr>
              <a:t>Elle </a:t>
            </a:r>
            <a:r>
              <a:rPr lang="en-US" dirty="0" err="1">
                <a:solidFill>
                  <a:srgbClr val="FFFFFF"/>
                </a:solidFill>
              </a:rPr>
              <a:t>présente</a:t>
            </a:r>
            <a:r>
              <a:rPr lang="en-US" dirty="0">
                <a:solidFill>
                  <a:srgbClr val="FFFFFF"/>
                </a:solidFill>
              </a:rPr>
              <a:t> 3 </a:t>
            </a:r>
            <a:r>
              <a:rPr lang="en-US" dirty="0" err="1">
                <a:solidFill>
                  <a:srgbClr val="FFFFFF"/>
                </a:solidFill>
              </a:rPr>
              <a:t>domaines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d’expertises</a:t>
            </a:r>
            <a:r>
              <a:rPr lang="en-US" dirty="0">
                <a:solidFill>
                  <a:srgbClr val="FFFFFF"/>
                </a:solidFill>
              </a:rPr>
              <a:t> :</a:t>
            </a:r>
          </a:p>
          <a:p>
            <a:pPr>
              <a:lnSpc>
                <a:spcPct val="130000"/>
              </a:lnSpc>
              <a:buSzPct val="85000"/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buSzPct val="85000"/>
              <a:buFont typeface="Arial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Création</a:t>
            </a:r>
            <a:r>
              <a:rPr lang="en-US" dirty="0">
                <a:solidFill>
                  <a:srgbClr val="FFFFFF"/>
                </a:solidFill>
              </a:rPr>
              <a:t> de services </a:t>
            </a:r>
            <a:r>
              <a:rPr lang="en-US" dirty="0" err="1">
                <a:solidFill>
                  <a:srgbClr val="FFFFFF"/>
                </a:solidFill>
              </a:rPr>
              <a:t>d’accès</a:t>
            </a:r>
            <a:r>
              <a:rPr lang="en-US" dirty="0">
                <a:solidFill>
                  <a:srgbClr val="FFFFFF"/>
                </a:solidFill>
              </a:rPr>
              <a:t> à </a:t>
            </a:r>
            <a:r>
              <a:rPr lang="en-US" dirty="0" err="1">
                <a:solidFill>
                  <a:srgbClr val="FFFFFF"/>
                </a:solidFill>
              </a:rPr>
              <a:t>l’eau</a:t>
            </a:r>
            <a:r>
              <a:rPr lang="en-US" dirty="0">
                <a:solidFill>
                  <a:srgbClr val="FFFFFF"/>
                </a:solidFill>
              </a:rPr>
              <a:t> potable ;</a:t>
            </a:r>
          </a:p>
          <a:p>
            <a:pPr>
              <a:lnSpc>
                <a:spcPct val="130000"/>
              </a:lnSpc>
              <a:buSzPct val="85000"/>
              <a:buFont typeface="Arial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Modernisation</a:t>
            </a:r>
            <a:r>
              <a:rPr lang="en-US" dirty="0">
                <a:solidFill>
                  <a:srgbClr val="FFFFFF"/>
                </a:solidFill>
              </a:rPr>
              <a:t> de services </a:t>
            </a:r>
            <a:r>
              <a:rPr lang="en-US" dirty="0" err="1">
                <a:solidFill>
                  <a:srgbClr val="FFFFFF"/>
                </a:solidFill>
              </a:rPr>
              <a:t>d’accès</a:t>
            </a:r>
            <a:r>
              <a:rPr lang="en-US" dirty="0">
                <a:solidFill>
                  <a:srgbClr val="FFFFFF"/>
                </a:solidFill>
              </a:rPr>
              <a:t> à </a:t>
            </a:r>
            <a:r>
              <a:rPr lang="en-US" dirty="0" err="1">
                <a:solidFill>
                  <a:srgbClr val="FFFFFF"/>
                </a:solidFill>
              </a:rPr>
              <a:t>l’eau</a:t>
            </a:r>
            <a:r>
              <a:rPr lang="en-US" dirty="0">
                <a:solidFill>
                  <a:srgbClr val="FFFFFF"/>
                </a:solidFill>
              </a:rPr>
              <a:t> déjà </a:t>
            </a:r>
            <a:r>
              <a:rPr lang="en-US" dirty="0" err="1">
                <a:solidFill>
                  <a:srgbClr val="FFFFFF"/>
                </a:solidFill>
              </a:rPr>
              <a:t>existants</a:t>
            </a:r>
            <a:r>
              <a:rPr lang="en-US" dirty="0">
                <a:solidFill>
                  <a:srgbClr val="FFFFFF"/>
                </a:solidFill>
              </a:rPr>
              <a:t> ;</a:t>
            </a:r>
          </a:p>
          <a:p>
            <a:pPr>
              <a:lnSpc>
                <a:spcPct val="130000"/>
              </a:lnSpc>
              <a:buSzPct val="85000"/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Consulting </a:t>
            </a:r>
            <a:r>
              <a:rPr lang="en-US" dirty="0" err="1">
                <a:solidFill>
                  <a:srgbClr val="FFFFFF"/>
                </a:solidFill>
              </a:rPr>
              <a:t>auprès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d’administrations</a:t>
            </a:r>
            <a:r>
              <a:rPr lang="en-US" dirty="0">
                <a:solidFill>
                  <a:srgbClr val="FFFFFF"/>
                </a:solidFill>
              </a:rPr>
              <a:t>/</a:t>
            </a:r>
            <a:r>
              <a:rPr lang="en-US" dirty="0" err="1">
                <a:solidFill>
                  <a:srgbClr val="FFFFFF"/>
                </a:solidFill>
              </a:rPr>
              <a:t>gouvernements</a:t>
            </a:r>
            <a:r>
              <a:rPr lang="en-US" dirty="0">
                <a:solidFill>
                  <a:srgbClr val="FFFFFF"/>
                </a:solidFill>
              </a:rPr>
              <a:t> à </a:t>
            </a:r>
            <a:r>
              <a:rPr lang="en-US" dirty="0" err="1">
                <a:solidFill>
                  <a:srgbClr val="FFFFFF"/>
                </a:solidFill>
              </a:rPr>
              <a:t>propos</a:t>
            </a:r>
            <a:r>
              <a:rPr lang="en-US" dirty="0">
                <a:solidFill>
                  <a:srgbClr val="FFFFFF"/>
                </a:solidFill>
              </a:rPr>
              <a:t> des politiques </a:t>
            </a:r>
            <a:r>
              <a:rPr lang="en-US" dirty="0" err="1">
                <a:solidFill>
                  <a:srgbClr val="FFFFFF"/>
                </a:solidFill>
              </a:rPr>
              <a:t>d’accès</a:t>
            </a:r>
            <a:r>
              <a:rPr lang="en-US" dirty="0">
                <a:solidFill>
                  <a:srgbClr val="FFFFFF"/>
                </a:solidFill>
              </a:rPr>
              <a:t> à </a:t>
            </a:r>
            <a:r>
              <a:rPr lang="en-US" dirty="0" err="1">
                <a:solidFill>
                  <a:srgbClr val="FFFFFF"/>
                </a:solidFill>
              </a:rPr>
              <a:t>l’eau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marL="285750" indent="-285750">
              <a:lnSpc>
                <a:spcPct val="130000"/>
              </a:lnSpc>
              <a:buSzPct val="85000"/>
              <a:buFont typeface="Calibri"/>
              <a:buChar char="-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buSzPct val="85000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buSzPct val="85000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buSzPct val="85000"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50" name="Straight Connector 45">
            <a:extLst>
              <a:ext uri="{FF2B5EF4-FFF2-40B4-BE49-F238E27FC236}">
                <a16:creationId xmlns:a16="http://schemas.microsoft.com/office/drawing/2014/main" id="{C178F814-342A-4489-94FD-6CE1D0DC5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840303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7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ED50E-3A83-9223-0F90-368B0028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blueprint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8BB5DDF-6795-E9EE-BB46-0541F598C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447" y="2728733"/>
            <a:ext cx="8579756" cy="2935057"/>
          </a:xfrm>
        </p:spPr>
      </p:pic>
    </p:spTree>
    <p:extLst>
      <p:ext uri="{BB962C8B-B14F-4D97-AF65-F5344CB8AC3E}">
        <p14:creationId xmlns:p14="http://schemas.microsoft.com/office/powerpoint/2010/main" val="2950580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4C4ED-53D7-35E7-7369-B061CE10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Blueprint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46A7289-656A-95DE-F6EB-C7261DA17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736" y="2862556"/>
            <a:ext cx="11201552" cy="3171108"/>
          </a:xfrm>
        </p:spPr>
      </p:pic>
    </p:spTree>
    <p:extLst>
      <p:ext uri="{BB962C8B-B14F-4D97-AF65-F5344CB8AC3E}">
        <p14:creationId xmlns:p14="http://schemas.microsoft.com/office/powerpoint/2010/main" val="3135900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E09FB-D8F5-47AC-4A56-B20D4846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Blueprint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C8BF5C5F-683A-56C5-3EFE-AE076E276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01" y="2355012"/>
            <a:ext cx="8716294" cy="4586570"/>
          </a:xfrm>
        </p:spPr>
      </p:pic>
    </p:spTree>
    <p:extLst>
      <p:ext uri="{BB962C8B-B14F-4D97-AF65-F5344CB8AC3E}">
        <p14:creationId xmlns:p14="http://schemas.microsoft.com/office/powerpoint/2010/main" val="150678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6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58647-D3F6-5854-FD65-C28955DA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Nettoyage des donnees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CC38ED71-9D7F-AC9F-BC4C-5AD636B44A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0" y="762000"/>
          <a:ext cx="4572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790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D2C09FFB-9F2A-4A0E-A79E-220A4DF95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0">
                                            <p:graphicEl>
                                              <a:dgm id="{D2C09FFB-9F2A-4A0E-A79E-220A4DF951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E391FE2D-CE7D-4796-9EBC-F2F90C2EA4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0">
                                            <p:graphicEl>
                                              <a:dgm id="{E391FE2D-CE7D-4796-9EBC-F2F90C2EA4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1301BB33-BD81-42D9-A63F-4EB89C0F3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0">
                                            <p:graphicEl>
                                              <a:dgm id="{1301BB33-BD81-42D9-A63F-4EB89C0F3A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479E31F7-E6DC-4459-AD53-FA29B92C9F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0">
                                            <p:graphicEl>
                                              <a:dgm id="{479E31F7-E6DC-4459-AD53-FA29B92C9F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C4EBBF75-B7F7-44A0-AB9D-3825900F12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0">
                                            <p:graphicEl>
                                              <a:dgm id="{C4EBBF75-B7F7-44A0-AB9D-3825900F12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0112395F-5819-4D85-9CF4-5C788E6377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0">
                                            <p:graphicEl>
                                              <a:dgm id="{0112395F-5819-4D85-9CF4-5C788E6377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53A04556-C77C-41C9-9796-BE87D28A3F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30">
                                            <p:graphicEl>
                                              <a:dgm id="{53A04556-C77C-41C9-9796-BE87D28A3F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388</Words>
  <Application>Microsoft Office PowerPoint</Application>
  <PresentationFormat>Grand écran</PresentationFormat>
  <Paragraphs>43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Trade Gothic Next Cond</vt:lpstr>
      <vt:lpstr>Trade Gothic Next Light</vt:lpstr>
      <vt:lpstr>PortalVTI</vt:lpstr>
      <vt:lpstr>Faites une étude sur l'eau potable</vt:lpstr>
      <vt:lpstr>Mise en contexte situation mondiale eau potable</vt:lpstr>
      <vt:lpstr>Depuis le 28 juillet 2010, l'accès à l'eau potable est reconnu comme un droit fondamental par l'ONU. </vt:lpstr>
      <vt:lpstr>Mise en contexte du projet</vt:lpstr>
      <vt:lpstr>Présentation PowerPoint</vt:lpstr>
      <vt:lpstr>blueprint</vt:lpstr>
      <vt:lpstr>Blueprint</vt:lpstr>
      <vt:lpstr>Blueprint</vt:lpstr>
      <vt:lpstr>Nettoyage des donnees</vt:lpstr>
      <vt:lpstr>Action sur les donnees 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Juliet .</cp:lastModifiedBy>
  <cp:revision>337</cp:revision>
  <dcterms:created xsi:type="dcterms:W3CDTF">2023-04-14T13:17:11Z</dcterms:created>
  <dcterms:modified xsi:type="dcterms:W3CDTF">2023-04-17T15:13:00Z</dcterms:modified>
</cp:coreProperties>
</file>