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57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3DDD3-388B-41E8-BF93-95D39AE0D788}" v="3" dt="2023-05-31T13:29:1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t ." userId="9c7878598daff3ea" providerId="LiveId" clId="{EE447371-74E1-47E2-9DFC-BBE23ACB1596}"/>
    <pc:docChg chg="modSld">
      <pc:chgData name="Juliet ." userId="9c7878598daff3ea" providerId="LiveId" clId="{EE447371-74E1-47E2-9DFC-BBE23ACB1596}" dt="2023-06-01T09:47:08.673" v="313" actId="20577"/>
      <pc:docMkLst>
        <pc:docMk/>
      </pc:docMkLst>
      <pc:sldChg chg="modTransition">
        <pc:chgData name="Juliet ." userId="9c7878598daff3ea" providerId="LiveId" clId="{EE447371-74E1-47E2-9DFC-BBE23ACB1596}" dt="2023-05-31T14:44:42.500" v="154"/>
        <pc:sldMkLst>
          <pc:docMk/>
          <pc:sldMk cId="3784089036" sldId="256"/>
        </pc:sldMkLst>
      </pc:sldChg>
      <pc:sldChg chg="modAnim">
        <pc:chgData name="Juliet ." userId="9c7878598daff3ea" providerId="LiveId" clId="{EE447371-74E1-47E2-9DFC-BBE23ACB1596}" dt="2023-05-31T13:57:04.895" v="55"/>
        <pc:sldMkLst>
          <pc:docMk/>
          <pc:sldMk cId="1071057994" sldId="257"/>
        </pc:sldMkLst>
      </pc:sldChg>
      <pc:sldChg chg="modAnim">
        <pc:chgData name="Juliet ." userId="9c7878598daff3ea" providerId="LiveId" clId="{EE447371-74E1-47E2-9DFC-BBE23ACB1596}" dt="2023-05-31T13:50:10.420" v="9"/>
        <pc:sldMkLst>
          <pc:docMk/>
          <pc:sldMk cId="11990320" sldId="258"/>
        </pc:sldMkLst>
      </pc:sldChg>
      <pc:sldChg chg="modSp modAnim">
        <pc:chgData name="Juliet ." userId="9c7878598daff3ea" providerId="LiveId" clId="{EE447371-74E1-47E2-9DFC-BBE23ACB1596}" dt="2023-05-31T14:47:14.540" v="158" actId="790"/>
        <pc:sldMkLst>
          <pc:docMk/>
          <pc:sldMk cId="3217037711" sldId="259"/>
        </pc:sldMkLst>
        <pc:spChg chg="mod">
          <ac:chgData name="Juliet ." userId="9c7878598daff3ea" providerId="LiveId" clId="{EE447371-74E1-47E2-9DFC-BBE23ACB1596}" dt="2023-05-31T14:47:14.540" v="158" actId="790"/>
          <ac:spMkLst>
            <pc:docMk/>
            <pc:sldMk cId="3217037711" sldId="259"/>
            <ac:spMk id="2" creationId="{F0583378-CB82-0F44-976B-8AAC941D6CD2}"/>
          </ac:spMkLst>
        </pc:spChg>
      </pc:sldChg>
      <pc:sldChg chg="modSp mod modAnim">
        <pc:chgData name="Juliet ." userId="9c7878598daff3ea" providerId="LiveId" clId="{EE447371-74E1-47E2-9DFC-BBE23ACB1596}" dt="2023-05-31T13:53:16.217" v="31"/>
        <pc:sldMkLst>
          <pc:docMk/>
          <pc:sldMk cId="4054382651" sldId="260"/>
        </pc:sldMkLst>
        <pc:spChg chg="mod">
          <ac:chgData name="Juliet ." userId="9c7878598daff3ea" providerId="LiveId" clId="{EE447371-74E1-47E2-9DFC-BBE23ACB1596}" dt="2023-05-31T13:52:14.693" v="24" actId="14100"/>
          <ac:spMkLst>
            <pc:docMk/>
            <pc:sldMk cId="4054382651" sldId="260"/>
            <ac:spMk id="26" creationId="{F07CBE21-E990-82CE-23CE-DA227E4B8B99}"/>
          </ac:spMkLst>
        </pc:spChg>
      </pc:sldChg>
      <pc:sldChg chg="modSp modAnim">
        <pc:chgData name="Juliet ." userId="9c7878598daff3ea" providerId="LiveId" clId="{EE447371-74E1-47E2-9DFC-BBE23ACB1596}" dt="2023-05-31T13:55:40.841" v="44"/>
        <pc:sldMkLst>
          <pc:docMk/>
          <pc:sldMk cId="2736526123" sldId="261"/>
        </pc:sldMkLst>
        <pc:spChg chg="mod">
          <ac:chgData name="Juliet ." userId="9c7878598daff3ea" providerId="LiveId" clId="{EE447371-74E1-47E2-9DFC-BBE23ACB1596}" dt="2023-05-31T13:55:02.436" v="39" actId="20577"/>
          <ac:spMkLst>
            <pc:docMk/>
            <pc:sldMk cId="2736526123" sldId="261"/>
            <ac:spMk id="17" creationId="{A17732A2-3D6E-6C56-F72E-2171978F7910}"/>
          </ac:spMkLst>
        </pc:spChg>
      </pc:sldChg>
      <pc:sldChg chg="modSp mod modAnim">
        <pc:chgData name="Juliet ." userId="9c7878598daff3ea" providerId="LiveId" clId="{EE447371-74E1-47E2-9DFC-BBE23ACB1596}" dt="2023-05-31T19:41:07.776" v="175" actId="20577"/>
        <pc:sldMkLst>
          <pc:docMk/>
          <pc:sldMk cId="1521270470" sldId="262"/>
        </pc:sldMkLst>
        <pc:spChg chg="mod">
          <ac:chgData name="Juliet ." userId="9c7878598daff3ea" providerId="LiveId" clId="{EE447371-74E1-47E2-9DFC-BBE23ACB1596}" dt="2023-05-31T14:47:37.510" v="159" actId="2"/>
          <ac:spMkLst>
            <pc:docMk/>
            <pc:sldMk cId="1521270470" sldId="262"/>
            <ac:spMk id="2" creationId="{175C885A-4DB2-75E9-AAFF-DA1A7B154F72}"/>
          </ac:spMkLst>
        </pc:spChg>
        <pc:spChg chg="mod">
          <ac:chgData name="Juliet ." userId="9c7878598daff3ea" providerId="LiveId" clId="{EE447371-74E1-47E2-9DFC-BBE23ACB1596}" dt="2023-05-31T19:41:07.776" v="175" actId="20577"/>
          <ac:spMkLst>
            <pc:docMk/>
            <pc:sldMk cId="1521270470" sldId="262"/>
            <ac:spMk id="17" creationId="{F1BCD1B4-6D17-DF54-D145-7FAD5C754137}"/>
          </ac:spMkLst>
        </pc:spChg>
      </pc:sldChg>
      <pc:sldChg chg="modAnim">
        <pc:chgData name="Juliet ." userId="9c7878598daff3ea" providerId="LiveId" clId="{EE447371-74E1-47E2-9DFC-BBE23ACB1596}" dt="2023-05-31T14:04:18.388" v="74"/>
        <pc:sldMkLst>
          <pc:docMk/>
          <pc:sldMk cId="3179555679" sldId="263"/>
        </pc:sldMkLst>
      </pc:sldChg>
      <pc:sldChg chg="modAnim">
        <pc:chgData name="Juliet ." userId="9c7878598daff3ea" providerId="LiveId" clId="{EE447371-74E1-47E2-9DFC-BBE23ACB1596}" dt="2023-05-31T14:27:22.209" v="92"/>
        <pc:sldMkLst>
          <pc:docMk/>
          <pc:sldMk cId="2164451308" sldId="264"/>
        </pc:sldMkLst>
      </pc:sldChg>
      <pc:sldChg chg="modSp mod modAnim">
        <pc:chgData name="Juliet ." userId="9c7878598daff3ea" providerId="LiveId" clId="{EE447371-74E1-47E2-9DFC-BBE23ACB1596}" dt="2023-05-31T14:27:54.085" v="95" actId="14100"/>
        <pc:sldMkLst>
          <pc:docMk/>
          <pc:sldMk cId="1097510891" sldId="265"/>
        </pc:sldMkLst>
        <pc:picChg chg="mod">
          <ac:chgData name="Juliet ." userId="9c7878598daff3ea" providerId="LiveId" clId="{EE447371-74E1-47E2-9DFC-BBE23ACB1596}" dt="2023-05-31T14:27:54.085" v="95" actId="14100"/>
          <ac:picMkLst>
            <pc:docMk/>
            <pc:sldMk cId="1097510891" sldId="265"/>
            <ac:picMk id="5" creationId="{43B24937-5A56-B0A0-40BD-F2DDE7E20859}"/>
          </ac:picMkLst>
        </pc:picChg>
      </pc:sldChg>
      <pc:sldChg chg="modAnim">
        <pc:chgData name="Juliet ." userId="9c7878598daff3ea" providerId="LiveId" clId="{EE447371-74E1-47E2-9DFC-BBE23ACB1596}" dt="2023-05-31T14:05:19.608" v="76"/>
        <pc:sldMkLst>
          <pc:docMk/>
          <pc:sldMk cId="2677045718" sldId="266"/>
        </pc:sldMkLst>
      </pc:sldChg>
      <pc:sldChg chg="modSp mod modAnim">
        <pc:chgData name="Juliet ." userId="9c7878598daff3ea" providerId="LiveId" clId="{EE447371-74E1-47E2-9DFC-BBE23ACB1596}" dt="2023-05-31T20:20:56.222" v="178" actId="20577"/>
        <pc:sldMkLst>
          <pc:docMk/>
          <pc:sldMk cId="3340330989" sldId="267"/>
        </pc:sldMkLst>
        <pc:spChg chg="mod">
          <ac:chgData name="Juliet ." userId="9c7878598daff3ea" providerId="LiveId" clId="{EE447371-74E1-47E2-9DFC-BBE23ACB1596}" dt="2023-05-31T20:20:56.222" v="178" actId="20577"/>
          <ac:spMkLst>
            <pc:docMk/>
            <pc:sldMk cId="3340330989" sldId="267"/>
            <ac:spMk id="3" creationId="{5C0E5B0D-DCA0-2B67-250B-089073FF5F3A}"/>
          </ac:spMkLst>
        </pc:spChg>
      </pc:sldChg>
      <pc:sldChg chg="modSp modAnim">
        <pc:chgData name="Juliet ." userId="9c7878598daff3ea" providerId="LiveId" clId="{EE447371-74E1-47E2-9DFC-BBE23ACB1596}" dt="2023-05-31T20:21:33.809" v="180" actId="20577"/>
        <pc:sldMkLst>
          <pc:docMk/>
          <pc:sldMk cId="835133702" sldId="268"/>
        </pc:sldMkLst>
        <pc:spChg chg="mod">
          <ac:chgData name="Juliet ." userId="9c7878598daff3ea" providerId="LiveId" clId="{EE447371-74E1-47E2-9DFC-BBE23ACB1596}" dt="2023-05-31T20:21:33.809" v="180" actId="20577"/>
          <ac:spMkLst>
            <pc:docMk/>
            <pc:sldMk cId="835133702" sldId="268"/>
            <ac:spMk id="3" creationId="{7392A61F-F41C-B463-69F4-7692AA96441B}"/>
          </ac:spMkLst>
        </pc:spChg>
      </pc:sldChg>
      <pc:sldChg chg="modAnim">
        <pc:chgData name="Juliet ." userId="9c7878598daff3ea" providerId="LiveId" clId="{EE447371-74E1-47E2-9DFC-BBE23ACB1596}" dt="2023-05-31T14:30:00.622" v="109"/>
        <pc:sldMkLst>
          <pc:docMk/>
          <pc:sldMk cId="4261063581" sldId="269"/>
        </pc:sldMkLst>
      </pc:sldChg>
      <pc:sldChg chg="modTransition">
        <pc:chgData name="Juliet ." userId="9c7878598daff3ea" providerId="LiveId" clId="{EE447371-74E1-47E2-9DFC-BBE23ACB1596}" dt="2023-05-31T14:46:04.774" v="155"/>
        <pc:sldMkLst>
          <pc:docMk/>
          <pc:sldMk cId="3579345751" sldId="270"/>
        </pc:sldMkLst>
      </pc:sldChg>
      <pc:sldChg chg="modAnim">
        <pc:chgData name="Juliet ." userId="9c7878598daff3ea" providerId="LiveId" clId="{EE447371-74E1-47E2-9DFC-BBE23ACB1596}" dt="2023-05-31T14:31:00.199" v="115"/>
        <pc:sldMkLst>
          <pc:docMk/>
          <pc:sldMk cId="855983249" sldId="271"/>
        </pc:sldMkLst>
      </pc:sldChg>
      <pc:sldChg chg="modAnim">
        <pc:chgData name="Juliet ." userId="9c7878598daff3ea" providerId="LiveId" clId="{EE447371-74E1-47E2-9DFC-BBE23ACB1596}" dt="2023-05-31T14:33:03.482" v="128"/>
        <pc:sldMkLst>
          <pc:docMk/>
          <pc:sldMk cId="899136619" sldId="272"/>
        </pc:sldMkLst>
      </pc:sldChg>
      <pc:sldChg chg="modSp mod modAnim">
        <pc:chgData name="Juliet ." userId="9c7878598daff3ea" providerId="LiveId" clId="{EE447371-74E1-47E2-9DFC-BBE23ACB1596}" dt="2023-06-01T09:47:08.673" v="313" actId="20577"/>
        <pc:sldMkLst>
          <pc:docMk/>
          <pc:sldMk cId="4254595188" sldId="273"/>
        </pc:sldMkLst>
        <pc:spChg chg="mod">
          <ac:chgData name="Juliet ." userId="9c7878598daff3ea" providerId="LiveId" clId="{EE447371-74E1-47E2-9DFC-BBE23ACB1596}" dt="2023-05-31T14:33:15.375" v="130" actId="20577"/>
          <ac:spMkLst>
            <pc:docMk/>
            <pc:sldMk cId="4254595188" sldId="273"/>
            <ac:spMk id="2" creationId="{025DB0C8-4243-C9E9-1212-493A4C880918}"/>
          </ac:spMkLst>
        </pc:spChg>
        <pc:spChg chg="mod">
          <ac:chgData name="Juliet ." userId="9c7878598daff3ea" providerId="LiveId" clId="{EE447371-74E1-47E2-9DFC-BBE23ACB1596}" dt="2023-06-01T09:47:08.673" v="313" actId="20577"/>
          <ac:spMkLst>
            <pc:docMk/>
            <pc:sldMk cId="4254595188" sldId="273"/>
            <ac:spMk id="3" creationId="{ECF2F0A0-17C8-399A-2E9C-6CC9D820477E}"/>
          </ac:spMkLst>
        </pc:spChg>
      </pc:sldChg>
    </pc:docChg>
  </pc:docChgLst>
  <pc:docChgLst>
    <pc:chgData name="Juliet ." userId="9c7878598daff3ea" providerId="Windows Live" clId="Web-{A513DDD3-388B-41E8-BF93-95D39AE0D788}"/>
    <pc:docChg chg="modSld">
      <pc:chgData name="Juliet ." userId="9c7878598daff3ea" providerId="Windows Live" clId="Web-{A513DDD3-388B-41E8-BF93-95D39AE0D788}" dt="2023-05-31T13:29:14.091" v="2"/>
      <pc:docMkLst>
        <pc:docMk/>
      </pc:docMkLst>
      <pc:sldChg chg="modTransition">
        <pc:chgData name="Juliet ." userId="9c7878598daff3ea" providerId="Windows Live" clId="Web-{A513DDD3-388B-41E8-BF93-95D39AE0D788}" dt="2023-05-31T13:29:14.091" v="2"/>
        <pc:sldMkLst>
          <pc:docMk/>
          <pc:sldMk cId="11990320" sldId="2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D4803-B5F3-4135-8FB6-6943E75C10A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81AD0F-6A1C-48F8-B3A9-9FAB5E97EE1A}">
      <dgm:prSet/>
      <dgm:spPr/>
      <dgm:t>
        <a:bodyPr/>
        <a:lstStyle/>
        <a:p>
          <a:r>
            <a:rPr lang="fr-FR" dirty="0"/>
            <a:t>Import des fichiers CSV  </a:t>
          </a:r>
          <a:endParaRPr lang="en-US" dirty="0"/>
        </a:p>
      </dgm:t>
    </dgm:pt>
    <dgm:pt modelId="{7C934121-D136-43B7-AB68-5224077E8C48}" type="parTrans" cxnId="{9E466083-02D4-4E63-AC12-4C06DEF0901A}">
      <dgm:prSet/>
      <dgm:spPr/>
      <dgm:t>
        <a:bodyPr/>
        <a:lstStyle/>
        <a:p>
          <a:endParaRPr lang="en-US"/>
        </a:p>
      </dgm:t>
    </dgm:pt>
    <dgm:pt modelId="{BD8F3D6A-7045-45DF-8EFE-FA6F79FA8B71}" type="sibTrans" cxnId="{9E466083-02D4-4E63-AC12-4C06DEF0901A}">
      <dgm:prSet/>
      <dgm:spPr/>
      <dgm:t>
        <a:bodyPr/>
        <a:lstStyle/>
        <a:p>
          <a:endParaRPr lang="en-US"/>
        </a:p>
      </dgm:t>
    </dgm:pt>
    <dgm:pt modelId="{95FD6AE9-BD7C-47A1-A18C-789210083ECF}">
      <dgm:prSet/>
      <dgm:spPr/>
      <dgm:t>
        <a:bodyPr/>
        <a:lstStyle/>
        <a:p>
          <a:r>
            <a:rPr lang="fr-FR"/>
            <a:t>Ajout de données PESTEL provenant de la FAO</a:t>
          </a:r>
          <a:endParaRPr lang="en-US"/>
        </a:p>
      </dgm:t>
    </dgm:pt>
    <dgm:pt modelId="{614632FD-E9A8-41C8-97B0-1EA908C14B75}" type="parTrans" cxnId="{993CE974-C7AA-407F-9F91-3BC0FA743DA6}">
      <dgm:prSet/>
      <dgm:spPr/>
      <dgm:t>
        <a:bodyPr/>
        <a:lstStyle/>
        <a:p>
          <a:endParaRPr lang="en-US"/>
        </a:p>
      </dgm:t>
    </dgm:pt>
    <dgm:pt modelId="{EB5B6C41-C287-44FE-B14B-17E6DD928B55}" type="sibTrans" cxnId="{993CE974-C7AA-407F-9F91-3BC0FA743DA6}">
      <dgm:prSet/>
      <dgm:spPr/>
      <dgm:t>
        <a:bodyPr/>
        <a:lstStyle/>
        <a:p>
          <a:endParaRPr lang="en-US"/>
        </a:p>
      </dgm:t>
    </dgm:pt>
    <dgm:pt modelId="{0E52FF46-BE65-4882-AEEE-F57413B2EB00}">
      <dgm:prSet/>
      <dgm:spPr/>
      <dgm:t>
        <a:bodyPr/>
        <a:lstStyle/>
        <a:p>
          <a:r>
            <a:rPr lang="fr-FR"/>
            <a:t>Traitement et nettoyage des données</a:t>
          </a:r>
          <a:endParaRPr lang="en-US"/>
        </a:p>
      </dgm:t>
    </dgm:pt>
    <dgm:pt modelId="{EA2A1590-0D62-41E7-9348-7CF2C01A23ED}" type="parTrans" cxnId="{711E45F4-82CF-4E09-B6FD-4E6684AAA744}">
      <dgm:prSet/>
      <dgm:spPr/>
      <dgm:t>
        <a:bodyPr/>
        <a:lstStyle/>
        <a:p>
          <a:endParaRPr lang="en-US"/>
        </a:p>
      </dgm:t>
    </dgm:pt>
    <dgm:pt modelId="{4595323E-37A5-4316-9238-117B0CBFA44C}" type="sibTrans" cxnId="{711E45F4-82CF-4E09-B6FD-4E6684AAA744}">
      <dgm:prSet/>
      <dgm:spPr/>
      <dgm:t>
        <a:bodyPr/>
        <a:lstStyle/>
        <a:p>
          <a:endParaRPr lang="en-US"/>
        </a:p>
      </dgm:t>
    </dgm:pt>
    <dgm:pt modelId="{6E386DED-070E-40FC-8C8D-39E61D029ABD}" type="pres">
      <dgm:prSet presAssocID="{72DD4803-B5F3-4135-8FB6-6943E75C10A7}" presName="outerComposite" presStyleCnt="0">
        <dgm:presLayoutVars>
          <dgm:chMax val="5"/>
          <dgm:dir/>
          <dgm:resizeHandles val="exact"/>
        </dgm:presLayoutVars>
      </dgm:prSet>
      <dgm:spPr/>
    </dgm:pt>
    <dgm:pt modelId="{42A5FA4A-94C3-4EB6-BF61-136B7CA792A7}" type="pres">
      <dgm:prSet presAssocID="{72DD4803-B5F3-4135-8FB6-6943E75C10A7}" presName="dummyMaxCanvas" presStyleCnt="0">
        <dgm:presLayoutVars/>
      </dgm:prSet>
      <dgm:spPr/>
    </dgm:pt>
    <dgm:pt modelId="{4C0C98A8-7A65-4C00-9E39-159250A8633B}" type="pres">
      <dgm:prSet presAssocID="{72DD4803-B5F3-4135-8FB6-6943E75C10A7}" presName="ThreeNodes_1" presStyleLbl="node1" presStyleIdx="0" presStyleCnt="3">
        <dgm:presLayoutVars>
          <dgm:bulletEnabled val="1"/>
        </dgm:presLayoutVars>
      </dgm:prSet>
      <dgm:spPr/>
    </dgm:pt>
    <dgm:pt modelId="{3A0C082B-1853-449E-9E99-8DC1CC6066F4}" type="pres">
      <dgm:prSet presAssocID="{72DD4803-B5F3-4135-8FB6-6943E75C10A7}" presName="ThreeNodes_2" presStyleLbl="node1" presStyleIdx="1" presStyleCnt="3">
        <dgm:presLayoutVars>
          <dgm:bulletEnabled val="1"/>
        </dgm:presLayoutVars>
      </dgm:prSet>
      <dgm:spPr/>
    </dgm:pt>
    <dgm:pt modelId="{FE5D0E31-69DA-4D2D-B86E-C1083D10866B}" type="pres">
      <dgm:prSet presAssocID="{72DD4803-B5F3-4135-8FB6-6943E75C10A7}" presName="ThreeNodes_3" presStyleLbl="node1" presStyleIdx="2" presStyleCnt="3">
        <dgm:presLayoutVars>
          <dgm:bulletEnabled val="1"/>
        </dgm:presLayoutVars>
      </dgm:prSet>
      <dgm:spPr/>
    </dgm:pt>
    <dgm:pt modelId="{75560834-6902-47DE-AF29-C2B37CB84FC2}" type="pres">
      <dgm:prSet presAssocID="{72DD4803-B5F3-4135-8FB6-6943E75C10A7}" presName="ThreeConn_1-2" presStyleLbl="fgAccFollowNode1" presStyleIdx="0" presStyleCnt="2">
        <dgm:presLayoutVars>
          <dgm:bulletEnabled val="1"/>
        </dgm:presLayoutVars>
      </dgm:prSet>
      <dgm:spPr/>
    </dgm:pt>
    <dgm:pt modelId="{F3942309-5421-4982-AFC2-D51BE3DFB7E0}" type="pres">
      <dgm:prSet presAssocID="{72DD4803-B5F3-4135-8FB6-6943E75C10A7}" presName="ThreeConn_2-3" presStyleLbl="fgAccFollowNode1" presStyleIdx="1" presStyleCnt="2">
        <dgm:presLayoutVars>
          <dgm:bulletEnabled val="1"/>
        </dgm:presLayoutVars>
      </dgm:prSet>
      <dgm:spPr/>
    </dgm:pt>
    <dgm:pt modelId="{1F1ED97C-4291-404A-A429-AB117571D5E7}" type="pres">
      <dgm:prSet presAssocID="{72DD4803-B5F3-4135-8FB6-6943E75C10A7}" presName="ThreeNodes_1_text" presStyleLbl="node1" presStyleIdx="2" presStyleCnt="3">
        <dgm:presLayoutVars>
          <dgm:bulletEnabled val="1"/>
        </dgm:presLayoutVars>
      </dgm:prSet>
      <dgm:spPr/>
    </dgm:pt>
    <dgm:pt modelId="{08BDF57A-D66B-4A77-877C-4FDB9C36A340}" type="pres">
      <dgm:prSet presAssocID="{72DD4803-B5F3-4135-8FB6-6943E75C10A7}" presName="ThreeNodes_2_text" presStyleLbl="node1" presStyleIdx="2" presStyleCnt="3">
        <dgm:presLayoutVars>
          <dgm:bulletEnabled val="1"/>
        </dgm:presLayoutVars>
      </dgm:prSet>
      <dgm:spPr/>
    </dgm:pt>
    <dgm:pt modelId="{43C19AA8-D55E-4C59-8293-16586A96053D}" type="pres">
      <dgm:prSet presAssocID="{72DD4803-B5F3-4135-8FB6-6943E75C10A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6374C02-5460-4A06-BFB1-13259832B714}" type="presOf" srcId="{95FD6AE9-BD7C-47A1-A18C-789210083ECF}" destId="{3A0C082B-1853-449E-9E99-8DC1CC6066F4}" srcOrd="0" destOrd="0" presId="urn:microsoft.com/office/officeart/2005/8/layout/vProcess5"/>
    <dgm:cxn modelId="{B3472A35-7437-41E6-98AC-394BF61D1776}" type="presOf" srcId="{F481AD0F-6A1C-48F8-B3A9-9FAB5E97EE1A}" destId="{4C0C98A8-7A65-4C00-9E39-159250A8633B}" srcOrd="0" destOrd="0" presId="urn:microsoft.com/office/officeart/2005/8/layout/vProcess5"/>
    <dgm:cxn modelId="{993CE974-C7AA-407F-9F91-3BC0FA743DA6}" srcId="{72DD4803-B5F3-4135-8FB6-6943E75C10A7}" destId="{95FD6AE9-BD7C-47A1-A18C-789210083ECF}" srcOrd="1" destOrd="0" parTransId="{614632FD-E9A8-41C8-97B0-1EA908C14B75}" sibTransId="{EB5B6C41-C287-44FE-B14B-17E6DD928B55}"/>
    <dgm:cxn modelId="{EC67C457-3872-434B-99ED-98905BDDEDB4}" type="presOf" srcId="{95FD6AE9-BD7C-47A1-A18C-789210083ECF}" destId="{08BDF57A-D66B-4A77-877C-4FDB9C36A340}" srcOrd="1" destOrd="0" presId="urn:microsoft.com/office/officeart/2005/8/layout/vProcess5"/>
    <dgm:cxn modelId="{9E466083-02D4-4E63-AC12-4C06DEF0901A}" srcId="{72DD4803-B5F3-4135-8FB6-6943E75C10A7}" destId="{F481AD0F-6A1C-48F8-B3A9-9FAB5E97EE1A}" srcOrd="0" destOrd="0" parTransId="{7C934121-D136-43B7-AB68-5224077E8C48}" sibTransId="{BD8F3D6A-7045-45DF-8EFE-FA6F79FA8B71}"/>
    <dgm:cxn modelId="{2D094786-23D1-4498-8D06-C3A06BCAB4A8}" type="presOf" srcId="{72DD4803-B5F3-4135-8FB6-6943E75C10A7}" destId="{6E386DED-070E-40FC-8C8D-39E61D029ABD}" srcOrd="0" destOrd="0" presId="urn:microsoft.com/office/officeart/2005/8/layout/vProcess5"/>
    <dgm:cxn modelId="{293412A7-8256-4DDD-8A35-43DDC1E969F9}" type="presOf" srcId="{0E52FF46-BE65-4882-AEEE-F57413B2EB00}" destId="{43C19AA8-D55E-4C59-8293-16586A96053D}" srcOrd="1" destOrd="0" presId="urn:microsoft.com/office/officeart/2005/8/layout/vProcess5"/>
    <dgm:cxn modelId="{2F4101C6-CAC4-4219-9D6E-2638759FB776}" type="presOf" srcId="{EB5B6C41-C287-44FE-B14B-17E6DD928B55}" destId="{F3942309-5421-4982-AFC2-D51BE3DFB7E0}" srcOrd="0" destOrd="0" presId="urn:microsoft.com/office/officeart/2005/8/layout/vProcess5"/>
    <dgm:cxn modelId="{584343CF-57DA-4336-8CD2-DB28A7727FDF}" type="presOf" srcId="{F481AD0F-6A1C-48F8-B3A9-9FAB5E97EE1A}" destId="{1F1ED97C-4291-404A-A429-AB117571D5E7}" srcOrd="1" destOrd="0" presId="urn:microsoft.com/office/officeart/2005/8/layout/vProcess5"/>
    <dgm:cxn modelId="{1E9EB5F3-CC18-48CB-9B39-8CD19208FC54}" type="presOf" srcId="{0E52FF46-BE65-4882-AEEE-F57413B2EB00}" destId="{FE5D0E31-69DA-4D2D-B86E-C1083D10866B}" srcOrd="0" destOrd="0" presId="urn:microsoft.com/office/officeart/2005/8/layout/vProcess5"/>
    <dgm:cxn modelId="{7FA12AF4-22A2-434F-A63E-9FC10AB3E6EC}" type="presOf" srcId="{BD8F3D6A-7045-45DF-8EFE-FA6F79FA8B71}" destId="{75560834-6902-47DE-AF29-C2B37CB84FC2}" srcOrd="0" destOrd="0" presId="urn:microsoft.com/office/officeart/2005/8/layout/vProcess5"/>
    <dgm:cxn modelId="{711E45F4-82CF-4E09-B6FD-4E6684AAA744}" srcId="{72DD4803-B5F3-4135-8FB6-6943E75C10A7}" destId="{0E52FF46-BE65-4882-AEEE-F57413B2EB00}" srcOrd="2" destOrd="0" parTransId="{EA2A1590-0D62-41E7-9348-7CF2C01A23ED}" sibTransId="{4595323E-37A5-4316-9238-117B0CBFA44C}"/>
    <dgm:cxn modelId="{04CB3B2B-8589-4479-95B5-BC2B8E9DD8F2}" type="presParOf" srcId="{6E386DED-070E-40FC-8C8D-39E61D029ABD}" destId="{42A5FA4A-94C3-4EB6-BF61-136B7CA792A7}" srcOrd="0" destOrd="0" presId="urn:microsoft.com/office/officeart/2005/8/layout/vProcess5"/>
    <dgm:cxn modelId="{FC47E831-4093-41E8-9830-9962C7436153}" type="presParOf" srcId="{6E386DED-070E-40FC-8C8D-39E61D029ABD}" destId="{4C0C98A8-7A65-4C00-9E39-159250A8633B}" srcOrd="1" destOrd="0" presId="urn:microsoft.com/office/officeart/2005/8/layout/vProcess5"/>
    <dgm:cxn modelId="{0B478546-01AF-4635-986C-454C68728C72}" type="presParOf" srcId="{6E386DED-070E-40FC-8C8D-39E61D029ABD}" destId="{3A0C082B-1853-449E-9E99-8DC1CC6066F4}" srcOrd="2" destOrd="0" presId="urn:microsoft.com/office/officeart/2005/8/layout/vProcess5"/>
    <dgm:cxn modelId="{DF80A322-64D8-48E6-AE93-AA242226706D}" type="presParOf" srcId="{6E386DED-070E-40FC-8C8D-39E61D029ABD}" destId="{FE5D0E31-69DA-4D2D-B86E-C1083D10866B}" srcOrd="3" destOrd="0" presId="urn:microsoft.com/office/officeart/2005/8/layout/vProcess5"/>
    <dgm:cxn modelId="{EFD1F1D5-16A0-4299-B883-D1E0FBE85450}" type="presParOf" srcId="{6E386DED-070E-40FC-8C8D-39E61D029ABD}" destId="{75560834-6902-47DE-AF29-C2B37CB84FC2}" srcOrd="4" destOrd="0" presId="urn:microsoft.com/office/officeart/2005/8/layout/vProcess5"/>
    <dgm:cxn modelId="{F9AB0ADE-D0D1-4F87-B53E-E17B40550DD2}" type="presParOf" srcId="{6E386DED-070E-40FC-8C8D-39E61D029ABD}" destId="{F3942309-5421-4982-AFC2-D51BE3DFB7E0}" srcOrd="5" destOrd="0" presId="urn:microsoft.com/office/officeart/2005/8/layout/vProcess5"/>
    <dgm:cxn modelId="{7BB14077-46A1-48A9-AE07-3BA6BB5A7EEE}" type="presParOf" srcId="{6E386DED-070E-40FC-8C8D-39E61D029ABD}" destId="{1F1ED97C-4291-404A-A429-AB117571D5E7}" srcOrd="6" destOrd="0" presId="urn:microsoft.com/office/officeart/2005/8/layout/vProcess5"/>
    <dgm:cxn modelId="{3EAEF374-9714-4537-95E6-DB3F5538030D}" type="presParOf" srcId="{6E386DED-070E-40FC-8C8D-39E61D029ABD}" destId="{08BDF57A-D66B-4A77-877C-4FDB9C36A340}" srcOrd="7" destOrd="0" presId="urn:microsoft.com/office/officeart/2005/8/layout/vProcess5"/>
    <dgm:cxn modelId="{4CDB018B-8D91-4690-B93F-4F622482F7B4}" type="presParOf" srcId="{6E386DED-070E-40FC-8C8D-39E61D029ABD}" destId="{43C19AA8-D55E-4C59-8293-16586A96053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1B264-2F28-42F3-929E-E385F262DE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4AC782-D0FC-4572-B09F-4CF7EC67F2D3}">
      <dgm:prSet/>
      <dgm:spPr/>
      <dgm:t>
        <a:bodyPr/>
        <a:lstStyle/>
        <a:p>
          <a:r>
            <a:rPr lang="fr-FR"/>
            <a:t>Test statistique</a:t>
          </a:r>
          <a:endParaRPr lang="en-US"/>
        </a:p>
      </dgm:t>
    </dgm:pt>
    <dgm:pt modelId="{4D203851-3A59-4935-AAF8-B92612918A58}" type="parTrans" cxnId="{CB1546C0-9A74-4E35-B468-D62D6854113A}">
      <dgm:prSet/>
      <dgm:spPr/>
      <dgm:t>
        <a:bodyPr/>
        <a:lstStyle/>
        <a:p>
          <a:endParaRPr lang="en-US"/>
        </a:p>
      </dgm:t>
    </dgm:pt>
    <dgm:pt modelId="{9973E25B-81F3-4B3A-804D-8B32110AD502}" type="sibTrans" cxnId="{CB1546C0-9A74-4E35-B468-D62D6854113A}">
      <dgm:prSet/>
      <dgm:spPr/>
      <dgm:t>
        <a:bodyPr/>
        <a:lstStyle/>
        <a:p>
          <a:endParaRPr lang="en-US"/>
        </a:p>
      </dgm:t>
    </dgm:pt>
    <dgm:pt modelId="{8381B19E-C456-45B0-86B7-AF2F60F64440}">
      <dgm:prSet/>
      <dgm:spPr/>
      <dgm:t>
        <a:bodyPr/>
        <a:lstStyle/>
        <a:p>
          <a:r>
            <a:rPr lang="fr-FR" b="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Classification non supervisée </a:t>
          </a:r>
          <a:r>
            <a:rPr lang="fr-FR" b="1" u="sng"/>
            <a:t>:</a:t>
          </a:r>
          <a:endParaRPr lang="en-US" b="1" u="sng"/>
        </a:p>
      </dgm:t>
    </dgm:pt>
    <dgm:pt modelId="{3555FE7B-477F-4C6C-9973-FE0101E16651}" type="parTrans" cxnId="{0D8EE338-6F77-46B4-9CC3-1CEEF229511D}">
      <dgm:prSet/>
      <dgm:spPr/>
      <dgm:t>
        <a:bodyPr/>
        <a:lstStyle/>
        <a:p>
          <a:endParaRPr lang="en-US"/>
        </a:p>
      </dgm:t>
    </dgm:pt>
    <dgm:pt modelId="{43EB869E-384D-4F0D-8EA7-900B67F16E0A}" type="sibTrans" cxnId="{0D8EE338-6F77-46B4-9CC3-1CEEF229511D}">
      <dgm:prSet/>
      <dgm:spPr/>
      <dgm:t>
        <a:bodyPr/>
        <a:lstStyle/>
        <a:p>
          <a:endParaRPr lang="en-US"/>
        </a:p>
      </dgm:t>
    </dgm:pt>
    <dgm:pt modelId="{3FC926ED-D8BE-4775-BAD3-C2379E7F1A59}">
      <dgm:prSet/>
      <dgm:spPr/>
      <dgm:t>
        <a:bodyPr/>
        <a:lstStyle/>
        <a:p>
          <a:r>
            <a:rPr lang="fr-FR"/>
            <a:t>Réalisation d'une classification ascendante hierarchique (CAH) avec le production d'un dendrogramme </a:t>
          </a:r>
          <a:endParaRPr lang="en-US"/>
        </a:p>
      </dgm:t>
    </dgm:pt>
    <dgm:pt modelId="{DBACD455-137D-454A-B5EF-7B0C0D29D77C}" type="parTrans" cxnId="{529E0ECA-68A3-4707-BC4A-D622032E2903}">
      <dgm:prSet/>
      <dgm:spPr/>
      <dgm:t>
        <a:bodyPr/>
        <a:lstStyle/>
        <a:p>
          <a:endParaRPr lang="en-US"/>
        </a:p>
      </dgm:t>
    </dgm:pt>
    <dgm:pt modelId="{4572029A-0CDC-4624-AF12-1A0FCD8C82A6}" type="sibTrans" cxnId="{529E0ECA-68A3-4707-BC4A-D622032E2903}">
      <dgm:prSet/>
      <dgm:spPr/>
      <dgm:t>
        <a:bodyPr/>
        <a:lstStyle/>
        <a:p>
          <a:endParaRPr lang="en-US"/>
        </a:p>
      </dgm:t>
    </dgm:pt>
    <dgm:pt modelId="{4816B494-1E84-4CB4-9279-9F55CF7EB4F7}">
      <dgm:prSet/>
      <dgm:spPr/>
      <dgm:t>
        <a:bodyPr/>
        <a:lstStyle/>
        <a:p>
          <a:r>
            <a:rPr lang="fr-FR"/>
            <a:t>Réalisation d'un K-means </a:t>
          </a:r>
          <a:endParaRPr lang="en-US"/>
        </a:p>
      </dgm:t>
    </dgm:pt>
    <dgm:pt modelId="{4FBF8686-6196-48ED-B320-592936561EC4}" type="parTrans" cxnId="{7DB8B4D8-A106-49B0-882D-71A5E52C2D86}">
      <dgm:prSet/>
      <dgm:spPr/>
      <dgm:t>
        <a:bodyPr/>
        <a:lstStyle/>
        <a:p>
          <a:endParaRPr lang="en-US"/>
        </a:p>
      </dgm:t>
    </dgm:pt>
    <dgm:pt modelId="{731875CA-F3EE-4344-8935-65E5102AA25E}" type="sibTrans" cxnId="{7DB8B4D8-A106-49B0-882D-71A5E52C2D86}">
      <dgm:prSet/>
      <dgm:spPr/>
      <dgm:t>
        <a:bodyPr/>
        <a:lstStyle/>
        <a:p>
          <a:endParaRPr lang="en-US"/>
        </a:p>
      </dgm:t>
    </dgm:pt>
    <dgm:pt modelId="{CB365A40-0DA5-4890-99C2-2E24B135B36C}">
      <dgm:prSet/>
      <dgm:spPr/>
      <dgm:t>
        <a:bodyPr/>
        <a:lstStyle/>
        <a:p>
          <a:r>
            <a:rPr lang="fr-FR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Méthode factorielle </a:t>
          </a:r>
          <a:r>
            <a:rPr lang="fr-FR"/>
            <a:t>:</a:t>
          </a:r>
          <a:endParaRPr lang="en-US"/>
        </a:p>
      </dgm:t>
    </dgm:pt>
    <dgm:pt modelId="{984FD0E7-0649-407B-8897-313F3DBB848F}" type="parTrans" cxnId="{D8C665B3-423C-4BED-B4D1-ACD1DECA5F77}">
      <dgm:prSet/>
      <dgm:spPr/>
      <dgm:t>
        <a:bodyPr/>
        <a:lstStyle/>
        <a:p>
          <a:endParaRPr lang="en-US"/>
        </a:p>
      </dgm:t>
    </dgm:pt>
    <dgm:pt modelId="{6FFE5FF9-2382-4C2B-A190-1E0392C58C12}" type="sibTrans" cxnId="{D8C665B3-423C-4BED-B4D1-ACD1DECA5F77}">
      <dgm:prSet/>
      <dgm:spPr/>
      <dgm:t>
        <a:bodyPr/>
        <a:lstStyle/>
        <a:p>
          <a:endParaRPr lang="en-US"/>
        </a:p>
      </dgm:t>
    </dgm:pt>
    <dgm:pt modelId="{513E149E-9757-46EF-B7A9-B9D3CBA36C9C}">
      <dgm:prSet/>
      <dgm:spPr/>
      <dgm:t>
        <a:bodyPr/>
        <a:lstStyle/>
        <a:p>
          <a:r>
            <a:rPr lang="fr-FR"/>
            <a:t>Réalisation d'une analyse en composantes principales (ACP)</a:t>
          </a:r>
          <a:endParaRPr lang="en-US"/>
        </a:p>
      </dgm:t>
    </dgm:pt>
    <dgm:pt modelId="{6FD97274-0B5D-422D-BDFD-1375BD9215C2}" type="parTrans" cxnId="{88DE3C61-85BB-4E9F-944F-129099AC87AA}">
      <dgm:prSet/>
      <dgm:spPr/>
      <dgm:t>
        <a:bodyPr/>
        <a:lstStyle/>
        <a:p>
          <a:endParaRPr lang="en-US"/>
        </a:p>
      </dgm:t>
    </dgm:pt>
    <dgm:pt modelId="{8972A37D-8AB4-48C7-AA3C-2982A2C38CB1}" type="sibTrans" cxnId="{88DE3C61-85BB-4E9F-944F-129099AC87AA}">
      <dgm:prSet/>
      <dgm:spPr/>
      <dgm:t>
        <a:bodyPr/>
        <a:lstStyle/>
        <a:p>
          <a:endParaRPr lang="en-US"/>
        </a:p>
      </dgm:t>
    </dgm:pt>
    <dgm:pt modelId="{54C99240-1596-436D-844A-706C84EB12D3}" type="pres">
      <dgm:prSet presAssocID="{7661B264-2F28-42F3-929E-E385F262DE32}" presName="vert0" presStyleCnt="0">
        <dgm:presLayoutVars>
          <dgm:dir/>
          <dgm:animOne val="branch"/>
          <dgm:animLvl val="lvl"/>
        </dgm:presLayoutVars>
      </dgm:prSet>
      <dgm:spPr/>
    </dgm:pt>
    <dgm:pt modelId="{70A0CB38-FC9F-49A8-B86D-4E763139918C}" type="pres">
      <dgm:prSet presAssocID="{5E4AC782-D0FC-4572-B09F-4CF7EC67F2D3}" presName="thickLine" presStyleLbl="alignNode1" presStyleIdx="0" presStyleCnt="6"/>
      <dgm:spPr/>
    </dgm:pt>
    <dgm:pt modelId="{F442B5ED-D0C3-4E10-8F46-20D1F421801F}" type="pres">
      <dgm:prSet presAssocID="{5E4AC782-D0FC-4572-B09F-4CF7EC67F2D3}" presName="horz1" presStyleCnt="0"/>
      <dgm:spPr/>
    </dgm:pt>
    <dgm:pt modelId="{BE7F991C-0FF9-4CE6-9BA7-C7808FE82542}" type="pres">
      <dgm:prSet presAssocID="{5E4AC782-D0FC-4572-B09F-4CF7EC67F2D3}" presName="tx1" presStyleLbl="revTx" presStyleIdx="0" presStyleCnt="6"/>
      <dgm:spPr/>
    </dgm:pt>
    <dgm:pt modelId="{2BB8CF67-542B-4AB5-A6DB-142FA8C58192}" type="pres">
      <dgm:prSet presAssocID="{5E4AC782-D0FC-4572-B09F-4CF7EC67F2D3}" presName="vert1" presStyleCnt="0"/>
      <dgm:spPr/>
    </dgm:pt>
    <dgm:pt modelId="{FB1A8A60-08B2-45A2-80BF-0E2435C8FD70}" type="pres">
      <dgm:prSet presAssocID="{8381B19E-C456-45B0-86B7-AF2F60F64440}" presName="thickLine" presStyleLbl="alignNode1" presStyleIdx="1" presStyleCnt="6"/>
      <dgm:spPr/>
    </dgm:pt>
    <dgm:pt modelId="{5E00BF41-D080-4727-86C8-913A3C64148F}" type="pres">
      <dgm:prSet presAssocID="{8381B19E-C456-45B0-86B7-AF2F60F64440}" presName="horz1" presStyleCnt="0"/>
      <dgm:spPr/>
    </dgm:pt>
    <dgm:pt modelId="{01F66238-A756-47CD-A9E5-CE544037D662}" type="pres">
      <dgm:prSet presAssocID="{8381B19E-C456-45B0-86B7-AF2F60F64440}" presName="tx1" presStyleLbl="revTx" presStyleIdx="1" presStyleCnt="6"/>
      <dgm:spPr/>
    </dgm:pt>
    <dgm:pt modelId="{92E6F432-5720-4EDC-BEB7-EB528BB2D8FC}" type="pres">
      <dgm:prSet presAssocID="{8381B19E-C456-45B0-86B7-AF2F60F64440}" presName="vert1" presStyleCnt="0"/>
      <dgm:spPr/>
    </dgm:pt>
    <dgm:pt modelId="{1E11C52F-69AC-4CC2-BB25-4828F2751955}" type="pres">
      <dgm:prSet presAssocID="{3FC926ED-D8BE-4775-BAD3-C2379E7F1A59}" presName="thickLine" presStyleLbl="alignNode1" presStyleIdx="2" presStyleCnt="6"/>
      <dgm:spPr/>
    </dgm:pt>
    <dgm:pt modelId="{BB82F38C-FBFB-401B-990F-F018E8706902}" type="pres">
      <dgm:prSet presAssocID="{3FC926ED-D8BE-4775-BAD3-C2379E7F1A59}" presName="horz1" presStyleCnt="0"/>
      <dgm:spPr/>
    </dgm:pt>
    <dgm:pt modelId="{73734C6B-3047-4247-8E9B-673B52B4C947}" type="pres">
      <dgm:prSet presAssocID="{3FC926ED-D8BE-4775-BAD3-C2379E7F1A59}" presName="tx1" presStyleLbl="revTx" presStyleIdx="2" presStyleCnt="6"/>
      <dgm:spPr/>
    </dgm:pt>
    <dgm:pt modelId="{6B14B0F3-2B4F-413D-8B72-42B7EA507D50}" type="pres">
      <dgm:prSet presAssocID="{3FC926ED-D8BE-4775-BAD3-C2379E7F1A59}" presName="vert1" presStyleCnt="0"/>
      <dgm:spPr/>
    </dgm:pt>
    <dgm:pt modelId="{2D55C9C7-396B-4895-B53F-98EA5D1B38ED}" type="pres">
      <dgm:prSet presAssocID="{4816B494-1E84-4CB4-9279-9F55CF7EB4F7}" presName="thickLine" presStyleLbl="alignNode1" presStyleIdx="3" presStyleCnt="6"/>
      <dgm:spPr/>
    </dgm:pt>
    <dgm:pt modelId="{482F531E-B2A7-4F52-B780-9D4991F8F20F}" type="pres">
      <dgm:prSet presAssocID="{4816B494-1E84-4CB4-9279-9F55CF7EB4F7}" presName="horz1" presStyleCnt="0"/>
      <dgm:spPr/>
    </dgm:pt>
    <dgm:pt modelId="{9C7E343F-3F2D-467E-8592-FF3D50220363}" type="pres">
      <dgm:prSet presAssocID="{4816B494-1E84-4CB4-9279-9F55CF7EB4F7}" presName="tx1" presStyleLbl="revTx" presStyleIdx="3" presStyleCnt="6"/>
      <dgm:spPr/>
    </dgm:pt>
    <dgm:pt modelId="{BBCCF87F-4C5C-48ED-82B1-15D53FD78D1C}" type="pres">
      <dgm:prSet presAssocID="{4816B494-1E84-4CB4-9279-9F55CF7EB4F7}" presName="vert1" presStyleCnt="0"/>
      <dgm:spPr/>
    </dgm:pt>
    <dgm:pt modelId="{04429DB2-5DFE-4004-9EE5-0970D8C30D7E}" type="pres">
      <dgm:prSet presAssocID="{CB365A40-0DA5-4890-99C2-2E24B135B36C}" presName="thickLine" presStyleLbl="alignNode1" presStyleIdx="4" presStyleCnt="6"/>
      <dgm:spPr/>
    </dgm:pt>
    <dgm:pt modelId="{047A7C7C-CAAC-44AE-99D9-B03A46DB0528}" type="pres">
      <dgm:prSet presAssocID="{CB365A40-0DA5-4890-99C2-2E24B135B36C}" presName="horz1" presStyleCnt="0"/>
      <dgm:spPr/>
    </dgm:pt>
    <dgm:pt modelId="{1EE503EC-1C66-49EC-A70A-D613030AFF65}" type="pres">
      <dgm:prSet presAssocID="{CB365A40-0DA5-4890-99C2-2E24B135B36C}" presName="tx1" presStyleLbl="revTx" presStyleIdx="4" presStyleCnt="6"/>
      <dgm:spPr/>
    </dgm:pt>
    <dgm:pt modelId="{3C137DE4-07DB-4926-A294-D595680FA6EF}" type="pres">
      <dgm:prSet presAssocID="{CB365A40-0DA5-4890-99C2-2E24B135B36C}" presName="vert1" presStyleCnt="0"/>
      <dgm:spPr/>
    </dgm:pt>
    <dgm:pt modelId="{E366D0D8-2785-43EA-8C43-1D25EBF76919}" type="pres">
      <dgm:prSet presAssocID="{513E149E-9757-46EF-B7A9-B9D3CBA36C9C}" presName="thickLine" presStyleLbl="alignNode1" presStyleIdx="5" presStyleCnt="6"/>
      <dgm:spPr/>
    </dgm:pt>
    <dgm:pt modelId="{6FFA63C8-BCA4-4041-88F4-3477CA5D68E3}" type="pres">
      <dgm:prSet presAssocID="{513E149E-9757-46EF-B7A9-B9D3CBA36C9C}" presName="horz1" presStyleCnt="0"/>
      <dgm:spPr/>
    </dgm:pt>
    <dgm:pt modelId="{974D5854-DFE3-4788-B49A-B3D9DF040952}" type="pres">
      <dgm:prSet presAssocID="{513E149E-9757-46EF-B7A9-B9D3CBA36C9C}" presName="tx1" presStyleLbl="revTx" presStyleIdx="5" presStyleCnt="6"/>
      <dgm:spPr/>
    </dgm:pt>
    <dgm:pt modelId="{91AB6FE8-5C05-43FF-A8C3-C5E83DB9E83D}" type="pres">
      <dgm:prSet presAssocID="{513E149E-9757-46EF-B7A9-B9D3CBA36C9C}" presName="vert1" presStyleCnt="0"/>
      <dgm:spPr/>
    </dgm:pt>
  </dgm:ptLst>
  <dgm:cxnLst>
    <dgm:cxn modelId="{6D8C8904-CB29-4884-9FAE-3E4D135FC624}" type="presOf" srcId="{4816B494-1E84-4CB4-9279-9F55CF7EB4F7}" destId="{9C7E343F-3F2D-467E-8592-FF3D50220363}" srcOrd="0" destOrd="0" presId="urn:microsoft.com/office/officeart/2008/layout/LinedList"/>
    <dgm:cxn modelId="{1D986709-76A7-47F8-A51A-A59361CFE194}" type="presOf" srcId="{513E149E-9757-46EF-B7A9-B9D3CBA36C9C}" destId="{974D5854-DFE3-4788-B49A-B3D9DF040952}" srcOrd="0" destOrd="0" presId="urn:microsoft.com/office/officeart/2008/layout/LinedList"/>
    <dgm:cxn modelId="{0D8EE338-6F77-46B4-9CC3-1CEEF229511D}" srcId="{7661B264-2F28-42F3-929E-E385F262DE32}" destId="{8381B19E-C456-45B0-86B7-AF2F60F64440}" srcOrd="1" destOrd="0" parTransId="{3555FE7B-477F-4C6C-9973-FE0101E16651}" sibTransId="{43EB869E-384D-4F0D-8EA7-900B67F16E0A}"/>
    <dgm:cxn modelId="{957FFE3D-F968-4A12-8C9F-99C63E43AEA9}" type="presOf" srcId="{8381B19E-C456-45B0-86B7-AF2F60F64440}" destId="{01F66238-A756-47CD-A9E5-CE544037D662}" srcOrd="0" destOrd="0" presId="urn:microsoft.com/office/officeart/2008/layout/LinedList"/>
    <dgm:cxn modelId="{88DE3C61-85BB-4E9F-944F-129099AC87AA}" srcId="{7661B264-2F28-42F3-929E-E385F262DE32}" destId="{513E149E-9757-46EF-B7A9-B9D3CBA36C9C}" srcOrd="5" destOrd="0" parTransId="{6FD97274-0B5D-422D-BDFD-1375BD9215C2}" sibTransId="{8972A37D-8AB4-48C7-AA3C-2982A2C38CB1}"/>
    <dgm:cxn modelId="{7818BD4F-EB35-464A-9402-B977007C71F7}" type="presOf" srcId="{7661B264-2F28-42F3-929E-E385F262DE32}" destId="{54C99240-1596-436D-844A-706C84EB12D3}" srcOrd="0" destOrd="0" presId="urn:microsoft.com/office/officeart/2008/layout/LinedList"/>
    <dgm:cxn modelId="{59714053-FFAA-4A89-85EE-EC08C14424B6}" type="presOf" srcId="{CB365A40-0DA5-4890-99C2-2E24B135B36C}" destId="{1EE503EC-1C66-49EC-A70A-D613030AFF65}" srcOrd="0" destOrd="0" presId="urn:microsoft.com/office/officeart/2008/layout/LinedList"/>
    <dgm:cxn modelId="{EE537B57-1181-4EA4-9C62-586DA3E22C1E}" type="presOf" srcId="{5E4AC782-D0FC-4572-B09F-4CF7EC67F2D3}" destId="{BE7F991C-0FF9-4CE6-9BA7-C7808FE82542}" srcOrd="0" destOrd="0" presId="urn:microsoft.com/office/officeart/2008/layout/LinedList"/>
    <dgm:cxn modelId="{D8C665B3-423C-4BED-B4D1-ACD1DECA5F77}" srcId="{7661B264-2F28-42F3-929E-E385F262DE32}" destId="{CB365A40-0DA5-4890-99C2-2E24B135B36C}" srcOrd="4" destOrd="0" parTransId="{984FD0E7-0649-407B-8897-313F3DBB848F}" sibTransId="{6FFE5FF9-2382-4C2B-A190-1E0392C58C12}"/>
    <dgm:cxn modelId="{CB1546C0-9A74-4E35-B468-D62D6854113A}" srcId="{7661B264-2F28-42F3-929E-E385F262DE32}" destId="{5E4AC782-D0FC-4572-B09F-4CF7EC67F2D3}" srcOrd="0" destOrd="0" parTransId="{4D203851-3A59-4935-AAF8-B92612918A58}" sibTransId="{9973E25B-81F3-4B3A-804D-8B32110AD502}"/>
    <dgm:cxn modelId="{529E0ECA-68A3-4707-BC4A-D622032E2903}" srcId="{7661B264-2F28-42F3-929E-E385F262DE32}" destId="{3FC926ED-D8BE-4775-BAD3-C2379E7F1A59}" srcOrd="2" destOrd="0" parTransId="{DBACD455-137D-454A-B5EF-7B0C0D29D77C}" sibTransId="{4572029A-0CDC-4624-AF12-1A0FCD8C82A6}"/>
    <dgm:cxn modelId="{7DB8B4D8-A106-49B0-882D-71A5E52C2D86}" srcId="{7661B264-2F28-42F3-929E-E385F262DE32}" destId="{4816B494-1E84-4CB4-9279-9F55CF7EB4F7}" srcOrd="3" destOrd="0" parTransId="{4FBF8686-6196-48ED-B320-592936561EC4}" sibTransId="{731875CA-F3EE-4344-8935-65E5102AA25E}"/>
    <dgm:cxn modelId="{7207E9DF-2DC9-4D0F-831E-9C457027851E}" type="presOf" srcId="{3FC926ED-D8BE-4775-BAD3-C2379E7F1A59}" destId="{73734C6B-3047-4247-8E9B-673B52B4C947}" srcOrd="0" destOrd="0" presId="urn:microsoft.com/office/officeart/2008/layout/LinedList"/>
    <dgm:cxn modelId="{C72AAC42-C916-4BCF-9BAB-6C2924254017}" type="presParOf" srcId="{54C99240-1596-436D-844A-706C84EB12D3}" destId="{70A0CB38-FC9F-49A8-B86D-4E763139918C}" srcOrd="0" destOrd="0" presId="urn:microsoft.com/office/officeart/2008/layout/LinedList"/>
    <dgm:cxn modelId="{8A71B590-1D6C-4F9F-999A-B662E8F1C2DA}" type="presParOf" srcId="{54C99240-1596-436D-844A-706C84EB12D3}" destId="{F442B5ED-D0C3-4E10-8F46-20D1F421801F}" srcOrd="1" destOrd="0" presId="urn:microsoft.com/office/officeart/2008/layout/LinedList"/>
    <dgm:cxn modelId="{391B98C5-8FFE-4845-A4BD-200D1CD46B9A}" type="presParOf" srcId="{F442B5ED-D0C3-4E10-8F46-20D1F421801F}" destId="{BE7F991C-0FF9-4CE6-9BA7-C7808FE82542}" srcOrd="0" destOrd="0" presId="urn:microsoft.com/office/officeart/2008/layout/LinedList"/>
    <dgm:cxn modelId="{9EAF0001-F356-4D8A-AE80-217F7F9449D7}" type="presParOf" srcId="{F442B5ED-D0C3-4E10-8F46-20D1F421801F}" destId="{2BB8CF67-542B-4AB5-A6DB-142FA8C58192}" srcOrd="1" destOrd="0" presId="urn:microsoft.com/office/officeart/2008/layout/LinedList"/>
    <dgm:cxn modelId="{B9DAFD26-166B-4E6F-802B-C4FA6D0ABEBC}" type="presParOf" srcId="{54C99240-1596-436D-844A-706C84EB12D3}" destId="{FB1A8A60-08B2-45A2-80BF-0E2435C8FD70}" srcOrd="2" destOrd="0" presId="urn:microsoft.com/office/officeart/2008/layout/LinedList"/>
    <dgm:cxn modelId="{F0E9213A-21A8-4761-B266-24198E6049E1}" type="presParOf" srcId="{54C99240-1596-436D-844A-706C84EB12D3}" destId="{5E00BF41-D080-4727-86C8-913A3C64148F}" srcOrd="3" destOrd="0" presId="urn:microsoft.com/office/officeart/2008/layout/LinedList"/>
    <dgm:cxn modelId="{A4497940-52A5-4DD6-9187-17C89B3E1682}" type="presParOf" srcId="{5E00BF41-D080-4727-86C8-913A3C64148F}" destId="{01F66238-A756-47CD-A9E5-CE544037D662}" srcOrd="0" destOrd="0" presId="urn:microsoft.com/office/officeart/2008/layout/LinedList"/>
    <dgm:cxn modelId="{8502B302-D6C1-41B2-B917-864BD8678A4E}" type="presParOf" srcId="{5E00BF41-D080-4727-86C8-913A3C64148F}" destId="{92E6F432-5720-4EDC-BEB7-EB528BB2D8FC}" srcOrd="1" destOrd="0" presId="urn:microsoft.com/office/officeart/2008/layout/LinedList"/>
    <dgm:cxn modelId="{86354833-661E-4A7E-AB12-074C12DD0A02}" type="presParOf" srcId="{54C99240-1596-436D-844A-706C84EB12D3}" destId="{1E11C52F-69AC-4CC2-BB25-4828F2751955}" srcOrd="4" destOrd="0" presId="urn:microsoft.com/office/officeart/2008/layout/LinedList"/>
    <dgm:cxn modelId="{16BA833A-3CC6-464C-BEA7-F505ABA359E5}" type="presParOf" srcId="{54C99240-1596-436D-844A-706C84EB12D3}" destId="{BB82F38C-FBFB-401B-990F-F018E8706902}" srcOrd="5" destOrd="0" presId="urn:microsoft.com/office/officeart/2008/layout/LinedList"/>
    <dgm:cxn modelId="{3204946F-E0E9-41FF-A6DF-7BA453BD3D03}" type="presParOf" srcId="{BB82F38C-FBFB-401B-990F-F018E8706902}" destId="{73734C6B-3047-4247-8E9B-673B52B4C947}" srcOrd="0" destOrd="0" presId="urn:microsoft.com/office/officeart/2008/layout/LinedList"/>
    <dgm:cxn modelId="{D8B3A17D-E0B5-4587-9D77-AECD4E8732D4}" type="presParOf" srcId="{BB82F38C-FBFB-401B-990F-F018E8706902}" destId="{6B14B0F3-2B4F-413D-8B72-42B7EA507D50}" srcOrd="1" destOrd="0" presId="urn:microsoft.com/office/officeart/2008/layout/LinedList"/>
    <dgm:cxn modelId="{FC6047EC-4CA1-4432-8E63-3D27B178EAE6}" type="presParOf" srcId="{54C99240-1596-436D-844A-706C84EB12D3}" destId="{2D55C9C7-396B-4895-B53F-98EA5D1B38ED}" srcOrd="6" destOrd="0" presId="urn:microsoft.com/office/officeart/2008/layout/LinedList"/>
    <dgm:cxn modelId="{1DF16AC6-40A2-44FA-81B9-732B40992A4A}" type="presParOf" srcId="{54C99240-1596-436D-844A-706C84EB12D3}" destId="{482F531E-B2A7-4F52-B780-9D4991F8F20F}" srcOrd="7" destOrd="0" presId="urn:microsoft.com/office/officeart/2008/layout/LinedList"/>
    <dgm:cxn modelId="{CADF3C1B-6B05-400C-A59A-D66A558AC4EB}" type="presParOf" srcId="{482F531E-B2A7-4F52-B780-9D4991F8F20F}" destId="{9C7E343F-3F2D-467E-8592-FF3D50220363}" srcOrd="0" destOrd="0" presId="urn:microsoft.com/office/officeart/2008/layout/LinedList"/>
    <dgm:cxn modelId="{24A80E45-9C5C-4216-97EF-57B92D1FA6D6}" type="presParOf" srcId="{482F531E-B2A7-4F52-B780-9D4991F8F20F}" destId="{BBCCF87F-4C5C-48ED-82B1-15D53FD78D1C}" srcOrd="1" destOrd="0" presId="urn:microsoft.com/office/officeart/2008/layout/LinedList"/>
    <dgm:cxn modelId="{8B1336EC-DA81-40A7-B54F-10F37510C6FD}" type="presParOf" srcId="{54C99240-1596-436D-844A-706C84EB12D3}" destId="{04429DB2-5DFE-4004-9EE5-0970D8C30D7E}" srcOrd="8" destOrd="0" presId="urn:microsoft.com/office/officeart/2008/layout/LinedList"/>
    <dgm:cxn modelId="{BDA2C25E-75B1-49D0-B36A-8A0924899ABC}" type="presParOf" srcId="{54C99240-1596-436D-844A-706C84EB12D3}" destId="{047A7C7C-CAAC-44AE-99D9-B03A46DB0528}" srcOrd="9" destOrd="0" presId="urn:microsoft.com/office/officeart/2008/layout/LinedList"/>
    <dgm:cxn modelId="{7DA1B0F9-950F-4415-8BB9-77D11B363B25}" type="presParOf" srcId="{047A7C7C-CAAC-44AE-99D9-B03A46DB0528}" destId="{1EE503EC-1C66-49EC-A70A-D613030AFF65}" srcOrd="0" destOrd="0" presId="urn:microsoft.com/office/officeart/2008/layout/LinedList"/>
    <dgm:cxn modelId="{2F5D3886-AABF-49A1-8502-E2C707CE2D8E}" type="presParOf" srcId="{047A7C7C-CAAC-44AE-99D9-B03A46DB0528}" destId="{3C137DE4-07DB-4926-A294-D595680FA6EF}" srcOrd="1" destOrd="0" presId="urn:microsoft.com/office/officeart/2008/layout/LinedList"/>
    <dgm:cxn modelId="{B58F6774-304F-4273-BC2A-D415DB5C0B4D}" type="presParOf" srcId="{54C99240-1596-436D-844A-706C84EB12D3}" destId="{E366D0D8-2785-43EA-8C43-1D25EBF76919}" srcOrd="10" destOrd="0" presId="urn:microsoft.com/office/officeart/2008/layout/LinedList"/>
    <dgm:cxn modelId="{5169A33A-2D76-4C7A-A3D1-5321A5FD6330}" type="presParOf" srcId="{54C99240-1596-436D-844A-706C84EB12D3}" destId="{6FFA63C8-BCA4-4041-88F4-3477CA5D68E3}" srcOrd="11" destOrd="0" presId="urn:microsoft.com/office/officeart/2008/layout/LinedList"/>
    <dgm:cxn modelId="{2CBABF02-1E2D-476E-916D-E1F01171AEC4}" type="presParOf" srcId="{6FFA63C8-BCA4-4041-88F4-3477CA5D68E3}" destId="{974D5854-DFE3-4788-B49A-B3D9DF040952}" srcOrd="0" destOrd="0" presId="urn:microsoft.com/office/officeart/2008/layout/LinedList"/>
    <dgm:cxn modelId="{4FF0534B-2DC6-4C7B-9F0C-2A8A6EED39F5}" type="presParOf" srcId="{6FFA63C8-BCA4-4041-88F4-3477CA5D68E3}" destId="{91AB6FE8-5C05-43FF-A8C3-C5E83DB9E8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C98A8-7A65-4C00-9E39-159250A8633B}">
      <dsp:nvSpPr>
        <dsp:cNvPr id="0" name=""/>
        <dsp:cNvSpPr/>
      </dsp:nvSpPr>
      <dsp:spPr>
        <a:xfrm>
          <a:off x="0" y="0"/>
          <a:ext cx="5181600" cy="1714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Import des fichiers CSV  </a:t>
          </a:r>
          <a:endParaRPr lang="en-US" sz="2900" kern="1200" dirty="0"/>
        </a:p>
      </dsp:txBody>
      <dsp:txXfrm>
        <a:off x="50216" y="50216"/>
        <a:ext cx="3331521" cy="1614067"/>
      </dsp:txXfrm>
    </dsp:sp>
    <dsp:sp modelId="{3A0C082B-1853-449E-9E99-8DC1CC6066F4}">
      <dsp:nvSpPr>
        <dsp:cNvPr id="0" name=""/>
        <dsp:cNvSpPr/>
      </dsp:nvSpPr>
      <dsp:spPr>
        <a:xfrm>
          <a:off x="457199" y="2000249"/>
          <a:ext cx="5181600" cy="1714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Ajout de données PESTEL provenant de la FAO</a:t>
          </a:r>
          <a:endParaRPr lang="en-US" sz="2900" kern="1200"/>
        </a:p>
      </dsp:txBody>
      <dsp:txXfrm>
        <a:off x="507415" y="2050465"/>
        <a:ext cx="3509543" cy="1614067"/>
      </dsp:txXfrm>
    </dsp:sp>
    <dsp:sp modelId="{FE5D0E31-69DA-4D2D-B86E-C1083D10866B}">
      <dsp:nvSpPr>
        <dsp:cNvPr id="0" name=""/>
        <dsp:cNvSpPr/>
      </dsp:nvSpPr>
      <dsp:spPr>
        <a:xfrm>
          <a:off x="914399" y="4000499"/>
          <a:ext cx="5181600" cy="1714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Traitement et nettoyage des données</a:t>
          </a:r>
          <a:endParaRPr lang="en-US" sz="2900" kern="1200"/>
        </a:p>
      </dsp:txBody>
      <dsp:txXfrm>
        <a:off x="964615" y="4050715"/>
        <a:ext cx="3509543" cy="1614067"/>
      </dsp:txXfrm>
    </dsp:sp>
    <dsp:sp modelId="{75560834-6902-47DE-AF29-C2B37CB84FC2}">
      <dsp:nvSpPr>
        <dsp:cNvPr id="0" name=""/>
        <dsp:cNvSpPr/>
      </dsp:nvSpPr>
      <dsp:spPr>
        <a:xfrm>
          <a:off x="4067175" y="1300162"/>
          <a:ext cx="1114424" cy="1114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7920" y="1300162"/>
        <a:ext cx="612934" cy="838604"/>
      </dsp:txXfrm>
    </dsp:sp>
    <dsp:sp modelId="{F3942309-5421-4982-AFC2-D51BE3DFB7E0}">
      <dsp:nvSpPr>
        <dsp:cNvPr id="0" name=""/>
        <dsp:cNvSpPr/>
      </dsp:nvSpPr>
      <dsp:spPr>
        <a:xfrm>
          <a:off x="4524375" y="3288981"/>
          <a:ext cx="1114424" cy="1114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75120" y="3288981"/>
        <a:ext cx="612934" cy="838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0CB38-FC9F-49A8-B86D-4E763139918C}">
      <dsp:nvSpPr>
        <dsp:cNvPr id="0" name=""/>
        <dsp:cNvSpPr/>
      </dsp:nvSpPr>
      <dsp:spPr>
        <a:xfrm>
          <a:off x="0" y="1874"/>
          <a:ext cx="99227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F991C-0FF9-4CE6-9BA7-C7808FE82542}">
      <dsp:nvSpPr>
        <dsp:cNvPr id="0" name=""/>
        <dsp:cNvSpPr/>
      </dsp:nvSpPr>
      <dsp:spPr>
        <a:xfrm>
          <a:off x="0" y="1874"/>
          <a:ext cx="9922764" cy="63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Test statistique</a:t>
          </a:r>
          <a:endParaRPr lang="en-US" sz="1700" kern="1200"/>
        </a:p>
      </dsp:txBody>
      <dsp:txXfrm>
        <a:off x="0" y="1874"/>
        <a:ext cx="9922764" cy="639162"/>
      </dsp:txXfrm>
    </dsp:sp>
    <dsp:sp modelId="{FB1A8A60-08B2-45A2-80BF-0E2435C8FD70}">
      <dsp:nvSpPr>
        <dsp:cNvPr id="0" name=""/>
        <dsp:cNvSpPr/>
      </dsp:nvSpPr>
      <dsp:spPr>
        <a:xfrm>
          <a:off x="0" y="641036"/>
          <a:ext cx="99227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66238-A756-47CD-A9E5-CE544037D662}">
      <dsp:nvSpPr>
        <dsp:cNvPr id="0" name=""/>
        <dsp:cNvSpPr/>
      </dsp:nvSpPr>
      <dsp:spPr>
        <a:xfrm>
          <a:off x="0" y="641036"/>
          <a:ext cx="9922764" cy="63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u="sng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Classification non supervisée </a:t>
          </a:r>
          <a:r>
            <a:rPr lang="fr-FR" sz="1700" b="1" u="sng" kern="1200"/>
            <a:t>:</a:t>
          </a:r>
          <a:endParaRPr lang="en-US" sz="1700" b="1" u="sng" kern="1200"/>
        </a:p>
      </dsp:txBody>
      <dsp:txXfrm>
        <a:off x="0" y="641036"/>
        <a:ext cx="9922764" cy="639162"/>
      </dsp:txXfrm>
    </dsp:sp>
    <dsp:sp modelId="{1E11C52F-69AC-4CC2-BB25-4828F2751955}">
      <dsp:nvSpPr>
        <dsp:cNvPr id="0" name=""/>
        <dsp:cNvSpPr/>
      </dsp:nvSpPr>
      <dsp:spPr>
        <a:xfrm>
          <a:off x="0" y="1280198"/>
          <a:ext cx="99227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34C6B-3047-4247-8E9B-673B52B4C947}">
      <dsp:nvSpPr>
        <dsp:cNvPr id="0" name=""/>
        <dsp:cNvSpPr/>
      </dsp:nvSpPr>
      <dsp:spPr>
        <a:xfrm>
          <a:off x="0" y="1280198"/>
          <a:ext cx="9922764" cy="63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Réalisation d'une classification ascendante hierarchique (CAH) avec le production d'un dendrogramme </a:t>
          </a:r>
          <a:endParaRPr lang="en-US" sz="1700" kern="1200"/>
        </a:p>
      </dsp:txBody>
      <dsp:txXfrm>
        <a:off x="0" y="1280198"/>
        <a:ext cx="9922764" cy="639162"/>
      </dsp:txXfrm>
    </dsp:sp>
    <dsp:sp modelId="{2D55C9C7-396B-4895-B53F-98EA5D1B38ED}">
      <dsp:nvSpPr>
        <dsp:cNvPr id="0" name=""/>
        <dsp:cNvSpPr/>
      </dsp:nvSpPr>
      <dsp:spPr>
        <a:xfrm>
          <a:off x="0" y="1919360"/>
          <a:ext cx="99227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E343F-3F2D-467E-8592-FF3D50220363}">
      <dsp:nvSpPr>
        <dsp:cNvPr id="0" name=""/>
        <dsp:cNvSpPr/>
      </dsp:nvSpPr>
      <dsp:spPr>
        <a:xfrm>
          <a:off x="0" y="1919361"/>
          <a:ext cx="9922764" cy="63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Réalisation d'un K-means </a:t>
          </a:r>
          <a:endParaRPr lang="en-US" sz="1700" kern="1200"/>
        </a:p>
      </dsp:txBody>
      <dsp:txXfrm>
        <a:off x="0" y="1919361"/>
        <a:ext cx="9922764" cy="639162"/>
      </dsp:txXfrm>
    </dsp:sp>
    <dsp:sp modelId="{04429DB2-5DFE-4004-9EE5-0970D8C30D7E}">
      <dsp:nvSpPr>
        <dsp:cNvPr id="0" name=""/>
        <dsp:cNvSpPr/>
      </dsp:nvSpPr>
      <dsp:spPr>
        <a:xfrm>
          <a:off x="0" y="2558523"/>
          <a:ext cx="99227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503EC-1C66-49EC-A70A-D613030AFF65}">
      <dsp:nvSpPr>
        <dsp:cNvPr id="0" name=""/>
        <dsp:cNvSpPr/>
      </dsp:nvSpPr>
      <dsp:spPr>
        <a:xfrm>
          <a:off x="0" y="2558523"/>
          <a:ext cx="9922764" cy="63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u="sng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Méthode factorielle </a:t>
          </a:r>
          <a:r>
            <a:rPr lang="fr-FR" sz="1700" kern="1200"/>
            <a:t>:</a:t>
          </a:r>
          <a:endParaRPr lang="en-US" sz="1700" kern="1200"/>
        </a:p>
      </dsp:txBody>
      <dsp:txXfrm>
        <a:off x="0" y="2558523"/>
        <a:ext cx="9922764" cy="639162"/>
      </dsp:txXfrm>
    </dsp:sp>
    <dsp:sp modelId="{E366D0D8-2785-43EA-8C43-1D25EBF76919}">
      <dsp:nvSpPr>
        <dsp:cNvPr id="0" name=""/>
        <dsp:cNvSpPr/>
      </dsp:nvSpPr>
      <dsp:spPr>
        <a:xfrm>
          <a:off x="0" y="3197685"/>
          <a:ext cx="99227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D5854-DFE3-4788-B49A-B3D9DF040952}">
      <dsp:nvSpPr>
        <dsp:cNvPr id="0" name=""/>
        <dsp:cNvSpPr/>
      </dsp:nvSpPr>
      <dsp:spPr>
        <a:xfrm>
          <a:off x="0" y="3197685"/>
          <a:ext cx="9922764" cy="63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Réalisation d'une analyse en composantes principales (ACP)</a:t>
          </a:r>
          <a:endParaRPr lang="en-US" sz="1700" kern="1200"/>
        </a:p>
      </dsp:txBody>
      <dsp:txXfrm>
        <a:off x="0" y="3197685"/>
        <a:ext cx="9922764" cy="639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5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0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fr-FR" sz="6200" b="1" dirty="0"/>
              <a:t>Produisez une étude de marché avec Python</a:t>
            </a:r>
            <a:endParaRPr lang="fr-FR" sz="6200" dirty="0"/>
          </a:p>
          <a:p>
            <a:endParaRPr lang="fr-FR" sz="6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fr-FR" dirty="0"/>
              <a:t>Projet 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ncept d’idée dans une ampoule">
            <a:extLst>
              <a:ext uri="{FF2B5EF4-FFF2-40B4-BE49-F238E27FC236}">
                <a16:creationId xmlns:a16="http://schemas.microsoft.com/office/drawing/2014/main" id="{77D12A66-BCE9-9E62-CF99-9A9DA8395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4" r="56189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F3B78-447A-7217-EE38-97EE2C6D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l'échantillon de travail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477D4-D27E-99FC-ABA3-33DE1E14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82829"/>
            <a:ext cx="9922764" cy="48848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b="1" dirty="0"/>
              <a:t>Travail uniquement sur les données concernant la volaille excluant la France</a:t>
            </a:r>
          </a:p>
          <a:p>
            <a:pPr marL="0" indent="0">
              <a:buNone/>
            </a:pPr>
            <a:r>
              <a:rPr lang="fr-FR" u="sng" dirty="0"/>
              <a:t>Choix des variables  quantitatives pour caractériser le régime alimentaire des pays: </a:t>
            </a:r>
            <a:endParaRPr lang="fr-FR" dirty="0"/>
          </a:p>
          <a:p>
            <a:r>
              <a:rPr lang="fr-FR" dirty="0">
                <a:latin typeface="Neue Haas Grotesk Text Pro"/>
              </a:rPr>
              <a:t>Disponibilité alimentaire (Kcal/personne/jour)         </a:t>
            </a:r>
          </a:p>
          <a:p>
            <a:r>
              <a:rPr lang="fr-FR" dirty="0">
                <a:latin typeface="Neue Haas Grotesk Text Pro"/>
              </a:rPr>
              <a:t> Disponibilité intérieure</a:t>
            </a:r>
          </a:p>
          <a:p>
            <a:r>
              <a:rPr lang="fr-FR" dirty="0">
                <a:ea typeface="+mn-lt"/>
                <a:cs typeface="+mn-lt"/>
              </a:rPr>
              <a:t>Population 2017</a:t>
            </a:r>
          </a:p>
          <a:p>
            <a:pPr marL="0" indent="0">
              <a:buNone/>
            </a:pPr>
            <a:r>
              <a:rPr lang="fr-FR" sz="1900" u="sng" dirty="0">
                <a:ea typeface="+mn-lt"/>
                <a:cs typeface="+mn-lt"/>
              </a:rPr>
              <a:t>Choix des variables quantitatives pour la dimension marché des pays </a:t>
            </a:r>
            <a:r>
              <a:rPr lang="fr-FR" sz="1900" dirty="0">
                <a:ea typeface="+mn-lt"/>
                <a:cs typeface="+mn-lt"/>
              </a:rPr>
              <a:t>: </a:t>
            </a:r>
            <a:r>
              <a:rPr lang="fr-FR" dirty="0">
                <a:latin typeface="Neue Haas Grotesk Text Pro"/>
              </a:rPr>
              <a:t>                             </a:t>
            </a:r>
            <a:endParaRPr lang="fr-FR" dirty="0"/>
          </a:p>
          <a:p>
            <a:r>
              <a:rPr lang="fr-FR" dirty="0">
                <a:latin typeface="Neue Haas Grotesk Text Pro"/>
              </a:rPr>
              <a:t>Exportations - Quantité                               </a:t>
            </a:r>
          </a:p>
          <a:p>
            <a:r>
              <a:rPr lang="fr-FR" dirty="0">
                <a:latin typeface="Neue Haas Grotesk Text Pro"/>
              </a:rPr>
              <a:t>Importations - Quantité </a:t>
            </a:r>
          </a:p>
          <a:p>
            <a:r>
              <a:rPr lang="fr-FR" dirty="0"/>
              <a:t>PIB par habitant </a:t>
            </a:r>
          </a:p>
          <a:p>
            <a:r>
              <a:rPr lang="fr-FR" dirty="0"/>
              <a:t>Stabilité politique </a:t>
            </a:r>
          </a:p>
        </p:txBody>
      </p:sp>
    </p:spTree>
    <p:extLst>
      <p:ext uri="{BB962C8B-B14F-4D97-AF65-F5344CB8AC3E}">
        <p14:creationId xmlns:p14="http://schemas.microsoft.com/office/powerpoint/2010/main" val="26770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2C590-B516-2A70-9981-4C435EA5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Partitionnement - Classification hiérarchique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0E5B0D-DCA0-2B67-250B-089073FF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Premier découpage en 6 groupes</a:t>
            </a:r>
          </a:p>
          <a:p>
            <a:r>
              <a:rPr lang="fr-FR" dirty="0"/>
              <a:t>Dendrogramme réalisé</a:t>
            </a:r>
          </a:p>
          <a:p>
            <a:pPr marL="0" indent="0">
              <a:buNone/>
            </a:pPr>
            <a:r>
              <a:rPr lang="fr-FR" dirty="0"/>
              <a:t>La taille de l'échantillon permet la réalisation d'un dendrogramme puisque c'est un algorithme très gourmand en temps et en ressource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Premiers groupes de pays susceptibles de nous intéresser qui apparaissent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33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8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746AB9-95E0-BBB8-0AD4-6073DB4F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66261"/>
            <a:ext cx="12013097" cy="5341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9800" cap="all" dirty="0" err="1"/>
              <a:t>Dendrogramme</a:t>
            </a:r>
            <a:endParaRPr lang="en-US" sz="9800" cap="all" dirty="0"/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3B24937-5A56-B0A0-40BD-F2DDE7E2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30" y="1111047"/>
            <a:ext cx="9053722" cy="56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936D08E-1EEE-40A7-9B9D-E4199C637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ADA4C1-DA70-FE76-823A-FB0FA2C8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321651"/>
          </a:xfrm>
        </p:spPr>
        <p:txBody>
          <a:bodyPr>
            <a:normAutofit/>
          </a:bodyPr>
          <a:lstStyle/>
          <a:p>
            <a:r>
              <a:rPr lang="fr-FR" sz="4000" dirty="0"/>
              <a:t>Méthode du K-</a:t>
            </a:r>
            <a:r>
              <a:rPr lang="fr-FR" sz="4000" dirty="0" err="1"/>
              <a:t>means</a:t>
            </a:r>
            <a:endParaRPr lang="fr-FR" sz="4000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C478AAA5-4D2F-46A1-80DC-AF8E673E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2A61F-F41C-B463-69F4-7692AA9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2276690"/>
            <a:ext cx="5486400" cy="3994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Simplifier les données pour faciliter l'analyse </a:t>
            </a:r>
          </a:p>
          <a:p>
            <a:r>
              <a:rPr lang="fr-FR" dirty="0">
                <a:ea typeface="+mn-lt"/>
                <a:cs typeface="+mn-lt"/>
              </a:rPr>
              <a:t>Opportunité de pouvoir comparer deux méthodes. </a:t>
            </a: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➔ Plus simple, plus flexible, plus efficace…</a:t>
            </a: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➔ Facilité d’interprétation des clusters sous une forme minimisée.</a:t>
            </a:r>
            <a:endParaRPr lang="fr-FR" dirty="0"/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➔ Nouvelle sélection de pays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1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9514C-EB66-47DF-87D6-ED909BA4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8FA450-FFA8-8A8C-6B72-D8B354B5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2228634"/>
            <a:ext cx="7443460" cy="226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 err="1"/>
              <a:t>Méthode</a:t>
            </a:r>
            <a:r>
              <a:rPr lang="en-US" sz="4000" cap="all" dirty="0"/>
              <a:t> de </a:t>
            </a:r>
            <a:r>
              <a:rPr lang="en-US" sz="4000" cap="all" dirty="0" err="1"/>
              <a:t>l'ACP</a:t>
            </a:r>
            <a:endParaRPr lang="en-US" sz="4000" cap="all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AB9D00-BFFD-B2D8-8693-4F8B7842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6" y="3167985"/>
            <a:ext cx="7428711" cy="1318988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 err="1"/>
              <a:t>Necessite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petite selection de variables </a:t>
            </a:r>
            <a:r>
              <a:rPr lang="en-US" sz="2000" dirty="0" err="1"/>
              <a:t>sinon</a:t>
            </a:r>
            <a:r>
              <a:rPr lang="en-US" sz="2000" dirty="0"/>
              <a:t> </a:t>
            </a:r>
            <a:r>
              <a:rPr lang="en-US" sz="2000" dirty="0" err="1"/>
              <a:t>peu</a:t>
            </a:r>
            <a:r>
              <a:rPr lang="en-US" sz="2000" dirty="0"/>
              <a:t> </a:t>
            </a:r>
            <a:r>
              <a:rPr lang="en-US" sz="2000" dirty="0" err="1"/>
              <a:t>efficace</a:t>
            </a:r>
            <a:r>
              <a:rPr lang="en-US" sz="2000" dirty="0"/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/>
              <a:t>Permet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selection encore plus fine de </a:t>
            </a:r>
            <a:r>
              <a:rPr lang="en-US" sz="2000" dirty="0" err="1"/>
              <a:t>données</a:t>
            </a:r>
            <a:r>
              <a:rPr lang="en-US" sz="2000" dirty="0"/>
              <a:t> </a:t>
            </a:r>
            <a:r>
              <a:rPr lang="en-US" sz="2000" dirty="0" err="1"/>
              <a:t>puisque</a:t>
            </a:r>
            <a:r>
              <a:rPr lang="en-US" sz="2000" dirty="0"/>
              <a:t> </a:t>
            </a:r>
            <a:r>
              <a:rPr lang="en-US" sz="2000" dirty="0" err="1"/>
              <a:t>l'on</a:t>
            </a:r>
            <a:r>
              <a:rPr lang="en-US" sz="2000" dirty="0"/>
              <a:t> ne </a:t>
            </a:r>
            <a:r>
              <a:rPr lang="en-US" sz="2000" dirty="0" err="1"/>
              <a:t>garde</a:t>
            </a:r>
            <a:r>
              <a:rPr lang="en-US" sz="2000" dirty="0"/>
              <a:t> plus 100% des </a:t>
            </a:r>
            <a:r>
              <a:rPr lang="en-US" sz="2000" dirty="0" err="1"/>
              <a:t>données</a:t>
            </a:r>
            <a:r>
              <a:rPr lang="en-US" sz="2000" dirty="0"/>
              <a:t> 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6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292C3F-1AF3-BEDB-5971-C23F101F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1076635"/>
            <a:ext cx="9919959" cy="3757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cap="all"/>
              <a:t>Interpretation et</a:t>
            </a:r>
            <a:br>
              <a:rPr lang="en-US" sz="8000" cap="all"/>
            </a:br>
            <a:r>
              <a:rPr lang="en-US" sz="8000" cap="all"/>
              <a:t>decision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45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75D19-DF9E-E8A0-2DF5-D31AB20E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 de </a:t>
            </a:r>
            <a:r>
              <a:rPr lang="fr-FR" dirty="0" err="1"/>
              <a:t>reflexion</a:t>
            </a:r>
            <a:r>
              <a:rPr lang="fr-FR" dirty="0"/>
              <a:t> sur les cibles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98DCF-E67D-8D2B-A311-EACD6EB7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Pays cibles ayant une disponibilité alimentaire par habitant </a:t>
            </a:r>
            <a:r>
              <a:rPr lang="fr-FR" dirty="0" err="1"/>
              <a:t>élévée</a:t>
            </a:r>
            <a:r>
              <a:rPr lang="fr-FR" dirty="0"/>
              <a:t> </a:t>
            </a:r>
          </a:p>
          <a:p>
            <a:r>
              <a:rPr lang="fr-FR" dirty="0"/>
              <a:t>Pays cibles stables politiquement </a:t>
            </a:r>
          </a:p>
          <a:p>
            <a:r>
              <a:rPr lang="fr-FR" dirty="0"/>
              <a:t>Pays cibles avec un PIB par habitant correct voir élevé</a:t>
            </a:r>
          </a:p>
          <a:p>
            <a:r>
              <a:rPr lang="fr-FR" dirty="0"/>
              <a:t>Pays cibles avec taux bas d'exportation de volailles</a:t>
            </a:r>
          </a:p>
          <a:p>
            <a:r>
              <a:rPr lang="fr-FR" dirty="0"/>
              <a:t>Pays cibles ayant une distance raisonnable avec la 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9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41CA8-2B22-8F16-70E0-B2456280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Pays cibles :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EDF975-C345-70F1-D920-FA411D96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16" y="1866592"/>
            <a:ext cx="3943001" cy="44199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u="sng" dirty="0"/>
              <a:t>CAH : 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fr-FR" dirty="0"/>
              <a:t>La Belgique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fr-FR" dirty="0"/>
              <a:t>L' Allemagne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fr-FR" dirty="0"/>
              <a:t>Le Luxembourg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fr-FR" dirty="0"/>
              <a:t>Le Royaume-Uni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fr-FR" dirty="0"/>
              <a:t>La Suisse</a:t>
            </a:r>
          </a:p>
          <a:p>
            <a:pPr marL="0" indent="0">
              <a:buNone/>
            </a:pPr>
            <a:r>
              <a:rPr lang="fr-FR" dirty="0"/>
              <a:t>La distance avec la France a été déterminante dans cette sélection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6CE799-92CB-D143-9672-08294452AE86}"/>
              </a:ext>
            </a:extLst>
          </p:cNvPr>
          <p:cNvSpPr txBox="1"/>
          <p:nvPr/>
        </p:nvSpPr>
        <p:spPr>
          <a:xfrm>
            <a:off x="6201905" y="1663484"/>
            <a:ext cx="5261674" cy="51908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fr-FR" u="sng" dirty="0">
                <a:latin typeface="Segoe UI"/>
                <a:cs typeface="Segoe UI"/>
              </a:rPr>
              <a:t>K-</a:t>
            </a:r>
            <a:r>
              <a:rPr lang="fr-FR" u="sng" dirty="0" err="1">
                <a:latin typeface="Segoe UI"/>
                <a:cs typeface="Segoe UI"/>
              </a:rPr>
              <a:t>means</a:t>
            </a:r>
            <a:r>
              <a:rPr lang="fr-FR" u="sng" dirty="0">
                <a:latin typeface="Segoe UI"/>
                <a:cs typeface="Segoe UI"/>
              </a:rPr>
              <a:t>: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La Belgique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L'Autriche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L' Allemagne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L'Espagne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L'Italie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Le Luxembourg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Le Portugal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Le Royaume-Uni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Calibri"/>
              <a:buChar char="-"/>
            </a:pPr>
            <a:r>
              <a:rPr lang="fr-FR" dirty="0">
                <a:latin typeface="Segoe UI"/>
                <a:cs typeface="Segoe UI"/>
              </a:rPr>
              <a:t>La Suisse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fr-FR" dirty="0">
                <a:latin typeface="Segoe UI"/>
                <a:cs typeface="Segoe UI"/>
              </a:rPr>
              <a:t>La logique avec la France reste inchangée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fr-FR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991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DB0C8-4243-C9E9-1212-493A4C88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Pays sélectionnés: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2F0A0-17C8-399A-2E9C-6CC9D820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croisement des résultats du CAH et du K-</a:t>
            </a:r>
            <a:r>
              <a:rPr lang="fr-FR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donne la liste des pays suivants</a:t>
            </a:r>
            <a:r>
              <a:rPr lang="fr-FR" dirty="0"/>
              <a:t>: </a:t>
            </a:r>
          </a:p>
          <a:p>
            <a:pPr>
              <a:buFont typeface="Neue Haas Grotesk Text Pro"/>
              <a:buChar char="-"/>
            </a:pPr>
            <a:r>
              <a:rPr lang="fr-FR" dirty="0">
                <a:ea typeface="+mn-lt"/>
                <a:cs typeface="+mn-lt"/>
              </a:rPr>
              <a:t>la Belgique</a:t>
            </a:r>
            <a:endParaRPr lang="fr-FR" dirty="0"/>
          </a:p>
          <a:p>
            <a:pPr>
              <a:buFont typeface="Neue Haas Grotesk Text Pro"/>
              <a:buChar char="-"/>
            </a:pPr>
            <a:r>
              <a:rPr lang="fr-FR" dirty="0">
                <a:ea typeface="+mn-lt"/>
                <a:cs typeface="+mn-lt"/>
              </a:rPr>
              <a:t>Le Royaume - Uni</a:t>
            </a:r>
            <a:endParaRPr lang="fr-FR" dirty="0"/>
          </a:p>
          <a:p>
            <a:pPr>
              <a:buFont typeface="Neue Haas Grotesk Text Pro"/>
              <a:buChar char="-"/>
            </a:pPr>
            <a:r>
              <a:rPr lang="fr-FR" dirty="0">
                <a:ea typeface="+mn-lt"/>
                <a:cs typeface="+mn-lt"/>
              </a:rPr>
              <a:t>la Suisse</a:t>
            </a:r>
            <a:endParaRPr lang="fr-FR" dirty="0"/>
          </a:p>
          <a:p>
            <a:pPr>
              <a:buFont typeface="Neue Haas Grotesk Text Pro"/>
              <a:buChar char="-"/>
            </a:pPr>
            <a:r>
              <a:rPr lang="fr-FR" dirty="0">
                <a:ea typeface="+mn-lt"/>
                <a:cs typeface="+mn-lt"/>
              </a:rPr>
              <a:t>le Luxembourg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Ce sont des pays proches de la France , et une barrière linguistique modérée mis à part le Royaume Uni (contraintes à gérer en amont, de plus ils ne font </a:t>
            </a:r>
            <a:r>
              <a:rPr lang="fr-FR"/>
              <a:t>plus partis de l’UE)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5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90AB7E-A47E-611C-DD3F-78BE8CAF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fr-FR" sz="3700" dirty="0"/>
              <a:t>Mise en contexte du marché de la volaille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D3DED3-EF4D-8E1D-47A7-BD7BAD7D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/>
              <a:t>RÉPARTITIONS DE LA PRODUCTION DE VOLAILLES DE CHAIR PAR ESPÈCE ET CELLE DE POULETS PAR MODE D’ÉLEVAGE</a:t>
            </a:r>
            <a:endParaRPr lang="en-US" dirty="0"/>
          </a:p>
          <a:p>
            <a:endParaRPr lang="en-US" cap="all" dirty="0"/>
          </a:p>
          <a:p>
            <a:r>
              <a:rPr lang="en-US" sz="1400" i="1" cap="all" dirty="0">
                <a:solidFill>
                  <a:srgbClr val="2B2E32"/>
                </a:solidFill>
                <a:ea typeface="+mn-lt"/>
                <a:cs typeface="+mn-lt"/>
              </a:rPr>
              <a:t>Source : ANVOL</a:t>
            </a:r>
            <a:endParaRPr lang="en-US" cap="all" dirty="0"/>
          </a:p>
          <a:p>
            <a:endParaRPr lang="en-US" dirty="0"/>
          </a:p>
        </p:txBody>
      </p:sp>
      <p:pic>
        <p:nvPicPr>
          <p:cNvPr id="4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7325B2E-B3B3-0C45-16CF-8E5E5744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5492377" cy="36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83378-CB82-0F44-976B-8AAC941D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Repartition de la production de </a:t>
            </a:r>
            <a:r>
              <a:rPr lang="fr-FR" sz="3700" cap="all" dirty="0"/>
              <a:t>volailles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1363E5-6FAA-8AF9-BE17-B9554A20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EC02DEB-167D-C85D-8BA5-56CBC159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05" y="1143000"/>
            <a:ext cx="51823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5C885A-4DB2-75E9-AAFF-DA1A7B15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12580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/>
              <a:t>Tendances du marché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1BCD1B4-6D17-DF54-D145-7FAD5C75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35" y="2649399"/>
            <a:ext cx="4147804" cy="35472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L’Allemagne</a:t>
            </a:r>
            <a:r>
              <a:rPr lang="en-US" dirty="0">
                <a:ea typeface="+mn-lt"/>
                <a:cs typeface="+mn-lt"/>
              </a:rPr>
              <a:t> et la Belgique, qui à </a:t>
            </a:r>
            <a:r>
              <a:rPr lang="en-US" dirty="0" err="1">
                <a:ea typeface="+mn-lt"/>
                <a:cs typeface="+mn-lt"/>
              </a:rPr>
              <a:t>eux</a:t>
            </a:r>
            <a:r>
              <a:rPr lang="en-US" dirty="0">
                <a:ea typeface="+mn-lt"/>
                <a:cs typeface="+mn-lt"/>
              </a:rPr>
              <a:t> deux </a:t>
            </a:r>
            <a:r>
              <a:rPr lang="en-US" dirty="0" err="1">
                <a:ea typeface="+mn-lt"/>
                <a:cs typeface="+mn-lt"/>
              </a:rPr>
              <a:t>représentent</a:t>
            </a:r>
            <a:r>
              <a:rPr lang="en-US" dirty="0">
                <a:ea typeface="+mn-lt"/>
                <a:cs typeface="+mn-lt"/>
              </a:rPr>
              <a:t> 55 % des volumes </a:t>
            </a:r>
            <a:r>
              <a:rPr lang="en-US" dirty="0" err="1">
                <a:ea typeface="+mn-lt"/>
                <a:cs typeface="+mn-lt"/>
              </a:rPr>
              <a:t>exportés</a:t>
            </a:r>
            <a:r>
              <a:rPr lang="en-US" dirty="0">
                <a:ea typeface="+mn-lt"/>
                <a:cs typeface="+mn-lt"/>
              </a:rPr>
              <a:t> (2017-2018), </a:t>
            </a:r>
            <a:r>
              <a:rPr lang="en-US" dirty="0" err="1">
                <a:ea typeface="+mn-lt"/>
                <a:cs typeface="+mn-lt"/>
              </a:rPr>
              <a:t>progressent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respectivement</a:t>
            </a:r>
            <a:r>
              <a:rPr lang="en-US" dirty="0">
                <a:ea typeface="+mn-lt"/>
                <a:cs typeface="+mn-lt"/>
              </a:rPr>
              <a:t> de + 72 % et + 8 %/2019.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 </a:t>
            </a:r>
            <a:r>
              <a:rPr lang="en-US" dirty="0" err="1">
                <a:ea typeface="+mn-lt"/>
                <a:cs typeface="+mn-lt"/>
              </a:rPr>
              <a:t>recul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l’on</a:t>
            </a:r>
            <a:r>
              <a:rPr lang="en-US" dirty="0">
                <a:ea typeface="+mn-lt"/>
                <a:cs typeface="+mn-lt"/>
              </a:rPr>
              <a:t> observe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revanche sur </a:t>
            </a:r>
            <a:r>
              <a:rPr lang="en-US" dirty="0" err="1">
                <a:ea typeface="+mn-lt"/>
                <a:cs typeface="+mn-lt"/>
              </a:rPr>
              <a:t>certaines</a:t>
            </a:r>
            <a:r>
              <a:rPr lang="en-US" dirty="0">
                <a:ea typeface="+mn-lt"/>
                <a:cs typeface="+mn-lt"/>
              </a:rPr>
              <a:t> destinations, </a:t>
            </a:r>
            <a:r>
              <a:rPr lang="en-US" dirty="0" err="1">
                <a:ea typeface="+mn-lt"/>
                <a:cs typeface="+mn-lt"/>
              </a:rPr>
              <a:t>comme</a:t>
            </a:r>
            <a:r>
              <a:rPr lang="en-US" dirty="0">
                <a:ea typeface="+mn-lt"/>
                <a:cs typeface="+mn-lt"/>
              </a:rPr>
              <a:t> les Pays-Bas (- 39 %), le </a:t>
            </a:r>
            <a:r>
              <a:rPr lang="fr-FR" dirty="0">
                <a:ea typeface="+mn-lt"/>
                <a:cs typeface="+mn-lt"/>
              </a:rPr>
              <a:t>Danemark</a:t>
            </a:r>
            <a:r>
              <a:rPr lang="en-US" dirty="0">
                <a:ea typeface="+mn-lt"/>
                <a:cs typeface="+mn-lt"/>
              </a:rPr>
              <a:t> (- 19 %) </a:t>
            </a:r>
            <a:r>
              <a:rPr lang="fr-FR" dirty="0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la Suède (- 41 %) </a:t>
            </a:r>
            <a:r>
              <a:rPr lang="en-US" dirty="0" err="1">
                <a:ea typeface="+mn-lt"/>
                <a:cs typeface="+mn-lt"/>
              </a:rPr>
              <a:t>peut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s’expliquer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  <p:pic>
        <p:nvPicPr>
          <p:cNvPr id="3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54972C9-E5EF-D668-533F-5FD70331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1" y="1310898"/>
            <a:ext cx="6654749" cy="4727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12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3ED8E66-E2AC-4CC9-ADE3-FA44E4029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8802B7-8511-3D7C-0FAC-26271F71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7280"/>
            <a:ext cx="5592492" cy="2706916"/>
          </a:xfrm>
        </p:spPr>
        <p:txBody>
          <a:bodyPr>
            <a:normAutofit/>
          </a:bodyPr>
          <a:lstStyle/>
          <a:p>
            <a:r>
              <a:rPr lang="fr-FR" sz="6000" dirty="0"/>
              <a:t>L'</a:t>
            </a:r>
            <a:r>
              <a:rPr lang="fr-FR" sz="6000" dirty="0" err="1"/>
              <a:t>intêret</a:t>
            </a:r>
            <a:r>
              <a:rPr lang="fr-FR" sz="6000" dirty="0"/>
              <a:t> de la volaille 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570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F07CBE21-E990-82CE-23CE-DA227E4B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119" y="2071548"/>
            <a:ext cx="4011561" cy="19105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La volaille </a:t>
            </a:r>
            <a:r>
              <a:rPr lang="en-US" dirty="0" err="1"/>
              <a:t>est</a:t>
            </a:r>
            <a:r>
              <a:rPr lang="en-US" dirty="0"/>
              <a:t> le </a:t>
            </a:r>
            <a:r>
              <a:rPr lang="en-US" dirty="0" err="1"/>
              <a:t>viande</a:t>
            </a:r>
            <a:r>
              <a:rPr lang="en-US" dirty="0"/>
              <a:t> la plus </a:t>
            </a:r>
            <a:r>
              <a:rPr lang="en-US" dirty="0" err="1"/>
              <a:t>consommée</a:t>
            </a:r>
            <a:r>
              <a:rPr lang="en-US" dirty="0"/>
              <a:t> au monde </a:t>
            </a:r>
          </a:p>
          <a:p>
            <a:r>
              <a:rPr lang="en-US" dirty="0"/>
              <a:t>Surtout </a:t>
            </a:r>
            <a:r>
              <a:rPr lang="en-US" dirty="0" err="1"/>
              <a:t>consommée</a:t>
            </a:r>
            <a:r>
              <a:rPr lang="en-US" dirty="0"/>
              <a:t> dans pays à </a:t>
            </a:r>
            <a:r>
              <a:rPr lang="en-US" dirty="0" err="1"/>
              <a:t>faible</a:t>
            </a:r>
            <a:r>
              <a:rPr lang="en-US" dirty="0"/>
              <a:t> </a:t>
            </a:r>
            <a:r>
              <a:rPr lang="en-US" dirty="0" err="1"/>
              <a:t>revenu</a:t>
            </a:r>
            <a:endParaRPr lang="en-US" dirty="0"/>
          </a:p>
        </p:txBody>
      </p:sp>
      <p:pic>
        <p:nvPicPr>
          <p:cNvPr id="4" name="Image 4" descr="Une image contenant graphique">
            <a:extLst>
              <a:ext uri="{FF2B5EF4-FFF2-40B4-BE49-F238E27FC236}">
                <a16:creationId xmlns:a16="http://schemas.microsoft.com/office/drawing/2014/main" id="{8BBA162C-95A3-4B7C-752A-1B2115D4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89" y="3035085"/>
            <a:ext cx="6022015" cy="33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63392C-0749-F159-59D2-A68D5C07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/>
              <a:t>Prevision </a:t>
            </a:r>
            <a:r>
              <a:rPr lang="en-US" sz="4000" cap="all" dirty="0" err="1"/>
              <a:t>d'evolution</a:t>
            </a:r>
            <a:endParaRPr lang="en-US" sz="4000" cap="all" dirty="0"/>
          </a:p>
        </p:txBody>
      </p:sp>
      <p:cxnSp>
        <p:nvCxnSpPr>
          <p:cNvPr id="39" name="Straight Connector 3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17732A2-3D6E-6C56-F72E-2171978F7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2593181"/>
            <a:ext cx="4868347" cy="36933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Une projection </a:t>
            </a:r>
            <a:r>
              <a:rPr lang="en-US" dirty="0" err="1"/>
              <a:t>peut</a:t>
            </a:r>
            <a:r>
              <a:rPr lang="en-US" dirty="0"/>
              <a:t> </a:t>
            </a:r>
            <a:r>
              <a:rPr lang="en-US" dirty="0" err="1"/>
              <a:t>être</a:t>
            </a:r>
            <a:r>
              <a:rPr lang="en-US" dirty="0"/>
              <a:t> fait à long </a:t>
            </a:r>
            <a:r>
              <a:rPr lang="en-US" dirty="0" err="1"/>
              <a:t>terme</a:t>
            </a:r>
            <a:r>
              <a:rPr lang="en-US" dirty="0"/>
              <a:t>  </a:t>
            </a:r>
            <a:r>
              <a:rPr lang="en-US" dirty="0" err="1"/>
              <a:t>puisque</a:t>
            </a:r>
            <a:r>
              <a:rPr lang="en-US" dirty="0"/>
              <a:t> la volaille </a:t>
            </a:r>
            <a:r>
              <a:rPr lang="en-US" dirty="0" err="1"/>
              <a:t>connaît</a:t>
            </a:r>
            <a:r>
              <a:rPr lang="en-US" dirty="0"/>
              <a:t> </a:t>
            </a:r>
            <a:r>
              <a:rPr lang="en-US" dirty="0" err="1"/>
              <a:t>l'augmentation</a:t>
            </a:r>
            <a:r>
              <a:rPr lang="en-US" dirty="0"/>
              <a:t> la plus </a:t>
            </a:r>
            <a:r>
              <a:rPr lang="en-US" dirty="0" err="1"/>
              <a:t>importante</a:t>
            </a:r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marché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prometteur</a:t>
            </a:r>
            <a:r>
              <a:rPr lang="en-US" dirty="0"/>
              <a:t> ! </a:t>
            </a:r>
          </a:p>
        </p:txBody>
      </p:sp>
      <p:pic>
        <p:nvPicPr>
          <p:cNvPr id="4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E02F5FAA-7478-4BFE-F546-A97BE7BEF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" r="4375" b="1"/>
          <a:stretch/>
        </p:blipFill>
        <p:spPr>
          <a:xfrm>
            <a:off x="6098583" y="2192526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5ABD3-263A-D5AB-B1DE-10566F2C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Remise en contexte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2C17443-F0F0-B109-ECE3-ED2C53B2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r>
              <a:rPr lang="fr-FR" dirty="0"/>
              <a:t> chez La poule qui chante</a:t>
            </a:r>
          </a:p>
          <a:p>
            <a:r>
              <a:rPr lang="fr-FR" dirty="0"/>
              <a:t>Volonté d'export du poulet à l'international , pas de pays ou de continents </a:t>
            </a:r>
            <a:r>
              <a:rPr lang="fr-FR" dirty="0" err="1"/>
              <a:t>prédefinis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- Import du "Made in France" </a:t>
            </a:r>
          </a:p>
          <a:p>
            <a:pPr marL="285750" indent="-285750">
              <a:buFont typeface="Wingdings" panose="020B0504020202020204" pitchFamily="34" charset="0"/>
              <a:buChar char="§"/>
            </a:pPr>
            <a:r>
              <a:rPr lang="fr-FR" dirty="0"/>
              <a:t>Objectifs : </a:t>
            </a:r>
          </a:p>
          <a:p>
            <a:pPr marL="285750" indent="-285750">
              <a:buFont typeface="Wingdings" panose="020B0504020202020204" pitchFamily="34" charset="0"/>
              <a:buChar char="§"/>
            </a:pPr>
            <a:r>
              <a:rPr lang="fr-FR" dirty="0"/>
              <a:t>Export et non implantation dans un premier temps </a:t>
            </a:r>
          </a:p>
          <a:p>
            <a:pPr marL="285750" indent="-285750">
              <a:buFont typeface="Wingdings" panose="020B0504020202020204" pitchFamily="34" charset="0"/>
              <a:buChar char="§"/>
            </a:pPr>
            <a:r>
              <a:rPr lang="fr-FR" dirty="0"/>
              <a:t>Sondage des pays potentiels pour une liste en vue d'affiner par la suite l'étude de marché </a:t>
            </a:r>
          </a:p>
          <a:p>
            <a:pPr>
              <a:buFont typeface="Arial" panose="020B05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0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27BDC9-FB18-487D-844E-9A6B39F8C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613FAA-D598-7696-97F9-823FCF3F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fr-FR" sz="4000" dirty="0"/>
              <a:t>Démarche</a:t>
            </a:r>
            <a:br>
              <a:rPr lang="fr-FR" sz="4000" dirty="0"/>
            </a:br>
            <a:r>
              <a:rPr lang="fr-FR" sz="4000" dirty="0"/>
              <a:t>et Méthodologie 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BE18DF-459C-485A-834C-292AA6BB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D7A12F7C-6D3A-72E0-1822-6ACFDA498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744903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5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C0C98A8-7A65-4C00-9E39-159250A86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">
                                            <p:graphicEl>
                                              <a:dgm id="{4C0C98A8-7A65-4C00-9E39-159250A86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75560834-6902-47DE-AF29-C2B37CB84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1">
                                            <p:graphicEl>
                                              <a:dgm id="{75560834-6902-47DE-AF29-C2B37CB84F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A0C082B-1853-449E-9E99-8DC1CC606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1">
                                            <p:graphicEl>
                                              <a:dgm id="{3A0C082B-1853-449E-9E99-8DC1CC606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3942309-5421-4982-AFC2-D51BE3DFB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1">
                                            <p:graphicEl>
                                              <a:dgm id="{F3942309-5421-4982-AFC2-D51BE3DFB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E5D0E31-69DA-4D2D-B86E-C1083D108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1">
                                            <p:graphicEl>
                                              <a:dgm id="{FE5D0E31-69DA-4D2D-B86E-C1083D108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83007-5D04-F1A4-992B-84E1E34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et Méthodologie </a:t>
            </a:r>
          </a:p>
        </p:txBody>
      </p:sp>
      <p:graphicFrame>
        <p:nvGraphicFramePr>
          <p:cNvPr id="25" name="Espace réservé du contenu 2">
            <a:extLst>
              <a:ext uri="{FF2B5EF4-FFF2-40B4-BE49-F238E27FC236}">
                <a16:creationId xmlns:a16="http://schemas.microsoft.com/office/drawing/2014/main" id="{3AA43E5B-F7E0-1B8D-FFFA-A308BAACE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051895"/>
              </p:ext>
            </p:extLst>
          </p:nvPr>
        </p:nvGraphicFramePr>
        <p:xfrm>
          <a:off x="1088136" y="2447778"/>
          <a:ext cx="9922764" cy="3838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4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0A0CB38-FC9F-49A8-B86D-4E763139918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BE7F991C-0FF9-4CE6-9BA7-C7808FE8254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1A8A60-08B2-45A2-80BF-0E2435C8FD7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1F66238-A756-47CD-A9E5-CE544037D66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11C52F-69AC-4CC2-BB25-4828F27519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73734C6B-3047-4247-8E9B-673B52B4C94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D55C9C7-396B-4895-B53F-98EA5D1B38E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C7E343F-3F2D-467E-8592-FF3D5022036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04429DB2-5DFE-4004-9EE5-0970D8C30D7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EE503EC-1C66-49EC-A70A-D613030AFF6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366D0D8-2785-43EA-8C43-1D25EBF7691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4D5854-DFE3-4788-B49A-B3D9DF04095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Grand écran</PresentationFormat>
  <Paragraphs>95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Neue Haas Grotesk Text Pro</vt:lpstr>
      <vt:lpstr>Segoe UI</vt:lpstr>
      <vt:lpstr>Wingdings</vt:lpstr>
      <vt:lpstr>BjornVTI</vt:lpstr>
      <vt:lpstr>Produisez une étude de marché avec Python </vt:lpstr>
      <vt:lpstr>Mise en contexte du marché de la volaille</vt:lpstr>
      <vt:lpstr>Repartition de la production de volailles</vt:lpstr>
      <vt:lpstr>Tendances du marché</vt:lpstr>
      <vt:lpstr>L'intêret de la volaille </vt:lpstr>
      <vt:lpstr>Prevision d'evolution</vt:lpstr>
      <vt:lpstr>Remise en contexte du projet</vt:lpstr>
      <vt:lpstr>Démarche et Méthodologie </vt:lpstr>
      <vt:lpstr>Démarche et Méthodologie </vt:lpstr>
      <vt:lpstr>Construction de l'échantillon de travail </vt:lpstr>
      <vt:lpstr>Partitionnement - Classification hiérarchique </vt:lpstr>
      <vt:lpstr>Dendrogramme</vt:lpstr>
      <vt:lpstr>Méthode du K-means</vt:lpstr>
      <vt:lpstr>Méthode de l'ACP</vt:lpstr>
      <vt:lpstr>Interpretation et decision</vt:lpstr>
      <vt:lpstr>Hypothèse de reflexion sur les cibles possibles</vt:lpstr>
      <vt:lpstr>Pays cibles : </vt:lpstr>
      <vt:lpstr>Pays sélectionnés: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Juliet .</cp:lastModifiedBy>
  <cp:revision>1</cp:revision>
  <dcterms:created xsi:type="dcterms:W3CDTF">2023-05-30T13:46:18Z</dcterms:created>
  <dcterms:modified xsi:type="dcterms:W3CDTF">2023-06-01T09:47:14Z</dcterms:modified>
</cp:coreProperties>
</file>