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8837-D8B8-4FFA-A51E-8CA337E3DF7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2574-1AE3-4F76-A8D9-CEFDD058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1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8837-D8B8-4FFA-A51E-8CA337E3DF7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2574-1AE3-4F76-A8D9-CEFDD058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8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8837-D8B8-4FFA-A51E-8CA337E3DF7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2574-1AE3-4F76-A8D9-CEFDD058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8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8837-D8B8-4FFA-A51E-8CA337E3DF7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2574-1AE3-4F76-A8D9-CEFDD058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3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8837-D8B8-4FFA-A51E-8CA337E3DF7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2574-1AE3-4F76-A8D9-CEFDD058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8837-D8B8-4FFA-A51E-8CA337E3DF7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2574-1AE3-4F76-A8D9-CEFDD058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1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8837-D8B8-4FFA-A51E-8CA337E3DF7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2574-1AE3-4F76-A8D9-CEFDD058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4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8837-D8B8-4FFA-A51E-8CA337E3DF7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2574-1AE3-4F76-A8D9-CEFDD058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5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8837-D8B8-4FFA-A51E-8CA337E3DF7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2574-1AE3-4F76-A8D9-CEFDD058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2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8837-D8B8-4FFA-A51E-8CA337E3DF7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2574-1AE3-4F76-A8D9-CEFDD058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6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8837-D8B8-4FFA-A51E-8CA337E3DF7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2574-1AE3-4F76-A8D9-CEFDD058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6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88837-D8B8-4FFA-A51E-8CA337E3DF78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62574-1AE3-4F76-A8D9-CEFDD058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3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0600" y="792202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Loading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87975" y="762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</a:t>
            </a:r>
            <a:r>
              <a:rPr lang="en-US" b="1" dirty="0" smtClean="0"/>
              <a:t>nloading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2" y="1276982"/>
            <a:ext cx="4441498" cy="43528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926" y="1276982"/>
            <a:ext cx="4441498" cy="435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8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ME-IT</dc:creator>
  <cp:lastModifiedBy>ME-IT</cp:lastModifiedBy>
  <cp:revision>2</cp:revision>
  <dcterms:created xsi:type="dcterms:W3CDTF">2016-11-28T05:09:04Z</dcterms:created>
  <dcterms:modified xsi:type="dcterms:W3CDTF">2016-11-28T05:25:48Z</dcterms:modified>
</cp:coreProperties>
</file>