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66" d="100"/>
          <a:sy n="66" d="100"/>
        </p:scale>
        <p:origin x="-3030" y="-1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27ED-5E51-4251-BA60-4EDE1169C42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9A9-C895-4E99-9863-084010A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27ED-5E51-4251-BA60-4EDE1169C42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9A9-C895-4E99-9863-084010A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8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27ED-5E51-4251-BA60-4EDE1169C42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9A9-C895-4E99-9863-084010A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3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27ED-5E51-4251-BA60-4EDE1169C42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9A9-C895-4E99-9863-084010A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27ED-5E51-4251-BA60-4EDE1169C42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9A9-C895-4E99-9863-084010A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9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27ED-5E51-4251-BA60-4EDE1169C42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9A9-C895-4E99-9863-084010A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27ED-5E51-4251-BA60-4EDE1169C42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9A9-C895-4E99-9863-084010A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27ED-5E51-4251-BA60-4EDE1169C42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9A9-C895-4E99-9863-084010A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7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27ED-5E51-4251-BA60-4EDE1169C42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9A9-C895-4E99-9863-084010A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27ED-5E51-4251-BA60-4EDE1169C42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9A9-C895-4E99-9863-084010A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4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27ED-5E51-4251-BA60-4EDE1169C42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9A9-C895-4E99-9863-084010A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27ED-5E51-4251-BA60-4EDE1169C427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F9A9-C895-4E99-9863-084010A1C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7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12968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Filter = 1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40" y="0"/>
            <a:ext cx="312968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312968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4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9687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Filter = 2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40" y="0"/>
            <a:ext cx="312968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3129687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Filter = 3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968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40" y="0"/>
            <a:ext cx="312968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3129687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3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9687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4886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Filter = 3;  1m/s &lt; V &lt; 5.5 m/s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40" y="0"/>
            <a:ext cx="312968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3129687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42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err="1" smtClean="0"/>
              <a:t>Kolohe</a:t>
            </a:r>
            <a:r>
              <a:rPr lang="en-US" sz="5400" b="1" dirty="0" smtClean="0"/>
              <a:t> Loading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4228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36111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3337560"/>
            <a:ext cx="403250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0"/>
            <a:ext cx="403250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Filter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36111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0"/>
            <a:ext cx="403250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3337560"/>
            <a:ext cx="403250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Filter =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36111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3337560"/>
            <a:ext cx="403250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0"/>
            <a:ext cx="403250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Filter =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1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37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Kolohe Loading</vt:lpstr>
      <vt:lpstr>PowerPoint Presentation</vt:lpstr>
      <vt:lpstr>PowerPoint Presentation</vt:lpstr>
      <vt:lpstr>PowerPoint Presentation</vt:lpstr>
    </vt:vector>
  </TitlesOfParts>
  <Company>The 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Shorter, Kenneth</dc:creator>
  <cp:lastModifiedBy>Shorter, Kenneth</cp:lastModifiedBy>
  <cp:revision>19</cp:revision>
  <dcterms:created xsi:type="dcterms:W3CDTF">2015-02-11T21:42:28Z</dcterms:created>
  <dcterms:modified xsi:type="dcterms:W3CDTF">2015-02-13T18:57:59Z</dcterms:modified>
</cp:coreProperties>
</file>