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8999538" cy="281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>
        <p:scale>
          <a:sx n="118" d="100"/>
          <a:sy n="118" d="100"/>
        </p:scale>
        <p:origin x="24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461416"/>
            <a:ext cx="6749654" cy="981569"/>
          </a:xfrm>
        </p:spPr>
        <p:txBody>
          <a:bodyPr anchor="b"/>
          <a:lstStyle>
            <a:lvl1pPr algn="ctr">
              <a:defRPr sz="2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480838"/>
            <a:ext cx="6749654" cy="680702"/>
          </a:xfrm>
        </p:spPr>
        <p:txBody>
          <a:bodyPr/>
          <a:lstStyle>
            <a:lvl1pPr marL="0" indent="0" algn="ctr">
              <a:buNone/>
              <a:defRPr sz="987"/>
            </a:lvl1pPr>
            <a:lvl2pPr marL="187955" indent="0" algn="ctr">
              <a:buNone/>
              <a:defRPr sz="822"/>
            </a:lvl2pPr>
            <a:lvl3pPr marL="375910" indent="0" algn="ctr">
              <a:buNone/>
              <a:defRPr sz="740"/>
            </a:lvl3pPr>
            <a:lvl4pPr marL="563865" indent="0" algn="ctr">
              <a:buNone/>
              <a:defRPr sz="658"/>
            </a:lvl4pPr>
            <a:lvl5pPr marL="751820" indent="0" algn="ctr">
              <a:buNone/>
              <a:defRPr sz="658"/>
            </a:lvl5pPr>
            <a:lvl6pPr marL="939775" indent="0" algn="ctr">
              <a:buNone/>
              <a:defRPr sz="658"/>
            </a:lvl6pPr>
            <a:lvl7pPr marL="1127730" indent="0" algn="ctr">
              <a:buNone/>
              <a:defRPr sz="658"/>
            </a:lvl7pPr>
            <a:lvl8pPr marL="1315684" indent="0" algn="ctr">
              <a:buNone/>
              <a:defRPr sz="658"/>
            </a:lvl8pPr>
            <a:lvl9pPr marL="1503639" indent="0" algn="ctr">
              <a:buNone/>
              <a:defRPr sz="6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50107"/>
            <a:ext cx="1940525" cy="23893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50107"/>
            <a:ext cx="5709082" cy="23893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702892"/>
            <a:ext cx="7762102" cy="1172792"/>
          </a:xfrm>
        </p:spPr>
        <p:txBody>
          <a:bodyPr anchor="b"/>
          <a:lstStyle>
            <a:lvl1pPr>
              <a:defRPr sz="2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886779"/>
            <a:ext cx="7762102" cy="616744"/>
          </a:xfrm>
        </p:spPr>
        <p:txBody>
          <a:bodyPr/>
          <a:lstStyle>
            <a:lvl1pPr marL="0" indent="0">
              <a:buNone/>
              <a:defRPr sz="987">
                <a:solidFill>
                  <a:schemeClr val="tx1">
                    <a:tint val="75000"/>
                  </a:schemeClr>
                </a:solidFill>
              </a:defRPr>
            </a:lvl1pPr>
            <a:lvl2pPr marL="187955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2pPr>
            <a:lvl3pPr marL="3759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3pPr>
            <a:lvl4pPr marL="563865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4pPr>
            <a:lvl5pPr marL="751820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5pPr>
            <a:lvl6pPr marL="939775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6pPr>
            <a:lvl7pPr marL="1127730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7pPr>
            <a:lvl8pPr marL="1315684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8pPr>
            <a:lvl9pPr marL="1503639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8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750535"/>
            <a:ext cx="3824804" cy="17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750535"/>
            <a:ext cx="3824804" cy="17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50107"/>
            <a:ext cx="7762102" cy="544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691145"/>
            <a:ext cx="3807226" cy="338719"/>
          </a:xfrm>
        </p:spPr>
        <p:txBody>
          <a:bodyPr anchor="b"/>
          <a:lstStyle>
            <a:lvl1pPr marL="0" indent="0">
              <a:buNone/>
              <a:defRPr sz="987" b="1"/>
            </a:lvl1pPr>
            <a:lvl2pPr marL="187955" indent="0">
              <a:buNone/>
              <a:defRPr sz="822" b="1"/>
            </a:lvl2pPr>
            <a:lvl3pPr marL="375910" indent="0">
              <a:buNone/>
              <a:defRPr sz="740" b="1"/>
            </a:lvl3pPr>
            <a:lvl4pPr marL="563865" indent="0">
              <a:buNone/>
              <a:defRPr sz="658" b="1"/>
            </a:lvl4pPr>
            <a:lvl5pPr marL="751820" indent="0">
              <a:buNone/>
              <a:defRPr sz="658" b="1"/>
            </a:lvl5pPr>
            <a:lvl6pPr marL="939775" indent="0">
              <a:buNone/>
              <a:defRPr sz="658" b="1"/>
            </a:lvl6pPr>
            <a:lvl7pPr marL="1127730" indent="0">
              <a:buNone/>
              <a:defRPr sz="658" b="1"/>
            </a:lvl7pPr>
            <a:lvl8pPr marL="1315684" indent="0">
              <a:buNone/>
              <a:defRPr sz="658" b="1"/>
            </a:lvl8pPr>
            <a:lvl9pPr marL="1503639" indent="0">
              <a:buNone/>
              <a:defRPr sz="6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029864"/>
            <a:ext cx="3807226" cy="1514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691145"/>
            <a:ext cx="3825976" cy="338719"/>
          </a:xfrm>
        </p:spPr>
        <p:txBody>
          <a:bodyPr anchor="b"/>
          <a:lstStyle>
            <a:lvl1pPr marL="0" indent="0">
              <a:buNone/>
              <a:defRPr sz="987" b="1"/>
            </a:lvl1pPr>
            <a:lvl2pPr marL="187955" indent="0">
              <a:buNone/>
              <a:defRPr sz="822" b="1"/>
            </a:lvl2pPr>
            <a:lvl3pPr marL="375910" indent="0">
              <a:buNone/>
              <a:defRPr sz="740" b="1"/>
            </a:lvl3pPr>
            <a:lvl4pPr marL="563865" indent="0">
              <a:buNone/>
              <a:defRPr sz="658" b="1"/>
            </a:lvl4pPr>
            <a:lvl5pPr marL="751820" indent="0">
              <a:buNone/>
              <a:defRPr sz="658" b="1"/>
            </a:lvl5pPr>
            <a:lvl6pPr marL="939775" indent="0">
              <a:buNone/>
              <a:defRPr sz="658" b="1"/>
            </a:lvl6pPr>
            <a:lvl7pPr marL="1127730" indent="0">
              <a:buNone/>
              <a:defRPr sz="658" b="1"/>
            </a:lvl7pPr>
            <a:lvl8pPr marL="1315684" indent="0">
              <a:buNone/>
              <a:defRPr sz="658" b="1"/>
            </a:lvl8pPr>
            <a:lvl9pPr marL="1503639" indent="0">
              <a:buNone/>
              <a:defRPr sz="6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029864"/>
            <a:ext cx="3825976" cy="1514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87960"/>
            <a:ext cx="2902585" cy="657860"/>
          </a:xfrm>
        </p:spPr>
        <p:txBody>
          <a:bodyPr anchor="b"/>
          <a:lstStyle>
            <a:lvl1pPr>
              <a:defRPr sz="1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405942"/>
            <a:ext cx="4556016" cy="2003601"/>
          </a:xfrm>
        </p:spPr>
        <p:txBody>
          <a:bodyPr/>
          <a:lstStyle>
            <a:lvl1pPr>
              <a:defRPr sz="1316"/>
            </a:lvl1pPr>
            <a:lvl2pPr>
              <a:defRPr sz="1151"/>
            </a:lvl2pPr>
            <a:lvl3pPr>
              <a:defRPr sz="987"/>
            </a:lvl3pPr>
            <a:lvl4pPr>
              <a:defRPr sz="822"/>
            </a:lvl4pPr>
            <a:lvl5pPr>
              <a:defRPr sz="822"/>
            </a:lvl5pPr>
            <a:lvl6pPr>
              <a:defRPr sz="822"/>
            </a:lvl6pPr>
            <a:lvl7pPr>
              <a:defRPr sz="822"/>
            </a:lvl7pPr>
            <a:lvl8pPr>
              <a:defRPr sz="822"/>
            </a:lvl8pPr>
            <a:lvl9pPr>
              <a:defRPr sz="8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45820"/>
            <a:ext cx="2902585" cy="1566986"/>
          </a:xfrm>
        </p:spPr>
        <p:txBody>
          <a:bodyPr/>
          <a:lstStyle>
            <a:lvl1pPr marL="0" indent="0">
              <a:buNone/>
              <a:defRPr sz="658"/>
            </a:lvl1pPr>
            <a:lvl2pPr marL="187955" indent="0">
              <a:buNone/>
              <a:defRPr sz="576"/>
            </a:lvl2pPr>
            <a:lvl3pPr marL="375910" indent="0">
              <a:buNone/>
              <a:defRPr sz="493"/>
            </a:lvl3pPr>
            <a:lvl4pPr marL="563865" indent="0">
              <a:buNone/>
              <a:defRPr sz="411"/>
            </a:lvl4pPr>
            <a:lvl5pPr marL="751820" indent="0">
              <a:buNone/>
              <a:defRPr sz="411"/>
            </a:lvl5pPr>
            <a:lvl6pPr marL="939775" indent="0">
              <a:buNone/>
              <a:defRPr sz="411"/>
            </a:lvl6pPr>
            <a:lvl7pPr marL="1127730" indent="0">
              <a:buNone/>
              <a:defRPr sz="411"/>
            </a:lvl7pPr>
            <a:lvl8pPr marL="1315684" indent="0">
              <a:buNone/>
              <a:defRPr sz="411"/>
            </a:lvl8pPr>
            <a:lvl9pPr marL="1503639" indent="0">
              <a:buNone/>
              <a:defRPr sz="4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87960"/>
            <a:ext cx="2902585" cy="657860"/>
          </a:xfrm>
        </p:spPr>
        <p:txBody>
          <a:bodyPr anchor="b"/>
          <a:lstStyle>
            <a:lvl1pPr>
              <a:defRPr sz="1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405942"/>
            <a:ext cx="4556016" cy="2003601"/>
          </a:xfrm>
        </p:spPr>
        <p:txBody>
          <a:bodyPr anchor="t"/>
          <a:lstStyle>
            <a:lvl1pPr marL="0" indent="0">
              <a:buNone/>
              <a:defRPr sz="1316"/>
            </a:lvl1pPr>
            <a:lvl2pPr marL="187955" indent="0">
              <a:buNone/>
              <a:defRPr sz="1151"/>
            </a:lvl2pPr>
            <a:lvl3pPr marL="375910" indent="0">
              <a:buNone/>
              <a:defRPr sz="987"/>
            </a:lvl3pPr>
            <a:lvl4pPr marL="563865" indent="0">
              <a:buNone/>
              <a:defRPr sz="822"/>
            </a:lvl4pPr>
            <a:lvl5pPr marL="751820" indent="0">
              <a:buNone/>
              <a:defRPr sz="822"/>
            </a:lvl5pPr>
            <a:lvl6pPr marL="939775" indent="0">
              <a:buNone/>
              <a:defRPr sz="822"/>
            </a:lvl6pPr>
            <a:lvl7pPr marL="1127730" indent="0">
              <a:buNone/>
              <a:defRPr sz="822"/>
            </a:lvl7pPr>
            <a:lvl8pPr marL="1315684" indent="0">
              <a:buNone/>
              <a:defRPr sz="822"/>
            </a:lvl8pPr>
            <a:lvl9pPr marL="1503639" indent="0">
              <a:buNone/>
              <a:defRPr sz="8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45820"/>
            <a:ext cx="2902585" cy="1566986"/>
          </a:xfrm>
        </p:spPr>
        <p:txBody>
          <a:bodyPr/>
          <a:lstStyle>
            <a:lvl1pPr marL="0" indent="0">
              <a:buNone/>
              <a:defRPr sz="658"/>
            </a:lvl1pPr>
            <a:lvl2pPr marL="187955" indent="0">
              <a:buNone/>
              <a:defRPr sz="576"/>
            </a:lvl2pPr>
            <a:lvl3pPr marL="375910" indent="0">
              <a:buNone/>
              <a:defRPr sz="493"/>
            </a:lvl3pPr>
            <a:lvl4pPr marL="563865" indent="0">
              <a:buNone/>
              <a:defRPr sz="411"/>
            </a:lvl4pPr>
            <a:lvl5pPr marL="751820" indent="0">
              <a:buNone/>
              <a:defRPr sz="411"/>
            </a:lvl5pPr>
            <a:lvl6pPr marL="939775" indent="0">
              <a:buNone/>
              <a:defRPr sz="411"/>
            </a:lvl6pPr>
            <a:lvl7pPr marL="1127730" indent="0">
              <a:buNone/>
              <a:defRPr sz="411"/>
            </a:lvl7pPr>
            <a:lvl8pPr marL="1315684" indent="0">
              <a:buNone/>
              <a:defRPr sz="411"/>
            </a:lvl8pPr>
            <a:lvl9pPr marL="1503639" indent="0">
              <a:buNone/>
              <a:defRPr sz="4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50107"/>
            <a:ext cx="7762102" cy="544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750535"/>
            <a:ext cx="7762102" cy="17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613166"/>
            <a:ext cx="2024896" cy="150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2D35-A59E-E342-B6E4-9042938BBC3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613166"/>
            <a:ext cx="3037344" cy="150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613166"/>
            <a:ext cx="2024896" cy="150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5910" rtl="0" eaLnBrk="1" latinLnBrk="0" hangingPunct="1">
        <a:lnSpc>
          <a:spcPct val="90000"/>
        </a:lnSpc>
        <a:spcBef>
          <a:spcPct val="0"/>
        </a:spcBef>
        <a:buNone/>
        <a:defRPr sz="18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77" indent="-93977" algn="l" defTabSz="37591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1pPr>
      <a:lvl2pPr marL="281932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2pPr>
      <a:lvl3pPr marL="469887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57842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4pPr>
      <a:lvl5pPr marL="845797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5pPr>
      <a:lvl6pPr marL="1033752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6pPr>
      <a:lvl7pPr marL="1221707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7pPr>
      <a:lvl8pPr marL="1409662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8pPr>
      <a:lvl9pPr marL="1597617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1pPr>
      <a:lvl2pPr marL="187955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2pPr>
      <a:lvl3pPr marL="375910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63865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4pPr>
      <a:lvl5pPr marL="751820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5pPr>
      <a:lvl6pPr marL="939775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6pPr>
      <a:lvl7pPr marL="1127730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7pPr>
      <a:lvl8pPr marL="1315684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8pPr>
      <a:lvl9pPr marL="1503639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93FD85-15E2-3745-87E9-96C47FFDEE64}"/>
              </a:ext>
            </a:extLst>
          </p:cNvPr>
          <p:cNvSpPr txBox="1"/>
          <p:nvPr/>
        </p:nvSpPr>
        <p:spPr>
          <a:xfrm>
            <a:off x="4522900" y="255538"/>
            <a:ext cx="33886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PingFang HK" panose="020B0400000000000000" pitchFamily="34" charset="-120"/>
                <a:ea typeface="PingFang HK" panose="020B0400000000000000" pitchFamily="34" charset="-120"/>
              </a:rPr>
              <a:t>Coin </a:t>
            </a:r>
          </a:p>
          <a:p>
            <a:r>
              <a:rPr lang="en-US" sz="66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PingFang HK" panose="020B0400000000000000" pitchFamily="34" charset="-120"/>
                <a:ea typeface="PingFang HK" panose="020B0400000000000000" pitchFamily="34" charset="-120"/>
              </a:rPr>
              <a:t>Counter</a:t>
            </a:r>
          </a:p>
        </p:txBody>
      </p:sp>
      <p:pic>
        <p:nvPicPr>
          <p:cNvPr id="6" name="Picture 5" descr="A close up of a clock&#13;&#10;&#13;&#10;Description automatically generated">
            <a:extLst>
              <a:ext uri="{FF2B5EF4-FFF2-40B4-BE49-F238E27FC236}">
                <a16:creationId xmlns:a16="http://schemas.microsoft.com/office/drawing/2014/main" id="{1BC50633-0809-0B41-BE09-8EA04553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39146">
            <a:off x="3106352" y="2061696"/>
            <a:ext cx="635000" cy="635000"/>
          </a:xfrm>
          <a:prstGeom prst="rect">
            <a:avLst/>
          </a:prstGeom>
          <a:effectLst>
            <a:outerShdw blurRad="127000" dist="38100" dir="18900000" algn="bl" rotWithShape="0">
              <a:prstClr val="black">
                <a:alpha val="86000"/>
              </a:prstClr>
            </a:outerShdw>
          </a:effectLst>
        </p:spPr>
      </p:pic>
      <p:pic>
        <p:nvPicPr>
          <p:cNvPr id="8" name="Picture 7" descr="A close up of a coin&#13;&#10;&#13;&#10;Description automatically generated">
            <a:extLst>
              <a:ext uri="{FF2B5EF4-FFF2-40B4-BE49-F238E27FC236}">
                <a16:creationId xmlns:a16="http://schemas.microsoft.com/office/drawing/2014/main" id="{C741D8B7-B226-5544-A4D9-8DD65051D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6485">
            <a:off x="1998718" y="902546"/>
            <a:ext cx="1153174" cy="1135702"/>
          </a:xfrm>
          <a:prstGeom prst="rect">
            <a:avLst/>
          </a:prstGeom>
          <a:effectLst>
            <a:outerShdw blurRad="127000" dist="38100" dir="18900000" algn="bl" rotWithShape="0">
              <a:prstClr val="black">
                <a:alpha val="86000"/>
              </a:prstClr>
            </a:outerShdw>
          </a:effectLst>
        </p:spPr>
      </p:pic>
      <p:pic>
        <p:nvPicPr>
          <p:cNvPr id="10" name="Picture 9" descr="A close up of a coin&#13;&#10;&#13;&#10;Description automatically generated">
            <a:extLst>
              <a:ext uri="{FF2B5EF4-FFF2-40B4-BE49-F238E27FC236}">
                <a16:creationId xmlns:a16="http://schemas.microsoft.com/office/drawing/2014/main" id="{9C370DDB-E8B7-2249-956D-EDBBD6FF5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70205">
            <a:off x="2729282" y="-67161"/>
            <a:ext cx="825500" cy="831850"/>
          </a:xfrm>
          <a:prstGeom prst="rect">
            <a:avLst/>
          </a:prstGeom>
          <a:effectLst>
            <a:outerShdw blurRad="127000" dist="38100" dir="18900000" algn="bl" rotWithShape="0">
              <a:prstClr val="black">
                <a:alpha val="86000"/>
              </a:prstClr>
            </a:outerShdw>
          </a:effectLst>
        </p:spPr>
      </p:pic>
      <p:pic>
        <p:nvPicPr>
          <p:cNvPr id="12" name="Picture 11" descr="A close up of a clock&#13;&#10;&#13;&#10;Description automatically generated">
            <a:extLst>
              <a:ext uri="{FF2B5EF4-FFF2-40B4-BE49-F238E27FC236}">
                <a16:creationId xmlns:a16="http://schemas.microsoft.com/office/drawing/2014/main" id="{5311DC89-B1D9-744B-8E23-68F640E87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35" y="2379196"/>
            <a:ext cx="636952" cy="642742"/>
          </a:xfrm>
          <a:prstGeom prst="rect">
            <a:avLst/>
          </a:prstGeom>
          <a:effectLst>
            <a:outerShdw blurRad="127000" dist="38100" dir="18900000" algn="bl" rotWithShape="0">
              <a:prstClr val="black">
                <a:alpha val="86000"/>
              </a:prstClr>
            </a:outerShdw>
          </a:effectLst>
        </p:spPr>
      </p:pic>
      <p:pic>
        <p:nvPicPr>
          <p:cNvPr id="16" name="Picture 15" descr="A picture containing object, coin, clock&#13;&#10;&#13;&#10;Description automatically generated">
            <a:extLst>
              <a:ext uri="{FF2B5EF4-FFF2-40B4-BE49-F238E27FC236}">
                <a16:creationId xmlns:a16="http://schemas.microsoft.com/office/drawing/2014/main" id="{133AE417-89F7-294F-8C36-5777DC05C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6490">
            <a:off x="811949" y="1420906"/>
            <a:ext cx="978153" cy="978153"/>
          </a:xfrm>
          <a:prstGeom prst="rect">
            <a:avLst/>
          </a:prstGeom>
          <a:effectLst>
            <a:outerShdw blurRad="127000" dist="38100" dir="18900000" algn="bl" rotWithShape="0">
              <a:prstClr val="black">
                <a:alpha val="86000"/>
              </a:prstClr>
            </a:outerShdw>
          </a:effectLst>
        </p:spPr>
      </p:pic>
      <p:pic>
        <p:nvPicPr>
          <p:cNvPr id="18" name="Picture 17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9B52FB80-15AF-F144-B281-444BB9E0E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90525">
            <a:off x="336223" y="106717"/>
            <a:ext cx="1265891" cy="1265891"/>
          </a:xfrm>
          <a:prstGeom prst="rect">
            <a:avLst/>
          </a:prstGeom>
          <a:effectLst>
            <a:outerShdw blurRad="127000" dist="38100" dir="18900000" algn="bl" rotWithShape="0">
              <a:prstClr val="black">
                <a:alpha val="86000"/>
              </a:prstClr>
            </a:outerShdw>
          </a:effectLst>
        </p:spPr>
      </p:pic>
      <p:pic>
        <p:nvPicPr>
          <p:cNvPr id="19" name="Picture 18" descr="A close up of a clock&#13;&#10;&#13;&#10;Description automatically generated">
            <a:extLst>
              <a:ext uri="{FF2B5EF4-FFF2-40B4-BE49-F238E27FC236}">
                <a16:creationId xmlns:a16="http://schemas.microsoft.com/office/drawing/2014/main" id="{FFB4AAC6-DFAE-E44E-AACA-923FCF57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67681">
            <a:off x="1760710" y="2214096"/>
            <a:ext cx="635000" cy="635000"/>
          </a:xfrm>
          <a:prstGeom prst="rect">
            <a:avLst/>
          </a:prstGeom>
          <a:effectLst>
            <a:outerShdw blurRad="127000" dist="38100" dir="18900000" algn="bl" rotWithShape="0">
              <a:prstClr val="black">
                <a:alpha val="86000"/>
              </a:prstClr>
            </a:outerShdw>
          </a:effectLst>
        </p:spPr>
      </p:pic>
      <p:pic>
        <p:nvPicPr>
          <p:cNvPr id="20" name="Picture 19" descr="A close up of a clock&#13;&#10;&#13;&#10;Description automatically generated">
            <a:extLst>
              <a:ext uri="{FF2B5EF4-FFF2-40B4-BE49-F238E27FC236}">
                <a16:creationId xmlns:a16="http://schemas.microsoft.com/office/drawing/2014/main" id="{E4398B83-6A44-1749-B2B3-282920262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87065">
            <a:off x="1806666" y="301790"/>
            <a:ext cx="636952" cy="642742"/>
          </a:xfrm>
          <a:prstGeom prst="rect">
            <a:avLst/>
          </a:prstGeom>
          <a:effectLst>
            <a:outerShdw blurRad="127000" dist="38100" dir="18900000" algn="bl" rotWithShape="0">
              <a:prstClr val="black">
                <a:alpha val="8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85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90">
          <a:fgClr>
            <a:schemeClr val="accent2">
              <a:lumMod val="75000"/>
            </a:schemeClr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93FD85-15E2-3745-87E9-96C47FFDEE64}"/>
              </a:ext>
            </a:extLst>
          </p:cNvPr>
          <p:cNvSpPr txBox="1"/>
          <p:nvPr/>
        </p:nvSpPr>
        <p:spPr>
          <a:xfrm>
            <a:off x="290357" y="160110"/>
            <a:ext cx="4783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ea typeface="Krungthep" panose="02000400000000000000" pitchFamily="2" charset="-34"/>
                <a:cs typeface="Aharoni" panose="02010803020104030203" pitchFamily="2" charset="-79"/>
              </a:rPr>
              <a:t>“Quote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17AAA-7463-784B-80E7-228EB7F4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584" y="327975"/>
            <a:ext cx="1452247" cy="216344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03315F-E0DF-5A40-A551-D1BBBDF67ACE}"/>
              </a:ext>
            </a:extLst>
          </p:cNvPr>
          <p:cNvSpPr txBox="1"/>
          <p:nvPr/>
        </p:nvSpPr>
        <p:spPr>
          <a:xfrm>
            <a:off x="2682141" y="1184223"/>
            <a:ext cx="4359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ea typeface="Krungthep" panose="02000400000000000000" pitchFamily="2" charset="-34"/>
                <a:cs typeface="Aharoni" panose="02010803020104030203" pitchFamily="2" charset="-79"/>
              </a:rPr>
              <a:t>Book”</a:t>
            </a:r>
          </a:p>
        </p:txBody>
      </p:sp>
    </p:spTree>
    <p:extLst>
      <p:ext uri="{BB962C8B-B14F-4D97-AF65-F5344CB8AC3E}">
        <p14:creationId xmlns:p14="http://schemas.microsoft.com/office/powerpoint/2010/main" val="178577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6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PingFang HK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Wu</dc:creator>
  <cp:lastModifiedBy>Julie Wu</cp:lastModifiedBy>
  <cp:revision>9</cp:revision>
  <dcterms:created xsi:type="dcterms:W3CDTF">2019-01-13T18:22:19Z</dcterms:created>
  <dcterms:modified xsi:type="dcterms:W3CDTF">2019-01-15T06:21:44Z</dcterms:modified>
</cp:coreProperties>
</file>