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1"/>
  </p:notesMasterIdLst>
  <p:sldIdLst>
    <p:sldId id="278" r:id="rId2"/>
    <p:sldId id="279" r:id="rId3"/>
    <p:sldId id="280" r:id="rId4"/>
    <p:sldId id="281" r:id="rId5"/>
    <p:sldId id="282" r:id="rId6"/>
    <p:sldId id="286" r:id="rId7"/>
    <p:sldId id="283" r:id="rId8"/>
    <p:sldId id="284" r:id="rId9"/>
    <p:sldId id="285" r:id="rId1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8C8C"/>
    <a:srgbClr val="AAC4E9"/>
    <a:srgbClr val="CDBE8A"/>
    <a:srgbClr val="202C8F"/>
    <a:srgbClr val="FDFBF6"/>
    <a:srgbClr val="F5CDCE"/>
    <a:srgbClr val="D4D593"/>
    <a:srgbClr val="E6F0FE"/>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110600-D428-449B-8BB3-158EC111E8C0}" v="340" dt="2023-01-26T22:26:43.542"/>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217" autoAdjust="0"/>
    <p:restoredTop sz="91162" autoAdjust="0"/>
  </p:normalViewPr>
  <p:slideViewPr>
    <p:cSldViewPr snapToGrid="0" snapToObjects="1">
      <p:cViewPr varScale="1">
        <p:scale>
          <a:sx n="101" d="100"/>
          <a:sy n="101" d="100"/>
        </p:scale>
        <p:origin x="696" y="10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Byl" userId="e8224df17eb8afd6" providerId="LiveId" clId="{26110600-D428-449B-8BB3-158EC111E8C0}"/>
    <pc:docChg chg="undo custSel addSld delSld modSld">
      <pc:chgData name="David Byl" userId="e8224df17eb8afd6" providerId="LiveId" clId="{26110600-D428-449B-8BB3-158EC111E8C0}" dt="2023-01-26T22:35:39.004" v="4186" actId="692"/>
      <pc:docMkLst>
        <pc:docMk/>
      </pc:docMkLst>
      <pc:sldChg chg="modSp mod">
        <pc:chgData name="David Byl" userId="e8224df17eb8afd6" providerId="LiveId" clId="{26110600-D428-449B-8BB3-158EC111E8C0}" dt="2023-01-26T17:46:59.860" v="58" actId="1076"/>
        <pc:sldMkLst>
          <pc:docMk/>
          <pc:sldMk cId="2131568492" sldId="278"/>
        </pc:sldMkLst>
        <pc:spChg chg="mod">
          <ac:chgData name="David Byl" userId="e8224df17eb8afd6" providerId="LiveId" clId="{26110600-D428-449B-8BB3-158EC111E8C0}" dt="2023-01-26T17:46:59.860" v="58" actId="1076"/>
          <ac:spMkLst>
            <pc:docMk/>
            <pc:sldMk cId="2131568492" sldId="278"/>
            <ac:spMk id="2" creationId="{516860D9-9D47-C0BB-B2B4-4B6F2B36CFCC}"/>
          </ac:spMkLst>
        </pc:spChg>
        <pc:spChg chg="mod">
          <ac:chgData name="David Byl" userId="e8224df17eb8afd6" providerId="LiveId" clId="{26110600-D428-449B-8BB3-158EC111E8C0}" dt="2023-01-26T17:45:56.800" v="30" actId="20577"/>
          <ac:spMkLst>
            <pc:docMk/>
            <pc:sldMk cId="2131568492" sldId="278"/>
            <ac:spMk id="3" creationId="{86C1060B-300F-3CE3-E5AA-D8E29791C960}"/>
          </ac:spMkLst>
        </pc:spChg>
      </pc:sldChg>
      <pc:sldChg chg="addSp delSp modSp mod setBg">
        <pc:chgData name="David Byl" userId="e8224df17eb8afd6" providerId="LiveId" clId="{26110600-D428-449B-8BB3-158EC111E8C0}" dt="2023-01-26T22:33:55.673" v="4048" actId="692"/>
        <pc:sldMkLst>
          <pc:docMk/>
          <pc:sldMk cId="3484746739" sldId="279"/>
        </pc:sldMkLst>
        <pc:spChg chg="mod">
          <ac:chgData name="David Byl" userId="e8224df17eb8afd6" providerId="LiveId" clId="{26110600-D428-449B-8BB3-158EC111E8C0}" dt="2023-01-26T17:53:19.045" v="170" actId="14100"/>
          <ac:spMkLst>
            <pc:docMk/>
            <pc:sldMk cId="3484746739" sldId="279"/>
            <ac:spMk id="2" creationId="{84FAC10C-D810-1A9D-61E6-A359CA465E49}"/>
          </ac:spMkLst>
        </pc:spChg>
        <pc:spChg chg="mod">
          <ac:chgData name="David Byl" userId="e8224df17eb8afd6" providerId="LiveId" clId="{26110600-D428-449B-8BB3-158EC111E8C0}" dt="2023-01-26T22:33:47.577" v="4039" actId="692"/>
          <ac:spMkLst>
            <pc:docMk/>
            <pc:sldMk cId="3484746739" sldId="279"/>
            <ac:spMk id="3" creationId="{C5D4F294-6FCC-D8D5-E219-312D1A2FA399}"/>
          </ac:spMkLst>
        </pc:spChg>
        <pc:spChg chg="add del mod">
          <ac:chgData name="David Byl" userId="e8224df17eb8afd6" providerId="LiveId" clId="{26110600-D428-449B-8BB3-158EC111E8C0}" dt="2023-01-26T17:50:03.759" v="121"/>
          <ac:spMkLst>
            <pc:docMk/>
            <pc:sldMk cId="3484746739" sldId="279"/>
            <ac:spMk id="4" creationId="{C7F263CA-8D29-5EC1-A0CA-29E8D7F18811}"/>
          </ac:spMkLst>
        </pc:spChg>
        <pc:spChg chg="add mod">
          <ac:chgData name="David Byl" userId="e8224df17eb8afd6" providerId="LiveId" clId="{26110600-D428-449B-8BB3-158EC111E8C0}" dt="2023-01-26T20:47:59.486" v="2005" actId="1076"/>
          <ac:spMkLst>
            <pc:docMk/>
            <pc:sldMk cId="3484746739" sldId="279"/>
            <ac:spMk id="5" creationId="{89399DF0-4ABF-14C7-C141-0BCCF0D0D6CD}"/>
          </ac:spMkLst>
        </pc:spChg>
        <pc:spChg chg="add mod">
          <ac:chgData name="David Byl" userId="e8224df17eb8afd6" providerId="LiveId" clId="{26110600-D428-449B-8BB3-158EC111E8C0}" dt="2023-01-26T22:33:55.673" v="4048" actId="692"/>
          <ac:spMkLst>
            <pc:docMk/>
            <pc:sldMk cId="3484746739" sldId="279"/>
            <ac:spMk id="6" creationId="{7E85FDE5-F28A-A62B-3DAA-D9B71734B0F6}"/>
          </ac:spMkLst>
        </pc:spChg>
      </pc:sldChg>
      <pc:sldChg chg="new del">
        <pc:chgData name="David Byl" userId="e8224df17eb8afd6" providerId="LiveId" clId="{26110600-D428-449B-8BB3-158EC111E8C0}" dt="2023-01-26T17:53:10.838" v="168" actId="2696"/>
        <pc:sldMkLst>
          <pc:docMk/>
          <pc:sldMk cId="928145615" sldId="280"/>
        </pc:sldMkLst>
      </pc:sldChg>
      <pc:sldChg chg="addSp delSp modSp new mod">
        <pc:chgData name="David Byl" userId="e8224df17eb8afd6" providerId="LiveId" clId="{26110600-D428-449B-8BB3-158EC111E8C0}" dt="2023-01-26T22:34:19.347" v="4114" actId="692"/>
        <pc:sldMkLst>
          <pc:docMk/>
          <pc:sldMk cId="2084464267" sldId="280"/>
        </pc:sldMkLst>
        <pc:spChg chg="add del mod">
          <ac:chgData name="David Byl" userId="e8224df17eb8afd6" providerId="LiveId" clId="{26110600-D428-449B-8BB3-158EC111E8C0}" dt="2023-01-26T18:06:13.758" v="820" actId="20577"/>
          <ac:spMkLst>
            <pc:docMk/>
            <pc:sldMk cId="2084464267" sldId="280"/>
            <ac:spMk id="2" creationId="{3EAE4814-E31D-FD47-3AA3-FDB58D87D791}"/>
          </ac:spMkLst>
        </pc:spChg>
        <pc:spChg chg="mod">
          <ac:chgData name="David Byl" userId="e8224df17eb8afd6" providerId="LiveId" clId="{26110600-D428-449B-8BB3-158EC111E8C0}" dt="2023-01-26T22:33:26.435" v="4028" actId="692"/>
          <ac:spMkLst>
            <pc:docMk/>
            <pc:sldMk cId="2084464267" sldId="280"/>
            <ac:spMk id="3" creationId="{4625B736-2E94-E266-F644-CE8DD2A7BAC2}"/>
          </ac:spMkLst>
        </pc:spChg>
        <pc:spChg chg="add del ord">
          <ac:chgData name="David Byl" userId="e8224df17eb8afd6" providerId="LiveId" clId="{26110600-D428-449B-8BB3-158EC111E8C0}" dt="2023-01-26T20:04:42.120" v="1574" actId="11529"/>
          <ac:spMkLst>
            <pc:docMk/>
            <pc:sldMk cId="2084464267" sldId="280"/>
            <ac:spMk id="6" creationId="{05017306-C339-E67D-F011-44DA85647C78}"/>
          </ac:spMkLst>
        </pc:spChg>
        <pc:spChg chg="add del">
          <ac:chgData name="David Byl" userId="e8224df17eb8afd6" providerId="LiveId" clId="{26110600-D428-449B-8BB3-158EC111E8C0}" dt="2023-01-26T20:48:18.598" v="2007" actId="11529"/>
          <ac:spMkLst>
            <pc:docMk/>
            <pc:sldMk cId="2084464267" sldId="280"/>
            <ac:spMk id="7" creationId="{5DEF8E86-D1B1-0869-F962-E57E120872E0}"/>
          </ac:spMkLst>
        </pc:spChg>
        <pc:spChg chg="add mod">
          <ac:chgData name="David Byl" userId="e8224df17eb8afd6" providerId="LiveId" clId="{26110600-D428-449B-8BB3-158EC111E8C0}" dt="2023-01-26T20:49:23.943" v="2012" actId="1076"/>
          <ac:spMkLst>
            <pc:docMk/>
            <pc:sldMk cId="2084464267" sldId="280"/>
            <ac:spMk id="8" creationId="{0D0AB941-7941-430C-5626-F1D269EC3AC8}"/>
          </ac:spMkLst>
        </pc:spChg>
        <pc:spChg chg="add mod">
          <ac:chgData name="David Byl" userId="e8224df17eb8afd6" providerId="LiveId" clId="{26110600-D428-449B-8BB3-158EC111E8C0}" dt="2023-01-26T20:50:11.938" v="2048" actId="1076"/>
          <ac:spMkLst>
            <pc:docMk/>
            <pc:sldMk cId="2084464267" sldId="280"/>
            <ac:spMk id="11" creationId="{9AE8E0A9-D2AC-314F-E850-F837381536A6}"/>
          </ac:spMkLst>
        </pc:spChg>
        <pc:spChg chg="add mod">
          <ac:chgData name="David Byl" userId="e8224df17eb8afd6" providerId="LiveId" clId="{26110600-D428-449B-8BB3-158EC111E8C0}" dt="2023-01-26T22:34:19.347" v="4114" actId="692"/>
          <ac:spMkLst>
            <pc:docMk/>
            <pc:sldMk cId="2084464267" sldId="280"/>
            <ac:spMk id="12" creationId="{150FB652-65B7-EB4A-FE16-607BE6055C7E}"/>
          </ac:spMkLst>
        </pc:spChg>
        <pc:graphicFrameChg chg="add del mod modGraphic">
          <ac:chgData name="David Byl" userId="e8224df17eb8afd6" providerId="LiveId" clId="{26110600-D428-449B-8BB3-158EC111E8C0}" dt="2023-01-26T18:38:18.034" v="1254" actId="478"/>
          <ac:graphicFrameMkLst>
            <pc:docMk/>
            <pc:sldMk cId="2084464267" sldId="280"/>
            <ac:graphicFrameMk id="4" creationId="{35399933-EF47-7C05-0E83-6262CB104582}"/>
          </ac:graphicFrameMkLst>
        </pc:graphicFrameChg>
        <pc:graphicFrameChg chg="add mod modGraphic">
          <ac:chgData name="David Byl" userId="e8224df17eb8afd6" providerId="LiveId" clId="{26110600-D428-449B-8BB3-158EC111E8C0}" dt="2023-01-26T22:33:33.853" v="4030" actId="14100"/>
          <ac:graphicFrameMkLst>
            <pc:docMk/>
            <pc:sldMk cId="2084464267" sldId="280"/>
            <ac:graphicFrameMk id="5" creationId="{C2C6208B-3244-010C-167D-E89C63729C1F}"/>
          </ac:graphicFrameMkLst>
        </pc:graphicFrameChg>
        <pc:cxnChg chg="add mod">
          <ac:chgData name="David Byl" userId="e8224df17eb8afd6" providerId="LiveId" clId="{26110600-D428-449B-8BB3-158EC111E8C0}" dt="2023-01-26T20:49:42.647" v="2014" actId="208"/>
          <ac:cxnSpMkLst>
            <pc:docMk/>
            <pc:sldMk cId="2084464267" sldId="280"/>
            <ac:cxnSpMk id="10" creationId="{2A7F0430-C9D6-EF36-44D0-90A9DA5DFD1A}"/>
          </ac:cxnSpMkLst>
        </pc:cxnChg>
      </pc:sldChg>
      <pc:sldChg chg="addSp delSp modSp new mod">
        <pc:chgData name="David Byl" userId="e8224df17eb8afd6" providerId="LiveId" clId="{26110600-D428-449B-8BB3-158EC111E8C0}" dt="2023-01-26T22:32:38.106" v="4011" actId="692"/>
        <pc:sldMkLst>
          <pc:docMk/>
          <pc:sldMk cId="3506102575" sldId="281"/>
        </pc:sldMkLst>
        <pc:spChg chg="mod">
          <ac:chgData name="David Byl" userId="e8224df17eb8afd6" providerId="LiveId" clId="{26110600-D428-449B-8BB3-158EC111E8C0}" dt="2023-01-26T20:18:14.608" v="1575" actId="1076"/>
          <ac:spMkLst>
            <pc:docMk/>
            <pc:sldMk cId="3506102575" sldId="281"/>
            <ac:spMk id="2" creationId="{503A5AB5-70FA-CC33-42DB-89417227DC73}"/>
          </ac:spMkLst>
        </pc:spChg>
        <pc:spChg chg="mod ord">
          <ac:chgData name="David Byl" userId="e8224df17eb8afd6" providerId="LiveId" clId="{26110600-D428-449B-8BB3-158EC111E8C0}" dt="2023-01-26T22:32:28.667" v="4004" actId="207"/>
          <ac:spMkLst>
            <pc:docMk/>
            <pc:sldMk cId="3506102575" sldId="281"/>
            <ac:spMk id="3" creationId="{FECE0775-54E1-AE23-8976-1EFACC72E158}"/>
          </ac:spMkLst>
        </pc:spChg>
        <pc:spChg chg="del">
          <ac:chgData name="David Byl" userId="e8224df17eb8afd6" providerId="LiveId" clId="{26110600-D428-449B-8BB3-158EC111E8C0}" dt="2023-01-26T18:06:39.056" v="822" actId="478"/>
          <ac:spMkLst>
            <pc:docMk/>
            <pc:sldMk cId="3506102575" sldId="281"/>
            <ac:spMk id="4" creationId="{4C637C49-07B1-81CD-DE8D-5DB1A1409F91}"/>
          </ac:spMkLst>
        </pc:spChg>
        <pc:spChg chg="del mod">
          <ac:chgData name="David Byl" userId="e8224df17eb8afd6" providerId="LiveId" clId="{26110600-D428-449B-8BB3-158EC111E8C0}" dt="2023-01-26T18:06:43.233" v="824" actId="478"/>
          <ac:spMkLst>
            <pc:docMk/>
            <pc:sldMk cId="3506102575" sldId="281"/>
            <ac:spMk id="5" creationId="{3BBFD539-832F-E32B-7509-23A96791C609}"/>
          </ac:spMkLst>
        </pc:spChg>
        <pc:picChg chg="add mod">
          <ac:chgData name="David Byl" userId="e8224df17eb8afd6" providerId="LiveId" clId="{26110600-D428-449B-8BB3-158EC111E8C0}" dt="2023-01-26T22:32:21.969" v="4002" actId="692"/>
          <ac:picMkLst>
            <pc:docMk/>
            <pc:sldMk cId="3506102575" sldId="281"/>
            <ac:picMk id="7" creationId="{A021291F-C5AB-F702-F702-B8D498E12239}"/>
          </ac:picMkLst>
        </pc:picChg>
        <pc:picChg chg="add mod">
          <ac:chgData name="David Byl" userId="e8224df17eb8afd6" providerId="LiveId" clId="{26110600-D428-449B-8BB3-158EC111E8C0}" dt="2023-01-26T22:32:38.106" v="4011" actId="692"/>
          <ac:picMkLst>
            <pc:docMk/>
            <pc:sldMk cId="3506102575" sldId="281"/>
            <ac:picMk id="9" creationId="{CC504EDF-532F-3C75-C62E-1426E638C441}"/>
          </ac:picMkLst>
        </pc:picChg>
      </pc:sldChg>
      <pc:sldChg chg="addSp modSp add mod">
        <pc:chgData name="David Byl" userId="e8224df17eb8afd6" providerId="LiveId" clId="{26110600-D428-449B-8BB3-158EC111E8C0}" dt="2023-01-26T22:34:35.419" v="4121" actId="692"/>
        <pc:sldMkLst>
          <pc:docMk/>
          <pc:sldMk cId="4038755532" sldId="282"/>
        </pc:sldMkLst>
        <pc:spChg chg="mod">
          <ac:chgData name="David Byl" userId="e8224df17eb8afd6" providerId="LiveId" clId="{26110600-D428-449B-8BB3-158EC111E8C0}" dt="2023-01-26T21:15:38.698" v="2053" actId="1076"/>
          <ac:spMkLst>
            <pc:docMk/>
            <pc:sldMk cId="4038755532" sldId="282"/>
            <ac:spMk id="2" creationId="{503A5AB5-70FA-CC33-42DB-89417227DC73}"/>
          </ac:spMkLst>
        </pc:spChg>
        <pc:spChg chg="mod">
          <ac:chgData name="David Byl" userId="e8224df17eb8afd6" providerId="LiveId" clId="{26110600-D428-449B-8BB3-158EC111E8C0}" dt="2023-01-26T22:30:24.250" v="3973" actId="692"/>
          <ac:spMkLst>
            <pc:docMk/>
            <pc:sldMk cId="4038755532" sldId="282"/>
            <ac:spMk id="3" creationId="{FECE0775-54E1-AE23-8976-1EFACC72E158}"/>
          </ac:spMkLst>
        </pc:spChg>
        <pc:picChg chg="add mod">
          <ac:chgData name="David Byl" userId="e8224df17eb8afd6" providerId="LiveId" clId="{26110600-D428-449B-8BB3-158EC111E8C0}" dt="2023-01-26T22:34:35.419" v="4121" actId="692"/>
          <ac:picMkLst>
            <pc:docMk/>
            <pc:sldMk cId="4038755532" sldId="282"/>
            <ac:picMk id="5" creationId="{E39CD5AA-62FF-33C8-8C17-6EE82EB5DCDF}"/>
          </ac:picMkLst>
        </pc:picChg>
        <pc:picChg chg="add mod modCrop">
          <ac:chgData name="David Byl" userId="e8224df17eb8afd6" providerId="LiveId" clId="{26110600-D428-449B-8BB3-158EC111E8C0}" dt="2023-01-26T22:31:56.290" v="3988" actId="692"/>
          <ac:picMkLst>
            <pc:docMk/>
            <pc:sldMk cId="4038755532" sldId="282"/>
            <ac:picMk id="7" creationId="{5D004CD0-7C2C-B541-4275-BD3C389BC83C}"/>
          </ac:picMkLst>
        </pc:picChg>
        <pc:picChg chg="add mod modCrop">
          <ac:chgData name="David Byl" userId="e8224df17eb8afd6" providerId="LiveId" clId="{26110600-D428-449B-8BB3-158EC111E8C0}" dt="2023-01-26T22:32:04.258" v="3996" actId="692"/>
          <ac:picMkLst>
            <pc:docMk/>
            <pc:sldMk cId="4038755532" sldId="282"/>
            <ac:picMk id="9" creationId="{8D2DBD56-13C1-CA7E-0BD9-2C56D28692B7}"/>
          </ac:picMkLst>
        </pc:picChg>
      </pc:sldChg>
      <pc:sldChg chg="addSp delSp modSp add mod">
        <pc:chgData name="David Byl" userId="e8224df17eb8afd6" providerId="LiveId" clId="{26110600-D428-449B-8BB3-158EC111E8C0}" dt="2023-01-26T22:35:28.203" v="4178" actId="692"/>
        <pc:sldMkLst>
          <pc:docMk/>
          <pc:sldMk cId="4039880465" sldId="283"/>
        </pc:sldMkLst>
        <pc:spChg chg="mod">
          <ac:chgData name="David Byl" userId="e8224df17eb8afd6" providerId="LiveId" clId="{26110600-D428-449B-8BB3-158EC111E8C0}" dt="2023-01-26T22:30:07.949" v="3951" actId="692"/>
          <ac:spMkLst>
            <pc:docMk/>
            <pc:sldMk cId="4039880465" sldId="283"/>
            <ac:spMk id="3" creationId="{FECE0775-54E1-AE23-8976-1EFACC72E158}"/>
          </ac:spMkLst>
        </pc:spChg>
        <pc:picChg chg="add del mod">
          <ac:chgData name="David Byl" userId="e8224df17eb8afd6" providerId="LiveId" clId="{26110600-D428-449B-8BB3-158EC111E8C0}" dt="2023-01-26T20:23:23.967" v="1797" actId="478"/>
          <ac:picMkLst>
            <pc:docMk/>
            <pc:sldMk cId="4039880465" sldId="283"/>
            <ac:picMk id="5" creationId="{ED9D7BFE-ABBB-EE83-DA3C-7651C0442308}"/>
          </ac:picMkLst>
        </pc:picChg>
        <pc:picChg chg="add mod">
          <ac:chgData name="David Byl" userId="e8224df17eb8afd6" providerId="LiveId" clId="{26110600-D428-449B-8BB3-158EC111E8C0}" dt="2023-01-26T22:35:28.203" v="4178" actId="692"/>
          <ac:picMkLst>
            <pc:docMk/>
            <pc:sldMk cId="4039880465" sldId="283"/>
            <ac:picMk id="7" creationId="{DAAE8186-3707-0E68-5F2A-B18947F0D36C}"/>
          </ac:picMkLst>
        </pc:picChg>
      </pc:sldChg>
      <pc:sldChg chg="modSp new mod">
        <pc:chgData name="David Byl" userId="e8224df17eb8afd6" providerId="LiveId" clId="{26110600-D428-449B-8BB3-158EC111E8C0}" dt="2023-01-26T22:35:39.004" v="4186" actId="692"/>
        <pc:sldMkLst>
          <pc:docMk/>
          <pc:sldMk cId="1453504002" sldId="284"/>
        </pc:sldMkLst>
        <pc:spChg chg="mod">
          <ac:chgData name="David Byl" userId="e8224df17eb8afd6" providerId="LiveId" clId="{26110600-D428-449B-8BB3-158EC111E8C0}" dt="2023-01-26T18:09:32.183" v="873" actId="1076"/>
          <ac:spMkLst>
            <pc:docMk/>
            <pc:sldMk cId="1453504002" sldId="284"/>
            <ac:spMk id="2" creationId="{9AAC97CF-9BA7-574A-37EB-C60FE5184EDF}"/>
          </ac:spMkLst>
        </pc:spChg>
        <pc:spChg chg="mod">
          <ac:chgData name="David Byl" userId="e8224df17eb8afd6" providerId="LiveId" clId="{26110600-D428-449B-8BB3-158EC111E8C0}" dt="2023-01-26T22:35:39.004" v="4186" actId="692"/>
          <ac:spMkLst>
            <pc:docMk/>
            <pc:sldMk cId="1453504002" sldId="284"/>
            <ac:spMk id="3" creationId="{7FF7D404-8720-2329-B381-9D95CF92266F}"/>
          </ac:spMkLst>
        </pc:spChg>
      </pc:sldChg>
      <pc:sldChg chg="delSp modSp new mod">
        <pc:chgData name="David Byl" userId="e8224df17eb8afd6" providerId="LiveId" clId="{26110600-D428-449B-8BB3-158EC111E8C0}" dt="2023-01-26T21:36:20.191" v="2867"/>
        <pc:sldMkLst>
          <pc:docMk/>
          <pc:sldMk cId="1164702087" sldId="285"/>
        </pc:sldMkLst>
        <pc:spChg chg="mod">
          <ac:chgData name="David Byl" userId="e8224df17eb8afd6" providerId="LiveId" clId="{26110600-D428-449B-8BB3-158EC111E8C0}" dt="2023-01-26T18:09:54.817" v="896" actId="20577"/>
          <ac:spMkLst>
            <pc:docMk/>
            <pc:sldMk cId="1164702087" sldId="285"/>
            <ac:spMk id="2" creationId="{FBB825E0-A576-4219-8551-B85BF10FF415}"/>
          </ac:spMkLst>
        </pc:spChg>
        <pc:spChg chg="mod">
          <ac:chgData name="David Byl" userId="e8224df17eb8afd6" providerId="LiveId" clId="{26110600-D428-449B-8BB3-158EC111E8C0}" dt="2023-01-26T21:36:20.191" v="2867"/>
          <ac:spMkLst>
            <pc:docMk/>
            <pc:sldMk cId="1164702087" sldId="285"/>
            <ac:spMk id="3" creationId="{104EFD43-30AD-539D-ABE1-05DD8C9C2199}"/>
          </ac:spMkLst>
        </pc:spChg>
        <pc:spChg chg="del">
          <ac:chgData name="David Byl" userId="e8224df17eb8afd6" providerId="LiveId" clId="{26110600-D428-449B-8BB3-158EC111E8C0}" dt="2023-01-26T18:09:46.196" v="876" actId="478"/>
          <ac:spMkLst>
            <pc:docMk/>
            <pc:sldMk cId="1164702087" sldId="285"/>
            <ac:spMk id="4" creationId="{35627CB6-2279-EED2-7411-CE81EE34BA0A}"/>
          </ac:spMkLst>
        </pc:spChg>
        <pc:spChg chg="del">
          <ac:chgData name="David Byl" userId="e8224df17eb8afd6" providerId="LiveId" clId="{26110600-D428-449B-8BB3-158EC111E8C0}" dt="2023-01-26T18:09:43.401" v="875" actId="478"/>
          <ac:spMkLst>
            <pc:docMk/>
            <pc:sldMk cId="1164702087" sldId="285"/>
            <ac:spMk id="5" creationId="{2820AF7D-10F7-C159-E08B-797D10C2126B}"/>
          </ac:spMkLst>
        </pc:spChg>
      </pc:sldChg>
      <pc:sldChg chg="addSp delSp modSp add mod">
        <pc:chgData name="David Byl" userId="e8224df17eb8afd6" providerId="LiveId" clId="{26110600-D428-449B-8BB3-158EC111E8C0}" dt="2023-01-26T22:35:13.466" v="4170" actId="692"/>
        <pc:sldMkLst>
          <pc:docMk/>
          <pc:sldMk cId="829210376" sldId="286"/>
        </pc:sldMkLst>
        <pc:spChg chg="mod">
          <ac:chgData name="David Byl" userId="e8224df17eb8afd6" providerId="LiveId" clId="{26110600-D428-449B-8BB3-158EC111E8C0}" dt="2023-01-26T22:35:13.466" v="4170" actId="692"/>
          <ac:spMkLst>
            <pc:docMk/>
            <pc:sldMk cId="829210376" sldId="286"/>
            <ac:spMk id="3" creationId="{FECE0775-54E1-AE23-8976-1EFACC72E158}"/>
          </ac:spMkLst>
        </pc:spChg>
        <pc:picChg chg="del">
          <ac:chgData name="David Byl" userId="e8224df17eb8afd6" providerId="LiveId" clId="{26110600-D428-449B-8BB3-158EC111E8C0}" dt="2023-01-26T21:24:20.447" v="2408" actId="478"/>
          <ac:picMkLst>
            <pc:docMk/>
            <pc:sldMk cId="829210376" sldId="286"/>
            <ac:picMk id="5" creationId="{E39CD5AA-62FF-33C8-8C17-6EE82EB5DCDF}"/>
          </ac:picMkLst>
        </pc:picChg>
        <pc:picChg chg="add mod">
          <ac:chgData name="David Byl" userId="e8224df17eb8afd6" providerId="LiveId" clId="{26110600-D428-449B-8BB3-158EC111E8C0}" dt="2023-01-26T22:35:02.626" v="4132" actId="692"/>
          <ac:picMkLst>
            <pc:docMk/>
            <pc:sldMk cId="829210376" sldId="286"/>
            <ac:picMk id="6" creationId="{18759A08-0367-9C13-A286-AA6E652B9C81}"/>
          </ac:picMkLst>
        </pc:picChg>
        <pc:picChg chg="del">
          <ac:chgData name="David Byl" userId="e8224df17eb8afd6" providerId="LiveId" clId="{26110600-D428-449B-8BB3-158EC111E8C0}" dt="2023-01-26T21:24:22.280" v="2409" actId="478"/>
          <ac:picMkLst>
            <pc:docMk/>
            <pc:sldMk cId="829210376" sldId="286"/>
            <ac:picMk id="7" creationId="{5D004CD0-7C2C-B541-4275-BD3C389BC83C}"/>
          </ac:picMkLst>
        </pc:picChg>
        <pc:picChg chg="del">
          <ac:chgData name="David Byl" userId="e8224df17eb8afd6" providerId="LiveId" clId="{26110600-D428-449B-8BB3-158EC111E8C0}" dt="2023-01-26T21:24:23.957" v="2410" actId="478"/>
          <ac:picMkLst>
            <pc:docMk/>
            <pc:sldMk cId="829210376" sldId="286"/>
            <ac:picMk id="9" creationId="{8D2DBD56-13C1-CA7E-0BD9-2C56D28692B7}"/>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4F54BA-9F17-40CD-A69C-538E6A95C57E}" type="doc">
      <dgm:prSet loTypeId="urn:microsoft.com/office/officeart/2005/8/layout/chevron1" loCatId="process" qsTypeId="urn:microsoft.com/office/officeart/2005/8/quickstyle/simple1" qsCatId="simple" csTypeId="urn:microsoft.com/office/officeart/2005/8/colors/accent1_2" csCatId="accent1" phldr="1"/>
      <dgm:spPr/>
    </dgm:pt>
    <dgm:pt modelId="{315D0B64-1839-48F7-A5C3-E1B1180910A5}">
      <dgm:prSet phldrT="[Text]"/>
      <dgm:spPr>
        <a:solidFill>
          <a:srgbClr val="202C8F"/>
        </a:solidFill>
        <a:ln>
          <a:solidFill>
            <a:schemeClr val="tx1"/>
          </a:solidFill>
        </a:ln>
      </dgm:spPr>
      <dgm:t>
        <a:bodyPr/>
        <a:lstStyle/>
        <a:p>
          <a:r>
            <a:rPr lang="en-US" dirty="0"/>
            <a:t>Number of films: 1000</a:t>
          </a:r>
        </a:p>
      </dgm:t>
    </dgm:pt>
    <dgm:pt modelId="{8D59CC1B-B031-40F6-B0FB-19B45B8BE622}" type="parTrans" cxnId="{4002F26C-0A48-4C80-A205-6A38EF3A601A}">
      <dgm:prSet/>
      <dgm:spPr/>
      <dgm:t>
        <a:bodyPr/>
        <a:lstStyle/>
        <a:p>
          <a:endParaRPr lang="en-US"/>
        </a:p>
      </dgm:t>
    </dgm:pt>
    <dgm:pt modelId="{2D0CB2C9-C5FB-4FEE-BEBC-BFD7ED10CC26}" type="sibTrans" cxnId="{4002F26C-0A48-4C80-A205-6A38EF3A601A}">
      <dgm:prSet/>
      <dgm:spPr/>
      <dgm:t>
        <a:bodyPr/>
        <a:lstStyle/>
        <a:p>
          <a:endParaRPr lang="en-US"/>
        </a:p>
      </dgm:t>
    </dgm:pt>
    <dgm:pt modelId="{619CE2E1-18DC-4F38-96AE-4B2412510B22}">
      <dgm:prSet phldrT="[Text]"/>
      <dgm:spPr>
        <a:solidFill>
          <a:srgbClr val="202C8F"/>
        </a:solidFill>
        <a:ln>
          <a:solidFill>
            <a:schemeClr val="tx1"/>
          </a:solidFill>
        </a:ln>
      </dgm:spPr>
      <dgm:t>
        <a:bodyPr/>
        <a:lstStyle/>
        <a:p>
          <a:r>
            <a:rPr lang="en-US" dirty="0"/>
            <a:t>Number of customers: 599</a:t>
          </a:r>
        </a:p>
      </dgm:t>
    </dgm:pt>
    <dgm:pt modelId="{9A0A58F1-CB30-4D7B-B97D-4AC1225B6FF8}" type="parTrans" cxnId="{93238314-2DE0-45AB-A3E6-B68B85298728}">
      <dgm:prSet/>
      <dgm:spPr/>
      <dgm:t>
        <a:bodyPr/>
        <a:lstStyle/>
        <a:p>
          <a:endParaRPr lang="en-US"/>
        </a:p>
      </dgm:t>
    </dgm:pt>
    <dgm:pt modelId="{E553922D-6559-4291-9891-18D6A4340F25}" type="sibTrans" cxnId="{93238314-2DE0-45AB-A3E6-B68B85298728}">
      <dgm:prSet/>
      <dgm:spPr/>
      <dgm:t>
        <a:bodyPr/>
        <a:lstStyle/>
        <a:p>
          <a:endParaRPr lang="en-US"/>
        </a:p>
      </dgm:t>
    </dgm:pt>
    <dgm:pt modelId="{918C8C24-7FCE-4C41-936A-488DE4C87028}">
      <dgm:prSet phldrT="[Text]"/>
      <dgm:spPr>
        <a:solidFill>
          <a:srgbClr val="CDBE8A"/>
        </a:solidFill>
        <a:ln>
          <a:solidFill>
            <a:schemeClr val="tx1"/>
          </a:solidFill>
        </a:ln>
      </dgm:spPr>
      <dgm:t>
        <a:bodyPr/>
        <a:lstStyle/>
        <a:p>
          <a:r>
            <a:rPr lang="en-US" dirty="0"/>
            <a:t>Rental rate avg: $2.98</a:t>
          </a:r>
        </a:p>
      </dgm:t>
    </dgm:pt>
    <dgm:pt modelId="{64DCBF40-5CDE-420D-ACE1-E6D67DA52CF3}" type="parTrans" cxnId="{117E36E8-664A-4AD3-B502-1BB1554EEF52}">
      <dgm:prSet/>
      <dgm:spPr/>
      <dgm:t>
        <a:bodyPr/>
        <a:lstStyle/>
        <a:p>
          <a:endParaRPr lang="en-US"/>
        </a:p>
      </dgm:t>
    </dgm:pt>
    <dgm:pt modelId="{2F8F0241-6B7E-4607-B3CE-6E9D791E1544}" type="sibTrans" cxnId="{117E36E8-664A-4AD3-B502-1BB1554EEF52}">
      <dgm:prSet/>
      <dgm:spPr/>
      <dgm:t>
        <a:bodyPr/>
        <a:lstStyle/>
        <a:p>
          <a:endParaRPr lang="en-US"/>
        </a:p>
      </dgm:t>
    </dgm:pt>
    <dgm:pt modelId="{C18CDCA9-4123-48F6-99F7-CDCA807CD2B8}">
      <dgm:prSet phldrT="[Text]"/>
      <dgm:spPr>
        <a:solidFill>
          <a:srgbClr val="C00000"/>
        </a:solidFill>
        <a:ln>
          <a:solidFill>
            <a:schemeClr val="tx1"/>
          </a:solidFill>
        </a:ln>
      </dgm:spPr>
      <dgm:t>
        <a:bodyPr/>
        <a:lstStyle/>
        <a:p>
          <a:r>
            <a:rPr lang="en-US" dirty="0"/>
            <a:t>Average replacement cost: $19.98</a:t>
          </a:r>
        </a:p>
      </dgm:t>
    </dgm:pt>
    <dgm:pt modelId="{E9345F33-CD1F-4C19-AC94-3103D6FD20E0}" type="parTrans" cxnId="{C8AA7E8F-97BD-4EE8-B906-2E0C3B4A71F1}">
      <dgm:prSet/>
      <dgm:spPr/>
      <dgm:t>
        <a:bodyPr/>
        <a:lstStyle/>
        <a:p>
          <a:endParaRPr lang="en-US"/>
        </a:p>
      </dgm:t>
    </dgm:pt>
    <dgm:pt modelId="{65E30C85-2D46-4BF5-8CC6-25E9F03AD953}" type="sibTrans" cxnId="{C8AA7E8F-97BD-4EE8-B906-2E0C3B4A71F1}">
      <dgm:prSet/>
      <dgm:spPr/>
      <dgm:t>
        <a:bodyPr/>
        <a:lstStyle/>
        <a:p>
          <a:endParaRPr lang="en-US"/>
        </a:p>
      </dgm:t>
    </dgm:pt>
    <dgm:pt modelId="{B23BAA12-78A3-472C-ACFA-6A57FD68B88A}">
      <dgm:prSet phldrT="[Text]"/>
      <dgm:spPr>
        <a:solidFill>
          <a:srgbClr val="CDBE8A"/>
        </a:solidFill>
        <a:ln>
          <a:solidFill>
            <a:schemeClr val="tx1"/>
          </a:solidFill>
        </a:ln>
      </dgm:spPr>
      <dgm:t>
        <a:bodyPr/>
        <a:lstStyle/>
        <a:p>
          <a:r>
            <a:rPr lang="en-US" dirty="0"/>
            <a:t>Rental rate max: $4.99</a:t>
          </a:r>
        </a:p>
      </dgm:t>
    </dgm:pt>
    <dgm:pt modelId="{52E81361-5F55-4325-AC14-1DDA51B0FE2D}" type="parTrans" cxnId="{47EFB9F6-CE9B-45EF-A5B4-C2C006463418}">
      <dgm:prSet/>
      <dgm:spPr/>
      <dgm:t>
        <a:bodyPr/>
        <a:lstStyle/>
        <a:p>
          <a:endParaRPr lang="en-US"/>
        </a:p>
      </dgm:t>
    </dgm:pt>
    <dgm:pt modelId="{32F91573-8395-4C78-9CAE-3E6667513C3F}" type="sibTrans" cxnId="{47EFB9F6-CE9B-45EF-A5B4-C2C006463418}">
      <dgm:prSet/>
      <dgm:spPr/>
      <dgm:t>
        <a:bodyPr/>
        <a:lstStyle/>
        <a:p>
          <a:endParaRPr lang="en-US"/>
        </a:p>
      </dgm:t>
    </dgm:pt>
    <dgm:pt modelId="{6D350F7F-693D-4F28-93D1-00AE286DA8BD}">
      <dgm:prSet phldrT="[Text]"/>
      <dgm:spPr>
        <a:solidFill>
          <a:srgbClr val="CDBE8A"/>
        </a:solidFill>
        <a:ln>
          <a:solidFill>
            <a:schemeClr val="tx1"/>
          </a:solidFill>
        </a:ln>
      </dgm:spPr>
      <dgm:t>
        <a:bodyPr/>
        <a:lstStyle/>
        <a:p>
          <a:r>
            <a:rPr lang="en-US" dirty="0"/>
            <a:t>Rental rate min: $0.99</a:t>
          </a:r>
        </a:p>
      </dgm:t>
    </dgm:pt>
    <dgm:pt modelId="{9A9C8D92-AF61-4639-B70A-42053EBCD8B5}" type="parTrans" cxnId="{516D33C2-21EB-4DB0-B116-075421F49812}">
      <dgm:prSet/>
      <dgm:spPr/>
      <dgm:t>
        <a:bodyPr/>
        <a:lstStyle/>
        <a:p>
          <a:endParaRPr lang="en-US"/>
        </a:p>
      </dgm:t>
    </dgm:pt>
    <dgm:pt modelId="{8806C4AF-6803-4BF0-9ECC-11F7A7DC1877}" type="sibTrans" cxnId="{516D33C2-21EB-4DB0-B116-075421F49812}">
      <dgm:prSet/>
      <dgm:spPr/>
      <dgm:t>
        <a:bodyPr/>
        <a:lstStyle/>
        <a:p>
          <a:endParaRPr lang="en-US"/>
        </a:p>
      </dgm:t>
    </dgm:pt>
    <dgm:pt modelId="{4C8F6A99-23D8-4B34-9F22-DDD692F8BBED}">
      <dgm:prSet phldrT="[Text]"/>
      <dgm:spPr>
        <a:solidFill>
          <a:srgbClr val="AAC4E9"/>
        </a:solidFill>
        <a:ln>
          <a:solidFill>
            <a:schemeClr val="tx1"/>
          </a:solidFill>
        </a:ln>
      </dgm:spPr>
      <dgm:t>
        <a:bodyPr/>
        <a:lstStyle/>
        <a:p>
          <a:r>
            <a:rPr lang="en-US" dirty="0"/>
            <a:t>Countries: 109</a:t>
          </a:r>
        </a:p>
      </dgm:t>
    </dgm:pt>
    <dgm:pt modelId="{FA4E7D6A-E7B6-492C-92E8-E5CED9B68E9C}" type="parTrans" cxnId="{A565D1EC-30D0-4A8E-91CE-251D9578AB4B}">
      <dgm:prSet/>
      <dgm:spPr/>
      <dgm:t>
        <a:bodyPr/>
        <a:lstStyle/>
        <a:p>
          <a:endParaRPr lang="en-US"/>
        </a:p>
      </dgm:t>
    </dgm:pt>
    <dgm:pt modelId="{12E9C810-302B-44EC-BBA8-00B32F968F93}" type="sibTrans" cxnId="{A565D1EC-30D0-4A8E-91CE-251D9578AB4B}">
      <dgm:prSet/>
      <dgm:spPr/>
      <dgm:t>
        <a:bodyPr/>
        <a:lstStyle/>
        <a:p>
          <a:endParaRPr lang="en-US"/>
        </a:p>
      </dgm:t>
    </dgm:pt>
    <dgm:pt modelId="{7F8402A9-2AE9-413B-AE2C-AE86723F0CED}">
      <dgm:prSet phldrT="[Text]"/>
      <dgm:spPr>
        <a:solidFill>
          <a:srgbClr val="DF8C8C"/>
        </a:solidFill>
        <a:ln>
          <a:solidFill>
            <a:schemeClr val="tx1"/>
          </a:solidFill>
        </a:ln>
      </dgm:spPr>
      <dgm:t>
        <a:bodyPr/>
        <a:lstStyle/>
        <a:p>
          <a:r>
            <a:rPr lang="en-US" dirty="0"/>
            <a:t>Average Rental Duration: 4.9 days</a:t>
          </a:r>
        </a:p>
      </dgm:t>
    </dgm:pt>
    <dgm:pt modelId="{50BFE72A-48F5-4AFE-B6E8-ED537A8DBD55}" type="parTrans" cxnId="{3DE34285-7BDA-4F81-B630-61850F8A4E57}">
      <dgm:prSet/>
      <dgm:spPr/>
      <dgm:t>
        <a:bodyPr/>
        <a:lstStyle/>
        <a:p>
          <a:endParaRPr lang="en-US"/>
        </a:p>
      </dgm:t>
    </dgm:pt>
    <dgm:pt modelId="{25859368-4A7E-4EAA-A0C5-5046CCC360EF}" type="sibTrans" cxnId="{3DE34285-7BDA-4F81-B630-61850F8A4E57}">
      <dgm:prSet/>
      <dgm:spPr/>
      <dgm:t>
        <a:bodyPr/>
        <a:lstStyle/>
        <a:p>
          <a:endParaRPr lang="en-US"/>
        </a:p>
      </dgm:t>
    </dgm:pt>
    <dgm:pt modelId="{41427F30-8EEC-478C-8BA6-958B3D14C763}">
      <dgm:prSet phldrT="[Text]"/>
      <dgm:spPr>
        <a:solidFill>
          <a:srgbClr val="00B0F0"/>
        </a:solidFill>
        <a:ln>
          <a:solidFill>
            <a:schemeClr val="tx1"/>
          </a:solidFill>
        </a:ln>
      </dgm:spPr>
      <dgm:t>
        <a:bodyPr/>
        <a:lstStyle/>
        <a:p>
          <a:r>
            <a:rPr lang="en-US" dirty="0"/>
            <a:t>Release year for all films: 2006</a:t>
          </a:r>
        </a:p>
      </dgm:t>
    </dgm:pt>
    <dgm:pt modelId="{25DE1DF2-8DB2-448D-A417-05A8FEA0E373}" type="parTrans" cxnId="{CDAE7B74-A88B-4AB4-B6C0-BCD4EAFA1053}">
      <dgm:prSet/>
      <dgm:spPr/>
      <dgm:t>
        <a:bodyPr/>
        <a:lstStyle/>
        <a:p>
          <a:endParaRPr lang="en-US"/>
        </a:p>
      </dgm:t>
    </dgm:pt>
    <dgm:pt modelId="{1A47BB50-6A67-4339-8098-C5BF7C050C47}" type="sibTrans" cxnId="{CDAE7B74-A88B-4AB4-B6C0-BCD4EAFA1053}">
      <dgm:prSet/>
      <dgm:spPr/>
      <dgm:t>
        <a:bodyPr/>
        <a:lstStyle/>
        <a:p>
          <a:endParaRPr lang="en-US"/>
        </a:p>
      </dgm:t>
    </dgm:pt>
    <dgm:pt modelId="{84126FEB-B234-4CAB-AD14-5E994CB5F934}" type="pres">
      <dgm:prSet presAssocID="{744F54BA-9F17-40CD-A69C-538E6A95C57E}" presName="Name0" presStyleCnt="0">
        <dgm:presLayoutVars>
          <dgm:dir/>
          <dgm:animLvl val="lvl"/>
          <dgm:resizeHandles val="exact"/>
        </dgm:presLayoutVars>
      </dgm:prSet>
      <dgm:spPr/>
    </dgm:pt>
    <dgm:pt modelId="{8AEF01AA-3569-4934-A247-CA8F66EBAE39}" type="pres">
      <dgm:prSet presAssocID="{315D0B64-1839-48F7-A5C3-E1B1180910A5}" presName="parTxOnly" presStyleLbl="node1" presStyleIdx="0" presStyleCnt="9">
        <dgm:presLayoutVars>
          <dgm:chMax val="0"/>
          <dgm:chPref val="0"/>
          <dgm:bulletEnabled val="1"/>
        </dgm:presLayoutVars>
      </dgm:prSet>
      <dgm:spPr/>
    </dgm:pt>
    <dgm:pt modelId="{34E9AF38-8DE5-45A4-9D55-A8171C55787D}" type="pres">
      <dgm:prSet presAssocID="{2D0CB2C9-C5FB-4FEE-BEBC-BFD7ED10CC26}" presName="parTxOnlySpace" presStyleCnt="0"/>
      <dgm:spPr/>
    </dgm:pt>
    <dgm:pt modelId="{B03354C7-217D-4770-802B-8683472C979C}" type="pres">
      <dgm:prSet presAssocID="{619CE2E1-18DC-4F38-96AE-4B2412510B22}" presName="parTxOnly" presStyleLbl="node1" presStyleIdx="1" presStyleCnt="9">
        <dgm:presLayoutVars>
          <dgm:chMax val="0"/>
          <dgm:chPref val="0"/>
          <dgm:bulletEnabled val="1"/>
        </dgm:presLayoutVars>
      </dgm:prSet>
      <dgm:spPr/>
    </dgm:pt>
    <dgm:pt modelId="{E87B8C04-626F-4942-AB9A-A2F614041147}" type="pres">
      <dgm:prSet presAssocID="{E553922D-6559-4291-9891-18D6A4340F25}" presName="parTxOnlySpace" presStyleCnt="0"/>
      <dgm:spPr/>
    </dgm:pt>
    <dgm:pt modelId="{5E39359B-AF1B-4A46-BC70-ABC165CBAC93}" type="pres">
      <dgm:prSet presAssocID="{918C8C24-7FCE-4C41-936A-488DE4C87028}" presName="parTxOnly" presStyleLbl="node1" presStyleIdx="2" presStyleCnt="9">
        <dgm:presLayoutVars>
          <dgm:chMax val="0"/>
          <dgm:chPref val="0"/>
          <dgm:bulletEnabled val="1"/>
        </dgm:presLayoutVars>
      </dgm:prSet>
      <dgm:spPr/>
    </dgm:pt>
    <dgm:pt modelId="{3BF38B6A-24C5-4911-BB37-CE55FAB420E1}" type="pres">
      <dgm:prSet presAssocID="{2F8F0241-6B7E-4607-B3CE-6E9D791E1544}" presName="parTxOnlySpace" presStyleCnt="0"/>
      <dgm:spPr/>
    </dgm:pt>
    <dgm:pt modelId="{0220F160-421D-462B-BD39-CD298B3590B9}" type="pres">
      <dgm:prSet presAssocID="{B23BAA12-78A3-472C-ACFA-6A57FD68B88A}" presName="parTxOnly" presStyleLbl="node1" presStyleIdx="3" presStyleCnt="9">
        <dgm:presLayoutVars>
          <dgm:chMax val="0"/>
          <dgm:chPref val="0"/>
          <dgm:bulletEnabled val="1"/>
        </dgm:presLayoutVars>
      </dgm:prSet>
      <dgm:spPr/>
    </dgm:pt>
    <dgm:pt modelId="{10B72368-672D-42D3-B619-6BC0317D9C8D}" type="pres">
      <dgm:prSet presAssocID="{32F91573-8395-4C78-9CAE-3E6667513C3F}" presName="parTxOnlySpace" presStyleCnt="0"/>
      <dgm:spPr/>
    </dgm:pt>
    <dgm:pt modelId="{7631BBB3-F4C8-4233-994F-1E9BA546A82F}" type="pres">
      <dgm:prSet presAssocID="{6D350F7F-693D-4F28-93D1-00AE286DA8BD}" presName="parTxOnly" presStyleLbl="node1" presStyleIdx="4" presStyleCnt="9">
        <dgm:presLayoutVars>
          <dgm:chMax val="0"/>
          <dgm:chPref val="0"/>
          <dgm:bulletEnabled val="1"/>
        </dgm:presLayoutVars>
      </dgm:prSet>
      <dgm:spPr/>
    </dgm:pt>
    <dgm:pt modelId="{C33233AC-A08F-4B62-ADD3-FFB4467497F0}" type="pres">
      <dgm:prSet presAssocID="{8806C4AF-6803-4BF0-9ECC-11F7A7DC1877}" presName="parTxOnlySpace" presStyleCnt="0"/>
      <dgm:spPr/>
    </dgm:pt>
    <dgm:pt modelId="{99E36A75-4431-4DFD-B538-880982B8BE64}" type="pres">
      <dgm:prSet presAssocID="{4C8F6A99-23D8-4B34-9F22-DDD692F8BBED}" presName="parTxOnly" presStyleLbl="node1" presStyleIdx="5" presStyleCnt="9">
        <dgm:presLayoutVars>
          <dgm:chMax val="0"/>
          <dgm:chPref val="0"/>
          <dgm:bulletEnabled val="1"/>
        </dgm:presLayoutVars>
      </dgm:prSet>
      <dgm:spPr/>
    </dgm:pt>
    <dgm:pt modelId="{F22F23C8-FBBF-4817-AECC-7174BC8AEA5F}" type="pres">
      <dgm:prSet presAssocID="{12E9C810-302B-44EC-BBA8-00B32F968F93}" presName="parTxOnlySpace" presStyleCnt="0"/>
      <dgm:spPr/>
    </dgm:pt>
    <dgm:pt modelId="{ADDCD88B-A868-476B-AA64-DE355D68CA5B}" type="pres">
      <dgm:prSet presAssocID="{7F8402A9-2AE9-413B-AE2C-AE86723F0CED}" presName="parTxOnly" presStyleLbl="node1" presStyleIdx="6" presStyleCnt="9">
        <dgm:presLayoutVars>
          <dgm:chMax val="0"/>
          <dgm:chPref val="0"/>
          <dgm:bulletEnabled val="1"/>
        </dgm:presLayoutVars>
      </dgm:prSet>
      <dgm:spPr/>
    </dgm:pt>
    <dgm:pt modelId="{870EF8D3-54AA-4553-A847-C00DED8C169E}" type="pres">
      <dgm:prSet presAssocID="{25859368-4A7E-4EAA-A0C5-5046CCC360EF}" presName="parTxOnlySpace" presStyleCnt="0"/>
      <dgm:spPr/>
    </dgm:pt>
    <dgm:pt modelId="{7ED558C6-C364-47E6-A317-5731291DBE5C}" type="pres">
      <dgm:prSet presAssocID="{41427F30-8EEC-478C-8BA6-958B3D14C763}" presName="parTxOnly" presStyleLbl="node1" presStyleIdx="7" presStyleCnt="9">
        <dgm:presLayoutVars>
          <dgm:chMax val="0"/>
          <dgm:chPref val="0"/>
          <dgm:bulletEnabled val="1"/>
        </dgm:presLayoutVars>
      </dgm:prSet>
      <dgm:spPr/>
    </dgm:pt>
    <dgm:pt modelId="{8039F9A4-1F04-4381-AA72-92C0F103C69B}" type="pres">
      <dgm:prSet presAssocID="{1A47BB50-6A67-4339-8098-C5BF7C050C47}" presName="parTxOnlySpace" presStyleCnt="0"/>
      <dgm:spPr/>
    </dgm:pt>
    <dgm:pt modelId="{E2CF0AC7-F069-4E3B-B3E3-522F4604DF44}" type="pres">
      <dgm:prSet presAssocID="{C18CDCA9-4123-48F6-99F7-CDCA807CD2B8}" presName="parTxOnly" presStyleLbl="node1" presStyleIdx="8" presStyleCnt="9">
        <dgm:presLayoutVars>
          <dgm:chMax val="0"/>
          <dgm:chPref val="0"/>
          <dgm:bulletEnabled val="1"/>
        </dgm:presLayoutVars>
      </dgm:prSet>
      <dgm:spPr/>
    </dgm:pt>
  </dgm:ptLst>
  <dgm:cxnLst>
    <dgm:cxn modelId="{93238314-2DE0-45AB-A3E6-B68B85298728}" srcId="{744F54BA-9F17-40CD-A69C-538E6A95C57E}" destId="{619CE2E1-18DC-4F38-96AE-4B2412510B22}" srcOrd="1" destOrd="0" parTransId="{9A0A58F1-CB30-4D7B-B97D-4AC1225B6FF8}" sibTransId="{E553922D-6559-4291-9891-18D6A4340F25}"/>
    <dgm:cxn modelId="{BE555147-6416-4831-A2DA-8531B65A5C6A}" type="presOf" srcId="{C18CDCA9-4123-48F6-99F7-CDCA807CD2B8}" destId="{E2CF0AC7-F069-4E3B-B3E3-522F4604DF44}" srcOrd="0" destOrd="0" presId="urn:microsoft.com/office/officeart/2005/8/layout/chevron1"/>
    <dgm:cxn modelId="{4002F26C-0A48-4C80-A205-6A38EF3A601A}" srcId="{744F54BA-9F17-40CD-A69C-538E6A95C57E}" destId="{315D0B64-1839-48F7-A5C3-E1B1180910A5}" srcOrd="0" destOrd="0" parTransId="{8D59CC1B-B031-40F6-B0FB-19B45B8BE622}" sibTransId="{2D0CB2C9-C5FB-4FEE-BEBC-BFD7ED10CC26}"/>
    <dgm:cxn modelId="{9343FE52-AA3A-4905-886A-95FB1C95D29E}" type="presOf" srcId="{4C8F6A99-23D8-4B34-9F22-DDD692F8BBED}" destId="{99E36A75-4431-4DFD-B538-880982B8BE64}" srcOrd="0" destOrd="0" presId="urn:microsoft.com/office/officeart/2005/8/layout/chevron1"/>
    <dgm:cxn modelId="{CDAE7B74-A88B-4AB4-B6C0-BCD4EAFA1053}" srcId="{744F54BA-9F17-40CD-A69C-538E6A95C57E}" destId="{41427F30-8EEC-478C-8BA6-958B3D14C763}" srcOrd="7" destOrd="0" parTransId="{25DE1DF2-8DB2-448D-A417-05A8FEA0E373}" sibTransId="{1A47BB50-6A67-4339-8098-C5BF7C050C47}"/>
    <dgm:cxn modelId="{3DE34285-7BDA-4F81-B630-61850F8A4E57}" srcId="{744F54BA-9F17-40CD-A69C-538E6A95C57E}" destId="{7F8402A9-2AE9-413B-AE2C-AE86723F0CED}" srcOrd="6" destOrd="0" parTransId="{50BFE72A-48F5-4AFE-B6E8-ED537A8DBD55}" sibTransId="{25859368-4A7E-4EAA-A0C5-5046CCC360EF}"/>
    <dgm:cxn modelId="{C8AA7E8F-97BD-4EE8-B906-2E0C3B4A71F1}" srcId="{744F54BA-9F17-40CD-A69C-538E6A95C57E}" destId="{C18CDCA9-4123-48F6-99F7-CDCA807CD2B8}" srcOrd="8" destOrd="0" parTransId="{E9345F33-CD1F-4C19-AC94-3103D6FD20E0}" sibTransId="{65E30C85-2D46-4BF5-8CC6-25E9F03AD953}"/>
    <dgm:cxn modelId="{B632C697-0BC2-4EEF-A7E9-2A37A79BFDB1}" type="presOf" srcId="{619CE2E1-18DC-4F38-96AE-4B2412510B22}" destId="{B03354C7-217D-4770-802B-8683472C979C}" srcOrd="0" destOrd="0" presId="urn:microsoft.com/office/officeart/2005/8/layout/chevron1"/>
    <dgm:cxn modelId="{D5A06AA0-3B33-4AE5-AF7B-302A2FABA4C7}" type="presOf" srcId="{918C8C24-7FCE-4C41-936A-488DE4C87028}" destId="{5E39359B-AF1B-4A46-BC70-ABC165CBAC93}" srcOrd="0" destOrd="0" presId="urn:microsoft.com/office/officeart/2005/8/layout/chevron1"/>
    <dgm:cxn modelId="{E4E91EA9-943E-4261-B5D8-7269D94C6BBE}" type="presOf" srcId="{315D0B64-1839-48F7-A5C3-E1B1180910A5}" destId="{8AEF01AA-3569-4934-A247-CA8F66EBAE39}" srcOrd="0" destOrd="0" presId="urn:microsoft.com/office/officeart/2005/8/layout/chevron1"/>
    <dgm:cxn modelId="{6A33E2AC-F497-41A8-9689-106E666BD487}" type="presOf" srcId="{6D350F7F-693D-4F28-93D1-00AE286DA8BD}" destId="{7631BBB3-F4C8-4233-994F-1E9BA546A82F}" srcOrd="0" destOrd="0" presId="urn:microsoft.com/office/officeart/2005/8/layout/chevron1"/>
    <dgm:cxn modelId="{F5A2EAB6-ACCB-4C99-B904-50041F86AE6E}" type="presOf" srcId="{744F54BA-9F17-40CD-A69C-538E6A95C57E}" destId="{84126FEB-B234-4CAB-AD14-5E994CB5F934}" srcOrd="0" destOrd="0" presId="urn:microsoft.com/office/officeart/2005/8/layout/chevron1"/>
    <dgm:cxn modelId="{516D33C2-21EB-4DB0-B116-075421F49812}" srcId="{744F54BA-9F17-40CD-A69C-538E6A95C57E}" destId="{6D350F7F-693D-4F28-93D1-00AE286DA8BD}" srcOrd="4" destOrd="0" parTransId="{9A9C8D92-AF61-4639-B70A-42053EBCD8B5}" sibTransId="{8806C4AF-6803-4BF0-9ECC-11F7A7DC1877}"/>
    <dgm:cxn modelId="{442BD8D2-9B04-46D4-8F78-18DC03CC3163}" type="presOf" srcId="{41427F30-8EEC-478C-8BA6-958B3D14C763}" destId="{7ED558C6-C364-47E6-A317-5731291DBE5C}" srcOrd="0" destOrd="0" presId="urn:microsoft.com/office/officeart/2005/8/layout/chevron1"/>
    <dgm:cxn modelId="{0220CDD3-7188-4C91-9DB6-020190958853}" type="presOf" srcId="{B23BAA12-78A3-472C-ACFA-6A57FD68B88A}" destId="{0220F160-421D-462B-BD39-CD298B3590B9}" srcOrd="0" destOrd="0" presId="urn:microsoft.com/office/officeart/2005/8/layout/chevron1"/>
    <dgm:cxn modelId="{35C9B7D8-A1AC-42C7-BA2F-CF5E8CDC21DE}" type="presOf" srcId="{7F8402A9-2AE9-413B-AE2C-AE86723F0CED}" destId="{ADDCD88B-A868-476B-AA64-DE355D68CA5B}" srcOrd="0" destOrd="0" presId="urn:microsoft.com/office/officeart/2005/8/layout/chevron1"/>
    <dgm:cxn modelId="{117E36E8-664A-4AD3-B502-1BB1554EEF52}" srcId="{744F54BA-9F17-40CD-A69C-538E6A95C57E}" destId="{918C8C24-7FCE-4C41-936A-488DE4C87028}" srcOrd="2" destOrd="0" parTransId="{64DCBF40-5CDE-420D-ACE1-E6D67DA52CF3}" sibTransId="{2F8F0241-6B7E-4607-B3CE-6E9D791E1544}"/>
    <dgm:cxn modelId="{A565D1EC-30D0-4A8E-91CE-251D9578AB4B}" srcId="{744F54BA-9F17-40CD-A69C-538E6A95C57E}" destId="{4C8F6A99-23D8-4B34-9F22-DDD692F8BBED}" srcOrd="5" destOrd="0" parTransId="{FA4E7D6A-E7B6-492C-92E8-E5CED9B68E9C}" sibTransId="{12E9C810-302B-44EC-BBA8-00B32F968F93}"/>
    <dgm:cxn modelId="{47EFB9F6-CE9B-45EF-A5B4-C2C006463418}" srcId="{744F54BA-9F17-40CD-A69C-538E6A95C57E}" destId="{B23BAA12-78A3-472C-ACFA-6A57FD68B88A}" srcOrd="3" destOrd="0" parTransId="{52E81361-5F55-4325-AC14-1DDA51B0FE2D}" sibTransId="{32F91573-8395-4C78-9CAE-3E6667513C3F}"/>
    <dgm:cxn modelId="{A4C62C01-2A95-4C17-BAE4-4D1000ACDAA0}" type="presParOf" srcId="{84126FEB-B234-4CAB-AD14-5E994CB5F934}" destId="{8AEF01AA-3569-4934-A247-CA8F66EBAE39}" srcOrd="0" destOrd="0" presId="urn:microsoft.com/office/officeart/2005/8/layout/chevron1"/>
    <dgm:cxn modelId="{112B932E-B75B-4122-A3BE-2E7D81E1B2DC}" type="presParOf" srcId="{84126FEB-B234-4CAB-AD14-5E994CB5F934}" destId="{34E9AF38-8DE5-45A4-9D55-A8171C55787D}" srcOrd="1" destOrd="0" presId="urn:microsoft.com/office/officeart/2005/8/layout/chevron1"/>
    <dgm:cxn modelId="{5F502421-96F0-43A2-9E92-ABF98A0F4705}" type="presParOf" srcId="{84126FEB-B234-4CAB-AD14-5E994CB5F934}" destId="{B03354C7-217D-4770-802B-8683472C979C}" srcOrd="2" destOrd="0" presId="urn:microsoft.com/office/officeart/2005/8/layout/chevron1"/>
    <dgm:cxn modelId="{ADDE9481-B53D-4817-86B4-7F652B06C99F}" type="presParOf" srcId="{84126FEB-B234-4CAB-AD14-5E994CB5F934}" destId="{E87B8C04-626F-4942-AB9A-A2F614041147}" srcOrd="3" destOrd="0" presId="urn:microsoft.com/office/officeart/2005/8/layout/chevron1"/>
    <dgm:cxn modelId="{F095C77E-6C14-4567-96B6-E5A3A39FAC4A}" type="presParOf" srcId="{84126FEB-B234-4CAB-AD14-5E994CB5F934}" destId="{5E39359B-AF1B-4A46-BC70-ABC165CBAC93}" srcOrd="4" destOrd="0" presId="urn:microsoft.com/office/officeart/2005/8/layout/chevron1"/>
    <dgm:cxn modelId="{43597D00-351E-4868-AF10-904DD335A96F}" type="presParOf" srcId="{84126FEB-B234-4CAB-AD14-5E994CB5F934}" destId="{3BF38B6A-24C5-4911-BB37-CE55FAB420E1}" srcOrd="5" destOrd="0" presId="urn:microsoft.com/office/officeart/2005/8/layout/chevron1"/>
    <dgm:cxn modelId="{1E7957E3-4B84-4913-8476-5566906E0EAA}" type="presParOf" srcId="{84126FEB-B234-4CAB-AD14-5E994CB5F934}" destId="{0220F160-421D-462B-BD39-CD298B3590B9}" srcOrd="6" destOrd="0" presId="urn:microsoft.com/office/officeart/2005/8/layout/chevron1"/>
    <dgm:cxn modelId="{94261EE1-1216-419B-8BBF-629A167C0638}" type="presParOf" srcId="{84126FEB-B234-4CAB-AD14-5E994CB5F934}" destId="{10B72368-672D-42D3-B619-6BC0317D9C8D}" srcOrd="7" destOrd="0" presId="urn:microsoft.com/office/officeart/2005/8/layout/chevron1"/>
    <dgm:cxn modelId="{CA382A9D-1405-4FC9-983C-11A0EF4AFF2A}" type="presParOf" srcId="{84126FEB-B234-4CAB-AD14-5E994CB5F934}" destId="{7631BBB3-F4C8-4233-994F-1E9BA546A82F}" srcOrd="8" destOrd="0" presId="urn:microsoft.com/office/officeart/2005/8/layout/chevron1"/>
    <dgm:cxn modelId="{A9667360-7C4B-4DE6-8257-D50FF859EC80}" type="presParOf" srcId="{84126FEB-B234-4CAB-AD14-5E994CB5F934}" destId="{C33233AC-A08F-4B62-ADD3-FFB4467497F0}" srcOrd="9" destOrd="0" presId="urn:microsoft.com/office/officeart/2005/8/layout/chevron1"/>
    <dgm:cxn modelId="{BB2E8E44-55D5-4EAC-A56B-A0BA3C1D7A57}" type="presParOf" srcId="{84126FEB-B234-4CAB-AD14-5E994CB5F934}" destId="{99E36A75-4431-4DFD-B538-880982B8BE64}" srcOrd="10" destOrd="0" presId="urn:microsoft.com/office/officeart/2005/8/layout/chevron1"/>
    <dgm:cxn modelId="{35FFD333-CDE2-4924-B280-904B09A1A83D}" type="presParOf" srcId="{84126FEB-B234-4CAB-AD14-5E994CB5F934}" destId="{F22F23C8-FBBF-4817-AECC-7174BC8AEA5F}" srcOrd="11" destOrd="0" presId="urn:microsoft.com/office/officeart/2005/8/layout/chevron1"/>
    <dgm:cxn modelId="{92F6D326-2E63-400B-A2F1-A8D9DDE96D13}" type="presParOf" srcId="{84126FEB-B234-4CAB-AD14-5E994CB5F934}" destId="{ADDCD88B-A868-476B-AA64-DE355D68CA5B}" srcOrd="12" destOrd="0" presId="urn:microsoft.com/office/officeart/2005/8/layout/chevron1"/>
    <dgm:cxn modelId="{D77AE53B-FEE9-463E-AD25-C2FBA613A03E}" type="presParOf" srcId="{84126FEB-B234-4CAB-AD14-5E994CB5F934}" destId="{870EF8D3-54AA-4553-A847-C00DED8C169E}" srcOrd="13" destOrd="0" presId="urn:microsoft.com/office/officeart/2005/8/layout/chevron1"/>
    <dgm:cxn modelId="{DCBB141A-70CC-4001-A645-C710127E70E1}" type="presParOf" srcId="{84126FEB-B234-4CAB-AD14-5E994CB5F934}" destId="{7ED558C6-C364-47E6-A317-5731291DBE5C}" srcOrd="14" destOrd="0" presId="urn:microsoft.com/office/officeart/2005/8/layout/chevron1"/>
    <dgm:cxn modelId="{0DCA9929-FDB5-40E8-9177-954B0FF5B6E9}" type="presParOf" srcId="{84126FEB-B234-4CAB-AD14-5E994CB5F934}" destId="{8039F9A4-1F04-4381-AA72-92C0F103C69B}" srcOrd="15" destOrd="0" presId="urn:microsoft.com/office/officeart/2005/8/layout/chevron1"/>
    <dgm:cxn modelId="{50007856-8240-4E76-85A7-CE3AF8141865}" type="presParOf" srcId="{84126FEB-B234-4CAB-AD14-5E994CB5F934}" destId="{E2CF0AC7-F069-4E3B-B3E3-522F4604DF44}" srcOrd="1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EF01AA-3569-4934-A247-CA8F66EBAE39}">
      <dsp:nvSpPr>
        <dsp:cNvPr id="0" name=""/>
        <dsp:cNvSpPr/>
      </dsp:nvSpPr>
      <dsp:spPr>
        <a:xfrm>
          <a:off x="144" y="2891901"/>
          <a:ext cx="1446467" cy="578586"/>
        </a:xfrm>
        <a:prstGeom prst="chevron">
          <a:avLst/>
        </a:prstGeom>
        <a:solidFill>
          <a:srgbClr val="202C8F"/>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dirty="0"/>
            <a:t>Number of films: 1000</a:t>
          </a:r>
        </a:p>
      </dsp:txBody>
      <dsp:txXfrm>
        <a:off x="289437" y="2891901"/>
        <a:ext cx="867881" cy="578586"/>
      </dsp:txXfrm>
    </dsp:sp>
    <dsp:sp modelId="{B03354C7-217D-4770-802B-8683472C979C}">
      <dsp:nvSpPr>
        <dsp:cNvPr id="0" name=""/>
        <dsp:cNvSpPr/>
      </dsp:nvSpPr>
      <dsp:spPr>
        <a:xfrm>
          <a:off x="1301965" y="2891901"/>
          <a:ext cx="1446467" cy="578586"/>
        </a:xfrm>
        <a:prstGeom prst="chevron">
          <a:avLst/>
        </a:prstGeom>
        <a:solidFill>
          <a:srgbClr val="202C8F"/>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dirty="0"/>
            <a:t>Number of customers: 599</a:t>
          </a:r>
        </a:p>
      </dsp:txBody>
      <dsp:txXfrm>
        <a:off x="1591258" y="2891901"/>
        <a:ext cx="867881" cy="578586"/>
      </dsp:txXfrm>
    </dsp:sp>
    <dsp:sp modelId="{5E39359B-AF1B-4A46-BC70-ABC165CBAC93}">
      <dsp:nvSpPr>
        <dsp:cNvPr id="0" name=""/>
        <dsp:cNvSpPr/>
      </dsp:nvSpPr>
      <dsp:spPr>
        <a:xfrm>
          <a:off x="2603785" y="2891901"/>
          <a:ext cx="1446467" cy="578586"/>
        </a:xfrm>
        <a:prstGeom prst="chevron">
          <a:avLst/>
        </a:prstGeom>
        <a:solidFill>
          <a:srgbClr val="CDBE8A"/>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dirty="0"/>
            <a:t>Rental rate avg: $2.98</a:t>
          </a:r>
        </a:p>
      </dsp:txBody>
      <dsp:txXfrm>
        <a:off x="2893078" y="2891901"/>
        <a:ext cx="867881" cy="578586"/>
      </dsp:txXfrm>
    </dsp:sp>
    <dsp:sp modelId="{0220F160-421D-462B-BD39-CD298B3590B9}">
      <dsp:nvSpPr>
        <dsp:cNvPr id="0" name=""/>
        <dsp:cNvSpPr/>
      </dsp:nvSpPr>
      <dsp:spPr>
        <a:xfrm>
          <a:off x="3905606" y="2891901"/>
          <a:ext cx="1446467" cy="578586"/>
        </a:xfrm>
        <a:prstGeom prst="chevron">
          <a:avLst/>
        </a:prstGeom>
        <a:solidFill>
          <a:srgbClr val="CDBE8A"/>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dirty="0"/>
            <a:t>Rental rate max: $4.99</a:t>
          </a:r>
        </a:p>
      </dsp:txBody>
      <dsp:txXfrm>
        <a:off x="4194899" y="2891901"/>
        <a:ext cx="867881" cy="578586"/>
      </dsp:txXfrm>
    </dsp:sp>
    <dsp:sp modelId="{7631BBB3-F4C8-4233-994F-1E9BA546A82F}">
      <dsp:nvSpPr>
        <dsp:cNvPr id="0" name=""/>
        <dsp:cNvSpPr/>
      </dsp:nvSpPr>
      <dsp:spPr>
        <a:xfrm>
          <a:off x="5207426" y="2891901"/>
          <a:ext cx="1446467" cy="578586"/>
        </a:xfrm>
        <a:prstGeom prst="chevron">
          <a:avLst/>
        </a:prstGeom>
        <a:solidFill>
          <a:srgbClr val="CDBE8A"/>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dirty="0"/>
            <a:t>Rental rate min: $0.99</a:t>
          </a:r>
        </a:p>
      </dsp:txBody>
      <dsp:txXfrm>
        <a:off x="5496719" y="2891901"/>
        <a:ext cx="867881" cy="578586"/>
      </dsp:txXfrm>
    </dsp:sp>
    <dsp:sp modelId="{99E36A75-4431-4DFD-B538-880982B8BE64}">
      <dsp:nvSpPr>
        <dsp:cNvPr id="0" name=""/>
        <dsp:cNvSpPr/>
      </dsp:nvSpPr>
      <dsp:spPr>
        <a:xfrm>
          <a:off x="6509247" y="2891901"/>
          <a:ext cx="1446467" cy="578586"/>
        </a:xfrm>
        <a:prstGeom prst="chevron">
          <a:avLst/>
        </a:prstGeom>
        <a:solidFill>
          <a:srgbClr val="AAC4E9"/>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dirty="0"/>
            <a:t>Countries: 109</a:t>
          </a:r>
        </a:p>
      </dsp:txBody>
      <dsp:txXfrm>
        <a:off x="6798540" y="2891901"/>
        <a:ext cx="867881" cy="578586"/>
      </dsp:txXfrm>
    </dsp:sp>
    <dsp:sp modelId="{ADDCD88B-A868-476B-AA64-DE355D68CA5B}">
      <dsp:nvSpPr>
        <dsp:cNvPr id="0" name=""/>
        <dsp:cNvSpPr/>
      </dsp:nvSpPr>
      <dsp:spPr>
        <a:xfrm>
          <a:off x="7811067" y="2891901"/>
          <a:ext cx="1446467" cy="578586"/>
        </a:xfrm>
        <a:prstGeom prst="chevron">
          <a:avLst/>
        </a:prstGeom>
        <a:solidFill>
          <a:srgbClr val="DF8C8C"/>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dirty="0"/>
            <a:t>Average Rental Duration: 4.9 days</a:t>
          </a:r>
        </a:p>
      </dsp:txBody>
      <dsp:txXfrm>
        <a:off x="8100360" y="2891901"/>
        <a:ext cx="867881" cy="578586"/>
      </dsp:txXfrm>
    </dsp:sp>
    <dsp:sp modelId="{7ED558C6-C364-47E6-A317-5731291DBE5C}">
      <dsp:nvSpPr>
        <dsp:cNvPr id="0" name=""/>
        <dsp:cNvSpPr/>
      </dsp:nvSpPr>
      <dsp:spPr>
        <a:xfrm>
          <a:off x="9112888" y="2891901"/>
          <a:ext cx="1446467" cy="578586"/>
        </a:xfrm>
        <a:prstGeom prst="chevron">
          <a:avLst/>
        </a:prstGeom>
        <a:solidFill>
          <a:srgbClr val="00B0F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dirty="0"/>
            <a:t>Release year for all films: 2006</a:t>
          </a:r>
        </a:p>
      </dsp:txBody>
      <dsp:txXfrm>
        <a:off x="9402181" y="2891901"/>
        <a:ext cx="867881" cy="578586"/>
      </dsp:txXfrm>
    </dsp:sp>
    <dsp:sp modelId="{E2CF0AC7-F069-4E3B-B3E3-522F4604DF44}">
      <dsp:nvSpPr>
        <dsp:cNvPr id="0" name=""/>
        <dsp:cNvSpPr/>
      </dsp:nvSpPr>
      <dsp:spPr>
        <a:xfrm>
          <a:off x="10414708" y="2891901"/>
          <a:ext cx="1446467" cy="578586"/>
        </a:xfrm>
        <a:prstGeom prst="chevron">
          <a:avLst/>
        </a:prstGeom>
        <a:solidFill>
          <a:srgbClr val="C00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dirty="0"/>
            <a:t>Average replacement cost: $19.98</a:t>
          </a:r>
        </a:p>
      </dsp:txBody>
      <dsp:txXfrm>
        <a:off x="10704001" y="2891901"/>
        <a:ext cx="867881" cy="57858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670142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1509795"/>
            <a:ext cx="5385816" cy="1225296"/>
          </a:xfrm>
        </p:spPr>
        <p:txBody>
          <a:bodyPr/>
          <a:lstStyle/>
          <a:p>
            <a:r>
              <a:rPr lang="en-US" dirty="0"/>
              <a:t>Rockbuster Stealth Analysis</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David Byl</a:t>
            </a:r>
          </a:p>
          <a:p>
            <a:r>
              <a:rPr lang="en-US" dirty="0"/>
              <a:t>1/26/2023</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AC10C-D810-1A9D-61E6-A359CA465E49}"/>
              </a:ext>
            </a:extLst>
          </p:cNvPr>
          <p:cNvSpPr>
            <a:spLocks noGrp="1"/>
          </p:cNvSpPr>
          <p:nvPr>
            <p:ph type="title"/>
          </p:nvPr>
        </p:nvSpPr>
        <p:spPr>
          <a:xfrm>
            <a:off x="402336" y="365760"/>
            <a:ext cx="7404570" cy="768096"/>
          </a:xfrm>
        </p:spPr>
        <p:txBody>
          <a:bodyPr/>
          <a:lstStyle/>
          <a:p>
            <a:r>
              <a:rPr lang="en-US" sz="3200" dirty="0"/>
              <a:t>What we are trying to find</a:t>
            </a:r>
          </a:p>
        </p:txBody>
      </p:sp>
      <p:sp>
        <p:nvSpPr>
          <p:cNvPr id="3" name="Content Placeholder 2">
            <a:extLst>
              <a:ext uri="{FF2B5EF4-FFF2-40B4-BE49-F238E27FC236}">
                <a16:creationId xmlns:a16="http://schemas.microsoft.com/office/drawing/2014/main" id="{C5D4F294-6FCC-D8D5-E219-312D1A2FA399}"/>
              </a:ext>
            </a:extLst>
          </p:cNvPr>
          <p:cNvSpPr>
            <a:spLocks noGrp="1"/>
          </p:cNvSpPr>
          <p:nvPr>
            <p:ph idx="1"/>
          </p:nvPr>
        </p:nvSpPr>
        <p:spPr>
          <a:xfrm>
            <a:off x="789872" y="1732745"/>
            <a:ext cx="5693664" cy="2089302"/>
          </a:xfrm>
          <a:ln w="34925">
            <a:solidFill>
              <a:schemeClr val="tx1"/>
            </a:solidFill>
          </a:ln>
        </p:spPr>
        <p:txBody>
          <a:bodyPr/>
          <a:lstStyle/>
          <a:p>
            <a:pPr marL="342900" indent="-342900">
              <a:buFont typeface="Arial" panose="020B0604020202020204" pitchFamily="34" charset="0"/>
              <a:buChar char="•"/>
            </a:pPr>
            <a:r>
              <a:rPr lang="en-US" b="1" dirty="0"/>
              <a:t>Initial Question</a:t>
            </a:r>
          </a:p>
          <a:p>
            <a:pPr marL="690372" lvl="1" indent="-342900"/>
            <a:r>
              <a:rPr lang="en-US" sz="1800" dirty="0"/>
              <a:t>What is the is the best strategy for Rockbuster to launch its online video service and stay competitive?</a:t>
            </a:r>
            <a:r>
              <a:rPr lang="en-US" sz="1600" dirty="0"/>
              <a:t> </a:t>
            </a:r>
          </a:p>
          <a:p>
            <a:pPr marL="690372" lvl="1" indent="-342900"/>
            <a:endParaRPr lang="en-US" sz="1600" dirty="0"/>
          </a:p>
          <a:p>
            <a:pPr marL="690372" lvl="1" indent="-342900"/>
            <a:endParaRPr lang="en-US" sz="1600" dirty="0"/>
          </a:p>
          <a:p>
            <a:pPr marL="690372" lvl="1" indent="-342900"/>
            <a:endParaRPr lang="en-US" sz="1600" dirty="0"/>
          </a:p>
          <a:p>
            <a:pPr lvl="1" indent="0">
              <a:buNone/>
            </a:pPr>
            <a:endParaRPr lang="en-US" sz="1600" dirty="0"/>
          </a:p>
        </p:txBody>
      </p:sp>
      <p:sp>
        <p:nvSpPr>
          <p:cNvPr id="5" name="TextBox 4">
            <a:extLst>
              <a:ext uri="{FF2B5EF4-FFF2-40B4-BE49-F238E27FC236}">
                <a16:creationId xmlns:a16="http://schemas.microsoft.com/office/drawing/2014/main" id="{89399DF0-4ABF-14C7-C141-0BCCF0D0D6CD}"/>
              </a:ext>
            </a:extLst>
          </p:cNvPr>
          <p:cNvSpPr txBox="1"/>
          <p:nvPr/>
        </p:nvSpPr>
        <p:spPr>
          <a:xfrm>
            <a:off x="6871071" y="969953"/>
            <a:ext cx="4918593" cy="3425105"/>
          </a:xfrm>
          <a:prstGeom prst="rect">
            <a:avLst/>
          </a:prstGeom>
          <a:solidFill>
            <a:schemeClr val="bg1">
              <a:alpha val="46000"/>
            </a:schemeClr>
          </a:solidFill>
          <a:ln w="34925" cmpd="sng">
            <a:solidFill>
              <a:schemeClr val="tx1"/>
            </a:solidFill>
            <a:miter lim="800000"/>
            <a:extLst>
              <a:ext uri="{C807C97D-BFC1-408E-A445-0C87EB9F89A2}">
                <ask:lineSketchStyleProps xmlns:ask="http://schemas.microsoft.com/office/drawing/2018/sketchyshapes" sd="1219033472">
                  <a:custGeom>
                    <a:avLst/>
                    <a:gdLst>
                      <a:gd name="connsiteX0" fmla="*/ 0 w 5693664"/>
                      <a:gd name="connsiteY0" fmla="*/ 0 h 3374322"/>
                      <a:gd name="connsiteX1" fmla="*/ 626303 w 5693664"/>
                      <a:gd name="connsiteY1" fmla="*/ 0 h 3374322"/>
                      <a:gd name="connsiteX2" fmla="*/ 1309543 w 5693664"/>
                      <a:gd name="connsiteY2" fmla="*/ 0 h 3374322"/>
                      <a:gd name="connsiteX3" fmla="*/ 1765036 w 5693664"/>
                      <a:gd name="connsiteY3" fmla="*/ 0 h 3374322"/>
                      <a:gd name="connsiteX4" fmla="*/ 2391339 w 5693664"/>
                      <a:gd name="connsiteY4" fmla="*/ 0 h 3374322"/>
                      <a:gd name="connsiteX5" fmla="*/ 2846832 w 5693664"/>
                      <a:gd name="connsiteY5" fmla="*/ 0 h 3374322"/>
                      <a:gd name="connsiteX6" fmla="*/ 3416198 w 5693664"/>
                      <a:gd name="connsiteY6" fmla="*/ 0 h 3374322"/>
                      <a:gd name="connsiteX7" fmla="*/ 4042501 w 5693664"/>
                      <a:gd name="connsiteY7" fmla="*/ 0 h 3374322"/>
                      <a:gd name="connsiteX8" fmla="*/ 4441058 w 5693664"/>
                      <a:gd name="connsiteY8" fmla="*/ 0 h 3374322"/>
                      <a:gd name="connsiteX9" fmla="*/ 4839614 w 5693664"/>
                      <a:gd name="connsiteY9" fmla="*/ 0 h 3374322"/>
                      <a:gd name="connsiteX10" fmla="*/ 5693664 w 5693664"/>
                      <a:gd name="connsiteY10" fmla="*/ 0 h 3374322"/>
                      <a:gd name="connsiteX11" fmla="*/ 5693664 w 5693664"/>
                      <a:gd name="connsiteY11" fmla="*/ 562387 h 3374322"/>
                      <a:gd name="connsiteX12" fmla="*/ 5693664 w 5693664"/>
                      <a:gd name="connsiteY12" fmla="*/ 1158517 h 3374322"/>
                      <a:gd name="connsiteX13" fmla="*/ 5693664 w 5693664"/>
                      <a:gd name="connsiteY13" fmla="*/ 1687161 h 3374322"/>
                      <a:gd name="connsiteX14" fmla="*/ 5693664 w 5693664"/>
                      <a:gd name="connsiteY14" fmla="*/ 2283291 h 3374322"/>
                      <a:gd name="connsiteX15" fmla="*/ 5693664 w 5693664"/>
                      <a:gd name="connsiteY15" fmla="*/ 2778192 h 3374322"/>
                      <a:gd name="connsiteX16" fmla="*/ 5693664 w 5693664"/>
                      <a:gd name="connsiteY16" fmla="*/ 3374322 h 3374322"/>
                      <a:gd name="connsiteX17" fmla="*/ 5295108 w 5693664"/>
                      <a:gd name="connsiteY17" fmla="*/ 3374322 h 3374322"/>
                      <a:gd name="connsiteX18" fmla="*/ 4611868 w 5693664"/>
                      <a:gd name="connsiteY18" fmla="*/ 3374322 h 3374322"/>
                      <a:gd name="connsiteX19" fmla="*/ 3985565 w 5693664"/>
                      <a:gd name="connsiteY19" fmla="*/ 3374322 h 3374322"/>
                      <a:gd name="connsiteX20" fmla="*/ 3359262 w 5693664"/>
                      <a:gd name="connsiteY20" fmla="*/ 3374322 h 3374322"/>
                      <a:gd name="connsiteX21" fmla="*/ 2732959 w 5693664"/>
                      <a:gd name="connsiteY21" fmla="*/ 3374322 h 3374322"/>
                      <a:gd name="connsiteX22" fmla="*/ 2277466 w 5693664"/>
                      <a:gd name="connsiteY22" fmla="*/ 3374322 h 3374322"/>
                      <a:gd name="connsiteX23" fmla="*/ 1594226 w 5693664"/>
                      <a:gd name="connsiteY23" fmla="*/ 3374322 h 3374322"/>
                      <a:gd name="connsiteX24" fmla="*/ 1024860 w 5693664"/>
                      <a:gd name="connsiteY24" fmla="*/ 3374322 h 3374322"/>
                      <a:gd name="connsiteX25" fmla="*/ 626303 w 5693664"/>
                      <a:gd name="connsiteY25" fmla="*/ 3374322 h 3374322"/>
                      <a:gd name="connsiteX26" fmla="*/ 0 w 5693664"/>
                      <a:gd name="connsiteY26" fmla="*/ 3374322 h 3374322"/>
                      <a:gd name="connsiteX27" fmla="*/ 0 w 5693664"/>
                      <a:gd name="connsiteY27" fmla="*/ 2845678 h 3374322"/>
                      <a:gd name="connsiteX28" fmla="*/ 0 w 5693664"/>
                      <a:gd name="connsiteY28" fmla="*/ 2283291 h 3374322"/>
                      <a:gd name="connsiteX29" fmla="*/ 0 w 5693664"/>
                      <a:gd name="connsiteY29" fmla="*/ 1653418 h 3374322"/>
                      <a:gd name="connsiteX30" fmla="*/ 0 w 5693664"/>
                      <a:gd name="connsiteY30" fmla="*/ 1023544 h 3374322"/>
                      <a:gd name="connsiteX31" fmla="*/ 0 w 5693664"/>
                      <a:gd name="connsiteY31" fmla="*/ 0 h 337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693664" h="3374322" fill="none" extrusionOk="0">
                        <a:moveTo>
                          <a:pt x="0" y="0"/>
                        </a:moveTo>
                        <a:cubicBezTo>
                          <a:pt x="129120" y="-35564"/>
                          <a:pt x="499986" y="11888"/>
                          <a:pt x="626303" y="0"/>
                        </a:cubicBezTo>
                        <a:cubicBezTo>
                          <a:pt x="752620" y="-11888"/>
                          <a:pt x="1079504" y="40997"/>
                          <a:pt x="1309543" y="0"/>
                        </a:cubicBezTo>
                        <a:cubicBezTo>
                          <a:pt x="1539582" y="-40997"/>
                          <a:pt x="1639956" y="10008"/>
                          <a:pt x="1765036" y="0"/>
                        </a:cubicBezTo>
                        <a:cubicBezTo>
                          <a:pt x="1890116" y="-10008"/>
                          <a:pt x="2097808" y="4655"/>
                          <a:pt x="2391339" y="0"/>
                        </a:cubicBezTo>
                        <a:cubicBezTo>
                          <a:pt x="2684870" y="-4655"/>
                          <a:pt x="2645635" y="700"/>
                          <a:pt x="2846832" y="0"/>
                        </a:cubicBezTo>
                        <a:cubicBezTo>
                          <a:pt x="3048029" y="-700"/>
                          <a:pt x="3186727" y="26388"/>
                          <a:pt x="3416198" y="0"/>
                        </a:cubicBezTo>
                        <a:cubicBezTo>
                          <a:pt x="3645669" y="-26388"/>
                          <a:pt x="3782611" y="67742"/>
                          <a:pt x="4042501" y="0"/>
                        </a:cubicBezTo>
                        <a:cubicBezTo>
                          <a:pt x="4302391" y="-67742"/>
                          <a:pt x="4274373" y="26548"/>
                          <a:pt x="4441058" y="0"/>
                        </a:cubicBezTo>
                        <a:cubicBezTo>
                          <a:pt x="4607743" y="-26548"/>
                          <a:pt x="4729530" y="1877"/>
                          <a:pt x="4839614" y="0"/>
                        </a:cubicBezTo>
                        <a:cubicBezTo>
                          <a:pt x="4949698" y="-1877"/>
                          <a:pt x="5407198" y="39759"/>
                          <a:pt x="5693664" y="0"/>
                        </a:cubicBezTo>
                        <a:cubicBezTo>
                          <a:pt x="5736875" y="115794"/>
                          <a:pt x="5660488" y="305661"/>
                          <a:pt x="5693664" y="562387"/>
                        </a:cubicBezTo>
                        <a:cubicBezTo>
                          <a:pt x="5726840" y="819113"/>
                          <a:pt x="5640645" y="960017"/>
                          <a:pt x="5693664" y="1158517"/>
                        </a:cubicBezTo>
                        <a:cubicBezTo>
                          <a:pt x="5746683" y="1357017"/>
                          <a:pt x="5654271" y="1482519"/>
                          <a:pt x="5693664" y="1687161"/>
                        </a:cubicBezTo>
                        <a:cubicBezTo>
                          <a:pt x="5733057" y="1891803"/>
                          <a:pt x="5632635" y="2016204"/>
                          <a:pt x="5693664" y="2283291"/>
                        </a:cubicBezTo>
                        <a:cubicBezTo>
                          <a:pt x="5754693" y="2550378"/>
                          <a:pt x="5648853" y="2561896"/>
                          <a:pt x="5693664" y="2778192"/>
                        </a:cubicBezTo>
                        <a:cubicBezTo>
                          <a:pt x="5738475" y="2994488"/>
                          <a:pt x="5646340" y="3091224"/>
                          <a:pt x="5693664" y="3374322"/>
                        </a:cubicBezTo>
                        <a:cubicBezTo>
                          <a:pt x="5577014" y="3377144"/>
                          <a:pt x="5389181" y="3329171"/>
                          <a:pt x="5295108" y="3374322"/>
                        </a:cubicBezTo>
                        <a:cubicBezTo>
                          <a:pt x="5201035" y="3419473"/>
                          <a:pt x="4768566" y="3349528"/>
                          <a:pt x="4611868" y="3374322"/>
                        </a:cubicBezTo>
                        <a:cubicBezTo>
                          <a:pt x="4455170" y="3399116"/>
                          <a:pt x="4189346" y="3370700"/>
                          <a:pt x="3985565" y="3374322"/>
                        </a:cubicBezTo>
                        <a:cubicBezTo>
                          <a:pt x="3781784" y="3377944"/>
                          <a:pt x="3633492" y="3369581"/>
                          <a:pt x="3359262" y="3374322"/>
                        </a:cubicBezTo>
                        <a:cubicBezTo>
                          <a:pt x="3085032" y="3379063"/>
                          <a:pt x="2863127" y="3314423"/>
                          <a:pt x="2732959" y="3374322"/>
                        </a:cubicBezTo>
                        <a:cubicBezTo>
                          <a:pt x="2602791" y="3434221"/>
                          <a:pt x="2491266" y="3351455"/>
                          <a:pt x="2277466" y="3374322"/>
                        </a:cubicBezTo>
                        <a:cubicBezTo>
                          <a:pt x="2063666" y="3397189"/>
                          <a:pt x="1778104" y="3358636"/>
                          <a:pt x="1594226" y="3374322"/>
                        </a:cubicBezTo>
                        <a:cubicBezTo>
                          <a:pt x="1410348" y="3390008"/>
                          <a:pt x="1303295" y="3313006"/>
                          <a:pt x="1024860" y="3374322"/>
                        </a:cubicBezTo>
                        <a:cubicBezTo>
                          <a:pt x="746425" y="3435638"/>
                          <a:pt x="745625" y="3354787"/>
                          <a:pt x="626303" y="3374322"/>
                        </a:cubicBezTo>
                        <a:cubicBezTo>
                          <a:pt x="506981" y="3393857"/>
                          <a:pt x="251809" y="3325418"/>
                          <a:pt x="0" y="3374322"/>
                        </a:cubicBezTo>
                        <a:cubicBezTo>
                          <a:pt x="-1648" y="3120010"/>
                          <a:pt x="37326" y="3005414"/>
                          <a:pt x="0" y="2845678"/>
                        </a:cubicBezTo>
                        <a:cubicBezTo>
                          <a:pt x="-37326" y="2685942"/>
                          <a:pt x="42462" y="2481944"/>
                          <a:pt x="0" y="2283291"/>
                        </a:cubicBezTo>
                        <a:cubicBezTo>
                          <a:pt x="-42462" y="2084638"/>
                          <a:pt x="45706" y="1948303"/>
                          <a:pt x="0" y="1653418"/>
                        </a:cubicBezTo>
                        <a:cubicBezTo>
                          <a:pt x="-45706" y="1358533"/>
                          <a:pt x="46105" y="1229419"/>
                          <a:pt x="0" y="1023544"/>
                        </a:cubicBezTo>
                        <a:cubicBezTo>
                          <a:pt x="-46105" y="817669"/>
                          <a:pt x="92852" y="447889"/>
                          <a:pt x="0" y="0"/>
                        </a:cubicBezTo>
                        <a:close/>
                      </a:path>
                      <a:path w="5693664" h="3374322" stroke="0" extrusionOk="0">
                        <a:moveTo>
                          <a:pt x="0" y="0"/>
                        </a:moveTo>
                        <a:cubicBezTo>
                          <a:pt x="178451" y="-3793"/>
                          <a:pt x="286517" y="44307"/>
                          <a:pt x="512430" y="0"/>
                        </a:cubicBezTo>
                        <a:cubicBezTo>
                          <a:pt x="738343" y="-44307"/>
                          <a:pt x="745245" y="17888"/>
                          <a:pt x="910986" y="0"/>
                        </a:cubicBezTo>
                        <a:cubicBezTo>
                          <a:pt x="1076727" y="-17888"/>
                          <a:pt x="1434615" y="50179"/>
                          <a:pt x="1594226" y="0"/>
                        </a:cubicBezTo>
                        <a:cubicBezTo>
                          <a:pt x="1753837" y="-50179"/>
                          <a:pt x="2002702" y="51766"/>
                          <a:pt x="2106656" y="0"/>
                        </a:cubicBezTo>
                        <a:cubicBezTo>
                          <a:pt x="2210610" y="-51766"/>
                          <a:pt x="2513993" y="57188"/>
                          <a:pt x="2619085" y="0"/>
                        </a:cubicBezTo>
                        <a:cubicBezTo>
                          <a:pt x="2724177" y="-57188"/>
                          <a:pt x="3076897" y="63098"/>
                          <a:pt x="3302325" y="0"/>
                        </a:cubicBezTo>
                        <a:cubicBezTo>
                          <a:pt x="3527753" y="-63098"/>
                          <a:pt x="3545726" y="30187"/>
                          <a:pt x="3757818" y="0"/>
                        </a:cubicBezTo>
                        <a:cubicBezTo>
                          <a:pt x="3969910" y="-30187"/>
                          <a:pt x="4108363" y="55316"/>
                          <a:pt x="4441058" y="0"/>
                        </a:cubicBezTo>
                        <a:cubicBezTo>
                          <a:pt x="4773753" y="-55316"/>
                          <a:pt x="4811509" y="68672"/>
                          <a:pt x="5124298" y="0"/>
                        </a:cubicBezTo>
                        <a:cubicBezTo>
                          <a:pt x="5437087" y="-68672"/>
                          <a:pt x="5428791" y="46193"/>
                          <a:pt x="5693664" y="0"/>
                        </a:cubicBezTo>
                        <a:cubicBezTo>
                          <a:pt x="5763485" y="299004"/>
                          <a:pt x="5679700" y="462723"/>
                          <a:pt x="5693664" y="629873"/>
                        </a:cubicBezTo>
                        <a:cubicBezTo>
                          <a:pt x="5707628" y="797023"/>
                          <a:pt x="5649204" y="995899"/>
                          <a:pt x="5693664" y="1226004"/>
                        </a:cubicBezTo>
                        <a:cubicBezTo>
                          <a:pt x="5738124" y="1456109"/>
                          <a:pt x="5667276" y="1567853"/>
                          <a:pt x="5693664" y="1687161"/>
                        </a:cubicBezTo>
                        <a:cubicBezTo>
                          <a:pt x="5720052" y="1806469"/>
                          <a:pt x="5656893" y="2109939"/>
                          <a:pt x="5693664" y="2249548"/>
                        </a:cubicBezTo>
                        <a:cubicBezTo>
                          <a:pt x="5730435" y="2389157"/>
                          <a:pt x="5667687" y="2602907"/>
                          <a:pt x="5693664" y="2811935"/>
                        </a:cubicBezTo>
                        <a:cubicBezTo>
                          <a:pt x="5719641" y="3020963"/>
                          <a:pt x="5666009" y="3225890"/>
                          <a:pt x="5693664" y="3374322"/>
                        </a:cubicBezTo>
                        <a:cubicBezTo>
                          <a:pt x="5512687" y="3412071"/>
                          <a:pt x="5319962" y="3348867"/>
                          <a:pt x="5067361" y="3374322"/>
                        </a:cubicBezTo>
                        <a:cubicBezTo>
                          <a:pt x="4814760" y="3399777"/>
                          <a:pt x="4740496" y="3338346"/>
                          <a:pt x="4497995" y="3374322"/>
                        </a:cubicBezTo>
                        <a:cubicBezTo>
                          <a:pt x="4255494" y="3410298"/>
                          <a:pt x="4275528" y="3355562"/>
                          <a:pt x="4099438" y="3374322"/>
                        </a:cubicBezTo>
                        <a:cubicBezTo>
                          <a:pt x="3923348" y="3393082"/>
                          <a:pt x="3842787" y="3358369"/>
                          <a:pt x="3643945" y="3374322"/>
                        </a:cubicBezTo>
                        <a:cubicBezTo>
                          <a:pt x="3445103" y="3390275"/>
                          <a:pt x="3208764" y="3314084"/>
                          <a:pt x="2960705" y="3374322"/>
                        </a:cubicBezTo>
                        <a:cubicBezTo>
                          <a:pt x="2712646" y="3434560"/>
                          <a:pt x="2645243" y="3317278"/>
                          <a:pt x="2391339" y="3374322"/>
                        </a:cubicBezTo>
                        <a:cubicBezTo>
                          <a:pt x="2137435" y="3431366"/>
                          <a:pt x="2059970" y="3355966"/>
                          <a:pt x="1935846" y="3374322"/>
                        </a:cubicBezTo>
                        <a:cubicBezTo>
                          <a:pt x="1811722" y="3392678"/>
                          <a:pt x="1500305" y="3343128"/>
                          <a:pt x="1366479" y="3374322"/>
                        </a:cubicBezTo>
                        <a:cubicBezTo>
                          <a:pt x="1232653" y="3405516"/>
                          <a:pt x="1098871" y="3363916"/>
                          <a:pt x="967923" y="3374322"/>
                        </a:cubicBezTo>
                        <a:cubicBezTo>
                          <a:pt x="836975" y="3384728"/>
                          <a:pt x="711461" y="3348304"/>
                          <a:pt x="569366" y="3374322"/>
                        </a:cubicBezTo>
                        <a:cubicBezTo>
                          <a:pt x="427271" y="3400340"/>
                          <a:pt x="247676" y="3357758"/>
                          <a:pt x="0" y="3374322"/>
                        </a:cubicBezTo>
                        <a:cubicBezTo>
                          <a:pt x="-49025" y="3142731"/>
                          <a:pt x="50581" y="2990823"/>
                          <a:pt x="0" y="2879421"/>
                        </a:cubicBezTo>
                        <a:cubicBezTo>
                          <a:pt x="-50581" y="2768019"/>
                          <a:pt x="17080" y="2393818"/>
                          <a:pt x="0" y="2249548"/>
                        </a:cubicBezTo>
                        <a:cubicBezTo>
                          <a:pt x="-17080" y="2105278"/>
                          <a:pt x="578" y="1871703"/>
                          <a:pt x="0" y="1720904"/>
                        </a:cubicBezTo>
                        <a:cubicBezTo>
                          <a:pt x="-578" y="1570105"/>
                          <a:pt x="37710" y="1395437"/>
                          <a:pt x="0" y="1259747"/>
                        </a:cubicBezTo>
                        <a:cubicBezTo>
                          <a:pt x="-37710" y="1124057"/>
                          <a:pt x="20249" y="936774"/>
                          <a:pt x="0" y="663617"/>
                        </a:cubicBezTo>
                        <a:cubicBezTo>
                          <a:pt x="-20249" y="390460"/>
                          <a:pt x="5979" y="318049"/>
                          <a:pt x="0" y="0"/>
                        </a:cubicBezTo>
                        <a:close/>
                      </a:path>
                    </a:pathLst>
                  </a:custGeom>
                  <ask:type>
                    <ask:lineSketchNone/>
                  </ask:type>
                </ask:lineSketchStyleProps>
              </a:ext>
            </a:extLst>
          </a:ln>
          <a:effectLst>
            <a:softEdge rad="0"/>
          </a:effectLst>
        </p:spPr>
        <p:txBody>
          <a:bodyPr wrap="square" rtlCol="0">
            <a:spAutoFit/>
          </a:bodyPr>
          <a:lstStyle/>
          <a:p>
            <a:pPr>
              <a:lnSpc>
                <a:spcPct val="150000"/>
              </a:lnSpc>
            </a:pPr>
            <a:r>
              <a:rPr lang="en-US" b="1" dirty="0">
                <a:solidFill>
                  <a:schemeClr val="accent6"/>
                </a:solidFill>
              </a:rPr>
              <a:t>Key Questions:</a:t>
            </a:r>
          </a:p>
          <a:p>
            <a:pPr marL="342900" indent="-342900">
              <a:lnSpc>
                <a:spcPct val="150000"/>
              </a:lnSpc>
              <a:buFont typeface="+mj-lt"/>
              <a:buAutoNum type="arabicPeriod"/>
            </a:pPr>
            <a:r>
              <a:rPr lang="en-US" sz="1600" dirty="0">
                <a:solidFill>
                  <a:schemeClr val="accent6"/>
                </a:solidFill>
              </a:rPr>
              <a:t>Which movies contributed the most/least to revenue gain? </a:t>
            </a:r>
          </a:p>
          <a:p>
            <a:pPr marL="342900" indent="-342900">
              <a:lnSpc>
                <a:spcPct val="150000"/>
              </a:lnSpc>
              <a:buFont typeface="+mj-lt"/>
              <a:buAutoNum type="arabicPeriod"/>
            </a:pPr>
            <a:r>
              <a:rPr lang="en-US" sz="1600" dirty="0">
                <a:solidFill>
                  <a:schemeClr val="accent6"/>
                </a:solidFill>
              </a:rPr>
              <a:t>What was the average rental duration for all videos?</a:t>
            </a:r>
          </a:p>
          <a:p>
            <a:pPr marL="342900" indent="-342900">
              <a:lnSpc>
                <a:spcPct val="150000"/>
              </a:lnSpc>
              <a:buFont typeface="+mj-lt"/>
              <a:buAutoNum type="arabicPeriod"/>
            </a:pPr>
            <a:r>
              <a:rPr lang="en-US" sz="1600" dirty="0">
                <a:solidFill>
                  <a:schemeClr val="accent6"/>
                </a:solidFill>
              </a:rPr>
              <a:t>Which countries are Rockbuster customers based in?</a:t>
            </a:r>
          </a:p>
          <a:p>
            <a:pPr marL="342900" indent="-342900">
              <a:lnSpc>
                <a:spcPct val="150000"/>
              </a:lnSpc>
              <a:buFont typeface="+mj-lt"/>
              <a:buAutoNum type="arabicPeriod"/>
            </a:pPr>
            <a:r>
              <a:rPr lang="en-US" sz="1600" dirty="0">
                <a:solidFill>
                  <a:schemeClr val="accent6"/>
                </a:solidFill>
              </a:rPr>
              <a:t>Where are customers with a high lifetime value based?</a:t>
            </a:r>
          </a:p>
          <a:p>
            <a:pPr marL="342900" indent="-342900">
              <a:lnSpc>
                <a:spcPct val="150000"/>
              </a:lnSpc>
              <a:buFont typeface="+mj-lt"/>
              <a:buAutoNum type="arabicPeriod"/>
            </a:pPr>
            <a:r>
              <a:rPr lang="en-US" sz="1600" dirty="0">
                <a:solidFill>
                  <a:schemeClr val="accent6"/>
                </a:solidFill>
              </a:rPr>
              <a:t>Do sales figures vary between geographic regions? </a:t>
            </a:r>
          </a:p>
        </p:txBody>
      </p:sp>
      <p:sp>
        <p:nvSpPr>
          <p:cNvPr id="6" name="TextBox 5">
            <a:extLst>
              <a:ext uri="{FF2B5EF4-FFF2-40B4-BE49-F238E27FC236}">
                <a16:creationId xmlns:a16="http://schemas.microsoft.com/office/drawing/2014/main" id="{7E85FDE5-F28A-A62B-3DAA-D9B71734B0F6}"/>
              </a:ext>
            </a:extLst>
          </p:cNvPr>
          <p:cNvSpPr txBox="1"/>
          <p:nvPr/>
        </p:nvSpPr>
        <p:spPr>
          <a:xfrm>
            <a:off x="789872" y="3889784"/>
            <a:ext cx="5471991" cy="1200329"/>
          </a:xfrm>
          <a:prstGeom prst="rect">
            <a:avLst/>
          </a:prstGeom>
          <a:noFill/>
          <a:ln w="34925">
            <a:solidFill>
              <a:schemeClr val="tx1"/>
            </a:solidFill>
          </a:ln>
        </p:spPr>
        <p:txBody>
          <a:bodyPr wrap="square" rtlCol="0">
            <a:spAutoFit/>
          </a:bodyPr>
          <a:lstStyle/>
          <a:p>
            <a:pPr marL="285750" indent="-285750">
              <a:buFont typeface="Arial" panose="020B0604020202020204" pitchFamily="34" charset="0"/>
              <a:buChar char="•"/>
            </a:pPr>
            <a:r>
              <a:rPr lang="en-US" sz="2400" b="1" dirty="0">
                <a:solidFill>
                  <a:schemeClr val="accent6"/>
                </a:solidFill>
              </a:rPr>
              <a:t>This analysis will provide an insight on how best to launch this new streaming service</a:t>
            </a:r>
          </a:p>
        </p:txBody>
      </p:sp>
    </p:spTree>
    <p:extLst>
      <p:ext uri="{BB962C8B-B14F-4D97-AF65-F5344CB8AC3E}">
        <p14:creationId xmlns:p14="http://schemas.microsoft.com/office/powerpoint/2010/main" val="3484746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E4814-E31D-FD47-3AA3-FDB58D87D791}"/>
              </a:ext>
            </a:extLst>
          </p:cNvPr>
          <p:cNvSpPr>
            <a:spLocks noGrp="1"/>
          </p:cNvSpPr>
          <p:nvPr>
            <p:ph type="title"/>
          </p:nvPr>
        </p:nvSpPr>
        <p:spPr>
          <a:xfrm>
            <a:off x="0" y="174291"/>
            <a:ext cx="6400800" cy="768096"/>
          </a:xfrm>
        </p:spPr>
        <p:txBody>
          <a:bodyPr/>
          <a:lstStyle/>
          <a:p>
            <a:r>
              <a:rPr lang="en-US" dirty="0"/>
              <a:t>Data Overview</a:t>
            </a:r>
          </a:p>
        </p:txBody>
      </p:sp>
      <p:sp>
        <p:nvSpPr>
          <p:cNvPr id="3" name="Text Placeholder 2">
            <a:extLst>
              <a:ext uri="{FF2B5EF4-FFF2-40B4-BE49-F238E27FC236}">
                <a16:creationId xmlns:a16="http://schemas.microsoft.com/office/drawing/2014/main" id="{4625B736-2E94-E266-F644-CE8DD2A7BAC2}"/>
              </a:ext>
            </a:extLst>
          </p:cNvPr>
          <p:cNvSpPr>
            <a:spLocks noGrp="1"/>
          </p:cNvSpPr>
          <p:nvPr>
            <p:ph type="body" idx="1"/>
          </p:nvPr>
        </p:nvSpPr>
        <p:spPr>
          <a:xfrm>
            <a:off x="251691" y="1124435"/>
            <a:ext cx="11688618" cy="1091092"/>
          </a:xfrm>
          <a:solidFill>
            <a:schemeClr val="bg1">
              <a:alpha val="82000"/>
            </a:schemeClr>
          </a:solidFill>
          <a:ln w="28575">
            <a:solidFill>
              <a:schemeClr val="tx1">
                <a:alpha val="93000"/>
              </a:schemeClr>
            </a:solidFill>
          </a:ln>
        </p:spPr>
        <p:txBody>
          <a:bodyPr/>
          <a:lstStyle/>
          <a:p>
            <a:r>
              <a:rPr lang="en-US" dirty="0"/>
              <a:t>While there is a lot of insightful data within Rockbuster’s data base including staff information, actors' names, and inventory, shown below is the main insights from the film and customer tables of data</a:t>
            </a:r>
          </a:p>
        </p:txBody>
      </p:sp>
      <p:graphicFrame>
        <p:nvGraphicFramePr>
          <p:cNvPr id="5" name="Diagram 4">
            <a:extLst>
              <a:ext uri="{FF2B5EF4-FFF2-40B4-BE49-F238E27FC236}">
                <a16:creationId xmlns:a16="http://schemas.microsoft.com/office/drawing/2014/main" id="{C2C6208B-3244-010C-167D-E89C63729C1F}"/>
              </a:ext>
            </a:extLst>
          </p:cNvPr>
          <p:cNvGraphicFramePr/>
          <p:nvPr>
            <p:extLst>
              <p:ext uri="{D42A27DB-BD31-4B8C-83A1-F6EECF244321}">
                <p14:modId xmlns:p14="http://schemas.microsoft.com/office/powerpoint/2010/main" val="1856707219"/>
              </p:ext>
            </p:extLst>
          </p:nvPr>
        </p:nvGraphicFramePr>
        <p:xfrm>
          <a:off x="165339" y="857250"/>
          <a:ext cx="11861321" cy="63623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Oval 7">
            <a:extLst>
              <a:ext uri="{FF2B5EF4-FFF2-40B4-BE49-F238E27FC236}">
                <a16:creationId xmlns:a16="http://schemas.microsoft.com/office/drawing/2014/main" id="{0D0AB941-7941-430C-5626-F1D269EC3AC8}"/>
              </a:ext>
            </a:extLst>
          </p:cNvPr>
          <p:cNvSpPr/>
          <p:nvPr/>
        </p:nvSpPr>
        <p:spPr>
          <a:xfrm>
            <a:off x="7927675" y="3575314"/>
            <a:ext cx="1492370" cy="923027"/>
          </a:xfrm>
          <a:prstGeom prst="ellipse">
            <a:avLst/>
          </a:prstGeom>
          <a:no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2A7F0430-C9D6-EF36-44D0-90A9DA5DFD1A}"/>
              </a:ext>
            </a:extLst>
          </p:cNvPr>
          <p:cNvCxnSpPr/>
          <p:nvPr/>
        </p:nvCxnSpPr>
        <p:spPr>
          <a:xfrm flipH="1">
            <a:off x="7651630" y="4572000"/>
            <a:ext cx="940279" cy="8798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AE8E0A9-D2AC-314F-E850-F837381536A6}"/>
              </a:ext>
            </a:extLst>
          </p:cNvPr>
          <p:cNvSpPr txBox="1"/>
          <p:nvPr/>
        </p:nvSpPr>
        <p:spPr>
          <a:xfrm>
            <a:off x="7134045" y="5451894"/>
            <a:ext cx="1406105" cy="430887"/>
          </a:xfrm>
          <a:prstGeom prst="rect">
            <a:avLst/>
          </a:prstGeom>
          <a:noFill/>
        </p:spPr>
        <p:txBody>
          <a:bodyPr wrap="square" rtlCol="0">
            <a:spAutoFit/>
          </a:bodyPr>
          <a:lstStyle/>
          <a:p>
            <a:r>
              <a:rPr lang="en-US" sz="1100" dirty="0"/>
              <a:t>Answer to Key Question #2</a:t>
            </a:r>
          </a:p>
        </p:txBody>
      </p:sp>
      <p:sp>
        <p:nvSpPr>
          <p:cNvPr id="12" name="TextBox 11">
            <a:extLst>
              <a:ext uri="{FF2B5EF4-FFF2-40B4-BE49-F238E27FC236}">
                <a16:creationId xmlns:a16="http://schemas.microsoft.com/office/drawing/2014/main" id="{150FB652-65B7-EB4A-FE16-607BE6055C7E}"/>
              </a:ext>
            </a:extLst>
          </p:cNvPr>
          <p:cNvSpPr txBox="1"/>
          <p:nvPr/>
        </p:nvSpPr>
        <p:spPr>
          <a:xfrm>
            <a:off x="634760" y="5282616"/>
            <a:ext cx="2182483" cy="1200329"/>
          </a:xfrm>
          <a:prstGeom prst="rect">
            <a:avLst/>
          </a:prstGeom>
          <a:solidFill>
            <a:schemeClr val="bg1">
              <a:alpha val="40000"/>
            </a:schemeClr>
          </a:solidFill>
          <a:ln w="28575">
            <a:solidFill>
              <a:schemeClr val="tx1"/>
            </a:solidFill>
          </a:ln>
        </p:spPr>
        <p:txBody>
          <a:bodyPr wrap="square" rtlCol="0">
            <a:spAutoFit/>
          </a:bodyPr>
          <a:lstStyle/>
          <a:p>
            <a:r>
              <a:rPr lang="en-US" dirty="0"/>
              <a:t>* All this data comes from 2006 only which is a limitation of this database</a:t>
            </a:r>
          </a:p>
        </p:txBody>
      </p:sp>
    </p:spTree>
    <p:extLst>
      <p:ext uri="{BB962C8B-B14F-4D97-AF65-F5344CB8AC3E}">
        <p14:creationId xmlns:p14="http://schemas.microsoft.com/office/powerpoint/2010/main" val="2084464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A5AB5-70FA-CC33-42DB-89417227DC73}"/>
              </a:ext>
            </a:extLst>
          </p:cNvPr>
          <p:cNvSpPr>
            <a:spLocks noGrp="1"/>
          </p:cNvSpPr>
          <p:nvPr>
            <p:ph type="title"/>
          </p:nvPr>
        </p:nvSpPr>
        <p:spPr>
          <a:xfrm>
            <a:off x="4449063" y="0"/>
            <a:ext cx="3293873" cy="768096"/>
          </a:xfrm>
        </p:spPr>
        <p:txBody>
          <a:bodyPr/>
          <a:lstStyle/>
          <a:p>
            <a:r>
              <a:rPr lang="en-US" dirty="0"/>
              <a:t>Analysis</a:t>
            </a:r>
          </a:p>
        </p:txBody>
      </p:sp>
      <p:pic>
        <p:nvPicPr>
          <p:cNvPr id="7" name="Picture 6">
            <a:extLst>
              <a:ext uri="{FF2B5EF4-FFF2-40B4-BE49-F238E27FC236}">
                <a16:creationId xmlns:a16="http://schemas.microsoft.com/office/drawing/2014/main" id="{A021291F-C5AB-F702-F702-B8D498E12239}"/>
              </a:ext>
            </a:extLst>
          </p:cNvPr>
          <p:cNvPicPr>
            <a:picLocks noChangeAspect="1"/>
          </p:cNvPicPr>
          <p:nvPr/>
        </p:nvPicPr>
        <p:blipFill>
          <a:blip r:embed="rId3">
            <a:alphaModFix/>
          </a:blip>
          <a:stretch>
            <a:fillRect/>
          </a:stretch>
        </p:blipFill>
        <p:spPr>
          <a:xfrm>
            <a:off x="232423" y="934720"/>
            <a:ext cx="5639289" cy="5319221"/>
          </a:xfrm>
          <a:prstGeom prst="rect">
            <a:avLst/>
          </a:prstGeom>
          <a:ln w="25400">
            <a:solidFill>
              <a:schemeClr val="tx1"/>
            </a:solidFill>
          </a:ln>
        </p:spPr>
      </p:pic>
      <p:pic>
        <p:nvPicPr>
          <p:cNvPr id="9" name="Picture 8">
            <a:extLst>
              <a:ext uri="{FF2B5EF4-FFF2-40B4-BE49-F238E27FC236}">
                <a16:creationId xmlns:a16="http://schemas.microsoft.com/office/drawing/2014/main" id="{CC504EDF-532F-3C75-C62E-1426E638C441}"/>
              </a:ext>
            </a:extLst>
          </p:cNvPr>
          <p:cNvPicPr>
            <a:picLocks noChangeAspect="1"/>
          </p:cNvPicPr>
          <p:nvPr/>
        </p:nvPicPr>
        <p:blipFill>
          <a:blip r:embed="rId4">
            <a:alphaModFix amt="74000"/>
          </a:blip>
          <a:stretch>
            <a:fillRect/>
          </a:stretch>
        </p:blipFill>
        <p:spPr>
          <a:xfrm>
            <a:off x="6320290" y="934720"/>
            <a:ext cx="5608806" cy="5532599"/>
          </a:xfrm>
          <a:prstGeom prst="rect">
            <a:avLst/>
          </a:prstGeom>
          <a:ln w="28575">
            <a:solidFill>
              <a:schemeClr val="tx1"/>
            </a:solidFill>
          </a:ln>
        </p:spPr>
      </p:pic>
      <p:sp>
        <p:nvSpPr>
          <p:cNvPr id="3" name="Content Placeholder 2">
            <a:extLst>
              <a:ext uri="{FF2B5EF4-FFF2-40B4-BE49-F238E27FC236}">
                <a16:creationId xmlns:a16="http://schemas.microsoft.com/office/drawing/2014/main" id="{FECE0775-54E1-AE23-8976-1EFACC72E158}"/>
              </a:ext>
            </a:extLst>
          </p:cNvPr>
          <p:cNvSpPr>
            <a:spLocks noGrp="1"/>
          </p:cNvSpPr>
          <p:nvPr>
            <p:ph idx="1"/>
          </p:nvPr>
        </p:nvSpPr>
        <p:spPr>
          <a:xfrm>
            <a:off x="3778598" y="5283679"/>
            <a:ext cx="2993677" cy="1507646"/>
          </a:xfrm>
          <a:solidFill>
            <a:schemeClr val="bg1"/>
          </a:solidFill>
          <a:ln w="25400">
            <a:solidFill>
              <a:schemeClr val="tx1"/>
            </a:solidFill>
          </a:ln>
        </p:spPr>
        <p:txBody>
          <a:bodyPr/>
          <a:lstStyle/>
          <a:p>
            <a:r>
              <a:rPr lang="en-US" dirty="0"/>
              <a:t>Here we can see the top and bottom 10 countries in terms of their overall spending (in 2006). India and China are at the top and American Samoa and Lithuania are at the bottom.</a:t>
            </a:r>
          </a:p>
        </p:txBody>
      </p:sp>
    </p:spTree>
    <p:extLst>
      <p:ext uri="{BB962C8B-B14F-4D97-AF65-F5344CB8AC3E}">
        <p14:creationId xmlns:p14="http://schemas.microsoft.com/office/powerpoint/2010/main" val="3506102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A5AB5-70FA-CC33-42DB-89417227DC73}"/>
              </a:ext>
            </a:extLst>
          </p:cNvPr>
          <p:cNvSpPr>
            <a:spLocks noGrp="1"/>
          </p:cNvSpPr>
          <p:nvPr>
            <p:ph type="title"/>
          </p:nvPr>
        </p:nvSpPr>
        <p:spPr>
          <a:xfrm>
            <a:off x="4449063" y="54481"/>
            <a:ext cx="3293873" cy="768096"/>
          </a:xfrm>
        </p:spPr>
        <p:txBody>
          <a:bodyPr/>
          <a:lstStyle/>
          <a:p>
            <a:r>
              <a:rPr lang="en-US" dirty="0"/>
              <a:t>Analysis</a:t>
            </a:r>
          </a:p>
        </p:txBody>
      </p:sp>
      <p:sp>
        <p:nvSpPr>
          <p:cNvPr id="3" name="Content Placeholder 2">
            <a:extLst>
              <a:ext uri="{FF2B5EF4-FFF2-40B4-BE49-F238E27FC236}">
                <a16:creationId xmlns:a16="http://schemas.microsoft.com/office/drawing/2014/main" id="{FECE0775-54E1-AE23-8976-1EFACC72E158}"/>
              </a:ext>
            </a:extLst>
          </p:cNvPr>
          <p:cNvSpPr>
            <a:spLocks noGrp="1"/>
          </p:cNvSpPr>
          <p:nvPr>
            <p:ph idx="1"/>
          </p:nvPr>
        </p:nvSpPr>
        <p:spPr>
          <a:xfrm>
            <a:off x="3803769" y="4649635"/>
            <a:ext cx="7878333" cy="1894745"/>
          </a:xfrm>
          <a:ln w="31750">
            <a:solidFill>
              <a:schemeClr val="tx1"/>
            </a:solidFill>
          </a:ln>
        </p:spPr>
        <p:txBody>
          <a:bodyPr/>
          <a:lstStyle/>
          <a:p>
            <a:r>
              <a:rPr lang="en-US" dirty="0"/>
              <a:t>Here we can see a summary of the best and worst movie genres based off revenue. At the top there is sports, sci-fi, and animation while travel, music, and thrillers make up the bottom. </a:t>
            </a:r>
          </a:p>
          <a:p>
            <a:endParaRPr lang="en-US" dirty="0"/>
          </a:p>
          <a:p>
            <a:endParaRPr lang="en-US" dirty="0"/>
          </a:p>
          <a:p>
            <a:r>
              <a:rPr lang="en-US" dirty="0"/>
              <a:t>On the left, we have a list of the top and bottom 3 preforming movies based again off total revenue. </a:t>
            </a:r>
          </a:p>
        </p:txBody>
      </p:sp>
      <p:pic>
        <p:nvPicPr>
          <p:cNvPr id="5" name="Picture 4">
            <a:extLst>
              <a:ext uri="{FF2B5EF4-FFF2-40B4-BE49-F238E27FC236}">
                <a16:creationId xmlns:a16="http://schemas.microsoft.com/office/drawing/2014/main" id="{E39CD5AA-62FF-33C8-8C17-6EE82EB5DCDF}"/>
              </a:ext>
            </a:extLst>
          </p:cNvPr>
          <p:cNvPicPr>
            <a:picLocks noChangeAspect="1"/>
          </p:cNvPicPr>
          <p:nvPr/>
        </p:nvPicPr>
        <p:blipFill>
          <a:blip r:embed="rId2"/>
          <a:stretch>
            <a:fillRect/>
          </a:stretch>
        </p:blipFill>
        <p:spPr>
          <a:xfrm>
            <a:off x="1134949" y="822577"/>
            <a:ext cx="9922100" cy="3482642"/>
          </a:xfrm>
          <a:prstGeom prst="rect">
            <a:avLst/>
          </a:prstGeom>
          <a:ln w="28575">
            <a:solidFill>
              <a:schemeClr val="tx1"/>
            </a:solidFill>
          </a:ln>
        </p:spPr>
      </p:pic>
      <p:pic>
        <p:nvPicPr>
          <p:cNvPr id="7" name="Picture 6">
            <a:extLst>
              <a:ext uri="{FF2B5EF4-FFF2-40B4-BE49-F238E27FC236}">
                <a16:creationId xmlns:a16="http://schemas.microsoft.com/office/drawing/2014/main" id="{5D004CD0-7C2C-B541-4275-BD3C389BC83C}"/>
              </a:ext>
            </a:extLst>
          </p:cNvPr>
          <p:cNvPicPr>
            <a:picLocks noChangeAspect="1"/>
          </p:cNvPicPr>
          <p:nvPr/>
        </p:nvPicPr>
        <p:blipFill rotWithShape="1">
          <a:blip r:embed="rId3"/>
          <a:srcRect l="12837"/>
          <a:stretch/>
        </p:blipFill>
        <p:spPr>
          <a:xfrm>
            <a:off x="730653" y="4503239"/>
            <a:ext cx="2198623" cy="853514"/>
          </a:xfrm>
          <a:prstGeom prst="rect">
            <a:avLst/>
          </a:prstGeom>
          <a:ln w="22225">
            <a:solidFill>
              <a:schemeClr val="tx1"/>
            </a:solidFill>
          </a:ln>
          <a:effectLst/>
        </p:spPr>
      </p:pic>
      <p:pic>
        <p:nvPicPr>
          <p:cNvPr id="9" name="Picture 8">
            <a:extLst>
              <a:ext uri="{FF2B5EF4-FFF2-40B4-BE49-F238E27FC236}">
                <a16:creationId xmlns:a16="http://schemas.microsoft.com/office/drawing/2014/main" id="{8D2DBD56-13C1-CA7E-0BD9-2C56D28692B7}"/>
              </a:ext>
            </a:extLst>
          </p:cNvPr>
          <p:cNvPicPr>
            <a:picLocks noChangeAspect="1"/>
          </p:cNvPicPr>
          <p:nvPr/>
        </p:nvPicPr>
        <p:blipFill rotWithShape="1">
          <a:blip r:embed="rId4"/>
          <a:srcRect l="12152" r="923"/>
          <a:stretch/>
        </p:blipFill>
        <p:spPr>
          <a:xfrm>
            <a:off x="753514" y="5554773"/>
            <a:ext cx="2152899" cy="838273"/>
          </a:xfrm>
          <a:prstGeom prst="rect">
            <a:avLst/>
          </a:prstGeom>
          <a:ln w="25400">
            <a:solidFill>
              <a:schemeClr val="tx1"/>
            </a:solidFill>
          </a:ln>
        </p:spPr>
      </p:pic>
    </p:spTree>
    <p:extLst>
      <p:ext uri="{BB962C8B-B14F-4D97-AF65-F5344CB8AC3E}">
        <p14:creationId xmlns:p14="http://schemas.microsoft.com/office/powerpoint/2010/main" val="4038755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A5AB5-70FA-CC33-42DB-89417227DC73}"/>
              </a:ext>
            </a:extLst>
          </p:cNvPr>
          <p:cNvSpPr>
            <a:spLocks noGrp="1"/>
          </p:cNvSpPr>
          <p:nvPr>
            <p:ph type="title"/>
          </p:nvPr>
        </p:nvSpPr>
        <p:spPr>
          <a:xfrm>
            <a:off x="4449063" y="54481"/>
            <a:ext cx="3293873" cy="768096"/>
          </a:xfrm>
        </p:spPr>
        <p:txBody>
          <a:bodyPr/>
          <a:lstStyle/>
          <a:p>
            <a:r>
              <a:rPr lang="en-US" dirty="0"/>
              <a:t>Analysis</a:t>
            </a:r>
          </a:p>
        </p:txBody>
      </p:sp>
      <p:sp>
        <p:nvSpPr>
          <p:cNvPr id="3" name="Content Placeholder 2">
            <a:extLst>
              <a:ext uri="{FF2B5EF4-FFF2-40B4-BE49-F238E27FC236}">
                <a16:creationId xmlns:a16="http://schemas.microsoft.com/office/drawing/2014/main" id="{FECE0775-54E1-AE23-8976-1EFACC72E158}"/>
              </a:ext>
            </a:extLst>
          </p:cNvPr>
          <p:cNvSpPr>
            <a:spLocks noGrp="1"/>
          </p:cNvSpPr>
          <p:nvPr>
            <p:ph idx="1"/>
          </p:nvPr>
        </p:nvSpPr>
        <p:spPr>
          <a:xfrm>
            <a:off x="182233" y="2352232"/>
            <a:ext cx="3659536" cy="2153536"/>
          </a:xfrm>
          <a:solidFill>
            <a:schemeClr val="bg1">
              <a:alpha val="40000"/>
            </a:schemeClr>
          </a:solidFill>
          <a:ln w="28575">
            <a:solidFill>
              <a:schemeClr val="tx1"/>
            </a:solidFill>
          </a:ln>
        </p:spPr>
        <p:txBody>
          <a:bodyPr/>
          <a:lstStyle/>
          <a:p>
            <a:r>
              <a:rPr lang="en-US" dirty="0"/>
              <a:t>This map is showing the top 10 countries with the most Rockbuster customers. We can see that India, China, and the United States are the top 3 countries in terms of customer count and going back to our top 10 spending countries, the order to the top is the exact same. </a:t>
            </a:r>
          </a:p>
        </p:txBody>
      </p:sp>
      <p:pic>
        <p:nvPicPr>
          <p:cNvPr id="6" name="Picture 5">
            <a:extLst>
              <a:ext uri="{FF2B5EF4-FFF2-40B4-BE49-F238E27FC236}">
                <a16:creationId xmlns:a16="http://schemas.microsoft.com/office/drawing/2014/main" id="{18759A08-0367-9C13-A286-AA6E652B9C81}"/>
              </a:ext>
            </a:extLst>
          </p:cNvPr>
          <p:cNvPicPr>
            <a:picLocks noChangeAspect="1"/>
          </p:cNvPicPr>
          <p:nvPr/>
        </p:nvPicPr>
        <p:blipFill>
          <a:blip r:embed="rId2"/>
          <a:stretch>
            <a:fillRect/>
          </a:stretch>
        </p:blipFill>
        <p:spPr>
          <a:xfrm>
            <a:off x="4226225" y="1374023"/>
            <a:ext cx="7573776" cy="4490954"/>
          </a:xfrm>
          <a:prstGeom prst="rect">
            <a:avLst/>
          </a:prstGeom>
          <a:ln w="28575">
            <a:solidFill>
              <a:schemeClr val="tx1"/>
            </a:solidFill>
          </a:ln>
        </p:spPr>
      </p:pic>
    </p:spTree>
    <p:extLst>
      <p:ext uri="{BB962C8B-B14F-4D97-AF65-F5344CB8AC3E}">
        <p14:creationId xmlns:p14="http://schemas.microsoft.com/office/powerpoint/2010/main" val="829210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A5AB5-70FA-CC33-42DB-89417227DC73}"/>
              </a:ext>
            </a:extLst>
          </p:cNvPr>
          <p:cNvSpPr>
            <a:spLocks noGrp="1"/>
          </p:cNvSpPr>
          <p:nvPr>
            <p:ph type="title"/>
          </p:nvPr>
        </p:nvSpPr>
        <p:spPr>
          <a:xfrm>
            <a:off x="4449063" y="166624"/>
            <a:ext cx="3293873" cy="768096"/>
          </a:xfrm>
        </p:spPr>
        <p:txBody>
          <a:bodyPr/>
          <a:lstStyle/>
          <a:p>
            <a:r>
              <a:rPr lang="en-US" dirty="0"/>
              <a:t>Analysis</a:t>
            </a:r>
          </a:p>
        </p:txBody>
      </p:sp>
      <p:sp>
        <p:nvSpPr>
          <p:cNvPr id="3" name="Content Placeholder 2">
            <a:extLst>
              <a:ext uri="{FF2B5EF4-FFF2-40B4-BE49-F238E27FC236}">
                <a16:creationId xmlns:a16="http://schemas.microsoft.com/office/drawing/2014/main" id="{FECE0775-54E1-AE23-8976-1EFACC72E158}"/>
              </a:ext>
            </a:extLst>
          </p:cNvPr>
          <p:cNvSpPr>
            <a:spLocks noGrp="1"/>
          </p:cNvSpPr>
          <p:nvPr>
            <p:ph idx="1"/>
          </p:nvPr>
        </p:nvSpPr>
        <p:spPr>
          <a:xfrm>
            <a:off x="204619" y="982951"/>
            <a:ext cx="6766560" cy="871728"/>
          </a:xfrm>
          <a:solidFill>
            <a:schemeClr val="bg1">
              <a:alpha val="56000"/>
            </a:schemeClr>
          </a:solidFill>
          <a:ln w="28575">
            <a:solidFill>
              <a:schemeClr val="tx1"/>
            </a:solidFill>
          </a:ln>
        </p:spPr>
        <p:txBody>
          <a:bodyPr/>
          <a:lstStyle/>
          <a:p>
            <a:r>
              <a:rPr lang="en-US" dirty="0"/>
              <a:t>The customers on the map below are the top 4 spenders on Rockbuster movie rentals. These customers specifically have the highest lifetime value, and their total spending can also be seen.</a:t>
            </a:r>
          </a:p>
        </p:txBody>
      </p:sp>
      <p:pic>
        <p:nvPicPr>
          <p:cNvPr id="7" name="Picture 6">
            <a:extLst>
              <a:ext uri="{FF2B5EF4-FFF2-40B4-BE49-F238E27FC236}">
                <a16:creationId xmlns:a16="http://schemas.microsoft.com/office/drawing/2014/main" id="{DAAE8186-3707-0E68-5F2A-B18947F0D36C}"/>
              </a:ext>
            </a:extLst>
          </p:cNvPr>
          <p:cNvPicPr>
            <a:picLocks noChangeAspect="1"/>
          </p:cNvPicPr>
          <p:nvPr/>
        </p:nvPicPr>
        <p:blipFill>
          <a:blip r:embed="rId2"/>
          <a:stretch>
            <a:fillRect/>
          </a:stretch>
        </p:blipFill>
        <p:spPr>
          <a:xfrm>
            <a:off x="3587899" y="1953660"/>
            <a:ext cx="8385026" cy="4558078"/>
          </a:xfrm>
          <a:prstGeom prst="rect">
            <a:avLst/>
          </a:prstGeom>
          <a:ln w="28575">
            <a:solidFill>
              <a:schemeClr val="tx1"/>
            </a:solidFill>
          </a:ln>
        </p:spPr>
      </p:pic>
    </p:spTree>
    <p:extLst>
      <p:ext uri="{BB962C8B-B14F-4D97-AF65-F5344CB8AC3E}">
        <p14:creationId xmlns:p14="http://schemas.microsoft.com/office/powerpoint/2010/main" val="4039880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C97CF-9BA7-574A-37EB-C60FE5184EDF}"/>
              </a:ext>
            </a:extLst>
          </p:cNvPr>
          <p:cNvSpPr>
            <a:spLocks noGrp="1"/>
          </p:cNvSpPr>
          <p:nvPr>
            <p:ph type="ctrTitle"/>
          </p:nvPr>
        </p:nvSpPr>
        <p:spPr>
          <a:xfrm>
            <a:off x="409448" y="460340"/>
            <a:ext cx="5104661" cy="667512"/>
          </a:xfrm>
        </p:spPr>
        <p:txBody>
          <a:bodyPr/>
          <a:lstStyle/>
          <a:p>
            <a:r>
              <a:rPr lang="en-US" sz="3200" dirty="0"/>
              <a:t>Conclusions and recommendations</a:t>
            </a:r>
          </a:p>
        </p:txBody>
      </p:sp>
      <p:sp>
        <p:nvSpPr>
          <p:cNvPr id="3" name="Subtitle 2">
            <a:extLst>
              <a:ext uri="{FF2B5EF4-FFF2-40B4-BE49-F238E27FC236}">
                <a16:creationId xmlns:a16="http://schemas.microsoft.com/office/drawing/2014/main" id="{7FF7D404-8720-2329-B381-9D95CF92266F}"/>
              </a:ext>
            </a:extLst>
          </p:cNvPr>
          <p:cNvSpPr>
            <a:spLocks noGrp="1"/>
          </p:cNvSpPr>
          <p:nvPr>
            <p:ph type="subTitle" idx="1"/>
          </p:nvPr>
        </p:nvSpPr>
        <p:spPr>
          <a:xfrm>
            <a:off x="1503641" y="1836332"/>
            <a:ext cx="5406117" cy="4561327"/>
          </a:xfrm>
          <a:ln w="31750">
            <a:solidFill>
              <a:schemeClr val="tx1"/>
            </a:solidFill>
          </a:ln>
        </p:spPr>
        <p:txBody>
          <a:bodyPr/>
          <a:lstStyle/>
          <a:p>
            <a:r>
              <a:rPr lang="en-US" sz="1800" b="1" dirty="0"/>
              <a:t>With our analysis we can recommend the following strategies:</a:t>
            </a:r>
          </a:p>
          <a:p>
            <a:pPr marL="285750" indent="-285750">
              <a:buFont typeface="Arial" panose="020B0604020202020204" pitchFamily="34" charset="0"/>
              <a:buChar char="•"/>
            </a:pPr>
            <a:r>
              <a:rPr lang="en-US" sz="1800" dirty="0"/>
              <a:t>Invest in the top countries like India, China, and the United States</a:t>
            </a:r>
          </a:p>
          <a:p>
            <a:pPr marL="285750" indent="-285750">
              <a:buFont typeface="Arial" panose="020B0604020202020204" pitchFamily="34" charset="0"/>
              <a:buChar char="•"/>
            </a:pPr>
            <a:r>
              <a:rPr lang="en-US" sz="1800" dirty="0"/>
              <a:t>If the goal is to grow, start a marketing campaign in the lower revenue countries such as </a:t>
            </a:r>
            <a:r>
              <a:rPr lang="en-US" sz="1600" dirty="0"/>
              <a:t>American Samoa and Lithuania </a:t>
            </a:r>
          </a:p>
          <a:p>
            <a:pPr marL="285750" indent="-285750">
              <a:buFont typeface="Arial" panose="020B0604020202020204" pitchFamily="34" charset="0"/>
              <a:buChar char="•"/>
            </a:pPr>
            <a:r>
              <a:rPr lang="en-US" sz="1600" dirty="0"/>
              <a:t>People love the sports, sci-fi, and animation genre. When launching make sure to have an abundance of those genres on the platform</a:t>
            </a:r>
          </a:p>
          <a:p>
            <a:pPr marL="285750" indent="-285750">
              <a:buFont typeface="Arial" panose="020B0604020202020204" pitchFamily="34" charset="0"/>
              <a:buChar char="•"/>
            </a:pPr>
            <a:r>
              <a:rPr lang="en-US" sz="1600" dirty="0"/>
              <a:t>Show branding with movies like Telegraphic Voyage, Zorro Ark, and Wife turn, aka, our top 3 selling movies.</a:t>
            </a:r>
          </a:p>
          <a:p>
            <a:pPr marL="285750" indent="-285750">
              <a:buFont typeface="Arial" panose="020B0604020202020204" pitchFamily="34" charset="0"/>
              <a:buChar char="•"/>
            </a:pPr>
            <a:r>
              <a:rPr lang="en-US" sz="1600" dirty="0"/>
              <a:t>The top 4 customers have loved our platform. Giving them a reward of some kind, (1 year half off streaming service), will help keep loyalty and will spread from word of mouth to grow our customer base</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b="1" dirty="0"/>
          </a:p>
          <a:p>
            <a:pPr marL="342900" indent="-342900">
              <a:buFont typeface="Arial" panose="020B0604020202020204" pitchFamily="34" charset="0"/>
              <a:buChar char="•"/>
            </a:pPr>
            <a:endParaRPr lang="en-US" sz="1800" dirty="0"/>
          </a:p>
        </p:txBody>
      </p:sp>
    </p:spTree>
    <p:extLst>
      <p:ext uri="{BB962C8B-B14F-4D97-AF65-F5344CB8AC3E}">
        <p14:creationId xmlns:p14="http://schemas.microsoft.com/office/powerpoint/2010/main" val="1453504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825E0-A576-4219-8551-B85BF10FF415}"/>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104EFD43-30AD-539D-ABE1-05DD8C9C2199}"/>
              </a:ext>
            </a:extLst>
          </p:cNvPr>
          <p:cNvSpPr>
            <a:spLocks noGrp="1"/>
          </p:cNvSpPr>
          <p:nvPr>
            <p:ph idx="1"/>
          </p:nvPr>
        </p:nvSpPr>
        <p:spPr/>
        <p:txBody>
          <a:bodyPr/>
          <a:lstStyle/>
          <a:p>
            <a:r>
              <a:rPr lang="en-US" dirty="0"/>
              <a:t>Links to visualization: https://public.tableau.com/app/profile/david.byl</a:t>
            </a:r>
          </a:p>
        </p:txBody>
      </p:sp>
    </p:spTree>
    <p:extLst>
      <p:ext uri="{BB962C8B-B14F-4D97-AF65-F5344CB8AC3E}">
        <p14:creationId xmlns:p14="http://schemas.microsoft.com/office/powerpoint/2010/main" val="1164702087"/>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color block</Template>
  <TotalTime>291</TotalTime>
  <Words>561</Words>
  <Application>Microsoft Office PowerPoint</Application>
  <PresentationFormat>Widescreen</PresentationFormat>
  <Paragraphs>49</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Black</vt:lpstr>
      <vt:lpstr>Calibri</vt:lpstr>
      <vt:lpstr>Sabon Next LT</vt:lpstr>
      <vt:lpstr>Office Theme</vt:lpstr>
      <vt:lpstr>Rockbuster Stealth Analysis </vt:lpstr>
      <vt:lpstr>What we are trying to find</vt:lpstr>
      <vt:lpstr>Data Overview</vt:lpstr>
      <vt:lpstr>Analysis</vt:lpstr>
      <vt:lpstr>Analysis</vt:lpstr>
      <vt:lpstr>Analysis</vt:lpstr>
      <vt:lpstr>Analysis</vt:lpstr>
      <vt:lpstr>Conclusions and recommendations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dc:title>
  <dc:subject/>
  <dc:creator>David Byl</dc:creator>
  <cp:lastModifiedBy>David Byl</cp:lastModifiedBy>
  <cp:revision>1</cp:revision>
  <dcterms:created xsi:type="dcterms:W3CDTF">2023-01-26T17:44:40Z</dcterms:created>
  <dcterms:modified xsi:type="dcterms:W3CDTF">2023-01-26T22:35:41Z</dcterms:modified>
</cp:coreProperties>
</file>