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B7BF-1047-40C2-AFD7-DC956C82965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1B65FD0-8C05-43FF-B036-A9F6131CDD53}">
      <dgm:prSet phldrT="[Text]" custT="1"/>
      <dgm:spPr/>
      <dgm:t>
        <a:bodyPr/>
        <a:lstStyle/>
        <a:p>
          <a:r>
            <a:rPr lang="de-DE" sz="3000" dirty="0"/>
            <a:t>Leidenschaften/ Hobbys</a:t>
          </a:r>
        </a:p>
      </dgm:t>
    </dgm:pt>
    <dgm:pt modelId="{C4406E42-DC38-4A82-ABEB-200814FF147D}" type="parTrans" cxnId="{96DB438F-3704-4E3B-B55E-EA8BF51A68B2}">
      <dgm:prSet/>
      <dgm:spPr/>
      <dgm:t>
        <a:bodyPr/>
        <a:lstStyle/>
        <a:p>
          <a:endParaRPr lang="de-DE"/>
        </a:p>
      </dgm:t>
    </dgm:pt>
    <dgm:pt modelId="{FC86191A-7E52-4A31-8D6C-F9A17F1EAE9E}" type="sibTrans" cxnId="{96DB438F-3704-4E3B-B55E-EA8BF51A68B2}">
      <dgm:prSet/>
      <dgm:spPr/>
      <dgm:t>
        <a:bodyPr/>
        <a:lstStyle/>
        <a:p>
          <a:endParaRPr lang="de-DE"/>
        </a:p>
      </dgm:t>
    </dgm:pt>
    <dgm:pt modelId="{9F83769B-F25A-4604-9CB8-C3BAA9FF48FF}">
      <dgm:prSet phldrT="[Text]" custT="1"/>
      <dgm:spPr/>
      <dgm:t>
        <a:bodyPr/>
        <a:lstStyle/>
        <a:p>
          <a:r>
            <a:rPr lang="de-DE" sz="3000" dirty="0"/>
            <a:t>Talente/ Fähigkeiten</a:t>
          </a:r>
        </a:p>
        <a:p>
          <a:endParaRPr lang="de-DE" sz="3600" dirty="0"/>
        </a:p>
      </dgm:t>
    </dgm:pt>
    <dgm:pt modelId="{E765FBA6-3E99-4D70-8038-AB69B75ECC5D}" type="parTrans" cxnId="{A3A23E43-BE0A-4F21-8CFA-CE6B7487C1D9}">
      <dgm:prSet/>
      <dgm:spPr/>
      <dgm:t>
        <a:bodyPr/>
        <a:lstStyle/>
        <a:p>
          <a:endParaRPr lang="de-DE"/>
        </a:p>
      </dgm:t>
    </dgm:pt>
    <dgm:pt modelId="{65EE5539-BD5B-4FF4-962F-8ED2D86A4C4C}" type="sibTrans" cxnId="{A3A23E43-BE0A-4F21-8CFA-CE6B7487C1D9}">
      <dgm:prSet/>
      <dgm:spPr/>
      <dgm:t>
        <a:bodyPr/>
        <a:lstStyle/>
        <a:p>
          <a:endParaRPr lang="de-DE"/>
        </a:p>
      </dgm:t>
    </dgm:pt>
    <dgm:pt modelId="{279B6B16-ECC4-4364-BC0E-42702DF34FA9}">
      <dgm:prSet custT="1"/>
      <dgm:spPr/>
      <dgm:t>
        <a:bodyPr/>
        <a:lstStyle/>
        <a:p>
          <a:r>
            <a:rPr lang="de-DE" sz="3000" dirty="0"/>
            <a:t>Markt-</a:t>
          </a:r>
          <a:br>
            <a:rPr lang="de-DE" sz="3000" dirty="0"/>
          </a:br>
          <a:r>
            <a:rPr lang="de-DE" sz="3000" dirty="0"/>
            <a:t>Nachfrage</a:t>
          </a:r>
        </a:p>
      </dgm:t>
    </dgm:pt>
    <dgm:pt modelId="{38F52C16-A81B-4041-92E9-BEFE54385D77}" type="parTrans" cxnId="{229719C3-1B42-4960-B7F9-B2512CF5A7DB}">
      <dgm:prSet/>
      <dgm:spPr/>
      <dgm:t>
        <a:bodyPr/>
        <a:lstStyle/>
        <a:p>
          <a:endParaRPr lang="de-DE"/>
        </a:p>
      </dgm:t>
    </dgm:pt>
    <dgm:pt modelId="{E82092DA-DC20-4719-A432-E0CE26E29FFA}" type="sibTrans" cxnId="{229719C3-1B42-4960-B7F9-B2512CF5A7DB}">
      <dgm:prSet/>
      <dgm:spPr/>
      <dgm:t>
        <a:bodyPr/>
        <a:lstStyle/>
        <a:p>
          <a:endParaRPr lang="de-DE"/>
        </a:p>
      </dgm:t>
    </dgm:pt>
    <dgm:pt modelId="{9AF43B57-912C-43F1-85FC-227296FC5735}" type="pres">
      <dgm:prSet presAssocID="{8699B7BF-1047-40C2-AFD7-DC956C82965B}" presName="compositeShape" presStyleCnt="0">
        <dgm:presLayoutVars>
          <dgm:chMax val="7"/>
          <dgm:dir/>
          <dgm:resizeHandles val="exact"/>
        </dgm:presLayoutVars>
      </dgm:prSet>
      <dgm:spPr/>
    </dgm:pt>
    <dgm:pt modelId="{566E0CCD-F2C6-497E-A446-8513F97A1819}" type="pres">
      <dgm:prSet presAssocID="{81B65FD0-8C05-43FF-B036-A9F6131CDD53}" presName="circ1" presStyleLbl="vennNode1" presStyleIdx="0" presStyleCnt="3"/>
      <dgm:spPr/>
    </dgm:pt>
    <dgm:pt modelId="{9203BF2A-A4BB-4C99-AF82-2A1A29D6065C}" type="pres">
      <dgm:prSet presAssocID="{81B65FD0-8C05-43FF-B036-A9F6131CDD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F5116D3-7090-49D4-B0B5-208A852483D1}" type="pres">
      <dgm:prSet presAssocID="{9F83769B-F25A-4604-9CB8-C3BAA9FF48FF}" presName="circ2" presStyleLbl="vennNode1" presStyleIdx="1" presStyleCnt="3"/>
      <dgm:spPr/>
    </dgm:pt>
    <dgm:pt modelId="{D9C16E3C-8EC8-4D40-BB16-E07CEC9F4140}" type="pres">
      <dgm:prSet presAssocID="{9F83769B-F25A-4604-9CB8-C3BAA9FF48F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4225370-8FC3-4890-B1E4-6417E7DE4654}" type="pres">
      <dgm:prSet presAssocID="{279B6B16-ECC4-4364-BC0E-42702DF34FA9}" presName="circ3" presStyleLbl="vennNode1" presStyleIdx="2" presStyleCnt="3"/>
      <dgm:spPr/>
    </dgm:pt>
    <dgm:pt modelId="{D32CC8D6-5F93-46BD-BF1E-F9DFD93477C5}" type="pres">
      <dgm:prSet presAssocID="{279B6B16-ECC4-4364-BC0E-42702DF34FA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3A23E43-BE0A-4F21-8CFA-CE6B7487C1D9}" srcId="{8699B7BF-1047-40C2-AFD7-DC956C82965B}" destId="{9F83769B-F25A-4604-9CB8-C3BAA9FF48FF}" srcOrd="1" destOrd="0" parTransId="{E765FBA6-3E99-4D70-8038-AB69B75ECC5D}" sibTransId="{65EE5539-BD5B-4FF4-962F-8ED2D86A4C4C}"/>
    <dgm:cxn modelId="{D797D770-1F63-4180-BBB8-82E356C10D74}" type="presOf" srcId="{8699B7BF-1047-40C2-AFD7-DC956C82965B}" destId="{9AF43B57-912C-43F1-85FC-227296FC5735}" srcOrd="0" destOrd="0" presId="urn:microsoft.com/office/officeart/2005/8/layout/venn1"/>
    <dgm:cxn modelId="{6A905D51-73A7-4216-8588-FBB4B89F888A}" type="presOf" srcId="{81B65FD0-8C05-43FF-B036-A9F6131CDD53}" destId="{566E0CCD-F2C6-497E-A446-8513F97A1819}" srcOrd="0" destOrd="0" presId="urn:microsoft.com/office/officeart/2005/8/layout/venn1"/>
    <dgm:cxn modelId="{7B63847F-5CD6-4464-9F84-062016A23A62}" type="presOf" srcId="{9F83769B-F25A-4604-9CB8-C3BAA9FF48FF}" destId="{AF5116D3-7090-49D4-B0B5-208A852483D1}" srcOrd="0" destOrd="0" presId="urn:microsoft.com/office/officeart/2005/8/layout/venn1"/>
    <dgm:cxn modelId="{96DB438F-3704-4E3B-B55E-EA8BF51A68B2}" srcId="{8699B7BF-1047-40C2-AFD7-DC956C82965B}" destId="{81B65FD0-8C05-43FF-B036-A9F6131CDD53}" srcOrd="0" destOrd="0" parTransId="{C4406E42-DC38-4A82-ABEB-200814FF147D}" sibTransId="{FC86191A-7E52-4A31-8D6C-F9A17F1EAE9E}"/>
    <dgm:cxn modelId="{99EBC19E-C50C-4F35-91B2-735725F63360}" type="presOf" srcId="{279B6B16-ECC4-4364-BC0E-42702DF34FA9}" destId="{D32CC8D6-5F93-46BD-BF1E-F9DFD93477C5}" srcOrd="1" destOrd="0" presId="urn:microsoft.com/office/officeart/2005/8/layout/venn1"/>
    <dgm:cxn modelId="{229719C3-1B42-4960-B7F9-B2512CF5A7DB}" srcId="{8699B7BF-1047-40C2-AFD7-DC956C82965B}" destId="{279B6B16-ECC4-4364-BC0E-42702DF34FA9}" srcOrd="2" destOrd="0" parTransId="{38F52C16-A81B-4041-92E9-BEFE54385D77}" sibTransId="{E82092DA-DC20-4719-A432-E0CE26E29FFA}"/>
    <dgm:cxn modelId="{F8BB7CCC-B0B0-4279-B01E-4078B53D966C}" type="presOf" srcId="{9F83769B-F25A-4604-9CB8-C3BAA9FF48FF}" destId="{D9C16E3C-8EC8-4D40-BB16-E07CEC9F4140}" srcOrd="1" destOrd="0" presId="urn:microsoft.com/office/officeart/2005/8/layout/venn1"/>
    <dgm:cxn modelId="{6C4229E2-9FE8-4A89-9F43-C061A59BCC34}" type="presOf" srcId="{279B6B16-ECC4-4364-BC0E-42702DF34FA9}" destId="{94225370-8FC3-4890-B1E4-6417E7DE4654}" srcOrd="0" destOrd="0" presId="urn:microsoft.com/office/officeart/2005/8/layout/venn1"/>
    <dgm:cxn modelId="{C5DEA8FC-D1C5-4396-96FF-8CAB0467DE06}" type="presOf" srcId="{81B65FD0-8C05-43FF-B036-A9F6131CDD53}" destId="{9203BF2A-A4BB-4C99-AF82-2A1A29D6065C}" srcOrd="1" destOrd="0" presId="urn:microsoft.com/office/officeart/2005/8/layout/venn1"/>
    <dgm:cxn modelId="{8F94DD36-BECB-4416-983B-437B057CBEDC}" type="presParOf" srcId="{9AF43B57-912C-43F1-85FC-227296FC5735}" destId="{566E0CCD-F2C6-497E-A446-8513F97A1819}" srcOrd="0" destOrd="0" presId="urn:microsoft.com/office/officeart/2005/8/layout/venn1"/>
    <dgm:cxn modelId="{3C74628D-705C-4485-AEB3-934BDBC1E4D5}" type="presParOf" srcId="{9AF43B57-912C-43F1-85FC-227296FC5735}" destId="{9203BF2A-A4BB-4C99-AF82-2A1A29D6065C}" srcOrd="1" destOrd="0" presId="urn:microsoft.com/office/officeart/2005/8/layout/venn1"/>
    <dgm:cxn modelId="{3966D14F-191A-49AC-B532-DE87B9170DC3}" type="presParOf" srcId="{9AF43B57-912C-43F1-85FC-227296FC5735}" destId="{AF5116D3-7090-49D4-B0B5-208A852483D1}" srcOrd="2" destOrd="0" presId="urn:microsoft.com/office/officeart/2005/8/layout/venn1"/>
    <dgm:cxn modelId="{645B5673-D0AD-4CFB-A83F-191548A49EA5}" type="presParOf" srcId="{9AF43B57-912C-43F1-85FC-227296FC5735}" destId="{D9C16E3C-8EC8-4D40-BB16-E07CEC9F4140}" srcOrd="3" destOrd="0" presId="urn:microsoft.com/office/officeart/2005/8/layout/venn1"/>
    <dgm:cxn modelId="{02CFB536-3318-42C4-94D6-90F5DAEB352C}" type="presParOf" srcId="{9AF43B57-912C-43F1-85FC-227296FC5735}" destId="{94225370-8FC3-4890-B1E4-6417E7DE4654}" srcOrd="4" destOrd="0" presId="urn:microsoft.com/office/officeart/2005/8/layout/venn1"/>
    <dgm:cxn modelId="{FC8A5BBA-77A2-4541-8C68-A47DF10649E9}" type="presParOf" srcId="{9AF43B57-912C-43F1-85FC-227296FC5735}" destId="{D32CC8D6-5F93-46BD-BF1E-F9DFD93477C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0CCD-F2C6-497E-A446-8513F97A1819}">
      <dsp:nvSpPr>
        <dsp:cNvPr id="0" name=""/>
        <dsp:cNvSpPr/>
      </dsp:nvSpPr>
      <dsp:spPr>
        <a:xfrm>
          <a:off x="2889114" y="85724"/>
          <a:ext cx="4114800" cy="4114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Leidenschaften/ Hobbys</a:t>
          </a:r>
        </a:p>
      </dsp:txBody>
      <dsp:txXfrm>
        <a:off x="3437755" y="805815"/>
        <a:ext cx="3017520" cy="1851660"/>
      </dsp:txXfrm>
    </dsp:sp>
    <dsp:sp modelId="{AF5116D3-7090-49D4-B0B5-208A852483D1}">
      <dsp:nvSpPr>
        <dsp:cNvPr id="0" name=""/>
        <dsp:cNvSpPr/>
      </dsp:nvSpPr>
      <dsp:spPr>
        <a:xfrm>
          <a:off x="4373872" y="2657475"/>
          <a:ext cx="4114800" cy="4114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Talente/ Fähigkeiten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5632314" y="3720465"/>
        <a:ext cx="2468880" cy="2263140"/>
      </dsp:txXfrm>
    </dsp:sp>
    <dsp:sp modelId="{94225370-8FC3-4890-B1E4-6417E7DE4654}">
      <dsp:nvSpPr>
        <dsp:cNvPr id="0" name=""/>
        <dsp:cNvSpPr/>
      </dsp:nvSpPr>
      <dsp:spPr>
        <a:xfrm>
          <a:off x="1404357" y="2657475"/>
          <a:ext cx="4114800" cy="4114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Markt-</a:t>
          </a:r>
          <a:br>
            <a:rPr lang="de-DE" sz="3000" kern="1200" dirty="0"/>
          </a:br>
          <a:r>
            <a:rPr lang="de-DE" sz="3000" kern="1200" dirty="0"/>
            <a:t>Nachfrage</a:t>
          </a:r>
        </a:p>
      </dsp:txBody>
      <dsp:txXfrm>
        <a:off x="1791834" y="3720465"/>
        <a:ext cx="2468880" cy="2263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6F7F7-2B93-4BE5-8010-F0D6ED93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26DF37-6559-47D4-AA16-9F904CE7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249E9-4274-46ED-A8AA-74CBBEBD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CF66A-D474-4AF9-AEEC-098B7BD0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70B9D-EA19-4365-8123-EE18B21A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9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807AA-92C3-44E0-998E-C2A190B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6FA83E-2764-41E9-9A4B-0FAE8A24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65D70-8ECA-4D23-8D61-783CCCF5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7D247-5A4C-4886-B938-1C241D1B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49921-AA7C-4312-AB17-F5ADB3B6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66E6F2-B2AC-4FF3-A630-963F08B73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A6DD62-1EA7-42D6-BDD4-67382D0B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BEF2B-0956-44E7-A317-5439C794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3E026-D228-4ECE-8999-D7212B4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421AF5-7FC1-4C65-9168-4BCCAAA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00F6-D1AE-4BD1-B0AA-E7129B63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D3476-F3C0-4F10-85BE-63B4F90F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F33A7-29A3-4CE4-AD8D-8097E3F0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9B909-6270-4A19-A0F1-502F2380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2AD0B-E13C-404B-9C03-693E3279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8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D46A9-4DDD-438B-B454-AD868186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A15E1-51CB-450E-B6B1-A11C0818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83700-045D-4293-BF5F-E233CD9E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1A172-A343-4C26-A999-F5B7F29B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C3A11-E8BD-4FB2-B612-216B5767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7BF8E-85F1-4AA5-A834-5914135B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67CBA-F9E2-4340-A4D5-10DF2F4BB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BB8E28-FCD4-4AF4-BEF3-1A3C3B7E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DFA5D-3472-48B7-B742-535025BF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A863AB-DFA1-4E8B-9AB9-209C04C1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0167E0-BCF7-458C-BB6B-6CC9B40A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1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A7D99-44B0-4711-9593-45D4E71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846F45-F4C6-42DC-8CB9-7976D85A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ECB98E-AC9B-4CDD-BB17-B6A921415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723C95-124D-4FDA-BD59-AAA572F5F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C480B3-C119-4C30-B54F-8D080225B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2CA18-CBF2-41EF-B4DE-E4DEBCA1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D78F4F-655A-4344-82CE-EA1E5CA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065F21-1EEA-4195-8335-88FF3125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6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C8EDB-75C7-4F00-B0B4-09D63B5E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480A38-DFC0-4FB9-A32D-17C94BD8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F83391-3B49-420D-B53F-1E119CC1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2C61C6-23FF-4B17-BEE6-DCE6404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584354-F28C-43FC-BF1D-C9AACA06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1AF34C-8628-4A8E-8C36-548C3C5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820E17-B965-4396-8380-87E80CE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1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BC240-2881-424A-B7A9-A45B8CF6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F67B-55B5-4BA1-BD73-D4C81E65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A7E8FD-0145-430C-B32B-23E3D207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6474C2-9583-4BDF-AC58-F4311FF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01E3E-9ACD-490D-8223-0ACD59C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C15836-828B-4C9F-B636-E902397C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9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67990-7633-41E5-8A4E-A9264829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31E4AD-F65D-4409-94FE-7BBAEC896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76F5F-755D-4979-A01C-40BFC09F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8A8E9-5A6A-4E4A-9C5C-0EA56C85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4E97D-5C66-41DE-A7D7-88429D5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845AF-655A-4F9A-B15E-423F221C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1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6C1394-1D49-4FF0-B1EE-718297BE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AD452D-3142-4F1F-8C6F-2FA27C83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B3702-C73C-43B9-8C22-E7CA8FEB5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D5CC-DAB3-4212-948A-D48FD9FC40E8}" type="datetimeFigureOut">
              <a:rPr lang="de-DE" smtClean="0"/>
              <a:t>26.02.2019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1C44-A7C3-4CB2-9D5D-C75C09E19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48713-E8D4-4E88-94CC-2CD80CBD0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3FDB-3F5F-484F-ACFF-62DB041A5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2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F0C07E0-4FB8-4EAE-9B8D-EDF350D45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511075"/>
              </p:ext>
            </p:extLst>
          </p:nvPr>
        </p:nvGraphicFramePr>
        <p:xfrm>
          <a:off x="1177047" y="0"/>
          <a:ext cx="989303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3C5DA36-4630-491B-8E8C-27B94FB45E06}"/>
              </a:ext>
            </a:extLst>
          </p:cNvPr>
          <p:cNvSpPr txBox="1"/>
          <p:nvPr/>
        </p:nvSpPr>
        <p:spPr>
          <a:xfrm>
            <a:off x="5576466" y="3631309"/>
            <a:ext cx="1039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Beruf</a:t>
            </a:r>
          </a:p>
        </p:txBody>
      </p:sp>
    </p:spTree>
    <p:extLst>
      <p:ext uri="{BB962C8B-B14F-4D97-AF65-F5344CB8AC3E}">
        <p14:creationId xmlns:p14="http://schemas.microsoft.com/office/powerpoint/2010/main" val="174372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julius.dehner</dc:creator>
  <cp:lastModifiedBy>julius.dehner</cp:lastModifiedBy>
  <cp:revision>2</cp:revision>
  <dcterms:created xsi:type="dcterms:W3CDTF">2019-02-26T12:12:15Z</dcterms:created>
  <dcterms:modified xsi:type="dcterms:W3CDTF">2019-02-26T12:24:14Z</dcterms:modified>
</cp:coreProperties>
</file>