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9D6A4-A130-4D83-BADB-5167D1003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13EEC-04DE-4AEA-A399-35201142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5440E-F73E-46D8-A5EF-D46EB8C4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3FCE5-5132-437D-B641-D47862C7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5B465-0F75-403C-B8E1-B241668E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8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71BD3-301F-4077-AD88-815A7BD1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9C2ACA-FB72-492F-BA29-F46D516C0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F7805-6A02-4173-9AE1-DC325C18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A6D28-E372-414E-B6AD-5E390FDC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66C2C-644A-4A6E-B112-28584D6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8E95C5-7C20-4217-AC73-9CF587EBD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769B92-1C61-4666-84E8-6485048D0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2E9774-CB72-40F1-AC2A-D369DA6C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E8F7B-D508-4E35-AEFF-4291B64F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4E77D-17C4-4644-92CA-ADB8B9E7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7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0697C-4E27-48DF-8C41-F0E0C07D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2BE35-1BB5-40B9-92E7-8EB4A5B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5E316-18E5-41D8-BE76-E112CB9E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C18B9-45C1-452E-9E3D-E7A4C879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14475E-A320-4FC3-8D74-51ED2E1D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58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6E8D9-8FF3-4BDC-BE2A-8CFE1066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74AD4D-F55D-42F8-A016-DE7B83AB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3EE5E-5AB4-4E39-95F9-00BD5817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0574FA-F0EE-4CF7-9291-8DCA6BAE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2B17F-4F8A-402F-B16D-D06E9A32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84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2B91B-70B6-493A-AA67-B10EDCEA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154E9-05B9-4C6E-A347-351DAFED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F70E92-4D8E-4560-889F-1F59FD603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77DD2B-B085-4722-81C9-5CB7D27A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9D99E-5D4F-4D98-829B-3042405A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A827B3-1AC0-425D-917F-1D53D0BF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D8C3-762C-42C7-93B6-FC25AC00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B763A-319D-4932-9863-F0380E6F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9E7645-621C-42E8-ABA7-A3ED20441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5CA877-69C3-4BBC-8C9F-E909E9A27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9DCE14-2099-446E-AF2E-15CEBAE0A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7ED83C-00C4-4E48-BA69-FADB7D8C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EC35D8-3815-43B5-A24D-2A6C0D7D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C2B492-8998-436E-A0F7-8654488B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A488-D4E0-4247-B53D-952BD090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C4B953-B0C0-43BE-8EF9-F15DA811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A3315-6640-45E2-96A9-40604833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364675-F1B6-4E7B-B5F2-304C6D1B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1FF511-EE00-464F-881D-4B5EB82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32C304-BA36-424C-BF5A-2EBA741F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EC62BE-9E49-4D8C-BAA4-AC87F178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EE74-92E9-4B13-BE01-3671AB1B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DD3C4-3BB5-49C7-84E7-8DE26F0C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D8F817-BADD-4502-A6E1-F54B10EA2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270EE3-1D61-47D0-A365-CC2664C2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222DA9-A6CF-4214-91C3-708030F8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FEA28-AEEE-4932-A311-D8B25B4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51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B58F9-4E73-4DB6-9F76-2BDFEA18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B84B2A-FCB6-4427-A77E-D83D7C60D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898DC9-CED7-4A9B-B40E-A9968F8E2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342AFA-AB1B-496F-B5CF-BD6747E4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9C894C-A0C0-4C3F-98CC-8FDD2A38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541F3A-4602-4C71-9C0A-371EE9D2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8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9A8BD9-11D2-4ECE-8A3C-6CDDED64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1B0CAE-53AD-4687-AE78-4E39B4BE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86FBB-CE01-422F-9E5F-A0686E724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F981-6A26-407A-8563-D17201F3D4BB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DEE79-324E-491E-AB40-BC9DFAD69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EE775-150A-48B7-8879-D55636883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B3486-F2F4-4F09-9911-2E7F58C1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9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73AC4A75-E1C6-4F82-8CDE-D5D96B2A6C08}"/>
              </a:ext>
            </a:extLst>
          </p:cNvPr>
          <p:cNvSpPr/>
          <p:nvPr/>
        </p:nvSpPr>
        <p:spPr>
          <a:xfrm>
            <a:off x="411892" y="1351005"/>
            <a:ext cx="10445578" cy="33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3DF762A-5AD2-4048-9BEE-1EA7E1CF9B83}"/>
              </a:ext>
            </a:extLst>
          </p:cNvPr>
          <p:cNvGrpSpPr/>
          <p:nvPr/>
        </p:nvGrpSpPr>
        <p:grpSpPr>
          <a:xfrm>
            <a:off x="510747" y="1935892"/>
            <a:ext cx="3608173" cy="2232454"/>
            <a:chOff x="691979" y="1318054"/>
            <a:chExt cx="3608173" cy="223245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7E1BBE2-98A0-4F2A-B549-B063D3E8E838}"/>
                </a:ext>
              </a:extLst>
            </p:cNvPr>
            <p:cNvSpPr/>
            <p:nvPr/>
          </p:nvSpPr>
          <p:spPr>
            <a:xfrm>
              <a:off x="691979" y="1328479"/>
              <a:ext cx="3599935" cy="2718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1D8C4EA-5F55-4CBE-9D20-0B2953423870}"/>
                </a:ext>
              </a:extLst>
            </p:cNvPr>
            <p:cNvGrpSpPr/>
            <p:nvPr/>
          </p:nvGrpSpPr>
          <p:grpSpPr>
            <a:xfrm>
              <a:off x="691979" y="1318054"/>
              <a:ext cx="3608173" cy="2232454"/>
              <a:chOff x="675503" y="972065"/>
              <a:chExt cx="3608173" cy="2232454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59D88BF4-A6AA-49D7-B0EF-BF8FF06FBC5F}"/>
                  </a:ext>
                </a:extLst>
              </p:cNvPr>
              <p:cNvSpPr/>
              <p:nvPr/>
            </p:nvSpPr>
            <p:spPr>
              <a:xfrm>
                <a:off x="675503" y="972065"/>
                <a:ext cx="3608173" cy="223245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31084D0-8815-426F-ADB7-40D9C10BCA12}"/>
                  </a:ext>
                </a:extLst>
              </p:cNvPr>
              <p:cNvSpPr txBox="1"/>
              <p:nvPr/>
            </p:nvSpPr>
            <p:spPr>
              <a:xfrm>
                <a:off x="683740" y="972065"/>
                <a:ext cx="359169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www.website.com</a:t>
                </a:r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9C72398C-4675-452B-A621-8E4A4CD4AA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377" y="1281240"/>
                <a:ext cx="1880802" cy="1880802"/>
              </a:xfrm>
              <a:prstGeom prst="rect">
                <a:avLst/>
              </a:prstGeom>
            </p:spPr>
          </p:pic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5F3D021-4937-49A8-A28A-52068BFE08B1}"/>
                  </a:ext>
                </a:extLst>
              </p:cNvPr>
              <p:cNvSpPr txBox="1"/>
              <p:nvPr/>
            </p:nvSpPr>
            <p:spPr>
              <a:xfrm>
                <a:off x="782595" y="1375719"/>
                <a:ext cx="12851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website</a:t>
                </a:r>
                <a:r>
                  <a:rPr lang="de-DE" dirty="0"/>
                  <a:t>.</a:t>
                </a:r>
              </a:p>
            </p:txBody>
          </p:sp>
        </p:grpSp>
      </p:grp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A3278458-C9A4-4DAF-9856-A82FE8AEC7E3}"/>
              </a:ext>
            </a:extLst>
          </p:cNvPr>
          <p:cNvSpPr/>
          <p:nvPr/>
        </p:nvSpPr>
        <p:spPr>
          <a:xfrm>
            <a:off x="4693766" y="3444900"/>
            <a:ext cx="2132055" cy="5462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4E44488-38CF-4C72-91B0-2BE42C11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95" y="2074391"/>
            <a:ext cx="1658320" cy="15007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3CD5BF4-FFD7-4987-BF27-949800FC5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90" y="1946317"/>
            <a:ext cx="3333044" cy="222202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15C5C03-12F1-46DD-9843-50051829EA56}"/>
              </a:ext>
            </a:extLst>
          </p:cNvPr>
          <p:cNvSpPr txBox="1"/>
          <p:nvPr/>
        </p:nvSpPr>
        <p:spPr>
          <a:xfrm>
            <a:off x="7400667" y="2857732"/>
            <a:ext cx="2924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chemeClr val="bg1"/>
                </a:solidFill>
              </a:rPr>
              <a:t>Data!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3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C6C7C7D-1BBA-4971-BD95-806A68BB1870}"/>
              </a:ext>
            </a:extLst>
          </p:cNvPr>
          <p:cNvSpPr txBox="1"/>
          <p:nvPr/>
        </p:nvSpPr>
        <p:spPr>
          <a:xfrm>
            <a:off x="2257168" y="1532238"/>
            <a:ext cx="575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err="1">
                <a:solidFill>
                  <a:schemeClr val="bg1"/>
                </a:solidFill>
              </a:rPr>
              <a:t>BeautifulSoup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7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Dehner</dc:creator>
  <cp:lastModifiedBy>Julius Dehner</cp:lastModifiedBy>
  <cp:revision>5</cp:revision>
  <dcterms:created xsi:type="dcterms:W3CDTF">2019-01-21T10:58:20Z</dcterms:created>
  <dcterms:modified xsi:type="dcterms:W3CDTF">2019-01-21T12:56:48Z</dcterms:modified>
</cp:coreProperties>
</file>