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4E2E-33B5-C876-3B43-577FDABA1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F7045-DA21-CECF-B7C6-21ADCC973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AAAB-6A1A-C714-2CD5-6A11BD6F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BF8-5D1F-41C0-AB04-07A4146AD7DE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BE4F-7CD9-E462-578E-862C9D13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A9E2-F7FD-55F0-D24E-9C109C68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A0D5-B524-417C-B1F7-166608A8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3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318F-1302-F75F-FB2D-02E637E1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5AC55-5E99-BB58-874F-D4AE336DA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A79C5-A6DF-D7AF-C125-38199EB6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BF8-5D1F-41C0-AB04-07A4146AD7DE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5CB6-56C0-05CC-F428-ADA50CED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F897-2F87-3B1B-E9D0-139A0AFE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A0D5-B524-417C-B1F7-166608A8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ACD58-D12E-4BF7-AAF1-38EDF4F3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653B-D571-3190-3B27-DCFFDC946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A542-6410-FAF5-A27D-D3468C9F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BF8-5D1F-41C0-AB04-07A4146AD7DE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B9AD-F5D0-3A84-6E76-47AEDEB7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1B1E2-B9BA-E903-9840-0DB47151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A0D5-B524-417C-B1F7-166608A8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DFDB-FD81-D6FF-1076-59D4E78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6E28-2A2C-0A2B-817B-C76FD961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1031-4B5C-2361-1C37-0887F574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BF8-5D1F-41C0-AB04-07A4146AD7DE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166D-372B-4F7E-84B0-57724015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00E5-C7AF-CA52-3CF3-BEBFC87D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A0D5-B524-417C-B1F7-166608A8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048F-5C9C-D18F-80F8-5DD811A6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2604-9CA1-AA44-FB42-C0A36687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8E9-1818-3027-A110-8414477F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BF8-5D1F-41C0-AB04-07A4146AD7DE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D835-26B2-E9C6-B346-066AD13D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E4FA5-64CE-18E6-1316-0A34E59D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A0D5-B524-417C-B1F7-166608A8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EC82-13C6-1408-11D2-293C47DA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8306-76D1-4755-5B11-B0C056A4D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5522E-46FE-3CA7-435A-F6A33312E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1C99-3F41-0BD7-14B0-A47C4F01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BF8-5D1F-41C0-AB04-07A4146AD7DE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F901F-E278-3BBA-F77F-FEFFB31B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1CB8F-F111-0D89-EC27-84786C7A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A0D5-B524-417C-B1F7-166608A8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6E34-CEF5-C467-8F7C-59B6B979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E95-440D-66F4-5923-D92EC7FE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765A7-7860-1C0A-6BF5-1539FC0AA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3D511-FDEA-ABE8-571C-13289EFF5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AA2BA-D2C4-6D89-3B44-FB55B6CB8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27D34-EB90-5891-3312-6C7D4EEE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BF8-5D1F-41C0-AB04-07A4146AD7DE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D268C-90D2-75D3-3C11-2D8FAB51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B7CC6-AE6E-F393-5D82-FE367843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A0D5-B524-417C-B1F7-166608A8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AA2A-D997-F7A7-4D41-7AA89F92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F87BB-6ED5-274C-1EE4-2EC54849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BF8-5D1F-41C0-AB04-07A4146AD7DE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110C2-517E-99DB-53DE-A061A3C1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3D064-4DE9-A123-351C-C7920EAC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A0D5-B524-417C-B1F7-166608A8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0A81E-70EC-939A-EA36-A6DC320D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BF8-5D1F-41C0-AB04-07A4146AD7DE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82D2E-A60F-3FE9-8A19-C6430B2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D3A8A-3A94-5052-6A07-854F14F8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A0D5-B524-417C-B1F7-166608A8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38A1-B922-EE58-397B-E1BD73D3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2D1E-0723-C60F-A705-7A7569C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24CDC-A463-807F-92C3-0A893CAED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B9F5A-B09A-46EE-FF56-72743E1A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BF8-5D1F-41C0-AB04-07A4146AD7DE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017C4-CA5B-890E-B44E-5F02A5D3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73C82-2D6F-46CE-E28A-1455E08A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A0D5-B524-417C-B1F7-166608A8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B35B-F307-7633-576D-31F28429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AF40A-2497-13C7-F5F8-02AF8F8A9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76704-1E31-ADAE-03ED-BD6F12BD7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7153C-83AF-A14F-783E-CCEBA0C3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BF8-5D1F-41C0-AB04-07A4146AD7DE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EBF44-F590-BBF2-6959-50D56B7A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27AC6-EB12-4628-B93E-6642CE26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A0D5-B524-417C-B1F7-166608A8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4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FD5E5-0CA1-AF3D-7D14-3A989956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495D-95DA-DC80-103E-ED4293BE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3EC5-D029-DFC9-F947-30C262AC7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ECBF8-5D1F-41C0-AB04-07A4146AD7DE}" type="datetimeFigureOut">
              <a:rPr lang="en-US" smtClean="0"/>
              <a:t>2024-08-16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7F2E-F61E-D9D8-3FC2-43B5A171D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DA80-39DE-C5A3-F259-24265887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4A0D5-B524-417C-B1F7-166608A8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ADF9-3830-680D-5196-5AF4DC5BD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/>
              <a:t> 36 </a:t>
            </a:r>
            <a:r>
              <a:rPr lang="en-US" dirty="0"/>
              <a:t>| </a:t>
            </a:r>
            <a:r>
              <a:rPr lang="en-US" dirty="0" err="1"/>
              <a:t>Tarea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2D97D-7C10-B468-3783-7440D1329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Juliho David Castillo Colmenares</a:t>
            </a:r>
          </a:p>
        </p:txBody>
      </p:sp>
    </p:spTree>
    <p:extLst>
      <p:ext uri="{BB962C8B-B14F-4D97-AF65-F5344CB8AC3E}">
        <p14:creationId xmlns:p14="http://schemas.microsoft.com/office/powerpoint/2010/main" val="398461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31A0-9DEA-65F5-E53C-1BABEC0C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5 | </a:t>
            </a:r>
            <a:r>
              <a:rPr lang="en-US" dirty="0" err="1"/>
              <a:t>Comprobación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474D69-06F3-64D1-E1E6-B0D906694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42553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4D5F-ABFE-5A52-F344-AD651479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167704-7337-312B-CCC0-3370924FC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221269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659-EC3B-6EA1-19C4-B495D110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7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49E908-6D25-B3DA-B1C0-41660796E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207786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95D5-46A2-6662-05B3-FEB6909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8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2E9639-8DAF-04B8-ACBC-DD24415C2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3243381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EFA7-57C8-0132-3863-2F50C55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8 | </a:t>
            </a:r>
            <a:r>
              <a:rPr lang="en-US" dirty="0" err="1"/>
              <a:t>Comprobación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6508A1-0815-2712-8D8D-A6217084A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311626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2D3-869D-E3BA-06F0-C1710B7B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9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05023C-D2D7-53AC-B9D5-B98722250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335008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5599-DECC-6AA3-CF98-59576523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703"/>
            <a:ext cx="10515600" cy="1325563"/>
          </a:xfrm>
        </p:spPr>
        <p:txBody>
          <a:bodyPr/>
          <a:lstStyle/>
          <a:p>
            <a:r>
              <a:rPr lang="en-US" dirty="0"/>
              <a:t>Paso 10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CD0361-4E16-37B4-01E8-835E42A73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228340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271F-353F-6FF9-113F-3D0863DF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1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F4B5F8-1B52-4007-06D5-C96780FAC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174734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8869-A82E-7B07-E1E5-523B702B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2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CBA558-5193-71B3-0CCF-A0E4077D4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49956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01D1-5A02-1F17-2955-958BF7E6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2 | </a:t>
            </a:r>
            <a:r>
              <a:rPr lang="en-US" dirty="0" err="1"/>
              <a:t>Comprobación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CA8EDD-E464-757C-E6CB-2516D047D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194442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C0B5-0E68-F872-E09E-4B7C0824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3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FBD506-BE41-5491-344F-EBC563644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211089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4A7D-F2B7-EA9B-D8CE-7639F9C8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3 | </a:t>
            </a:r>
            <a:r>
              <a:rPr lang="en-US" dirty="0" err="1"/>
              <a:t>Comprobación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FF4CB1-AFE1-972B-8A15-5FC04A524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348378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078C-621D-699D-294A-0122AF0F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4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ECF4E9-D3E0-D08F-5426-AB8BDEED8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269264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1556-CC42-29BE-4515-11F674DD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4 | </a:t>
            </a:r>
            <a:r>
              <a:rPr lang="en-US" dirty="0" err="1"/>
              <a:t>Comprobación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2FC80B-DB07-5E57-6F8A-8EDEEB6F4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36807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A5C-E7B3-E27B-85DC-1085B35A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5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01250F-826D-CEC3-E12E-B00AAE12D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1" y="1825625"/>
            <a:ext cx="6488537" cy="4351338"/>
          </a:xfrm>
        </p:spPr>
      </p:pic>
    </p:spTree>
    <p:extLst>
      <p:ext uri="{BB962C8B-B14F-4D97-AF65-F5344CB8AC3E}">
        <p14:creationId xmlns:p14="http://schemas.microsoft.com/office/powerpoint/2010/main" val="20110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Módulo 36 | Tarea</vt:lpstr>
      <vt:lpstr>Paso 1</vt:lpstr>
      <vt:lpstr>Paso 2 </vt:lpstr>
      <vt:lpstr>Paso 2 | Comprobación</vt:lpstr>
      <vt:lpstr>Paso 3</vt:lpstr>
      <vt:lpstr>Paso 3 | Comprobación</vt:lpstr>
      <vt:lpstr>Paso 4</vt:lpstr>
      <vt:lpstr>Paso 4 | Comprobación</vt:lpstr>
      <vt:lpstr>Paso 5</vt:lpstr>
      <vt:lpstr>Paso 5 | Comprobación</vt:lpstr>
      <vt:lpstr>Paso 6</vt:lpstr>
      <vt:lpstr>Paso 7</vt:lpstr>
      <vt:lpstr>Paso 8</vt:lpstr>
      <vt:lpstr>Paso 8 | Comprobación</vt:lpstr>
      <vt:lpstr>Paso 9</vt:lpstr>
      <vt:lpstr>Paso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5 | Tarea</dc:title>
  <dc:creator>Juliho Castillo Colmenares</dc:creator>
  <cp:lastModifiedBy>Juliho Castillo Colmenares</cp:lastModifiedBy>
  <cp:revision>3</cp:revision>
  <dcterms:created xsi:type="dcterms:W3CDTF">2024-01-23T16:29:02Z</dcterms:created>
  <dcterms:modified xsi:type="dcterms:W3CDTF">2024-08-16T21:31:43Z</dcterms:modified>
</cp:coreProperties>
</file>