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5" d="100"/>
          <a:sy n="55" d="100"/>
        </p:scale>
        <p:origin x="6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4F0CA-7896-4B05-ADBF-B1C4D4E58FA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s-GT"/>
        </a:p>
      </dgm:t>
    </dgm:pt>
    <dgm:pt modelId="{4D6DD956-9394-4564-89C0-06147685BF94}">
      <dgm:prSet phldrT="[Texto]"/>
      <dgm:spPr/>
      <dgm:t>
        <a:bodyPr/>
        <a:lstStyle/>
        <a:p>
          <a:r>
            <a:rPr lang="es-GT" dirty="0" smtClean="0"/>
            <a:t>Redundancias Pasivas</a:t>
          </a:r>
          <a:endParaRPr lang="es-GT" dirty="0"/>
        </a:p>
      </dgm:t>
    </dgm:pt>
    <dgm:pt modelId="{FD05A40A-EC80-4057-B998-5CE060CA09C0}" type="parTrans" cxnId="{651D7DAE-919D-41DD-A1E7-2E40540B66E6}">
      <dgm:prSet/>
      <dgm:spPr/>
      <dgm:t>
        <a:bodyPr/>
        <a:lstStyle/>
        <a:p>
          <a:endParaRPr lang="es-GT"/>
        </a:p>
      </dgm:t>
    </dgm:pt>
    <dgm:pt modelId="{A3052C0F-B504-42FB-9C8E-77ABD02448E6}" type="sibTrans" cxnId="{651D7DAE-919D-41DD-A1E7-2E40540B66E6}">
      <dgm:prSet/>
      <dgm:spPr/>
      <dgm:t>
        <a:bodyPr/>
        <a:lstStyle/>
        <a:p>
          <a:endParaRPr lang="es-GT"/>
        </a:p>
      </dgm:t>
    </dgm:pt>
    <dgm:pt modelId="{EE0077CF-1ED3-4E5D-A936-B05EE006FACB}">
      <dgm:prSet phldrT="[Texto]"/>
      <dgm:spPr/>
      <dgm:t>
        <a:bodyPr/>
        <a:lstStyle/>
        <a:p>
          <a:r>
            <a:rPr lang="es-GT" dirty="0" smtClean="0"/>
            <a:t>Redundancias Activas</a:t>
          </a:r>
          <a:endParaRPr lang="es-GT" dirty="0"/>
        </a:p>
      </dgm:t>
    </dgm:pt>
    <dgm:pt modelId="{EA842C83-05E0-4049-A7AB-DCF4B2B184F9}" type="parTrans" cxnId="{1D8BFDAD-012C-45F5-83FA-B0AB5D780CE7}">
      <dgm:prSet/>
      <dgm:spPr/>
      <dgm:t>
        <a:bodyPr/>
        <a:lstStyle/>
        <a:p>
          <a:endParaRPr lang="es-GT"/>
        </a:p>
      </dgm:t>
    </dgm:pt>
    <dgm:pt modelId="{11F50E01-272D-43B4-8D5A-5B06E2DC68DB}" type="sibTrans" cxnId="{1D8BFDAD-012C-45F5-83FA-B0AB5D780CE7}">
      <dgm:prSet/>
      <dgm:spPr/>
      <dgm:t>
        <a:bodyPr/>
        <a:lstStyle/>
        <a:p>
          <a:endParaRPr lang="es-GT"/>
        </a:p>
      </dgm:t>
    </dgm:pt>
    <dgm:pt modelId="{8CCCC09B-CCEF-4D3E-856C-E900A9406F4E}">
      <dgm:prSet phldrT="[Texto]"/>
      <dgm:spPr/>
      <dgm:t>
        <a:bodyPr/>
        <a:lstStyle/>
        <a:p>
          <a:r>
            <a:rPr lang="es-GT" dirty="0" smtClean="0"/>
            <a:t>Redundancias Activas</a:t>
          </a:r>
        </a:p>
        <a:p>
          <a:r>
            <a:rPr lang="es-GT" dirty="0" smtClean="0"/>
            <a:t>Son redundancias activas las unidades funcionales (sistemas, equipos o componentes) que,</a:t>
          </a:r>
        </a:p>
        <a:p>
          <a:r>
            <a:rPr lang="es-GT" dirty="0" smtClean="0"/>
            <a:t>aún funcionando a pleno o parcial régimen de carga, se instalan para lograr la simultaneidad de</a:t>
          </a:r>
        </a:p>
        <a:p>
          <a:r>
            <a:rPr lang="es-GT" dirty="0" smtClean="0"/>
            <a:t>un conjunto, desarrollando idénticas funciones.</a:t>
          </a:r>
          <a:endParaRPr lang="es-GT" dirty="0"/>
        </a:p>
      </dgm:t>
    </dgm:pt>
    <dgm:pt modelId="{CD7D70DA-35D4-47C4-BC80-824A51018BA2}" type="parTrans" cxnId="{64CFE5B9-0766-4087-ACD4-615F4230F6FB}">
      <dgm:prSet/>
      <dgm:spPr/>
      <dgm:t>
        <a:bodyPr/>
        <a:lstStyle/>
        <a:p>
          <a:endParaRPr lang="es-GT"/>
        </a:p>
      </dgm:t>
    </dgm:pt>
    <dgm:pt modelId="{522B56AD-AC1E-4899-AFD0-68D99942DED4}" type="sibTrans" cxnId="{64CFE5B9-0766-4087-ACD4-615F4230F6FB}">
      <dgm:prSet/>
      <dgm:spPr/>
      <dgm:t>
        <a:bodyPr/>
        <a:lstStyle/>
        <a:p>
          <a:endParaRPr lang="es-GT"/>
        </a:p>
      </dgm:t>
    </dgm:pt>
    <dgm:pt modelId="{95C8DB0B-C97D-461D-A0DA-A42B5B1EE969}">
      <dgm:prSet/>
      <dgm:spPr/>
      <dgm:t>
        <a:bodyPr/>
        <a:lstStyle/>
        <a:p>
          <a:r>
            <a:rPr lang="es-GT" dirty="0" smtClean="0"/>
            <a:t>Aquellos equipos que están en reposo y listos para funcionar si ocurre una avería operacional</a:t>
          </a:r>
          <a:endParaRPr lang="es-GT" dirty="0"/>
        </a:p>
      </dgm:t>
    </dgm:pt>
    <dgm:pt modelId="{820CD88D-76D9-43D9-BFDA-B4B7A667D01E}" type="parTrans" cxnId="{60A4597A-C2D3-4755-B549-D501D9150612}">
      <dgm:prSet/>
      <dgm:spPr/>
      <dgm:t>
        <a:bodyPr/>
        <a:lstStyle/>
        <a:p>
          <a:endParaRPr lang="es-GT"/>
        </a:p>
      </dgm:t>
    </dgm:pt>
    <dgm:pt modelId="{0848B7DF-C1AD-40EE-91B7-CD094D4F95B8}" type="sibTrans" cxnId="{60A4597A-C2D3-4755-B549-D501D9150612}">
      <dgm:prSet/>
      <dgm:spPr/>
      <dgm:t>
        <a:bodyPr/>
        <a:lstStyle/>
        <a:p>
          <a:endParaRPr lang="es-GT"/>
        </a:p>
      </dgm:t>
    </dgm:pt>
    <dgm:pt modelId="{22EF39DC-B190-42DF-88C6-5F897727B39C}">
      <dgm:prSet/>
      <dgm:spPr/>
      <dgm:t>
        <a:bodyPr/>
        <a:lstStyle/>
        <a:p>
          <a:r>
            <a:rPr lang="es-GT" dirty="0" smtClean="0"/>
            <a:t>del elemento a resguardar, se denominan redundancias pasivas. Se los conoce también como</a:t>
          </a:r>
          <a:endParaRPr lang="es-GT" dirty="0"/>
        </a:p>
      </dgm:t>
    </dgm:pt>
    <dgm:pt modelId="{62080D75-3D83-4686-BAAE-788299264CFB}" type="parTrans" cxnId="{25D1DC53-7AAC-45E1-8DF1-F4B562ECD7FE}">
      <dgm:prSet/>
      <dgm:spPr/>
      <dgm:t>
        <a:bodyPr/>
        <a:lstStyle/>
        <a:p>
          <a:endParaRPr lang="es-GT"/>
        </a:p>
      </dgm:t>
    </dgm:pt>
    <dgm:pt modelId="{85CDF2F8-D7EF-4B0A-915B-C079657A6221}" type="sibTrans" cxnId="{25D1DC53-7AAC-45E1-8DF1-F4B562ECD7FE}">
      <dgm:prSet/>
      <dgm:spPr/>
      <dgm:t>
        <a:bodyPr/>
        <a:lstStyle/>
        <a:p>
          <a:endParaRPr lang="es-GT"/>
        </a:p>
      </dgm:t>
    </dgm:pt>
    <dgm:pt modelId="{8401A5C7-056C-4707-8CE1-DEE13944D1B6}">
      <dgm:prSet/>
      <dgm:spPr/>
      <dgm:t>
        <a:bodyPr/>
        <a:lstStyle/>
        <a:p>
          <a:r>
            <a:rPr lang="es-GT" dirty="0" smtClean="0"/>
            <a:t>equipos en stand-by. </a:t>
          </a:r>
          <a:endParaRPr lang="es-GT" dirty="0"/>
        </a:p>
      </dgm:t>
    </dgm:pt>
    <dgm:pt modelId="{75514A0F-E41C-4E99-8B8C-EE0A006699FA}" type="parTrans" cxnId="{E6D5C368-D15F-4F44-B003-76E9468A00F9}">
      <dgm:prSet/>
      <dgm:spPr/>
      <dgm:t>
        <a:bodyPr/>
        <a:lstStyle/>
        <a:p>
          <a:endParaRPr lang="es-GT"/>
        </a:p>
      </dgm:t>
    </dgm:pt>
    <dgm:pt modelId="{98BF516F-6085-47E5-91D6-8E315EA8D5D5}" type="sibTrans" cxnId="{E6D5C368-D15F-4F44-B003-76E9468A00F9}">
      <dgm:prSet/>
      <dgm:spPr/>
      <dgm:t>
        <a:bodyPr/>
        <a:lstStyle/>
        <a:p>
          <a:endParaRPr lang="es-GT"/>
        </a:p>
      </dgm:t>
    </dgm:pt>
    <dgm:pt modelId="{E15D1A06-95F2-4B7C-8AA4-63165F610821}">
      <dgm:prSet/>
      <dgm:spPr/>
      <dgm:t>
        <a:bodyPr/>
        <a:lstStyle/>
        <a:p>
          <a:r>
            <a:rPr lang="es-GT" dirty="0" smtClean="0"/>
            <a:t>Son redundancias activas las unidades funcionales (sistemas, equipos o componentes) que,</a:t>
          </a:r>
          <a:endParaRPr lang="es-GT" dirty="0"/>
        </a:p>
      </dgm:t>
    </dgm:pt>
    <dgm:pt modelId="{4DDAE762-EE61-4A66-B0C0-098BF72775CE}" type="parTrans" cxnId="{D1847AA2-7C15-4BB4-B290-9744B16C0A2C}">
      <dgm:prSet/>
      <dgm:spPr/>
      <dgm:t>
        <a:bodyPr/>
        <a:lstStyle/>
        <a:p>
          <a:endParaRPr lang="es-GT"/>
        </a:p>
      </dgm:t>
    </dgm:pt>
    <dgm:pt modelId="{D0DC5323-7E33-4228-AA18-1FD417987740}" type="sibTrans" cxnId="{D1847AA2-7C15-4BB4-B290-9744B16C0A2C}">
      <dgm:prSet/>
      <dgm:spPr/>
      <dgm:t>
        <a:bodyPr/>
        <a:lstStyle/>
        <a:p>
          <a:endParaRPr lang="es-GT"/>
        </a:p>
      </dgm:t>
    </dgm:pt>
    <dgm:pt modelId="{E98AC93E-D784-4BC3-B54F-EB6F24EC1B8B}">
      <dgm:prSet/>
      <dgm:spPr/>
      <dgm:t>
        <a:bodyPr/>
        <a:lstStyle/>
        <a:p>
          <a:r>
            <a:rPr lang="es-GT" dirty="0" smtClean="0"/>
            <a:t>aún funcionando a pleno o parcial régimen de carga, se instalan para lograr la simultaneidad de</a:t>
          </a:r>
          <a:endParaRPr lang="es-GT" dirty="0"/>
        </a:p>
      </dgm:t>
    </dgm:pt>
    <dgm:pt modelId="{EB124E37-BE68-4054-8E9B-CDA5C131B363}" type="parTrans" cxnId="{23C0D04B-EB8D-4AD7-A50C-9854AD14CC3A}">
      <dgm:prSet/>
      <dgm:spPr/>
      <dgm:t>
        <a:bodyPr/>
        <a:lstStyle/>
        <a:p>
          <a:endParaRPr lang="es-GT"/>
        </a:p>
      </dgm:t>
    </dgm:pt>
    <dgm:pt modelId="{4C37DADF-109E-42FC-9D12-66322A88F7E5}" type="sibTrans" cxnId="{23C0D04B-EB8D-4AD7-A50C-9854AD14CC3A}">
      <dgm:prSet/>
      <dgm:spPr/>
      <dgm:t>
        <a:bodyPr/>
        <a:lstStyle/>
        <a:p>
          <a:endParaRPr lang="es-GT"/>
        </a:p>
      </dgm:t>
    </dgm:pt>
    <dgm:pt modelId="{3BC85928-20EA-43BE-9DD8-957A50AD3BB8}">
      <dgm:prSet/>
      <dgm:spPr/>
      <dgm:t>
        <a:bodyPr/>
        <a:lstStyle/>
        <a:p>
          <a:r>
            <a:rPr lang="es-GT" dirty="0" smtClean="0"/>
            <a:t>un conjunto, desarrollando idénticas funciones.</a:t>
          </a:r>
          <a:endParaRPr lang="es-GT" dirty="0"/>
        </a:p>
      </dgm:t>
    </dgm:pt>
    <dgm:pt modelId="{5BA162D7-9E96-45AB-943E-51D8D62B8953}" type="parTrans" cxnId="{3D1496DC-6A1C-426C-9D08-99A0FFF5C835}">
      <dgm:prSet/>
      <dgm:spPr/>
      <dgm:t>
        <a:bodyPr/>
        <a:lstStyle/>
        <a:p>
          <a:endParaRPr lang="es-GT"/>
        </a:p>
      </dgm:t>
    </dgm:pt>
    <dgm:pt modelId="{FD769020-BE27-4EC0-9E76-50CAEC666B46}" type="sibTrans" cxnId="{3D1496DC-6A1C-426C-9D08-99A0FFF5C835}">
      <dgm:prSet/>
      <dgm:spPr/>
      <dgm:t>
        <a:bodyPr/>
        <a:lstStyle/>
        <a:p>
          <a:endParaRPr lang="es-GT"/>
        </a:p>
      </dgm:t>
    </dgm:pt>
    <dgm:pt modelId="{C2A3F463-3F23-4DF9-A1EF-A457FB0CF87A}" type="pres">
      <dgm:prSet presAssocID="{8684F0CA-7896-4B05-ADBF-B1C4D4E58FA7}" presName="Name0" presStyleCnt="0">
        <dgm:presLayoutVars>
          <dgm:chMax val="7"/>
          <dgm:chPref val="7"/>
          <dgm:dir/>
        </dgm:presLayoutVars>
      </dgm:prSet>
      <dgm:spPr/>
    </dgm:pt>
    <dgm:pt modelId="{5C5E68DD-DA9E-40C4-B2CD-D463AEB3EAE1}" type="pres">
      <dgm:prSet presAssocID="{8684F0CA-7896-4B05-ADBF-B1C4D4E58FA7}" presName="Name1" presStyleCnt="0"/>
      <dgm:spPr/>
    </dgm:pt>
    <dgm:pt modelId="{C1D17567-9886-4905-8798-2FEB92DE9206}" type="pres">
      <dgm:prSet presAssocID="{8684F0CA-7896-4B05-ADBF-B1C4D4E58FA7}" presName="cycle" presStyleCnt="0"/>
      <dgm:spPr/>
    </dgm:pt>
    <dgm:pt modelId="{9017E211-F72E-4001-9A34-B2CD9554C250}" type="pres">
      <dgm:prSet presAssocID="{8684F0CA-7896-4B05-ADBF-B1C4D4E58FA7}" presName="srcNode" presStyleLbl="node1" presStyleIdx="0" presStyleCnt="3"/>
      <dgm:spPr/>
    </dgm:pt>
    <dgm:pt modelId="{D2585E95-4361-4C05-B84B-32FB44B41232}" type="pres">
      <dgm:prSet presAssocID="{8684F0CA-7896-4B05-ADBF-B1C4D4E58FA7}" presName="conn" presStyleLbl="parChTrans1D2" presStyleIdx="0" presStyleCnt="1"/>
      <dgm:spPr/>
    </dgm:pt>
    <dgm:pt modelId="{A3B2CEDF-D879-4BE8-9FA7-06EE9FD51E25}" type="pres">
      <dgm:prSet presAssocID="{8684F0CA-7896-4B05-ADBF-B1C4D4E58FA7}" presName="extraNode" presStyleLbl="node1" presStyleIdx="0" presStyleCnt="3"/>
      <dgm:spPr/>
    </dgm:pt>
    <dgm:pt modelId="{1BAEE684-1441-4FCA-BA17-C8D5E694E389}" type="pres">
      <dgm:prSet presAssocID="{8684F0CA-7896-4B05-ADBF-B1C4D4E58FA7}" presName="dstNode" presStyleLbl="node1" presStyleIdx="0" presStyleCnt="3"/>
      <dgm:spPr/>
    </dgm:pt>
    <dgm:pt modelId="{423A9016-C923-4FCA-ABE5-DDDEAE453915}" type="pres">
      <dgm:prSet presAssocID="{4D6DD956-9394-4564-89C0-06147685BF94}" presName="text_1" presStyleLbl="node1" presStyleIdx="0" presStyleCnt="3">
        <dgm:presLayoutVars>
          <dgm:bulletEnabled val="1"/>
        </dgm:presLayoutVars>
      </dgm:prSet>
      <dgm:spPr/>
      <dgm:t>
        <a:bodyPr/>
        <a:lstStyle/>
        <a:p>
          <a:endParaRPr lang="es-GT"/>
        </a:p>
      </dgm:t>
    </dgm:pt>
    <dgm:pt modelId="{1021AEF0-EDCF-4E0A-8BD1-03B048705FB8}" type="pres">
      <dgm:prSet presAssocID="{4D6DD956-9394-4564-89C0-06147685BF94}" presName="accent_1" presStyleCnt="0"/>
      <dgm:spPr/>
    </dgm:pt>
    <dgm:pt modelId="{1C89263A-46BA-498F-BEA6-AD352D7FAFB3}" type="pres">
      <dgm:prSet presAssocID="{4D6DD956-9394-4564-89C0-06147685BF94}" presName="accentRepeatNode" presStyleLbl="solidFgAcc1" presStyleIdx="0" presStyleCnt="3"/>
      <dgm:spPr/>
    </dgm:pt>
    <dgm:pt modelId="{FD4D074F-7DE4-4AB4-B840-C736F2B48209}" type="pres">
      <dgm:prSet presAssocID="{EE0077CF-1ED3-4E5D-A936-B05EE006FACB}" presName="text_2" presStyleLbl="node1" presStyleIdx="1" presStyleCnt="3">
        <dgm:presLayoutVars>
          <dgm:bulletEnabled val="1"/>
        </dgm:presLayoutVars>
      </dgm:prSet>
      <dgm:spPr/>
      <dgm:t>
        <a:bodyPr/>
        <a:lstStyle/>
        <a:p>
          <a:endParaRPr lang="es-GT"/>
        </a:p>
      </dgm:t>
    </dgm:pt>
    <dgm:pt modelId="{84E6332A-1E86-4FC4-8DB1-1A26A8EB2BEF}" type="pres">
      <dgm:prSet presAssocID="{EE0077CF-1ED3-4E5D-A936-B05EE006FACB}" presName="accent_2" presStyleCnt="0"/>
      <dgm:spPr/>
    </dgm:pt>
    <dgm:pt modelId="{251C9D8F-6891-429F-BABF-96B0CE9332AD}" type="pres">
      <dgm:prSet presAssocID="{EE0077CF-1ED3-4E5D-A936-B05EE006FACB}" presName="accentRepeatNode" presStyleLbl="solidFgAcc1" presStyleIdx="1" presStyleCnt="3"/>
      <dgm:spPr/>
    </dgm:pt>
    <dgm:pt modelId="{DC22032F-8A3E-4E45-9831-4E69B43ADD39}" type="pres">
      <dgm:prSet presAssocID="{8CCCC09B-CCEF-4D3E-856C-E900A9406F4E}" presName="text_3" presStyleLbl="node1" presStyleIdx="2" presStyleCnt="3">
        <dgm:presLayoutVars>
          <dgm:bulletEnabled val="1"/>
        </dgm:presLayoutVars>
      </dgm:prSet>
      <dgm:spPr/>
      <dgm:t>
        <a:bodyPr/>
        <a:lstStyle/>
        <a:p>
          <a:endParaRPr lang="es-GT"/>
        </a:p>
      </dgm:t>
    </dgm:pt>
    <dgm:pt modelId="{2CCDA08F-04E6-4FE0-A00D-459DE9AE6418}" type="pres">
      <dgm:prSet presAssocID="{8CCCC09B-CCEF-4D3E-856C-E900A9406F4E}" presName="accent_3" presStyleCnt="0"/>
      <dgm:spPr/>
    </dgm:pt>
    <dgm:pt modelId="{6A4AA93F-95A6-40B9-9E8B-9DD1EBC7AD20}" type="pres">
      <dgm:prSet presAssocID="{8CCCC09B-CCEF-4D3E-856C-E900A9406F4E}" presName="accentRepeatNode" presStyleLbl="solidFgAcc1" presStyleIdx="2" presStyleCnt="3"/>
      <dgm:spPr/>
    </dgm:pt>
  </dgm:ptLst>
  <dgm:cxnLst>
    <dgm:cxn modelId="{1D8BFDAD-012C-45F5-83FA-B0AB5D780CE7}" srcId="{8684F0CA-7896-4B05-ADBF-B1C4D4E58FA7}" destId="{EE0077CF-1ED3-4E5D-A936-B05EE006FACB}" srcOrd="1" destOrd="0" parTransId="{EA842C83-05E0-4049-A7AB-DCF4B2B184F9}" sibTransId="{11F50E01-272D-43B4-8D5A-5B06E2DC68DB}"/>
    <dgm:cxn modelId="{99AE15F0-44C7-4B46-8C9A-AB9EB166470D}" type="presOf" srcId="{0848B7DF-C1AD-40EE-91B7-CD094D4F95B8}" destId="{D2585E95-4361-4C05-B84B-32FB44B41232}" srcOrd="0" destOrd="0" presId="urn:microsoft.com/office/officeart/2008/layout/VerticalCurvedList"/>
    <dgm:cxn modelId="{23C0D04B-EB8D-4AD7-A50C-9854AD14CC3A}" srcId="{EE0077CF-1ED3-4E5D-A936-B05EE006FACB}" destId="{E98AC93E-D784-4BC3-B54F-EB6F24EC1B8B}" srcOrd="1" destOrd="0" parTransId="{EB124E37-BE68-4054-8E9B-CDA5C131B363}" sibTransId="{4C37DADF-109E-42FC-9D12-66322A88F7E5}"/>
    <dgm:cxn modelId="{E2B0C183-93DD-4F80-9AC7-1FF9751C5307}" type="presOf" srcId="{8CCCC09B-CCEF-4D3E-856C-E900A9406F4E}" destId="{DC22032F-8A3E-4E45-9831-4E69B43ADD39}" srcOrd="0" destOrd="0" presId="urn:microsoft.com/office/officeart/2008/layout/VerticalCurvedList"/>
    <dgm:cxn modelId="{F24900CC-52D7-41B8-B509-FB1925A30400}" type="presOf" srcId="{E15D1A06-95F2-4B7C-8AA4-63165F610821}" destId="{FD4D074F-7DE4-4AB4-B840-C736F2B48209}" srcOrd="0" destOrd="1" presId="urn:microsoft.com/office/officeart/2008/layout/VerticalCurvedList"/>
    <dgm:cxn modelId="{2871F103-2A6D-412D-B126-D4A7A6E03CC3}" type="presOf" srcId="{8684F0CA-7896-4B05-ADBF-B1C4D4E58FA7}" destId="{C2A3F463-3F23-4DF9-A1EF-A457FB0CF87A}" srcOrd="0" destOrd="0" presId="urn:microsoft.com/office/officeart/2008/layout/VerticalCurvedList"/>
    <dgm:cxn modelId="{BCA3236B-85AC-45DE-8A83-ABF386C03154}" type="presOf" srcId="{95C8DB0B-C97D-461D-A0DA-A42B5B1EE969}" destId="{423A9016-C923-4FCA-ABE5-DDDEAE453915}" srcOrd="0" destOrd="1" presId="urn:microsoft.com/office/officeart/2008/layout/VerticalCurvedList"/>
    <dgm:cxn modelId="{5286A1DF-E9B3-4F66-8853-62A6F7C2E72F}" type="presOf" srcId="{3BC85928-20EA-43BE-9DD8-957A50AD3BB8}" destId="{FD4D074F-7DE4-4AB4-B840-C736F2B48209}" srcOrd="0" destOrd="3" presId="urn:microsoft.com/office/officeart/2008/layout/VerticalCurvedList"/>
    <dgm:cxn modelId="{60A4597A-C2D3-4755-B549-D501D9150612}" srcId="{4D6DD956-9394-4564-89C0-06147685BF94}" destId="{95C8DB0B-C97D-461D-A0DA-A42B5B1EE969}" srcOrd="0" destOrd="0" parTransId="{820CD88D-76D9-43D9-BFDA-B4B7A667D01E}" sibTransId="{0848B7DF-C1AD-40EE-91B7-CD094D4F95B8}"/>
    <dgm:cxn modelId="{28015FF0-DD60-4304-A6D7-55F256CFE36E}" type="presOf" srcId="{22EF39DC-B190-42DF-88C6-5F897727B39C}" destId="{423A9016-C923-4FCA-ABE5-DDDEAE453915}" srcOrd="0" destOrd="2" presId="urn:microsoft.com/office/officeart/2008/layout/VerticalCurvedList"/>
    <dgm:cxn modelId="{3D1496DC-6A1C-426C-9D08-99A0FFF5C835}" srcId="{EE0077CF-1ED3-4E5D-A936-B05EE006FACB}" destId="{3BC85928-20EA-43BE-9DD8-957A50AD3BB8}" srcOrd="2" destOrd="0" parTransId="{5BA162D7-9E96-45AB-943E-51D8D62B8953}" sibTransId="{FD769020-BE27-4EC0-9E76-50CAEC666B46}"/>
    <dgm:cxn modelId="{25D1DC53-7AAC-45E1-8DF1-F4B562ECD7FE}" srcId="{4D6DD956-9394-4564-89C0-06147685BF94}" destId="{22EF39DC-B190-42DF-88C6-5F897727B39C}" srcOrd="1" destOrd="0" parTransId="{62080D75-3D83-4686-BAAE-788299264CFB}" sibTransId="{85CDF2F8-D7EF-4B0A-915B-C079657A6221}"/>
    <dgm:cxn modelId="{0D15BC2F-67A3-4E3C-B9C1-219FE2756EBE}" type="presOf" srcId="{EE0077CF-1ED3-4E5D-A936-B05EE006FACB}" destId="{FD4D074F-7DE4-4AB4-B840-C736F2B48209}" srcOrd="0" destOrd="0" presId="urn:microsoft.com/office/officeart/2008/layout/VerticalCurvedList"/>
    <dgm:cxn modelId="{D1847AA2-7C15-4BB4-B290-9744B16C0A2C}" srcId="{EE0077CF-1ED3-4E5D-A936-B05EE006FACB}" destId="{E15D1A06-95F2-4B7C-8AA4-63165F610821}" srcOrd="0" destOrd="0" parTransId="{4DDAE762-EE61-4A66-B0C0-098BF72775CE}" sibTransId="{D0DC5323-7E33-4228-AA18-1FD417987740}"/>
    <dgm:cxn modelId="{64CFE5B9-0766-4087-ACD4-615F4230F6FB}" srcId="{8684F0CA-7896-4B05-ADBF-B1C4D4E58FA7}" destId="{8CCCC09B-CCEF-4D3E-856C-E900A9406F4E}" srcOrd="2" destOrd="0" parTransId="{CD7D70DA-35D4-47C4-BC80-824A51018BA2}" sibTransId="{522B56AD-AC1E-4899-AFD0-68D99942DED4}"/>
    <dgm:cxn modelId="{FC49104C-81B0-4370-91F3-6199F4C2836B}" type="presOf" srcId="{8401A5C7-056C-4707-8CE1-DEE13944D1B6}" destId="{423A9016-C923-4FCA-ABE5-DDDEAE453915}" srcOrd="0" destOrd="3" presId="urn:microsoft.com/office/officeart/2008/layout/VerticalCurvedList"/>
    <dgm:cxn modelId="{E6D5C368-D15F-4F44-B003-76E9468A00F9}" srcId="{4D6DD956-9394-4564-89C0-06147685BF94}" destId="{8401A5C7-056C-4707-8CE1-DEE13944D1B6}" srcOrd="2" destOrd="0" parTransId="{75514A0F-E41C-4E99-8B8C-EE0A006699FA}" sibTransId="{98BF516F-6085-47E5-91D6-8E315EA8D5D5}"/>
    <dgm:cxn modelId="{9F2F5CA6-4E7B-4BD4-A816-F3FE6D13F1BF}" type="presOf" srcId="{4D6DD956-9394-4564-89C0-06147685BF94}" destId="{423A9016-C923-4FCA-ABE5-DDDEAE453915}" srcOrd="0" destOrd="0" presId="urn:microsoft.com/office/officeart/2008/layout/VerticalCurvedList"/>
    <dgm:cxn modelId="{651D7DAE-919D-41DD-A1E7-2E40540B66E6}" srcId="{8684F0CA-7896-4B05-ADBF-B1C4D4E58FA7}" destId="{4D6DD956-9394-4564-89C0-06147685BF94}" srcOrd="0" destOrd="0" parTransId="{FD05A40A-EC80-4057-B998-5CE060CA09C0}" sibTransId="{A3052C0F-B504-42FB-9C8E-77ABD02448E6}"/>
    <dgm:cxn modelId="{72CF1B3B-EA41-43D6-A081-E21FCF700C6A}" type="presOf" srcId="{E98AC93E-D784-4BC3-B54F-EB6F24EC1B8B}" destId="{FD4D074F-7DE4-4AB4-B840-C736F2B48209}" srcOrd="0" destOrd="2" presId="urn:microsoft.com/office/officeart/2008/layout/VerticalCurvedList"/>
    <dgm:cxn modelId="{4C865817-A212-42AC-A131-5FCC2ED94CC6}" type="presParOf" srcId="{C2A3F463-3F23-4DF9-A1EF-A457FB0CF87A}" destId="{5C5E68DD-DA9E-40C4-B2CD-D463AEB3EAE1}" srcOrd="0" destOrd="0" presId="urn:microsoft.com/office/officeart/2008/layout/VerticalCurvedList"/>
    <dgm:cxn modelId="{0AC02A74-A4B8-4AD3-BE8C-B7193EF0F0D6}" type="presParOf" srcId="{5C5E68DD-DA9E-40C4-B2CD-D463AEB3EAE1}" destId="{C1D17567-9886-4905-8798-2FEB92DE9206}" srcOrd="0" destOrd="0" presId="urn:microsoft.com/office/officeart/2008/layout/VerticalCurvedList"/>
    <dgm:cxn modelId="{9184CB8A-0197-41E2-987D-D702FB664553}" type="presParOf" srcId="{C1D17567-9886-4905-8798-2FEB92DE9206}" destId="{9017E211-F72E-4001-9A34-B2CD9554C250}" srcOrd="0" destOrd="0" presId="urn:microsoft.com/office/officeart/2008/layout/VerticalCurvedList"/>
    <dgm:cxn modelId="{7110CE75-EE98-4CD6-B8B5-6A18B3B0DFCD}" type="presParOf" srcId="{C1D17567-9886-4905-8798-2FEB92DE9206}" destId="{D2585E95-4361-4C05-B84B-32FB44B41232}" srcOrd="1" destOrd="0" presId="urn:microsoft.com/office/officeart/2008/layout/VerticalCurvedList"/>
    <dgm:cxn modelId="{F1E9BE28-195B-445B-8259-E727C6AF47D6}" type="presParOf" srcId="{C1D17567-9886-4905-8798-2FEB92DE9206}" destId="{A3B2CEDF-D879-4BE8-9FA7-06EE9FD51E25}" srcOrd="2" destOrd="0" presId="urn:microsoft.com/office/officeart/2008/layout/VerticalCurvedList"/>
    <dgm:cxn modelId="{42342C3A-0557-43DA-AE19-9FCFD2BA3B59}" type="presParOf" srcId="{C1D17567-9886-4905-8798-2FEB92DE9206}" destId="{1BAEE684-1441-4FCA-BA17-C8D5E694E389}" srcOrd="3" destOrd="0" presId="urn:microsoft.com/office/officeart/2008/layout/VerticalCurvedList"/>
    <dgm:cxn modelId="{8DC9614B-751B-43BF-8DBF-9BC247F127CD}" type="presParOf" srcId="{5C5E68DD-DA9E-40C4-B2CD-D463AEB3EAE1}" destId="{423A9016-C923-4FCA-ABE5-DDDEAE453915}" srcOrd="1" destOrd="0" presId="urn:microsoft.com/office/officeart/2008/layout/VerticalCurvedList"/>
    <dgm:cxn modelId="{71DA705E-D351-4224-BC28-1D807E0F66A9}" type="presParOf" srcId="{5C5E68DD-DA9E-40C4-B2CD-D463AEB3EAE1}" destId="{1021AEF0-EDCF-4E0A-8BD1-03B048705FB8}" srcOrd="2" destOrd="0" presId="urn:microsoft.com/office/officeart/2008/layout/VerticalCurvedList"/>
    <dgm:cxn modelId="{892C9630-B3B0-480C-A385-F5660774A125}" type="presParOf" srcId="{1021AEF0-EDCF-4E0A-8BD1-03B048705FB8}" destId="{1C89263A-46BA-498F-BEA6-AD352D7FAFB3}" srcOrd="0" destOrd="0" presId="urn:microsoft.com/office/officeart/2008/layout/VerticalCurvedList"/>
    <dgm:cxn modelId="{942243CF-FCB0-454C-9F14-F79E6C6A5643}" type="presParOf" srcId="{5C5E68DD-DA9E-40C4-B2CD-D463AEB3EAE1}" destId="{FD4D074F-7DE4-4AB4-B840-C736F2B48209}" srcOrd="3" destOrd="0" presId="urn:microsoft.com/office/officeart/2008/layout/VerticalCurvedList"/>
    <dgm:cxn modelId="{B12833C3-5BAA-475A-9A57-6596168D8A06}" type="presParOf" srcId="{5C5E68DD-DA9E-40C4-B2CD-D463AEB3EAE1}" destId="{84E6332A-1E86-4FC4-8DB1-1A26A8EB2BEF}" srcOrd="4" destOrd="0" presId="urn:microsoft.com/office/officeart/2008/layout/VerticalCurvedList"/>
    <dgm:cxn modelId="{6B908608-C5C8-42A3-8BE5-6CB2D3FEEE7B}" type="presParOf" srcId="{84E6332A-1E86-4FC4-8DB1-1A26A8EB2BEF}" destId="{251C9D8F-6891-429F-BABF-96B0CE9332AD}" srcOrd="0" destOrd="0" presId="urn:microsoft.com/office/officeart/2008/layout/VerticalCurvedList"/>
    <dgm:cxn modelId="{19168AE6-0955-4DCD-9500-C64F36ECE9F8}" type="presParOf" srcId="{5C5E68DD-DA9E-40C4-B2CD-D463AEB3EAE1}" destId="{DC22032F-8A3E-4E45-9831-4E69B43ADD39}" srcOrd="5" destOrd="0" presId="urn:microsoft.com/office/officeart/2008/layout/VerticalCurvedList"/>
    <dgm:cxn modelId="{E170F16B-90BD-4FDD-A575-28261CE9638A}" type="presParOf" srcId="{5C5E68DD-DA9E-40C4-B2CD-D463AEB3EAE1}" destId="{2CCDA08F-04E6-4FE0-A00D-459DE9AE6418}" srcOrd="6" destOrd="0" presId="urn:microsoft.com/office/officeart/2008/layout/VerticalCurvedList"/>
    <dgm:cxn modelId="{8D86BDBE-57F5-4214-A69F-A49FEE5B041C}" type="presParOf" srcId="{2CCDA08F-04E6-4FE0-A00D-459DE9AE6418}" destId="{6A4AA93F-95A6-40B9-9E8B-9DD1EBC7AD2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9E3CD-6F1B-4C50-B8A2-549B956131D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GT"/>
        </a:p>
      </dgm:t>
    </dgm:pt>
    <dgm:pt modelId="{ADEE859E-B705-41C0-89F9-E8186F70A124}">
      <dgm:prSet phldrT="[Texto]"/>
      <dgm:spPr/>
      <dgm:t>
        <a:bodyPr/>
        <a:lstStyle/>
        <a:p>
          <a:r>
            <a:rPr lang="es-GT" dirty="0" smtClean="0"/>
            <a:t>Realizar respaldos de los datos almacenados.</a:t>
          </a:r>
          <a:endParaRPr lang="es-GT" dirty="0"/>
        </a:p>
      </dgm:t>
    </dgm:pt>
    <dgm:pt modelId="{BD0BFB48-5AF6-4728-8363-99D4BCA10D4D}" type="parTrans" cxnId="{E54D4D90-9591-4928-9899-864C1743DABE}">
      <dgm:prSet/>
      <dgm:spPr/>
      <dgm:t>
        <a:bodyPr/>
        <a:lstStyle/>
        <a:p>
          <a:endParaRPr lang="es-GT"/>
        </a:p>
      </dgm:t>
    </dgm:pt>
    <dgm:pt modelId="{4A371FCD-A01A-49C5-A2F0-56B30EDB65A1}" type="sibTrans" cxnId="{E54D4D90-9591-4928-9899-864C1743DABE}">
      <dgm:prSet/>
      <dgm:spPr/>
      <dgm:t>
        <a:bodyPr/>
        <a:lstStyle/>
        <a:p>
          <a:endParaRPr lang="es-GT"/>
        </a:p>
      </dgm:t>
    </dgm:pt>
    <dgm:pt modelId="{C3D64DC5-E06C-4A04-B84D-B94AB6B39123}">
      <dgm:prSet phldrT="[Texto]" phldr="1"/>
      <dgm:spPr/>
      <dgm:t>
        <a:bodyPr/>
        <a:lstStyle/>
        <a:p>
          <a:endParaRPr lang="es-GT" dirty="0"/>
        </a:p>
      </dgm:t>
    </dgm:pt>
    <dgm:pt modelId="{EB4BEA88-B9BA-491C-88EE-4BE57C8D5751}" type="parTrans" cxnId="{3773F14D-41F9-40AD-809B-057ED059E32A}">
      <dgm:prSet/>
      <dgm:spPr/>
      <dgm:t>
        <a:bodyPr/>
        <a:lstStyle/>
        <a:p>
          <a:endParaRPr lang="es-GT"/>
        </a:p>
      </dgm:t>
    </dgm:pt>
    <dgm:pt modelId="{6C3B5A25-6C59-41FB-90C2-FBD70BD1EBD5}" type="sibTrans" cxnId="{3773F14D-41F9-40AD-809B-057ED059E32A}">
      <dgm:prSet/>
      <dgm:spPr/>
      <dgm:t>
        <a:bodyPr/>
        <a:lstStyle/>
        <a:p>
          <a:endParaRPr lang="es-GT"/>
        </a:p>
      </dgm:t>
    </dgm:pt>
    <dgm:pt modelId="{26A4CBD9-8A87-4DC1-9E46-B01574E3F663}">
      <dgm:prSet phldrT="[Texto]" phldr="1"/>
      <dgm:spPr/>
      <dgm:t>
        <a:bodyPr/>
        <a:lstStyle/>
        <a:p>
          <a:endParaRPr lang="es-GT" dirty="0"/>
        </a:p>
      </dgm:t>
    </dgm:pt>
    <dgm:pt modelId="{19A90CF4-E83A-4259-9F81-08CDE1D26360}" type="parTrans" cxnId="{28FAF482-5754-4432-B252-A931C6FE1E12}">
      <dgm:prSet/>
      <dgm:spPr/>
      <dgm:t>
        <a:bodyPr/>
        <a:lstStyle/>
        <a:p>
          <a:endParaRPr lang="es-GT"/>
        </a:p>
      </dgm:t>
    </dgm:pt>
    <dgm:pt modelId="{85ACC568-AB1C-44AA-8043-4DCE178574C3}" type="sibTrans" cxnId="{28FAF482-5754-4432-B252-A931C6FE1E12}">
      <dgm:prSet/>
      <dgm:spPr/>
      <dgm:t>
        <a:bodyPr/>
        <a:lstStyle/>
        <a:p>
          <a:endParaRPr lang="es-GT"/>
        </a:p>
      </dgm:t>
    </dgm:pt>
    <dgm:pt modelId="{AFC8ABA5-41F3-4E7F-B621-59D0442D917C}">
      <dgm:prSet phldrT="[Texto]"/>
      <dgm:spPr/>
      <dgm:t>
        <a:bodyPr/>
        <a:lstStyle/>
        <a:p>
          <a:r>
            <a:rPr lang="es-GT" dirty="0" smtClean="0"/>
            <a:t>Desfragmentar los discos duros</a:t>
          </a:r>
          <a:endParaRPr lang="es-GT" dirty="0"/>
        </a:p>
      </dgm:t>
    </dgm:pt>
    <dgm:pt modelId="{81044FBF-CAA3-4692-AA12-1D5F83FE0D91}" type="parTrans" cxnId="{C2B63B1E-2117-4002-97E0-16B3E3B12A9C}">
      <dgm:prSet/>
      <dgm:spPr/>
      <dgm:t>
        <a:bodyPr/>
        <a:lstStyle/>
        <a:p>
          <a:endParaRPr lang="es-GT"/>
        </a:p>
      </dgm:t>
    </dgm:pt>
    <dgm:pt modelId="{BF92FC44-24A6-46C5-86B3-995354384A08}" type="sibTrans" cxnId="{C2B63B1E-2117-4002-97E0-16B3E3B12A9C}">
      <dgm:prSet/>
      <dgm:spPr/>
      <dgm:t>
        <a:bodyPr/>
        <a:lstStyle/>
        <a:p>
          <a:endParaRPr lang="es-GT"/>
        </a:p>
      </dgm:t>
    </dgm:pt>
    <dgm:pt modelId="{4D7BCF47-9496-46BE-8F2D-9CC1F814A5D6}">
      <dgm:prSet phldrT="[Texto]"/>
      <dgm:spPr/>
      <dgm:t>
        <a:bodyPr/>
        <a:lstStyle/>
        <a:p>
          <a:r>
            <a:rPr lang="es-GT" dirty="0" smtClean="0"/>
            <a:t>Limpiar nuestros datos de navegación cada cierto tiempo.</a:t>
          </a:r>
          <a:endParaRPr lang="es-GT" dirty="0"/>
        </a:p>
      </dgm:t>
    </dgm:pt>
    <dgm:pt modelId="{85CC0E3D-3521-49A6-9812-9FD0FD916DBA}" type="parTrans" cxnId="{A0949104-528D-4614-9EC0-36D03205D457}">
      <dgm:prSet/>
      <dgm:spPr/>
      <dgm:t>
        <a:bodyPr/>
        <a:lstStyle/>
        <a:p>
          <a:endParaRPr lang="es-GT"/>
        </a:p>
      </dgm:t>
    </dgm:pt>
    <dgm:pt modelId="{C95A6F31-D050-4EAA-BB96-E8BD9C56B092}" type="sibTrans" cxnId="{A0949104-528D-4614-9EC0-36D03205D457}">
      <dgm:prSet/>
      <dgm:spPr/>
      <dgm:t>
        <a:bodyPr/>
        <a:lstStyle/>
        <a:p>
          <a:endParaRPr lang="es-GT"/>
        </a:p>
      </dgm:t>
    </dgm:pt>
    <dgm:pt modelId="{0A331CBF-D6B5-4C38-B985-9B70600BDEEB}">
      <dgm:prSet phldrT="[Texto]" phldr="1"/>
      <dgm:spPr/>
      <dgm:t>
        <a:bodyPr/>
        <a:lstStyle/>
        <a:p>
          <a:endParaRPr lang="es-GT" dirty="0"/>
        </a:p>
      </dgm:t>
    </dgm:pt>
    <dgm:pt modelId="{5D6F97CF-B08D-42C4-9A10-D2DD49231310}" type="parTrans" cxnId="{3A1F5953-583F-4A13-8026-5DC169CF276D}">
      <dgm:prSet/>
      <dgm:spPr/>
      <dgm:t>
        <a:bodyPr/>
        <a:lstStyle/>
        <a:p>
          <a:endParaRPr lang="es-GT"/>
        </a:p>
      </dgm:t>
    </dgm:pt>
    <dgm:pt modelId="{4E4C3CB9-9911-4CBC-A017-A41022CD459F}" type="sibTrans" cxnId="{3A1F5953-583F-4A13-8026-5DC169CF276D}">
      <dgm:prSet/>
      <dgm:spPr/>
      <dgm:t>
        <a:bodyPr/>
        <a:lstStyle/>
        <a:p>
          <a:endParaRPr lang="es-GT"/>
        </a:p>
      </dgm:t>
    </dgm:pt>
    <dgm:pt modelId="{2ECDAA1C-215C-4668-BB47-C0A806455BF5}" type="pres">
      <dgm:prSet presAssocID="{F3C9E3CD-6F1B-4C50-B8A2-549B956131D3}" presName="diagram" presStyleCnt="0">
        <dgm:presLayoutVars>
          <dgm:dir/>
          <dgm:resizeHandles val="exact"/>
        </dgm:presLayoutVars>
      </dgm:prSet>
      <dgm:spPr/>
    </dgm:pt>
    <dgm:pt modelId="{797A59C8-7723-431A-B403-00B963F5AC92}" type="pres">
      <dgm:prSet presAssocID="{ADEE859E-B705-41C0-89F9-E8186F70A124}" presName="node" presStyleLbl="node1" presStyleIdx="0" presStyleCnt="3">
        <dgm:presLayoutVars>
          <dgm:bulletEnabled val="1"/>
        </dgm:presLayoutVars>
      </dgm:prSet>
      <dgm:spPr/>
      <dgm:t>
        <a:bodyPr/>
        <a:lstStyle/>
        <a:p>
          <a:endParaRPr lang="es-GT"/>
        </a:p>
      </dgm:t>
    </dgm:pt>
    <dgm:pt modelId="{E7C9F61D-BE6B-4ED7-9AF7-F1099D4C9D66}" type="pres">
      <dgm:prSet presAssocID="{4A371FCD-A01A-49C5-A2F0-56B30EDB65A1}" presName="sibTrans" presStyleCnt="0"/>
      <dgm:spPr/>
    </dgm:pt>
    <dgm:pt modelId="{8EC54406-3814-43CB-BCF2-0B6D3ACD4F0B}" type="pres">
      <dgm:prSet presAssocID="{26A4CBD9-8A87-4DC1-9E46-B01574E3F663}" presName="node" presStyleLbl="node1" presStyleIdx="1" presStyleCnt="3">
        <dgm:presLayoutVars>
          <dgm:bulletEnabled val="1"/>
        </dgm:presLayoutVars>
      </dgm:prSet>
      <dgm:spPr/>
      <dgm:t>
        <a:bodyPr/>
        <a:lstStyle/>
        <a:p>
          <a:endParaRPr lang="es-GT"/>
        </a:p>
      </dgm:t>
    </dgm:pt>
    <dgm:pt modelId="{939DC881-6B33-49CD-8846-F2D3B0873323}" type="pres">
      <dgm:prSet presAssocID="{85ACC568-AB1C-44AA-8043-4DCE178574C3}" presName="sibTrans" presStyleCnt="0"/>
      <dgm:spPr/>
    </dgm:pt>
    <dgm:pt modelId="{977D68BB-EFF7-4A70-99F7-19A61939F138}" type="pres">
      <dgm:prSet presAssocID="{4D7BCF47-9496-46BE-8F2D-9CC1F814A5D6}" presName="node" presStyleLbl="node1" presStyleIdx="2" presStyleCnt="3">
        <dgm:presLayoutVars>
          <dgm:bulletEnabled val="1"/>
        </dgm:presLayoutVars>
      </dgm:prSet>
      <dgm:spPr/>
      <dgm:t>
        <a:bodyPr/>
        <a:lstStyle/>
        <a:p>
          <a:endParaRPr lang="es-GT"/>
        </a:p>
      </dgm:t>
    </dgm:pt>
  </dgm:ptLst>
  <dgm:cxnLst>
    <dgm:cxn modelId="{1CDEC849-7C40-4973-A14F-97BB9D19173E}" type="presOf" srcId="{F3C9E3CD-6F1B-4C50-B8A2-549B956131D3}" destId="{2ECDAA1C-215C-4668-BB47-C0A806455BF5}" srcOrd="0" destOrd="0" presId="urn:microsoft.com/office/officeart/2005/8/layout/default"/>
    <dgm:cxn modelId="{B86F294B-C614-40B6-877D-948A335DEFCF}" type="presOf" srcId="{0A331CBF-D6B5-4C38-B985-9B70600BDEEB}" destId="{977D68BB-EFF7-4A70-99F7-19A61939F138}" srcOrd="0" destOrd="1" presId="urn:microsoft.com/office/officeart/2005/8/layout/default"/>
    <dgm:cxn modelId="{D8255C60-9461-48AC-B3AD-FA37C1AE1ABC}" type="presOf" srcId="{AFC8ABA5-41F3-4E7F-B621-59D0442D917C}" destId="{8EC54406-3814-43CB-BCF2-0B6D3ACD4F0B}" srcOrd="0" destOrd="1" presId="urn:microsoft.com/office/officeart/2005/8/layout/default"/>
    <dgm:cxn modelId="{28FAF482-5754-4432-B252-A931C6FE1E12}" srcId="{F3C9E3CD-6F1B-4C50-B8A2-549B956131D3}" destId="{26A4CBD9-8A87-4DC1-9E46-B01574E3F663}" srcOrd="1" destOrd="0" parTransId="{19A90CF4-E83A-4259-9F81-08CDE1D26360}" sibTransId="{85ACC568-AB1C-44AA-8043-4DCE178574C3}"/>
    <dgm:cxn modelId="{E54D4D90-9591-4928-9899-864C1743DABE}" srcId="{F3C9E3CD-6F1B-4C50-B8A2-549B956131D3}" destId="{ADEE859E-B705-41C0-89F9-E8186F70A124}" srcOrd="0" destOrd="0" parTransId="{BD0BFB48-5AF6-4728-8363-99D4BCA10D4D}" sibTransId="{4A371FCD-A01A-49C5-A2F0-56B30EDB65A1}"/>
    <dgm:cxn modelId="{17756660-C058-4138-A0B8-283CB4856744}" type="presOf" srcId="{ADEE859E-B705-41C0-89F9-E8186F70A124}" destId="{797A59C8-7723-431A-B403-00B963F5AC92}" srcOrd="0" destOrd="0" presId="urn:microsoft.com/office/officeart/2005/8/layout/default"/>
    <dgm:cxn modelId="{34AD56D7-4F8F-45E8-A4AD-750389F6C0F1}" type="presOf" srcId="{4D7BCF47-9496-46BE-8F2D-9CC1F814A5D6}" destId="{977D68BB-EFF7-4A70-99F7-19A61939F138}" srcOrd="0" destOrd="0" presId="urn:microsoft.com/office/officeart/2005/8/layout/default"/>
    <dgm:cxn modelId="{85B8E9E2-9EBC-471D-9671-13EB67C7FED3}" type="presOf" srcId="{C3D64DC5-E06C-4A04-B84D-B94AB6B39123}" destId="{797A59C8-7723-431A-B403-00B963F5AC92}" srcOrd="0" destOrd="1" presId="urn:microsoft.com/office/officeart/2005/8/layout/default"/>
    <dgm:cxn modelId="{3773F14D-41F9-40AD-809B-057ED059E32A}" srcId="{ADEE859E-B705-41C0-89F9-E8186F70A124}" destId="{C3D64DC5-E06C-4A04-B84D-B94AB6B39123}" srcOrd="0" destOrd="0" parTransId="{EB4BEA88-B9BA-491C-88EE-4BE57C8D5751}" sibTransId="{6C3B5A25-6C59-41FB-90C2-FBD70BD1EBD5}"/>
    <dgm:cxn modelId="{3A1F5953-583F-4A13-8026-5DC169CF276D}" srcId="{4D7BCF47-9496-46BE-8F2D-9CC1F814A5D6}" destId="{0A331CBF-D6B5-4C38-B985-9B70600BDEEB}" srcOrd="0" destOrd="0" parTransId="{5D6F97CF-B08D-42C4-9A10-D2DD49231310}" sibTransId="{4E4C3CB9-9911-4CBC-A017-A41022CD459F}"/>
    <dgm:cxn modelId="{A6AB1DA5-38AE-4D0B-8D5A-95770BB35633}" type="presOf" srcId="{26A4CBD9-8A87-4DC1-9E46-B01574E3F663}" destId="{8EC54406-3814-43CB-BCF2-0B6D3ACD4F0B}" srcOrd="0" destOrd="0" presId="urn:microsoft.com/office/officeart/2005/8/layout/default"/>
    <dgm:cxn modelId="{A0949104-528D-4614-9EC0-36D03205D457}" srcId="{F3C9E3CD-6F1B-4C50-B8A2-549B956131D3}" destId="{4D7BCF47-9496-46BE-8F2D-9CC1F814A5D6}" srcOrd="2" destOrd="0" parTransId="{85CC0E3D-3521-49A6-9812-9FD0FD916DBA}" sibTransId="{C95A6F31-D050-4EAA-BB96-E8BD9C56B092}"/>
    <dgm:cxn modelId="{C2B63B1E-2117-4002-97E0-16B3E3B12A9C}" srcId="{26A4CBD9-8A87-4DC1-9E46-B01574E3F663}" destId="{AFC8ABA5-41F3-4E7F-B621-59D0442D917C}" srcOrd="0" destOrd="0" parTransId="{81044FBF-CAA3-4692-AA12-1D5F83FE0D91}" sibTransId="{BF92FC44-24A6-46C5-86B3-995354384A08}"/>
    <dgm:cxn modelId="{24D38225-DCD8-4D6F-B941-AB16B0BDD193}" type="presParOf" srcId="{2ECDAA1C-215C-4668-BB47-C0A806455BF5}" destId="{797A59C8-7723-431A-B403-00B963F5AC92}" srcOrd="0" destOrd="0" presId="urn:microsoft.com/office/officeart/2005/8/layout/default"/>
    <dgm:cxn modelId="{BA53FA14-6655-4B16-B451-5779F0913727}" type="presParOf" srcId="{2ECDAA1C-215C-4668-BB47-C0A806455BF5}" destId="{E7C9F61D-BE6B-4ED7-9AF7-F1099D4C9D66}" srcOrd="1" destOrd="0" presId="urn:microsoft.com/office/officeart/2005/8/layout/default"/>
    <dgm:cxn modelId="{F910E6C8-26CF-4350-8331-E88336B3C0D7}" type="presParOf" srcId="{2ECDAA1C-215C-4668-BB47-C0A806455BF5}" destId="{8EC54406-3814-43CB-BCF2-0B6D3ACD4F0B}" srcOrd="2" destOrd="0" presId="urn:microsoft.com/office/officeart/2005/8/layout/default"/>
    <dgm:cxn modelId="{87412171-B9B9-4F56-8AF2-A3D71408E099}" type="presParOf" srcId="{2ECDAA1C-215C-4668-BB47-C0A806455BF5}" destId="{939DC881-6B33-49CD-8846-F2D3B0873323}" srcOrd="3" destOrd="0" presId="urn:microsoft.com/office/officeart/2005/8/layout/default"/>
    <dgm:cxn modelId="{F2EA7AD1-F487-4EF0-8023-034F6CB9E0C4}" type="presParOf" srcId="{2ECDAA1C-215C-4668-BB47-C0A806455BF5}" destId="{977D68BB-EFF7-4A70-99F7-19A61939F13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6E8EB0-BA38-4E44-BF3B-F9FA72AF381D}"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s-GT"/>
        </a:p>
      </dgm:t>
    </dgm:pt>
    <dgm:pt modelId="{9AD08EE2-1151-4494-B9DC-1792EB9DB98E}">
      <dgm:prSet phldrT="[Texto]"/>
      <dgm:spPr/>
      <dgm:t>
        <a:bodyPr/>
        <a:lstStyle/>
        <a:p>
          <a:r>
            <a:rPr lang="es-GT" dirty="0" smtClean="0"/>
            <a:t> Mantenimiento correctivo NO PLANEADO:</a:t>
          </a:r>
        </a:p>
        <a:p>
          <a:endParaRPr lang="es-GT" dirty="0" smtClean="0"/>
        </a:p>
        <a:p>
          <a:r>
            <a:rPr lang="es-GT" dirty="0" smtClean="0"/>
            <a:t>En este tipo de mantenimiento es cuando se corrige la falla que presenta nuestra computadora, pero como su nombre lo indica este es no planeado, quiere decir que la falla aparece cuando no se espera, a veces ni origen sabemos de esta falla presentada.</a:t>
          </a:r>
        </a:p>
        <a:p>
          <a:endParaRPr lang="es-GT" dirty="0"/>
        </a:p>
      </dgm:t>
    </dgm:pt>
    <dgm:pt modelId="{D3ADCF9E-256E-4EC7-ABD5-448973111B98}" type="parTrans" cxnId="{1C92FA2F-6F8E-4F55-8EE8-C3B67CD41E26}">
      <dgm:prSet/>
      <dgm:spPr/>
      <dgm:t>
        <a:bodyPr/>
        <a:lstStyle/>
        <a:p>
          <a:endParaRPr lang="es-GT"/>
        </a:p>
      </dgm:t>
    </dgm:pt>
    <dgm:pt modelId="{3E8689B1-9757-419A-A73F-5DAAABCE13DB}" type="sibTrans" cxnId="{1C92FA2F-6F8E-4F55-8EE8-C3B67CD41E26}">
      <dgm:prSet/>
      <dgm:spPr/>
      <dgm:t>
        <a:bodyPr/>
        <a:lstStyle/>
        <a:p>
          <a:endParaRPr lang="es-GT"/>
        </a:p>
      </dgm:t>
    </dgm:pt>
    <dgm:pt modelId="{02BAB0FD-E831-44EA-AFD0-157D3FCE3645}">
      <dgm:prSet phldrT="[Texto]" phldr="1"/>
      <dgm:spPr/>
      <dgm:t>
        <a:bodyPr/>
        <a:lstStyle/>
        <a:p>
          <a:endParaRPr lang="es-GT"/>
        </a:p>
      </dgm:t>
    </dgm:pt>
    <dgm:pt modelId="{AF512A53-E843-49CF-886B-97D11F29996E}" type="parTrans" cxnId="{8D0245BD-83B5-4297-94C0-0EBBD6569956}">
      <dgm:prSet/>
      <dgm:spPr/>
      <dgm:t>
        <a:bodyPr/>
        <a:lstStyle/>
        <a:p>
          <a:endParaRPr lang="es-GT"/>
        </a:p>
      </dgm:t>
    </dgm:pt>
    <dgm:pt modelId="{97320E9A-E725-408E-900B-BB5D0D557047}" type="sibTrans" cxnId="{8D0245BD-83B5-4297-94C0-0EBBD6569956}">
      <dgm:prSet/>
      <dgm:spPr/>
      <dgm:t>
        <a:bodyPr/>
        <a:lstStyle/>
        <a:p>
          <a:endParaRPr lang="es-GT"/>
        </a:p>
      </dgm:t>
    </dgm:pt>
    <dgm:pt modelId="{135FE987-A25A-4207-A44A-4F6596E4C08C}">
      <dgm:prSet phldrT="[Texto]" phldr="1"/>
      <dgm:spPr/>
      <dgm:t>
        <a:bodyPr/>
        <a:lstStyle/>
        <a:p>
          <a:endParaRPr lang="es-GT"/>
        </a:p>
      </dgm:t>
    </dgm:pt>
    <dgm:pt modelId="{1583CAF0-9909-4057-981C-F728AE39AEC9}" type="parTrans" cxnId="{62664D75-1E5F-43BF-A1EA-077CC760A49A}">
      <dgm:prSet/>
      <dgm:spPr/>
      <dgm:t>
        <a:bodyPr/>
        <a:lstStyle/>
        <a:p>
          <a:endParaRPr lang="es-GT"/>
        </a:p>
      </dgm:t>
    </dgm:pt>
    <dgm:pt modelId="{E2264490-5B1C-4701-9971-2FB54690699F}" type="sibTrans" cxnId="{62664D75-1E5F-43BF-A1EA-077CC760A49A}">
      <dgm:prSet/>
      <dgm:spPr/>
      <dgm:t>
        <a:bodyPr/>
        <a:lstStyle/>
        <a:p>
          <a:endParaRPr lang="es-GT"/>
        </a:p>
      </dgm:t>
    </dgm:pt>
    <dgm:pt modelId="{F54043FC-7B3B-4557-AE61-1E2262258CB4}">
      <dgm:prSet phldrT="[Texto]"/>
      <dgm:spPr/>
      <dgm:t>
        <a:bodyPr/>
        <a:lstStyle/>
        <a:p>
          <a:r>
            <a:rPr lang="es-GT" dirty="0" smtClean="0"/>
            <a:t>Mantenimiento Correctivo PROGRAMADO:</a:t>
          </a:r>
        </a:p>
        <a:p>
          <a:endParaRPr lang="es-GT" dirty="0" smtClean="0"/>
        </a:p>
        <a:p>
          <a:r>
            <a:rPr lang="es-GT" dirty="0" smtClean="0"/>
            <a:t>Este tipo de mantenimiento se corrigen fallas pero con hechos ciertos, en este mantenimiento no es necesario realizarlo en el mismo momento que presenta el problema, puedes resolver el conflicto y si no es urgente lo dejas para después y la computadora está bien, pero con esa pequeña falla.</a:t>
          </a:r>
          <a:endParaRPr lang="es-GT" dirty="0"/>
        </a:p>
      </dgm:t>
    </dgm:pt>
    <dgm:pt modelId="{ED56BFC6-B76D-4642-964C-0E7D3A77DF9B}" type="parTrans" cxnId="{0036406B-433C-4923-989D-EE9C1B85DAD2}">
      <dgm:prSet/>
      <dgm:spPr/>
      <dgm:t>
        <a:bodyPr/>
        <a:lstStyle/>
        <a:p>
          <a:endParaRPr lang="es-GT"/>
        </a:p>
      </dgm:t>
    </dgm:pt>
    <dgm:pt modelId="{866C26D0-EC7F-4075-8322-F101CE8ABC43}" type="sibTrans" cxnId="{0036406B-433C-4923-989D-EE9C1B85DAD2}">
      <dgm:prSet/>
      <dgm:spPr/>
      <dgm:t>
        <a:bodyPr/>
        <a:lstStyle/>
        <a:p>
          <a:endParaRPr lang="es-GT"/>
        </a:p>
      </dgm:t>
    </dgm:pt>
    <dgm:pt modelId="{F0267CBD-BC18-443A-870D-07448980833F}">
      <dgm:prSet phldrT="[Texto]" phldr="1"/>
      <dgm:spPr/>
      <dgm:t>
        <a:bodyPr/>
        <a:lstStyle/>
        <a:p>
          <a:endParaRPr lang="es-GT"/>
        </a:p>
      </dgm:t>
    </dgm:pt>
    <dgm:pt modelId="{23205B44-6E3A-4D8A-AC83-82F4847F22A9}" type="parTrans" cxnId="{CEA4860F-4FE1-4E1E-A874-CCF9E065D139}">
      <dgm:prSet/>
      <dgm:spPr/>
      <dgm:t>
        <a:bodyPr/>
        <a:lstStyle/>
        <a:p>
          <a:endParaRPr lang="es-GT"/>
        </a:p>
      </dgm:t>
    </dgm:pt>
    <dgm:pt modelId="{1469D52F-6B01-4310-A984-9ED89B6F0061}" type="sibTrans" cxnId="{CEA4860F-4FE1-4E1E-A874-CCF9E065D139}">
      <dgm:prSet/>
      <dgm:spPr/>
      <dgm:t>
        <a:bodyPr/>
        <a:lstStyle/>
        <a:p>
          <a:endParaRPr lang="es-GT"/>
        </a:p>
      </dgm:t>
    </dgm:pt>
    <dgm:pt modelId="{01E3A138-C9A7-40B2-ADD9-8A5E3E452CB9}">
      <dgm:prSet phldrT="[Texto]" phldr="1"/>
      <dgm:spPr/>
      <dgm:t>
        <a:bodyPr/>
        <a:lstStyle/>
        <a:p>
          <a:endParaRPr lang="es-GT"/>
        </a:p>
      </dgm:t>
    </dgm:pt>
    <dgm:pt modelId="{561CB624-497B-4DAB-9A29-9EDBB4D12661}" type="parTrans" cxnId="{6A2CB02A-131A-45EB-A380-43BB6CBC9E28}">
      <dgm:prSet/>
      <dgm:spPr/>
      <dgm:t>
        <a:bodyPr/>
        <a:lstStyle/>
        <a:p>
          <a:endParaRPr lang="es-GT"/>
        </a:p>
      </dgm:t>
    </dgm:pt>
    <dgm:pt modelId="{43BADBE1-0B89-46A5-BB90-4EA53B0621AF}" type="sibTrans" cxnId="{6A2CB02A-131A-45EB-A380-43BB6CBC9E28}">
      <dgm:prSet/>
      <dgm:spPr/>
      <dgm:t>
        <a:bodyPr/>
        <a:lstStyle/>
        <a:p>
          <a:endParaRPr lang="es-GT"/>
        </a:p>
      </dgm:t>
    </dgm:pt>
    <dgm:pt modelId="{092F4058-5211-4375-8E3C-5F62B8F567B7}">
      <dgm:prSet phldrT="[Texto]"/>
      <dgm:spPr/>
      <dgm:t>
        <a:bodyPr/>
        <a:lstStyle/>
        <a:p>
          <a:r>
            <a:rPr lang="es-GT" dirty="0" smtClean="0"/>
            <a:t>Mantenimiento Correctivo de EMERGENCIA:</a:t>
          </a:r>
        </a:p>
        <a:p>
          <a:endParaRPr lang="es-GT" dirty="0" smtClean="0"/>
        </a:p>
        <a:p>
          <a:r>
            <a:rPr lang="es-GT" dirty="0" smtClean="0"/>
            <a:t>En este tercer tipo de mantenimiento se corrigen fallas con hechos ciertos, pero este tipo actúa mas rápidamente que los demás porque es de emergencia, y lo hace rápido porque la falla lo requiere si no puede que el problema se haga mas grande más complicado y puede que se mucho más tardado.</a:t>
          </a:r>
          <a:endParaRPr lang="es-GT" dirty="0"/>
        </a:p>
      </dgm:t>
    </dgm:pt>
    <dgm:pt modelId="{CF965058-D9EA-434D-8009-583BAD62C940}" type="parTrans" cxnId="{8B2B29B7-05CE-438C-A512-3B95557B433E}">
      <dgm:prSet/>
      <dgm:spPr/>
      <dgm:t>
        <a:bodyPr/>
        <a:lstStyle/>
        <a:p>
          <a:endParaRPr lang="es-GT"/>
        </a:p>
      </dgm:t>
    </dgm:pt>
    <dgm:pt modelId="{FE62C878-B87A-47F5-B1FC-074AAD70A423}" type="sibTrans" cxnId="{8B2B29B7-05CE-438C-A512-3B95557B433E}">
      <dgm:prSet/>
      <dgm:spPr/>
      <dgm:t>
        <a:bodyPr/>
        <a:lstStyle/>
        <a:p>
          <a:endParaRPr lang="es-GT"/>
        </a:p>
      </dgm:t>
    </dgm:pt>
    <dgm:pt modelId="{BA43ABDB-061C-4546-BFEA-3B090B00FBC3}">
      <dgm:prSet phldrT="[Texto]" phldr="1"/>
      <dgm:spPr/>
      <dgm:t>
        <a:bodyPr/>
        <a:lstStyle/>
        <a:p>
          <a:endParaRPr lang="es-GT"/>
        </a:p>
      </dgm:t>
    </dgm:pt>
    <dgm:pt modelId="{49FC167A-52B8-4715-B93C-D7B1A955E53E}" type="parTrans" cxnId="{0615C6D0-D630-4A1F-B7CD-EFD5EA302F7B}">
      <dgm:prSet/>
      <dgm:spPr/>
      <dgm:t>
        <a:bodyPr/>
        <a:lstStyle/>
        <a:p>
          <a:endParaRPr lang="es-GT"/>
        </a:p>
      </dgm:t>
    </dgm:pt>
    <dgm:pt modelId="{4503A6D6-3DC7-48D6-84AC-573633265A10}" type="sibTrans" cxnId="{0615C6D0-D630-4A1F-B7CD-EFD5EA302F7B}">
      <dgm:prSet/>
      <dgm:spPr/>
      <dgm:t>
        <a:bodyPr/>
        <a:lstStyle/>
        <a:p>
          <a:endParaRPr lang="es-GT"/>
        </a:p>
      </dgm:t>
    </dgm:pt>
    <dgm:pt modelId="{F2711FA7-63E0-4DC2-B5A5-05C6CCB73090}">
      <dgm:prSet phldrT="[Texto]" phldr="1"/>
      <dgm:spPr/>
      <dgm:t>
        <a:bodyPr/>
        <a:lstStyle/>
        <a:p>
          <a:endParaRPr lang="es-GT"/>
        </a:p>
      </dgm:t>
    </dgm:pt>
    <dgm:pt modelId="{5104AE55-D70B-47FB-87CB-DD5650A9C53E}" type="parTrans" cxnId="{09FCE2A5-B9CB-4436-9BD2-DF62CB839EBF}">
      <dgm:prSet/>
      <dgm:spPr/>
      <dgm:t>
        <a:bodyPr/>
        <a:lstStyle/>
        <a:p>
          <a:endParaRPr lang="es-GT"/>
        </a:p>
      </dgm:t>
    </dgm:pt>
    <dgm:pt modelId="{F58A7598-4CF6-44AF-AA4D-7D2CDB29AEAC}" type="sibTrans" cxnId="{09FCE2A5-B9CB-4436-9BD2-DF62CB839EBF}">
      <dgm:prSet/>
      <dgm:spPr/>
      <dgm:t>
        <a:bodyPr/>
        <a:lstStyle/>
        <a:p>
          <a:endParaRPr lang="es-GT"/>
        </a:p>
      </dgm:t>
    </dgm:pt>
    <dgm:pt modelId="{A9EFE7C1-B3C4-498C-812C-71C09AD88BF3}" type="pres">
      <dgm:prSet presAssocID="{006E8EB0-BA38-4E44-BF3B-F9FA72AF381D}" presName="Name0" presStyleCnt="0">
        <dgm:presLayoutVars>
          <dgm:dir/>
          <dgm:resizeHandles val="exact"/>
        </dgm:presLayoutVars>
      </dgm:prSet>
      <dgm:spPr/>
    </dgm:pt>
    <dgm:pt modelId="{74DC4EC2-D735-4323-8748-7C5D4B48D48A}" type="pres">
      <dgm:prSet presAssocID="{9AD08EE2-1151-4494-B9DC-1792EB9DB98E}" presName="node" presStyleLbl="node1" presStyleIdx="0" presStyleCnt="3">
        <dgm:presLayoutVars>
          <dgm:bulletEnabled val="1"/>
        </dgm:presLayoutVars>
      </dgm:prSet>
      <dgm:spPr/>
      <dgm:t>
        <a:bodyPr/>
        <a:lstStyle/>
        <a:p>
          <a:endParaRPr lang="es-GT"/>
        </a:p>
      </dgm:t>
    </dgm:pt>
    <dgm:pt modelId="{E01412C7-4501-4A8D-AC05-8481872F2F49}" type="pres">
      <dgm:prSet presAssocID="{3E8689B1-9757-419A-A73F-5DAAABCE13DB}" presName="sibTrans" presStyleCnt="0"/>
      <dgm:spPr/>
    </dgm:pt>
    <dgm:pt modelId="{A54BD222-FDD9-44D9-92C5-9556FD79D476}" type="pres">
      <dgm:prSet presAssocID="{F54043FC-7B3B-4557-AE61-1E2262258CB4}" presName="node" presStyleLbl="node1" presStyleIdx="1" presStyleCnt="3">
        <dgm:presLayoutVars>
          <dgm:bulletEnabled val="1"/>
        </dgm:presLayoutVars>
      </dgm:prSet>
      <dgm:spPr/>
      <dgm:t>
        <a:bodyPr/>
        <a:lstStyle/>
        <a:p>
          <a:endParaRPr lang="es-GT"/>
        </a:p>
      </dgm:t>
    </dgm:pt>
    <dgm:pt modelId="{3B846BE4-0355-40EA-AC64-6C827F30E8F0}" type="pres">
      <dgm:prSet presAssocID="{866C26D0-EC7F-4075-8322-F101CE8ABC43}" presName="sibTrans" presStyleCnt="0"/>
      <dgm:spPr/>
    </dgm:pt>
    <dgm:pt modelId="{D3A38458-2AFB-4BE5-9B44-D2A0BCA33878}" type="pres">
      <dgm:prSet presAssocID="{092F4058-5211-4375-8E3C-5F62B8F567B7}" presName="node" presStyleLbl="node1" presStyleIdx="2" presStyleCnt="3">
        <dgm:presLayoutVars>
          <dgm:bulletEnabled val="1"/>
        </dgm:presLayoutVars>
      </dgm:prSet>
      <dgm:spPr/>
      <dgm:t>
        <a:bodyPr/>
        <a:lstStyle/>
        <a:p>
          <a:endParaRPr lang="es-GT"/>
        </a:p>
      </dgm:t>
    </dgm:pt>
  </dgm:ptLst>
  <dgm:cxnLst>
    <dgm:cxn modelId="{CEA4860F-4FE1-4E1E-A874-CCF9E065D139}" srcId="{F54043FC-7B3B-4557-AE61-1E2262258CB4}" destId="{F0267CBD-BC18-443A-870D-07448980833F}" srcOrd="0" destOrd="0" parTransId="{23205B44-6E3A-4D8A-AC83-82F4847F22A9}" sibTransId="{1469D52F-6B01-4310-A984-9ED89B6F0061}"/>
    <dgm:cxn modelId="{09FCE2A5-B9CB-4436-9BD2-DF62CB839EBF}" srcId="{092F4058-5211-4375-8E3C-5F62B8F567B7}" destId="{F2711FA7-63E0-4DC2-B5A5-05C6CCB73090}" srcOrd="1" destOrd="0" parTransId="{5104AE55-D70B-47FB-87CB-DD5650A9C53E}" sibTransId="{F58A7598-4CF6-44AF-AA4D-7D2CDB29AEAC}"/>
    <dgm:cxn modelId="{795FCD63-8FBE-4AD9-BBEC-74E198CA2FC3}" type="presOf" srcId="{092F4058-5211-4375-8E3C-5F62B8F567B7}" destId="{D3A38458-2AFB-4BE5-9B44-D2A0BCA33878}" srcOrd="0" destOrd="0" presId="urn:microsoft.com/office/officeart/2005/8/layout/hList6"/>
    <dgm:cxn modelId="{8D0245BD-83B5-4297-94C0-0EBBD6569956}" srcId="{9AD08EE2-1151-4494-B9DC-1792EB9DB98E}" destId="{02BAB0FD-E831-44EA-AFD0-157D3FCE3645}" srcOrd="0" destOrd="0" parTransId="{AF512A53-E843-49CF-886B-97D11F29996E}" sibTransId="{97320E9A-E725-408E-900B-BB5D0D557047}"/>
    <dgm:cxn modelId="{6A2CB02A-131A-45EB-A380-43BB6CBC9E28}" srcId="{F54043FC-7B3B-4557-AE61-1E2262258CB4}" destId="{01E3A138-C9A7-40B2-ADD9-8A5E3E452CB9}" srcOrd="1" destOrd="0" parTransId="{561CB624-497B-4DAB-9A29-9EDBB4D12661}" sibTransId="{43BADBE1-0B89-46A5-BB90-4EA53B0621AF}"/>
    <dgm:cxn modelId="{C5635A7A-AA73-4A0E-9684-7384DC30D184}" type="presOf" srcId="{F0267CBD-BC18-443A-870D-07448980833F}" destId="{A54BD222-FDD9-44D9-92C5-9556FD79D476}" srcOrd="0" destOrd="1" presId="urn:microsoft.com/office/officeart/2005/8/layout/hList6"/>
    <dgm:cxn modelId="{F50B41FA-0D6E-421D-9D50-E2670F3D9C7F}" type="presOf" srcId="{9AD08EE2-1151-4494-B9DC-1792EB9DB98E}" destId="{74DC4EC2-D735-4323-8748-7C5D4B48D48A}" srcOrd="0" destOrd="0" presId="urn:microsoft.com/office/officeart/2005/8/layout/hList6"/>
    <dgm:cxn modelId="{1371A2F9-12A5-49CB-872B-9E6627B16F77}" type="presOf" srcId="{01E3A138-C9A7-40B2-ADD9-8A5E3E452CB9}" destId="{A54BD222-FDD9-44D9-92C5-9556FD79D476}" srcOrd="0" destOrd="2" presId="urn:microsoft.com/office/officeart/2005/8/layout/hList6"/>
    <dgm:cxn modelId="{4DCA22E9-FCA5-481D-89D2-DBC7B9BE3231}" type="presOf" srcId="{F2711FA7-63E0-4DC2-B5A5-05C6CCB73090}" destId="{D3A38458-2AFB-4BE5-9B44-D2A0BCA33878}" srcOrd="0" destOrd="2" presId="urn:microsoft.com/office/officeart/2005/8/layout/hList6"/>
    <dgm:cxn modelId="{62664D75-1E5F-43BF-A1EA-077CC760A49A}" srcId="{9AD08EE2-1151-4494-B9DC-1792EB9DB98E}" destId="{135FE987-A25A-4207-A44A-4F6596E4C08C}" srcOrd="1" destOrd="0" parTransId="{1583CAF0-9909-4057-981C-F728AE39AEC9}" sibTransId="{E2264490-5B1C-4701-9971-2FB54690699F}"/>
    <dgm:cxn modelId="{0615C6D0-D630-4A1F-B7CD-EFD5EA302F7B}" srcId="{092F4058-5211-4375-8E3C-5F62B8F567B7}" destId="{BA43ABDB-061C-4546-BFEA-3B090B00FBC3}" srcOrd="0" destOrd="0" parTransId="{49FC167A-52B8-4715-B93C-D7B1A955E53E}" sibTransId="{4503A6D6-3DC7-48D6-84AC-573633265A10}"/>
    <dgm:cxn modelId="{8B2B29B7-05CE-438C-A512-3B95557B433E}" srcId="{006E8EB0-BA38-4E44-BF3B-F9FA72AF381D}" destId="{092F4058-5211-4375-8E3C-5F62B8F567B7}" srcOrd="2" destOrd="0" parTransId="{CF965058-D9EA-434D-8009-583BAD62C940}" sibTransId="{FE62C878-B87A-47F5-B1FC-074AAD70A423}"/>
    <dgm:cxn modelId="{0069FE98-4B17-4441-8D99-C39115560F64}" type="presOf" srcId="{BA43ABDB-061C-4546-BFEA-3B090B00FBC3}" destId="{D3A38458-2AFB-4BE5-9B44-D2A0BCA33878}" srcOrd="0" destOrd="1" presId="urn:microsoft.com/office/officeart/2005/8/layout/hList6"/>
    <dgm:cxn modelId="{0036406B-433C-4923-989D-EE9C1B85DAD2}" srcId="{006E8EB0-BA38-4E44-BF3B-F9FA72AF381D}" destId="{F54043FC-7B3B-4557-AE61-1E2262258CB4}" srcOrd="1" destOrd="0" parTransId="{ED56BFC6-B76D-4642-964C-0E7D3A77DF9B}" sibTransId="{866C26D0-EC7F-4075-8322-F101CE8ABC43}"/>
    <dgm:cxn modelId="{E56CE3F5-3197-481F-B51A-8A6AB3D15ED9}" type="presOf" srcId="{F54043FC-7B3B-4557-AE61-1E2262258CB4}" destId="{A54BD222-FDD9-44D9-92C5-9556FD79D476}" srcOrd="0" destOrd="0" presId="urn:microsoft.com/office/officeart/2005/8/layout/hList6"/>
    <dgm:cxn modelId="{43AE88E5-2405-439A-BF98-0FB1C523D76A}" type="presOf" srcId="{006E8EB0-BA38-4E44-BF3B-F9FA72AF381D}" destId="{A9EFE7C1-B3C4-498C-812C-71C09AD88BF3}" srcOrd="0" destOrd="0" presId="urn:microsoft.com/office/officeart/2005/8/layout/hList6"/>
    <dgm:cxn modelId="{1C92FA2F-6F8E-4F55-8EE8-C3B67CD41E26}" srcId="{006E8EB0-BA38-4E44-BF3B-F9FA72AF381D}" destId="{9AD08EE2-1151-4494-B9DC-1792EB9DB98E}" srcOrd="0" destOrd="0" parTransId="{D3ADCF9E-256E-4EC7-ABD5-448973111B98}" sibTransId="{3E8689B1-9757-419A-A73F-5DAAABCE13DB}"/>
    <dgm:cxn modelId="{14F43FFA-8E31-471D-982C-8CF39DBB52A1}" type="presOf" srcId="{02BAB0FD-E831-44EA-AFD0-157D3FCE3645}" destId="{74DC4EC2-D735-4323-8748-7C5D4B48D48A}" srcOrd="0" destOrd="1" presId="urn:microsoft.com/office/officeart/2005/8/layout/hList6"/>
    <dgm:cxn modelId="{9F892469-1B3F-42E5-B9B1-2F91FD9A4DE0}" type="presOf" srcId="{135FE987-A25A-4207-A44A-4F6596E4C08C}" destId="{74DC4EC2-D735-4323-8748-7C5D4B48D48A}" srcOrd="0" destOrd="2" presId="urn:microsoft.com/office/officeart/2005/8/layout/hList6"/>
    <dgm:cxn modelId="{DF73B68C-FFF7-4F64-A1D1-1CC2E651A43A}" type="presParOf" srcId="{A9EFE7C1-B3C4-498C-812C-71C09AD88BF3}" destId="{74DC4EC2-D735-4323-8748-7C5D4B48D48A}" srcOrd="0" destOrd="0" presId="urn:microsoft.com/office/officeart/2005/8/layout/hList6"/>
    <dgm:cxn modelId="{EF7B52FF-0F27-46C8-BE1C-02337E5D2143}" type="presParOf" srcId="{A9EFE7C1-B3C4-498C-812C-71C09AD88BF3}" destId="{E01412C7-4501-4A8D-AC05-8481872F2F49}" srcOrd="1" destOrd="0" presId="urn:microsoft.com/office/officeart/2005/8/layout/hList6"/>
    <dgm:cxn modelId="{B44CC70B-BD1B-4ED6-A65F-D698DE71AE89}" type="presParOf" srcId="{A9EFE7C1-B3C4-498C-812C-71C09AD88BF3}" destId="{A54BD222-FDD9-44D9-92C5-9556FD79D476}" srcOrd="2" destOrd="0" presId="urn:microsoft.com/office/officeart/2005/8/layout/hList6"/>
    <dgm:cxn modelId="{C29A0460-F482-4DE9-93CE-E6BF608062DE}" type="presParOf" srcId="{A9EFE7C1-B3C4-498C-812C-71C09AD88BF3}" destId="{3B846BE4-0355-40EA-AC64-6C827F30E8F0}" srcOrd="3" destOrd="0" presId="urn:microsoft.com/office/officeart/2005/8/layout/hList6"/>
    <dgm:cxn modelId="{99927EC9-174F-45D6-84B0-7E94F291D444}" type="presParOf" srcId="{A9EFE7C1-B3C4-498C-812C-71C09AD88BF3}" destId="{D3A38458-2AFB-4BE5-9B44-D2A0BCA33878}"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85E95-4361-4C05-B84B-32FB44B41232}">
      <dsp:nvSpPr>
        <dsp:cNvPr id="0" name=""/>
        <dsp:cNvSpPr/>
      </dsp:nvSpPr>
      <dsp:spPr>
        <a:xfrm>
          <a:off x="-6125176" y="-937410"/>
          <a:ext cx="7293488" cy="7293488"/>
        </a:xfrm>
        <a:prstGeom prst="blockArc">
          <a:avLst>
            <a:gd name="adj1" fmla="val 18900000"/>
            <a:gd name="adj2" fmla="val 2700000"/>
            <a:gd name="adj3" fmla="val 296"/>
          </a:avLst>
        </a:pr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3A9016-C923-4FCA-ABE5-DDDEAE453915}">
      <dsp:nvSpPr>
        <dsp:cNvPr id="0" name=""/>
        <dsp:cNvSpPr/>
      </dsp:nvSpPr>
      <dsp:spPr>
        <a:xfrm>
          <a:off x="752110" y="541866"/>
          <a:ext cx="7301111" cy="10837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27940" rIns="27940" bIns="27940" numCol="1" spcCol="1270" anchor="t" anchorCtr="0">
          <a:noAutofit/>
        </a:bodyPr>
        <a:lstStyle/>
        <a:p>
          <a:pPr lvl="0" algn="l" defTabSz="488950">
            <a:lnSpc>
              <a:spcPct val="90000"/>
            </a:lnSpc>
            <a:spcBef>
              <a:spcPct val="0"/>
            </a:spcBef>
            <a:spcAft>
              <a:spcPct val="35000"/>
            </a:spcAft>
          </a:pPr>
          <a:r>
            <a:rPr lang="es-GT" sz="1100" kern="1200" dirty="0" smtClean="0"/>
            <a:t>Redundancias Pasivas</a:t>
          </a:r>
          <a:endParaRPr lang="es-GT" sz="1100" kern="1200" dirty="0"/>
        </a:p>
        <a:p>
          <a:pPr marL="57150" lvl="1" indent="-57150" algn="l" defTabSz="400050">
            <a:lnSpc>
              <a:spcPct val="90000"/>
            </a:lnSpc>
            <a:spcBef>
              <a:spcPct val="0"/>
            </a:spcBef>
            <a:spcAft>
              <a:spcPct val="15000"/>
            </a:spcAft>
            <a:buChar char="••"/>
          </a:pPr>
          <a:r>
            <a:rPr lang="es-GT" sz="900" kern="1200" dirty="0" smtClean="0"/>
            <a:t>Aquellos equipos que están en reposo y listos para funcionar si ocurre una avería operacional</a:t>
          </a:r>
          <a:endParaRPr lang="es-GT" sz="900" kern="1200" dirty="0"/>
        </a:p>
        <a:p>
          <a:pPr marL="57150" lvl="1" indent="-57150" algn="l" defTabSz="400050">
            <a:lnSpc>
              <a:spcPct val="90000"/>
            </a:lnSpc>
            <a:spcBef>
              <a:spcPct val="0"/>
            </a:spcBef>
            <a:spcAft>
              <a:spcPct val="15000"/>
            </a:spcAft>
            <a:buChar char="••"/>
          </a:pPr>
          <a:r>
            <a:rPr lang="es-GT" sz="900" kern="1200" dirty="0" smtClean="0"/>
            <a:t>del elemento a resguardar, se denominan redundancias pasivas. Se los conoce también como</a:t>
          </a:r>
          <a:endParaRPr lang="es-GT" sz="900" kern="1200" dirty="0"/>
        </a:p>
        <a:p>
          <a:pPr marL="57150" lvl="1" indent="-57150" algn="l" defTabSz="400050">
            <a:lnSpc>
              <a:spcPct val="90000"/>
            </a:lnSpc>
            <a:spcBef>
              <a:spcPct val="0"/>
            </a:spcBef>
            <a:spcAft>
              <a:spcPct val="15000"/>
            </a:spcAft>
            <a:buChar char="••"/>
          </a:pPr>
          <a:r>
            <a:rPr lang="es-GT" sz="900" kern="1200" dirty="0" smtClean="0"/>
            <a:t>equipos en stand-by. </a:t>
          </a:r>
          <a:endParaRPr lang="es-GT" sz="900" kern="1200" dirty="0"/>
        </a:p>
      </dsp:txBody>
      <dsp:txXfrm>
        <a:off x="752110" y="541866"/>
        <a:ext cx="7301111" cy="1083733"/>
      </dsp:txXfrm>
    </dsp:sp>
    <dsp:sp modelId="{1C89263A-46BA-498F-BEA6-AD352D7FAFB3}">
      <dsp:nvSpPr>
        <dsp:cNvPr id="0" name=""/>
        <dsp:cNvSpPr/>
      </dsp:nvSpPr>
      <dsp:spPr>
        <a:xfrm>
          <a:off x="74777" y="406400"/>
          <a:ext cx="1354666" cy="1354666"/>
        </a:xfrm>
        <a:prstGeom prst="ellipse">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4D074F-7DE4-4AB4-B840-C736F2B48209}">
      <dsp:nvSpPr>
        <dsp:cNvPr id="0" name=""/>
        <dsp:cNvSpPr/>
      </dsp:nvSpPr>
      <dsp:spPr>
        <a:xfrm>
          <a:off x="1146048" y="2167466"/>
          <a:ext cx="6907174" cy="1083733"/>
        </a:xfrm>
        <a:prstGeom prst="rect">
          <a:avLst/>
        </a:prstGeom>
        <a:solidFill>
          <a:schemeClr val="accent2">
            <a:hueOff val="226582"/>
            <a:satOff val="-23996"/>
            <a:lumOff val="-5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27940" rIns="27940" bIns="27940" numCol="1" spcCol="1270" anchor="t" anchorCtr="0">
          <a:noAutofit/>
        </a:bodyPr>
        <a:lstStyle/>
        <a:p>
          <a:pPr lvl="0" algn="l" defTabSz="488950">
            <a:lnSpc>
              <a:spcPct val="90000"/>
            </a:lnSpc>
            <a:spcBef>
              <a:spcPct val="0"/>
            </a:spcBef>
            <a:spcAft>
              <a:spcPct val="35000"/>
            </a:spcAft>
          </a:pPr>
          <a:r>
            <a:rPr lang="es-GT" sz="1100" kern="1200" dirty="0" smtClean="0"/>
            <a:t>Redundancias Activas</a:t>
          </a:r>
          <a:endParaRPr lang="es-GT" sz="1100" kern="1200" dirty="0"/>
        </a:p>
        <a:p>
          <a:pPr marL="57150" lvl="1" indent="-57150" algn="l" defTabSz="400050">
            <a:lnSpc>
              <a:spcPct val="90000"/>
            </a:lnSpc>
            <a:spcBef>
              <a:spcPct val="0"/>
            </a:spcBef>
            <a:spcAft>
              <a:spcPct val="15000"/>
            </a:spcAft>
            <a:buChar char="••"/>
          </a:pPr>
          <a:r>
            <a:rPr lang="es-GT" sz="900" kern="1200" dirty="0" smtClean="0"/>
            <a:t>Son redundancias activas las unidades funcionales (sistemas, equipos o componentes) que,</a:t>
          </a:r>
          <a:endParaRPr lang="es-GT" sz="900" kern="1200" dirty="0"/>
        </a:p>
        <a:p>
          <a:pPr marL="57150" lvl="1" indent="-57150" algn="l" defTabSz="400050">
            <a:lnSpc>
              <a:spcPct val="90000"/>
            </a:lnSpc>
            <a:spcBef>
              <a:spcPct val="0"/>
            </a:spcBef>
            <a:spcAft>
              <a:spcPct val="15000"/>
            </a:spcAft>
            <a:buChar char="••"/>
          </a:pPr>
          <a:r>
            <a:rPr lang="es-GT" sz="900" kern="1200" dirty="0" smtClean="0"/>
            <a:t>aún funcionando a pleno o parcial régimen de carga, se instalan para lograr la simultaneidad de</a:t>
          </a:r>
          <a:endParaRPr lang="es-GT" sz="900" kern="1200" dirty="0"/>
        </a:p>
        <a:p>
          <a:pPr marL="57150" lvl="1" indent="-57150" algn="l" defTabSz="400050">
            <a:lnSpc>
              <a:spcPct val="90000"/>
            </a:lnSpc>
            <a:spcBef>
              <a:spcPct val="0"/>
            </a:spcBef>
            <a:spcAft>
              <a:spcPct val="15000"/>
            </a:spcAft>
            <a:buChar char="••"/>
          </a:pPr>
          <a:r>
            <a:rPr lang="es-GT" sz="900" kern="1200" dirty="0" smtClean="0"/>
            <a:t>un conjunto, desarrollando idénticas funciones.</a:t>
          </a:r>
          <a:endParaRPr lang="es-GT" sz="900" kern="1200" dirty="0"/>
        </a:p>
      </dsp:txBody>
      <dsp:txXfrm>
        <a:off x="1146048" y="2167466"/>
        <a:ext cx="6907174" cy="1083733"/>
      </dsp:txXfrm>
    </dsp:sp>
    <dsp:sp modelId="{251C9D8F-6891-429F-BABF-96B0CE9332AD}">
      <dsp:nvSpPr>
        <dsp:cNvPr id="0" name=""/>
        <dsp:cNvSpPr/>
      </dsp:nvSpPr>
      <dsp:spPr>
        <a:xfrm>
          <a:off x="468714" y="2032000"/>
          <a:ext cx="1354666" cy="1354666"/>
        </a:xfrm>
        <a:prstGeom prst="ellipse">
          <a:avLst/>
        </a:prstGeom>
        <a:solidFill>
          <a:schemeClr val="lt1">
            <a:hueOff val="0"/>
            <a:satOff val="0"/>
            <a:lumOff val="0"/>
            <a:alphaOff val="0"/>
          </a:schemeClr>
        </a:solidFill>
        <a:ln w="15875" cap="rnd" cmpd="sng" algn="ctr">
          <a:solidFill>
            <a:schemeClr val="accent2">
              <a:hueOff val="226582"/>
              <a:satOff val="-23996"/>
              <a:lumOff val="-588"/>
              <a:alphaOff val="0"/>
            </a:schemeClr>
          </a:solidFill>
          <a:prstDash val="solid"/>
        </a:ln>
        <a:effectLst/>
      </dsp:spPr>
      <dsp:style>
        <a:lnRef idx="2">
          <a:scrgbClr r="0" g="0" b="0"/>
        </a:lnRef>
        <a:fillRef idx="1">
          <a:scrgbClr r="0" g="0" b="0"/>
        </a:fillRef>
        <a:effectRef idx="0">
          <a:scrgbClr r="0" g="0" b="0"/>
        </a:effectRef>
        <a:fontRef idx="minor"/>
      </dsp:style>
    </dsp:sp>
    <dsp:sp modelId="{DC22032F-8A3E-4E45-9831-4E69B43ADD39}">
      <dsp:nvSpPr>
        <dsp:cNvPr id="0" name=""/>
        <dsp:cNvSpPr/>
      </dsp:nvSpPr>
      <dsp:spPr>
        <a:xfrm>
          <a:off x="752110" y="3793066"/>
          <a:ext cx="7301111" cy="1083733"/>
        </a:xfrm>
        <a:prstGeom prst="rect">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27940" rIns="27940" bIns="27940" numCol="1" spcCol="1270" anchor="ctr" anchorCtr="0">
          <a:noAutofit/>
        </a:bodyPr>
        <a:lstStyle/>
        <a:p>
          <a:pPr lvl="0" algn="l" defTabSz="488950">
            <a:lnSpc>
              <a:spcPct val="90000"/>
            </a:lnSpc>
            <a:spcBef>
              <a:spcPct val="0"/>
            </a:spcBef>
            <a:spcAft>
              <a:spcPct val="35000"/>
            </a:spcAft>
          </a:pPr>
          <a:r>
            <a:rPr lang="es-GT" sz="1100" kern="1200" dirty="0" smtClean="0"/>
            <a:t>Redundancias Activas</a:t>
          </a:r>
        </a:p>
        <a:p>
          <a:pPr lvl="0" algn="l" defTabSz="488950">
            <a:lnSpc>
              <a:spcPct val="90000"/>
            </a:lnSpc>
            <a:spcBef>
              <a:spcPct val="0"/>
            </a:spcBef>
            <a:spcAft>
              <a:spcPct val="35000"/>
            </a:spcAft>
          </a:pPr>
          <a:r>
            <a:rPr lang="es-GT" sz="1100" kern="1200" dirty="0" smtClean="0"/>
            <a:t>Son redundancias activas las unidades funcionales (sistemas, equipos o componentes) que,</a:t>
          </a:r>
        </a:p>
        <a:p>
          <a:pPr lvl="0" algn="l" defTabSz="488950">
            <a:lnSpc>
              <a:spcPct val="90000"/>
            </a:lnSpc>
            <a:spcBef>
              <a:spcPct val="0"/>
            </a:spcBef>
            <a:spcAft>
              <a:spcPct val="35000"/>
            </a:spcAft>
          </a:pPr>
          <a:r>
            <a:rPr lang="es-GT" sz="1100" kern="1200" dirty="0" smtClean="0"/>
            <a:t>aún funcionando a pleno o parcial régimen de carga, se instalan para lograr la simultaneidad de</a:t>
          </a:r>
        </a:p>
        <a:p>
          <a:pPr lvl="0" algn="l" defTabSz="488950">
            <a:lnSpc>
              <a:spcPct val="90000"/>
            </a:lnSpc>
            <a:spcBef>
              <a:spcPct val="0"/>
            </a:spcBef>
            <a:spcAft>
              <a:spcPct val="35000"/>
            </a:spcAft>
          </a:pPr>
          <a:r>
            <a:rPr lang="es-GT" sz="1100" kern="1200" dirty="0" smtClean="0"/>
            <a:t>un conjunto, desarrollando idénticas funciones.</a:t>
          </a:r>
          <a:endParaRPr lang="es-GT" sz="1100" kern="1200" dirty="0"/>
        </a:p>
      </dsp:txBody>
      <dsp:txXfrm>
        <a:off x="752110" y="3793066"/>
        <a:ext cx="7301111" cy="1083733"/>
      </dsp:txXfrm>
    </dsp:sp>
    <dsp:sp modelId="{6A4AA93F-95A6-40B9-9E8B-9DD1EBC7AD20}">
      <dsp:nvSpPr>
        <dsp:cNvPr id="0" name=""/>
        <dsp:cNvSpPr/>
      </dsp:nvSpPr>
      <dsp:spPr>
        <a:xfrm>
          <a:off x="74777" y="3657600"/>
          <a:ext cx="1354666" cy="1354666"/>
        </a:xfrm>
        <a:prstGeom prst="ellipse">
          <a:avLst/>
        </a:prstGeom>
        <a:solidFill>
          <a:schemeClr val="lt1">
            <a:hueOff val="0"/>
            <a:satOff val="0"/>
            <a:lumOff val="0"/>
            <a:alphaOff val="0"/>
          </a:schemeClr>
        </a:solidFill>
        <a:ln w="15875" cap="rnd" cmpd="sng" algn="ctr">
          <a:solidFill>
            <a:schemeClr val="accent2">
              <a:hueOff val="453165"/>
              <a:satOff val="-47993"/>
              <a:lumOff val="-117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A59C8-7723-431A-B403-00B963F5AC92}">
      <dsp:nvSpPr>
        <dsp:cNvPr id="0" name=""/>
        <dsp:cNvSpPr/>
      </dsp:nvSpPr>
      <dsp:spPr>
        <a:xfrm>
          <a:off x="992" y="194138"/>
          <a:ext cx="3869531" cy="232171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s-GT" sz="2800" kern="1200" dirty="0" smtClean="0"/>
            <a:t>Realizar respaldos de los datos almacenados.</a:t>
          </a:r>
          <a:endParaRPr lang="es-GT" sz="2800" kern="1200" dirty="0"/>
        </a:p>
        <a:p>
          <a:pPr marL="228600" lvl="1" indent="-228600" algn="l" defTabSz="977900">
            <a:lnSpc>
              <a:spcPct val="90000"/>
            </a:lnSpc>
            <a:spcBef>
              <a:spcPct val="0"/>
            </a:spcBef>
            <a:spcAft>
              <a:spcPct val="15000"/>
            </a:spcAft>
            <a:buChar char="••"/>
          </a:pPr>
          <a:endParaRPr lang="es-GT" sz="2200" kern="1200" dirty="0"/>
        </a:p>
      </dsp:txBody>
      <dsp:txXfrm>
        <a:off x="992" y="194138"/>
        <a:ext cx="3869531" cy="2321718"/>
      </dsp:txXfrm>
    </dsp:sp>
    <dsp:sp modelId="{8EC54406-3814-43CB-BCF2-0B6D3ACD4F0B}">
      <dsp:nvSpPr>
        <dsp:cNvPr id="0" name=""/>
        <dsp:cNvSpPr/>
      </dsp:nvSpPr>
      <dsp:spPr>
        <a:xfrm>
          <a:off x="4257476" y="194138"/>
          <a:ext cx="3869531" cy="2321718"/>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endParaRPr lang="es-GT" sz="2800" kern="1200" dirty="0"/>
        </a:p>
        <a:p>
          <a:pPr marL="228600" lvl="1" indent="-228600" algn="l" defTabSz="977900">
            <a:lnSpc>
              <a:spcPct val="90000"/>
            </a:lnSpc>
            <a:spcBef>
              <a:spcPct val="0"/>
            </a:spcBef>
            <a:spcAft>
              <a:spcPct val="15000"/>
            </a:spcAft>
            <a:buChar char="••"/>
          </a:pPr>
          <a:r>
            <a:rPr lang="es-GT" sz="2200" kern="1200" dirty="0" smtClean="0"/>
            <a:t>Desfragmentar los discos duros</a:t>
          </a:r>
          <a:endParaRPr lang="es-GT" sz="2200" kern="1200" dirty="0"/>
        </a:p>
      </dsp:txBody>
      <dsp:txXfrm>
        <a:off x="4257476" y="194138"/>
        <a:ext cx="3869531" cy="2321718"/>
      </dsp:txXfrm>
    </dsp:sp>
    <dsp:sp modelId="{977D68BB-EFF7-4A70-99F7-19A61939F138}">
      <dsp:nvSpPr>
        <dsp:cNvPr id="0" name=""/>
        <dsp:cNvSpPr/>
      </dsp:nvSpPr>
      <dsp:spPr>
        <a:xfrm>
          <a:off x="2129234" y="2902810"/>
          <a:ext cx="3869531" cy="232171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s-GT" sz="2800" kern="1200" dirty="0" smtClean="0"/>
            <a:t>Limpiar nuestros datos de navegación cada cierto tiempo.</a:t>
          </a:r>
          <a:endParaRPr lang="es-GT" sz="2800" kern="1200" dirty="0"/>
        </a:p>
        <a:p>
          <a:pPr marL="228600" lvl="1" indent="-228600" algn="l" defTabSz="977900">
            <a:lnSpc>
              <a:spcPct val="90000"/>
            </a:lnSpc>
            <a:spcBef>
              <a:spcPct val="0"/>
            </a:spcBef>
            <a:spcAft>
              <a:spcPct val="15000"/>
            </a:spcAft>
            <a:buChar char="••"/>
          </a:pPr>
          <a:endParaRPr lang="es-GT" sz="2200" kern="1200" dirty="0"/>
        </a:p>
      </dsp:txBody>
      <dsp:txXfrm>
        <a:off x="2129234" y="2902810"/>
        <a:ext cx="3869531" cy="2321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C4EC2-D735-4323-8748-7C5D4B48D48A}">
      <dsp:nvSpPr>
        <dsp:cNvPr id="0" name=""/>
        <dsp:cNvSpPr/>
      </dsp:nvSpPr>
      <dsp:spPr>
        <a:xfrm rot="16200000">
          <a:off x="-1418497" y="1419489"/>
          <a:ext cx="5418667" cy="2579687"/>
        </a:xfrm>
        <a:prstGeom prst="flowChartManualOperation">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5328" bIns="0" numCol="1" spcCol="1270" anchor="t" anchorCtr="0">
          <a:noAutofit/>
        </a:bodyPr>
        <a:lstStyle/>
        <a:p>
          <a:pPr lvl="0" algn="l" defTabSz="577850">
            <a:lnSpc>
              <a:spcPct val="90000"/>
            </a:lnSpc>
            <a:spcBef>
              <a:spcPct val="0"/>
            </a:spcBef>
            <a:spcAft>
              <a:spcPct val="35000"/>
            </a:spcAft>
          </a:pPr>
          <a:r>
            <a:rPr lang="es-GT" sz="1300" kern="1200" dirty="0" smtClean="0"/>
            <a:t> Mantenimiento correctivo NO PLANEADO:</a:t>
          </a:r>
        </a:p>
        <a:p>
          <a:pPr lvl="0" algn="l" defTabSz="577850">
            <a:lnSpc>
              <a:spcPct val="90000"/>
            </a:lnSpc>
            <a:spcBef>
              <a:spcPct val="0"/>
            </a:spcBef>
            <a:spcAft>
              <a:spcPct val="35000"/>
            </a:spcAft>
          </a:pPr>
          <a:endParaRPr lang="es-GT" sz="1300" kern="1200" dirty="0" smtClean="0"/>
        </a:p>
        <a:p>
          <a:pPr lvl="0" algn="l" defTabSz="577850">
            <a:lnSpc>
              <a:spcPct val="90000"/>
            </a:lnSpc>
            <a:spcBef>
              <a:spcPct val="0"/>
            </a:spcBef>
            <a:spcAft>
              <a:spcPct val="35000"/>
            </a:spcAft>
          </a:pPr>
          <a:r>
            <a:rPr lang="es-GT" sz="1300" kern="1200" dirty="0" smtClean="0"/>
            <a:t>En este tipo de mantenimiento es cuando se corrige la falla que presenta nuestra computadora, pero como su nombre lo indica este es no planeado, quiere decir que la falla aparece cuando no se espera, a veces ni origen sabemos de esta falla presentada.</a:t>
          </a:r>
        </a:p>
        <a:p>
          <a:pPr lvl="0" algn="l" defTabSz="577850">
            <a:lnSpc>
              <a:spcPct val="90000"/>
            </a:lnSpc>
            <a:spcBef>
              <a:spcPct val="0"/>
            </a:spcBef>
            <a:spcAft>
              <a:spcPct val="35000"/>
            </a:spcAft>
          </a:pPr>
          <a:endParaRPr lang="es-GT" sz="1300" kern="1200" dirty="0"/>
        </a:p>
        <a:p>
          <a:pPr marL="57150" lvl="1" indent="-57150" algn="l" defTabSz="444500">
            <a:lnSpc>
              <a:spcPct val="90000"/>
            </a:lnSpc>
            <a:spcBef>
              <a:spcPct val="0"/>
            </a:spcBef>
            <a:spcAft>
              <a:spcPct val="15000"/>
            </a:spcAft>
            <a:buChar char="••"/>
          </a:pPr>
          <a:endParaRPr lang="es-GT" sz="1000" kern="1200"/>
        </a:p>
        <a:p>
          <a:pPr marL="57150" lvl="1" indent="-57150" algn="l" defTabSz="444500">
            <a:lnSpc>
              <a:spcPct val="90000"/>
            </a:lnSpc>
            <a:spcBef>
              <a:spcPct val="0"/>
            </a:spcBef>
            <a:spcAft>
              <a:spcPct val="15000"/>
            </a:spcAft>
            <a:buChar char="••"/>
          </a:pPr>
          <a:endParaRPr lang="es-GT" sz="1000" kern="1200"/>
        </a:p>
      </dsp:txBody>
      <dsp:txXfrm rot="5400000">
        <a:off x="993" y="1083732"/>
        <a:ext cx="2579687" cy="3251201"/>
      </dsp:txXfrm>
    </dsp:sp>
    <dsp:sp modelId="{A54BD222-FDD9-44D9-92C5-9556FD79D476}">
      <dsp:nvSpPr>
        <dsp:cNvPr id="0" name=""/>
        <dsp:cNvSpPr/>
      </dsp:nvSpPr>
      <dsp:spPr>
        <a:xfrm rot="16200000">
          <a:off x="1354666" y="1419489"/>
          <a:ext cx="5418667" cy="2579687"/>
        </a:xfrm>
        <a:prstGeom prst="flowChartManualOperation">
          <a:avLst/>
        </a:prstGeom>
        <a:solidFill>
          <a:schemeClr val="accent4">
            <a:hueOff val="-246306"/>
            <a:satOff val="7355"/>
            <a:lumOff val="284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5328" bIns="0" numCol="1" spcCol="1270" anchor="t" anchorCtr="0">
          <a:noAutofit/>
        </a:bodyPr>
        <a:lstStyle/>
        <a:p>
          <a:pPr lvl="0" algn="l" defTabSz="577850">
            <a:lnSpc>
              <a:spcPct val="90000"/>
            </a:lnSpc>
            <a:spcBef>
              <a:spcPct val="0"/>
            </a:spcBef>
            <a:spcAft>
              <a:spcPct val="35000"/>
            </a:spcAft>
          </a:pPr>
          <a:r>
            <a:rPr lang="es-GT" sz="1300" kern="1200" dirty="0" smtClean="0"/>
            <a:t>Mantenimiento Correctivo PROGRAMADO:</a:t>
          </a:r>
        </a:p>
        <a:p>
          <a:pPr lvl="0" algn="l" defTabSz="577850">
            <a:lnSpc>
              <a:spcPct val="90000"/>
            </a:lnSpc>
            <a:spcBef>
              <a:spcPct val="0"/>
            </a:spcBef>
            <a:spcAft>
              <a:spcPct val="35000"/>
            </a:spcAft>
          </a:pPr>
          <a:endParaRPr lang="es-GT" sz="1300" kern="1200" dirty="0" smtClean="0"/>
        </a:p>
        <a:p>
          <a:pPr lvl="0" algn="l" defTabSz="577850">
            <a:lnSpc>
              <a:spcPct val="90000"/>
            </a:lnSpc>
            <a:spcBef>
              <a:spcPct val="0"/>
            </a:spcBef>
            <a:spcAft>
              <a:spcPct val="35000"/>
            </a:spcAft>
          </a:pPr>
          <a:r>
            <a:rPr lang="es-GT" sz="1300" kern="1200" dirty="0" smtClean="0"/>
            <a:t>Este tipo de mantenimiento se corrigen fallas pero con hechos ciertos, en este mantenimiento no es necesario realizarlo en el mismo momento que presenta el problema, puedes resolver el conflicto y si no es urgente lo dejas para después y la computadora está bien, pero con esa pequeña falla.</a:t>
          </a:r>
          <a:endParaRPr lang="es-GT" sz="1300" kern="1200" dirty="0"/>
        </a:p>
        <a:p>
          <a:pPr marL="57150" lvl="1" indent="-57150" algn="l" defTabSz="444500">
            <a:lnSpc>
              <a:spcPct val="90000"/>
            </a:lnSpc>
            <a:spcBef>
              <a:spcPct val="0"/>
            </a:spcBef>
            <a:spcAft>
              <a:spcPct val="15000"/>
            </a:spcAft>
            <a:buChar char="••"/>
          </a:pPr>
          <a:endParaRPr lang="es-GT" sz="1000" kern="1200"/>
        </a:p>
        <a:p>
          <a:pPr marL="57150" lvl="1" indent="-57150" algn="l" defTabSz="444500">
            <a:lnSpc>
              <a:spcPct val="90000"/>
            </a:lnSpc>
            <a:spcBef>
              <a:spcPct val="0"/>
            </a:spcBef>
            <a:spcAft>
              <a:spcPct val="15000"/>
            </a:spcAft>
            <a:buChar char="••"/>
          </a:pPr>
          <a:endParaRPr lang="es-GT" sz="1000" kern="1200"/>
        </a:p>
      </dsp:txBody>
      <dsp:txXfrm rot="5400000">
        <a:off x="2774156" y="1083732"/>
        <a:ext cx="2579687" cy="3251201"/>
      </dsp:txXfrm>
    </dsp:sp>
    <dsp:sp modelId="{D3A38458-2AFB-4BE5-9B44-D2A0BCA33878}">
      <dsp:nvSpPr>
        <dsp:cNvPr id="0" name=""/>
        <dsp:cNvSpPr/>
      </dsp:nvSpPr>
      <dsp:spPr>
        <a:xfrm rot="16200000">
          <a:off x="4127830" y="1419489"/>
          <a:ext cx="5418667" cy="2579687"/>
        </a:xfrm>
        <a:prstGeom prst="flowChartManualOperation">
          <a:avLst/>
        </a:prstGeom>
        <a:solidFill>
          <a:schemeClr val="accent4">
            <a:hueOff val="-492612"/>
            <a:satOff val="14709"/>
            <a:lumOff val="5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5328" bIns="0" numCol="1" spcCol="1270" anchor="t" anchorCtr="0">
          <a:noAutofit/>
        </a:bodyPr>
        <a:lstStyle/>
        <a:p>
          <a:pPr lvl="0" algn="l" defTabSz="577850">
            <a:lnSpc>
              <a:spcPct val="90000"/>
            </a:lnSpc>
            <a:spcBef>
              <a:spcPct val="0"/>
            </a:spcBef>
            <a:spcAft>
              <a:spcPct val="35000"/>
            </a:spcAft>
          </a:pPr>
          <a:r>
            <a:rPr lang="es-GT" sz="1300" kern="1200" dirty="0" smtClean="0"/>
            <a:t>Mantenimiento Correctivo de EMERGENCIA:</a:t>
          </a:r>
        </a:p>
        <a:p>
          <a:pPr lvl="0" algn="l" defTabSz="577850">
            <a:lnSpc>
              <a:spcPct val="90000"/>
            </a:lnSpc>
            <a:spcBef>
              <a:spcPct val="0"/>
            </a:spcBef>
            <a:spcAft>
              <a:spcPct val="35000"/>
            </a:spcAft>
          </a:pPr>
          <a:endParaRPr lang="es-GT" sz="1300" kern="1200" dirty="0" smtClean="0"/>
        </a:p>
        <a:p>
          <a:pPr lvl="0" algn="l" defTabSz="577850">
            <a:lnSpc>
              <a:spcPct val="90000"/>
            </a:lnSpc>
            <a:spcBef>
              <a:spcPct val="0"/>
            </a:spcBef>
            <a:spcAft>
              <a:spcPct val="35000"/>
            </a:spcAft>
          </a:pPr>
          <a:r>
            <a:rPr lang="es-GT" sz="1300" kern="1200" dirty="0" smtClean="0"/>
            <a:t>En este tercer tipo de mantenimiento se corrigen fallas con hechos ciertos, pero este tipo actúa mas rápidamente que los demás porque es de emergencia, y lo hace rápido porque la falla lo requiere si no puede que el problema se haga mas grande más complicado y puede que se mucho más tardado.</a:t>
          </a:r>
          <a:endParaRPr lang="es-GT" sz="1300" kern="1200" dirty="0"/>
        </a:p>
        <a:p>
          <a:pPr marL="57150" lvl="1" indent="-57150" algn="l" defTabSz="444500">
            <a:lnSpc>
              <a:spcPct val="90000"/>
            </a:lnSpc>
            <a:spcBef>
              <a:spcPct val="0"/>
            </a:spcBef>
            <a:spcAft>
              <a:spcPct val="15000"/>
            </a:spcAft>
            <a:buChar char="••"/>
          </a:pPr>
          <a:endParaRPr lang="es-GT" sz="1000" kern="1200"/>
        </a:p>
        <a:p>
          <a:pPr marL="57150" lvl="1" indent="-57150" algn="l" defTabSz="444500">
            <a:lnSpc>
              <a:spcPct val="90000"/>
            </a:lnSpc>
            <a:spcBef>
              <a:spcPct val="0"/>
            </a:spcBef>
            <a:spcAft>
              <a:spcPct val="15000"/>
            </a:spcAft>
            <a:buChar char="••"/>
          </a:pPr>
          <a:endParaRPr lang="es-GT" sz="1000" kern="1200"/>
        </a:p>
      </dsp:txBody>
      <dsp:txXfrm rot="5400000">
        <a:off x="5547320" y="1083732"/>
        <a:ext cx="2579687" cy="325120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9B912A6-3489-4F4B-888E-07F3BEFBB8F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336805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B912A6-3489-4F4B-888E-07F3BEFBB8F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342316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B912A6-3489-4F4B-888E-07F3BEFBB8F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B2E562-E8D4-4045-B3B1-D6A6E12A38F2}"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4177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9B912A6-3489-4F4B-888E-07F3BEFBB8F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81837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9B912A6-3489-4F4B-888E-07F3BEFBB8F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B2E562-E8D4-4045-B3B1-D6A6E12A38F2}"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2349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9B912A6-3489-4F4B-888E-07F3BEFBB8F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4031615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B912A6-3489-4F4B-888E-07F3BEFBB8F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3405704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B912A6-3489-4F4B-888E-07F3BEFBB8F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229178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B912A6-3489-4F4B-888E-07F3BEFBB8F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92609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B912A6-3489-4F4B-888E-07F3BEFBB8F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9498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9B912A6-3489-4F4B-888E-07F3BEFBB8F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315187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9B912A6-3489-4F4B-888E-07F3BEFBB8F1}"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162361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9B912A6-3489-4F4B-888E-07F3BEFBB8F1}"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265027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912A6-3489-4F4B-888E-07F3BEFBB8F1}"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161661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9B912A6-3489-4F4B-888E-07F3BEFBB8F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123425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9B912A6-3489-4F4B-888E-07F3BEFBB8F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B2E562-E8D4-4045-B3B1-D6A6E12A38F2}" type="slidenum">
              <a:rPr lang="es-GT" smtClean="0"/>
              <a:t>‹Nº›</a:t>
            </a:fld>
            <a:endParaRPr lang="es-GT"/>
          </a:p>
        </p:txBody>
      </p:sp>
    </p:spTree>
    <p:extLst>
      <p:ext uri="{BB962C8B-B14F-4D97-AF65-F5344CB8AC3E}">
        <p14:creationId xmlns:p14="http://schemas.microsoft.com/office/powerpoint/2010/main" val="422037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9B912A6-3489-4F4B-888E-07F3BEFBB8F1}" type="datetimeFigureOut">
              <a:rPr lang="es-GT" smtClean="0"/>
              <a:t>07/07/2017</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B2E562-E8D4-4045-B3B1-D6A6E12A38F2}" type="slidenum">
              <a:rPr lang="es-GT" smtClean="0"/>
              <a:t>‹Nº›</a:t>
            </a:fld>
            <a:endParaRPr lang="es-GT"/>
          </a:p>
        </p:txBody>
      </p:sp>
    </p:spTree>
    <p:extLst>
      <p:ext uri="{BB962C8B-B14F-4D97-AF65-F5344CB8AC3E}">
        <p14:creationId xmlns:p14="http://schemas.microsoft.com/office/powerpoint/2010/main" val="32371779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6582" y="365125"/>
            <a:ext cx="10647218" cy="1325563"/>
          </a:xfrm>
        </p:spPr>
        <p:txBody>
          <a:bodyPr>
            <a:normAutofit/>
          </a:bodyPr>
          <a:lstStyle/>
          <a:p>
            <a:r>
              <a:rPr lang="es-GT" sz="2000" dirty="0" smtClean="0">
                <a:latin typeface="Adobe Caslon Pro Bold" panose="0205070206050A020403" pitchFamily="18" charset="0"/>
              </a:rPr>
              <a:t>Liceo </a:t>
            </a:r>
            <a:r>
              <a:rPr lang="es-GT" sz="2000" dirty="0">
                <a:latin typeface="Adobe Caslon Pro Bold" panose="0205070206050A020403" pitchFamily="18" charset="0"/>
              </a:rPr>
              <a:t>C</a:t>
            </a:r>
            <a:r>
              <a:rPr lang="es-GT" sz="2000" dirty="0" smtClean="0">
                <a:latin typeface="Adobe Caslon Pro Bold" panose="0205070206050A020403" pitchFamily="18" charset="0"/>
              </a:rPr>
              <a:t>ompu Market </a:t>
            </a:r>
            <a:endParaRPr lang="es-GT" sz="2000" dirty="0">
              <a:latin typeface="Adobe Caslon Pro Bold" panose="0205070206050A020403" pitchFamily="18" charset="0"/>
            </a:endParaRPr>
          </a:p>
        </p:txBody>
      </p:sp>
      <p:sp>
        <p:nvSpPr>
          <p:cNvPr id="5" name="Marcador de contenido 4"/>
          <p:cNvSpPr>
            <a:spLocks noGrp="1"/>
          </p:cNvSpPr>
          <p:nvPr>
            <p:ph idx="1"/>
          </p:nvPr>
        </p:nvSpPr>
        <p:spPr>
          <a:xfrm>
            <a:off x="519545" y="1690688"/>
            <a:ext cx="10515600" cy="4749512"/>
          </a:xfrm>
        </p:spPr>
        <p:txBody>
          <a:bodyPr>
            <a:normAutofit fontScale="92500" lnSpcReduction="20000"/>
          </a:bodyPr>
          <a:lstStyle/>
          <a:p>
            <a:pPr marL="0" indent="0">
              <a:buNone/>
            </a:pPr>
            <a:r>
              <a:rPr lang="es-GT" sz="2000" dirty="0" smtClean="0">
                <a:latin typeface="Adobe Caslon Pro Bold" panose="0205070206050A020403" pitchFamily="18" charset="0"/>
              </a:rPr>
              <a:t> Catedrático: Erick Gonzalez</a:t>
            </a:r>
          </a:p>
          <a:p>
            <a:endParaRPr lang="es-GT" sz="2000" dirty="0">
              <a:latin typeface="Adobe Caslon Pro Bold" panose="0205070206050A020403" pitchFamily="18" charset="0"/>
            </a:endParaRPr>
          </a:p>
          <a:p>
            <a:endParaRPr lang="es-GT" sz="2000" dirty="0" smtClean="0">
              <a:latin typeface="Adobe Caslon Pro Bold" panose="0205070206050A020403" pitchFamily="18" charset="0"/>
            </a:endParaRPr>
          </a:p>
          <a:p>
            <a:pPr marL="3657600" lvl="8" indent="0">
              <a:buNone/>
            </a:pPr>
            <a:r>
              <a:rPr lang="es-GT" sz="2000" dirty="0" smtClean="0">
                <a:latin typeface="Adobe Caslon Pro Bold" panose="0205070206050A020403" pitchFamily="18" charset="0"/>
              </a:rPr>
              <a:t>Laboratorio II</a:t>
            </a:r>
          </a:p>
          <a:p>
            <a:pPr lvl="8"/>
            <a:endParaRPr lang="es-GT" sz="2000" dirty="0">
              <a:latin typeface="Adobe Caslon Pro Bold" panose="0205070206050A020403" pitchFamily="18" charset="0"/>
            </a:endParaRPr>
          </a:p>
          <a:p>
            <a:pPr lvl="8"/>
            <a:endParaRPr lang="es-GT" sz="2000" dirty="0" smtClean="0">
              <a:latin typeface="Adobe Caslon Pro Bold" panose="0205070206050A020403" pitchFamily="18" charset="0"/>
            </a:endParaRPr>
          </a:p>
          <a:p>
            <a:pPr marL="3657600" lvl="8" indent="0" algn="r">
              <a:buNone/>
            </a:pPr>
            <a:r>
              <a:rPr lang="es-GT" sz="2000" dirty="0" smtClean="0">
                <a:latin typeface="Adobe Caslon Pro Bold" panose="0205070206050A020403" pitchFamily="18" charset="0"/>
              </a:rPr>
              <a:t>Alumna:</a:t>
            </a:r>
          </a:p>
          <a:p>
            <a:pPr marL="3657600" lvl="8" indent="0" algn="r">
              <a:buNone/>
            </a:pPr>
            <a:r>
              <a:rPr lang="es-GT" sz="2000" dirty="0" smtClean="0">
                <a:latin typeface="Adobe Caslon Pro Bold" panose="0205070206050A020403" pitchFamily="18" charset="0"/>
              </a:rPr>
              <a:t>Glendy Julisa Palacios Mendoza</a:t>
            </a:r>
          </a:p>
          <a:p>
            <a:pPr marL="3657600" lvl="8" indent="0" algn="r">
              <a:buNone/>
            </a:pPr>
            <a:r>
              <a:rPr lang="es-GT" sz="2000" dirty="0" smtClean="0">
                <a:latin typeface="Adobe Caslon Pro Bold" panose="0205070206050A020403" pitchFamily="18" charset="0"/>
              </a:rPr>
              <a:t>Grado:</a:t>
            </a:r>
          </a:p>
          <a:p>
            <a:pPr marL="3657600" lvl="8" indent="0" algn="r">
              <a:buNone/>
            </a:pPr>
            <a:r>
              <a:rPr lang="es-GT" sz="2000" dirty="0" smtClean="0">
                <a:latin typeface="Adobe Caslon Pro Bold" panose="0205070206050A020403" pitchFamily="18" charset="0"/>
              </a:rPr>
              <a:t>5to Bachillerato en Ciencias y Letras con orientación en Computación. J.V</a:t>
            </a:r>
          </a:p>
          <a:p>
            <a:pPr marL="3657600" lvl="8" indent="0" algn="r">
              <a:buNone/>
            </a:pPr>
            <a:r>
              <a:rPr lang="es-GT" sz="2000" dirty="0" smtClean="0">
                <a:latin typeface="Adobe Caslon Pro Bold" panose="0205070206050A020403" pitchFamily="18" charset="0"/>
              </a:rPr>
              <a:t>Fecha:</a:t>
            </a:r>
          </a:p>
          <a:p>
            <a:pPr marL="3657600" lvl="8" indent="0" algn="r">
              <a:buNone/>
            </a:pPr>
            <a:r>
              <a:rPr lang="es-GT" sz="2000" dirty="0" smtClean="0">
                <a:latin typeface="Adobe Caslon Pro Bold" panose="0205070206050A020403" pitchFamily="18" charset="0"/>
              </a:rPr>
              <a:t>07/07/2017</a:t>
            </a:r>
          </a:p>
        </p:txBody>
      </p:sp>
    </p:spTree>
    <p:extLst>
      <p:ext uri="{BB962C8B-B14F-4D97-AF65-F5344CB8AC3E}">
        <p14:creationId xmlns:p14="http://schemas.microsoft.com/office/powerpoint/2010/main" val="1610277401"/>
      </p:ext>
    </p:extLst>
  </p:cSld>
  <p:clrMapOvr>
    <a:masterClrMapping/>
  </p:clrMapOvr>
  <p:transition advClick="0" advTm="500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49876" y="534698"/>
            <a:ext cx="3614305" cy="2347047"/>
          </a:xfrm>
          <a:prstGeom prst="rect">
            <a:avLst/>
          </a:prstGeom>
          <a:ln>
            <a:noFill/>
          </a:ln>
          <a:effectLst>
            <a:outerShdw blurRad="190500" algn="tl" rotWithShape="0">
              <a:srgbClr val="000000">
                <a:alpha val="70000"/>
              </a:srgbClr>
            </a:outerShdw>
          </a:effectLst>
        </p:spPr>
      </p:pic>
      <p:pic>
        <p:nvPicPr>
          <p:cNvPr id="3" name="Imagen 2"/>
          <p:cNvPicPr>
            <a:picLocks noChangeAspect="1"/>
          </p:cNvPicPr>
          <p:nvPr/>
        </p:nvPicPr>
        <p:blipFill>
          <a:blip r:embed="rId3"/>
          <a:stretch>
            <a:fillRect/>
          </a:stretch>
        </p:blipFill>
        <p:spPr>
          <a:xfrm>
            <a:off x="7190510" y="3782292"/>
            <a:ext cx="4378036" cy="2320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6945316"/>
      </p:ext>
    </p:extLst>
  </p:cSld>
  <p:clrMapOvr>
    <a:masterClrMapping/>
  </p:clrMapOvr>
  <p:transition spd="med" advClick="0" advTm="500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dobe Caslon Pro Bold" panose="0205070206050A020403" pitchFamily="18" charset="0"/>
              </a:rPr>
              <a:t>CONCLUSIONES</a:t>
            </a:r>
            <a:endParaRPr lang="es-GT" dirty="0">
              <a:latin typeface="Adobe Caslon Pro Bold" panose="0205070206050A020403" pitchFamily="18" charset="0"/>
            </a:endParaRPr>
          </a:p>
        </p:txBody>
      </p:sp>
      <p:sp>
        <p:nvSpPr>
          <p:cNvPr id="3" name="Marcador de contenido 2"/>
          <p:cNvSpPr>
            <a:spLocks noGrp="1"/>
          </p:cNvSpPr>
          <p:nvPr>
            <p:ph idx="1"/>
          </p:nvPr>
        </p:nvSpPr>
        <p:spPr/>
        <p:txBody>
          <a:bodyPr/>
          <a:lstStyle/>
          <a:p>
            <a:r>
              <a:rPr lang="es-GT" dirty="0" smtClean="0"/>
              <a:t>Es necesario que estemos al pendiente del equipo para que no sea dañado, y funcione de la mejor manera.</a:t>
            </a:r>
          </a:p>
          <a:p>
            <a:r>
              <a:rPr lang="es-GT" dirty="0" smtClean="0"/>
              <a:t>Utilizarlo de la manera adecuada, y siempre verificar que en el este todo bien.</a:t>
            </a:r>
            <a:endParaRPr lang="es-GT" dirty="0"/>
          </a:p>
        </p:txBody>
      </p:sp>
    </p:spTree>
    <p:extLst>
      <p:ext uri="{BB962C8B-B14F-4D97-AF65-F5344CB8AC3E}">
        <p14:creationId xmlns:p14="http://schemas.microsoft.com/office/powerpoint/2010/main" val="3436880982"/>
      </p:ext>
    </p:extLst>
  </p:cSld>
  <p:clrMapOvr>
    <a:masterClrMapping/>
  </p:clrMapOvr>
  <p:transition spd="med" advClick="0" advTm="5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3562"/>
            <a:ext cx="10515600" cy="1325563"/>
          </a:xfrm>
        </p:spPr>
        <p:txBody>
          <a:bodyPr/>
          <a:lstStyle/>
          <a:p>
            <a:endParaRPr lang="es-GT" dirty="0"/>
          </a:p>
        </p:txBody>
      </p:sp>
      <p:sp>
        <p:nvSpPr>
          <p:cNvPr id="3" name="Marcador de contenido 2"/>
          <p:cNvSpPr>
            <a:spLocks noGrp="1"/>
          </p:cNvSpPr>
          <p:nvPr>
            <p:ph idx="1"/>
          </p:nvPr>
        </p:nvSpPr>
        <p:spPr/>
        <p:txBody>
          <a:bodyPr>
            <a:normAutofit fontScale="92500" lnSpcReduction="10000"/>
          </a:bodyPr>
          <a:lstStyle/>
          <a:p>
            <a:r>
              <a:rPr lang="es-GT" dirty="0" smtClean="0"/>
              <a:t>El Mantenimiento Detectivo es determinante para el control de los fallos que involucran un alto riesgo industrial. Esta estrategia de mantenimiento tiene la finalidad de combatir o mitigar las consecuencias de las fallas que ocurren sobre los dispositivos Redundantes o de Protección. Se conoce también como Inspección Funcional y debe tratarse independientemente de los otros tipos de mantenimiento pues la selección de tareas y la determinación de sus frecuencias de ejecución se sustentan en conceptos completamente diferentes. Para muchas fallas debe considerarse la aplicación de esta estrategia, no habiendo obtenido resultados favorables con las conocidas. Dispositivos Redundantes y Dispositivos de Protección Desde el punto de vista operativo, hay dos clases de sistemas de seguridad; los redundantes y los de protección. Estos dispositivos se ponen en servicio para proteger a las personas, el medio ambiente, los activos de producción o el proceso productivo, de situaciones fortuitas e indeseadas causadas por factores inherentes al propio sistema o externas. </a:t>
            </a:r>
            <a:endParaRPr lang="es-GT" dirty="0"/>
          </a:p>
        </p:txBody>
      </p:sp>
      <p:sp>
        <p:nvSpPr>
          <p:cNvPr id="4" name="Rectángulo 3"/>
          <p:cNvSpPr/>
          <p:nvPr/>
        </p:nvSpPr>
        <p:spPr>
          <a:xfrm>
            <a:off x="2406457" y="524678"/>
            <a:ext cx="790556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cap="none" spc="0" dirty="0" smtClean="0">
                <a:ln/>
                <a:solidFill>
                  <a:schemeClr val="accent3"/>
                </a:solidFill>
                <a:effectLst/>
              </a:rPr>
              <a:t> </a:t>
            </a:r>
            <a:r>
              <a:rPr lang="es-E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Mantenimiento Deductivo</a:t>
            </a:r>
            <a:endParaRPr lang="es-E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562272641"/>
      </p:ext>
    </p:extLst>
  </p:cSld>
  <p:clrMapOvr>
    <a:masterClrMapping/>
  </p:clrMapOvr>
  <p:transition spd="med" advClick="0" advTm="5000">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16260673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6786327"/>
      </p:ext>
    </p:extLst>
  </p:cSld>
  <p:clrMapOvr>
    <a:masterClrMapping/>
  </p:clrMapOvr>
  <mc:AlternateContent xmlns:mc="http://schemas.openxmlformats.org/markup-compatibility/2006">
    <mc:Choice xmlns:p14="http://schemas.microsoft.com/office/powerpoint/2010/main" Requires="p14">
      <p:transition spd="med" advClick="0" advTm="5000">
        <p14:reveal/>
      </p:transition>
    </mc:Choice>
    <mc:Fallback>
      <p:transition spd="med" advClick="0" advTm="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11839" y="673243"/>
            <a:ext cx="3387870" cy="2624139"/>
          </a:xfrm>
          <a:prstGeom prst="rect">
            <a:avLst/>
          </a:prstGeom>
          <a:ln>
            <a:noFill/>
          </a:ln>
          <a:effectLst>
            <a:outerShdw blurRad="190500" algn="tl" rotWithShape="0">
              <a:srgbClr val="000000">
                <a:alpha val="70000"/>
              </a:srgbClr>
            </a:outerShdw>
          </a:effectLst>
        </p:spPr>
      </p:pic>
      <p:pic>
        <p:nvPicPr>
          <p:cNvPr id="3" name="Imagen 2"/>
          <p:cNvPicPr>
            <a:picLocks noChangeAspect="1"/>
          </p:cNvPicPr>
          <p:nvPr/>
        </p:nvPicPr>
        <p:blipFill>
          <a:blip r:embed="rId3"/>
          <a:stretch>
            <a:fillRect/>
          </a:stretch>
        </p:blipFill>
        <p:spPr>
          <a:xfrm>
            <a:off x="6788728" y="3297383"/>
            <a:ext cx="3651106" cy="2180792"/>
          </a:xfrm>
          <a:prstGeom prst="rect">
            <a:avLst/>
          </a:prstGeom>
          <a:ln>
            <a:noFill/>
          </a:ln>
          <a:effectLst>
            <a:softEdge rad="112500"/>
          </a:effectLst>
        </p:spPr>
      </p:pic>
    </p:spTree>
    <p:extLst>
      <p:ext uri="{BB962C8B-B14F-4D97-AF65-F5344CB8AC3E}">
        <p14:creationId xmlns:p14="http://schemas.microsoft.com/office/powerpoint/2010/main" val="1657389265"/>
      </p:ext>
    </p:extLst>
  </p:cSld>
  <p:clrMapOvr>
    <a:masterClrMapping/>
  </p:clrMapOvr>
  <mc:AlternateContent xmlns:mc="http://schemas.openxmlformats.org/markup-compatibility/2006">
    <mc:Choice xmlns:p14="http://schemas.microsoft.com/office/powerpoint/2010/main" Requires="p14">
      <p:transition p14:dur="250" advClick="0" advTm="5000">
        <p:cut/>
      </p:transition>
    </mc:Choice>
    <mc:Fallback>
      <p:transition advClick="0" advTm="5000">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normAutofit/>
          </a:bodyPr>
          <a:lstStyle/>
          <a:p>
            <a:r>
              <a:rPr lang="es-GT" dirty="0" smtClean="0"/>
              <a:t>Es todo aquello que hacemos con el propósito de mantener nuestro ordenador funcionando de la manera más satisfactoria posible. Para esto hay que hacer una que otra prueba de vez en cuando, mientras más sistemáticos seamos más indoloro es el proceso. Todo con el objetivo de evitar la mayor cantidad de problemas, o de mitigar el daño en caso de una falla.</a:t>
            </a:r>
          </a:p>
          <a:p>
            <a:r>
              <a:rPr lang="es-GT" dirty="0" smtClean="0"/>
              <a:t>En </a:t>
            </a:r>
            <a:r>
              <a:rPr lang="es-GT" dirty="0"/>
              <a:t>el caso del </a:t>
            </a:r>
            <a:r>
              <a:rPr lang="es-GT" i="1" dirty="0"/>
              <a:t>hardware</a:t>
            </a:r>
            <a:r>
              <a:rPr lang="es-GT" dirty="0"/>
              <a:t>, también podemos tomar un par de medidas para evitar problemas. Si tienes una PC de escritorio </a:t>
            </a:r>
            <a:r>
              <a:rPr lang="es-GT" b="1" dirty="0"/>
              <a:t>mantener limpio el </a:t>
            </a:r>
            <a:r>
              <a:rPr lang="es-GT" b="1" i="1" dirty="0"/>
              <a:t>case</a:t>
            </a:r>
            <a:r>
              <a:rPr lang="es-GT" dirty="0"/>
              <a:t> por dentro y por fuera para evitar que se bloquee la ventilación puede </a:t>
            </a:r>
            <a:r>
              <a:rPr lang="es-GT" b="1" dirty="0"/>
              <a:t>prevenir un fallo grave en tu procesador por sobrecalentamiento</a:t>
            </a:r>
            <a:r>
              <a:rPr lang="es-GT" dirty="0"/>
              <a:t>.</a:t>
            </a:r>
          </a:p>
        </p:txBody>
      </p:sp>
      <p:sp>
        <p:nvSpPr>
          <p:cNvPr id="4" name="Rectángulo 3"/>
          <p:cNvSpPr/>
          <p:nvPr/>
        </p:nvSpPr>
        <p:spPr>
          <a:xfrm>
            <a:off x="2523907" y="566241"/>
            <a:ext cx="7920053"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Mantenimiento preventivo</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054493801"/>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393663380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873243"/>
      </p:ext>
    </p:extLst>
  </p:cSld>
  <p:clrMapOvr>
    <a:masterClrMapping/>
  </p:clrMapOvr>
  <p:transition advClick="0" advTm="500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467600" y="553316"/>
            <a:ext cx="3799177" cy="253624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 name="Imagen 2"/>
          <p:cNvPicPr>
            <a:picLocks noChangeAspect="1"/>
          </p:cNvPicPr>
          <p:nvPr/>
        </p:nvPicPr>
        <p:blipFill>
          <a:blip r:embed="rId3"/>
          <a:stretch>
            <a:fillRect/>
          </a:stretch>
        </p:blipFill>
        <p:spPr>
          <a:xfrm>
            <a:off x="1025236" y="3735098"/>
            <a:ext cx="4003964" cy="211152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0825080"/>
      </p:ext>
    </p:extLst>
  </p:cSld>
  <p:clrMapOvr>
    <a:masterClrMapping/>
  </p:clrMapOvr>
  <p:transition advClick="0" advTm="5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normAutofit/>
          </a:bodyPr>
          <a:lstStyle/>
          <a:p>
            <a:r>
              <a:rPr lang="es-GT" dirty="0" smtClean="0"/>
              <a:t>EL Mantenimiento Correctivo de Hardware es la reparación o el cambio que se le hace a </a:t>
            </a:r>
            <a:r>
              <a:rPr lang="es-GT" dirty="0" err="1" smtClean="0"/>
              <a:t>algun</a:t>
            </a:r>
            <a:r>
              <a:rPr lang="es-GT" dirty="0" smtClean="0"/>
              <a:t> componente de la computadora cuando se presenta una falla.</a:t>
            </a:r>
          </a:p>
          <a:p>
            <a:r>
              <a:rPr lang="es-GT" dirty="0" smtClean="0"/>
              <a:t>Este mantenimiento consiste en una pequeña soldadura de la tarjeta de vídeo, etc. o simplemente en el cambio total del Monitor o un Mouse, etc.</a:t>
            </a:r>
          </a:p>
          <a:p>
            <a:r>
              <a:rPr lang="es-GT" dirty="0" smtClean="0"/>
              <a:t>A diferencia del Mantenimiento Preventivo, el Correctivo se lleva a cabo cuando la falla ya se presentó, y en el Preventivo, como su nombre lo dice, es para prevenir alguna falla.</a:t>
            </a:r>
          </a:p>
          <a:p>
            <a:r>
              <a:rPr lang="es-GT" dirty="0" smtClean="0"/>
              <a:t>Este mantenimiento, generalmente tiene una duración de 1 a 5 horas, pero las horas dependen del problema y de la rapidez del equipo.</a:t>
            </a:r>
          </a:p>
          <a:p>
            <a:endParaRPr lang="es-GT" dirty="0"/>
          </a:p>
        </p:txBody>
      </p:sp>
      <p:sp>
        <p:nvSpPr>
          <p:cNvPr id="4" name="Rectángulo 3"/>
          <p:cNvSpPr/>
          <p:nvPr/>
        </p:nvSpPr>
        <p:spPr>
          <a:xfrm>
            <a:off x="2199196" y="566241"/>
            <a:ext cx="7793608" cy="923330"/>
          </a:xfrm>
          <a:prstGeom prst="rect">
            <a:avLst/>
          </a:prstGeom>
          <a:noFill/>
        </p:spPr>
        <p:txBody>
          <a:bodyPr wrap="none" lIns="91440" tIns="45720" rIns="91440" bIns="45720">
            <a:spAutoFit/>
          </a:bodyPr>
          <a:lstStyle/>
          <a:p>
            <a:pPr algn="ctr"/>
            <a:r>
              <a:rPr lang="es-ES" sz="5400" b="1" dirty="0" smtClean="0">
                <a:ln w="22225">
                  <a:solidFill>
                    <a:schemeClr val="accent2"/>
                  </a:solidFill>
                  <a:prstDash val="solid"/>
                </a:ln>
                <a:solidFill>
                  <a:schemeClr val="accent2">
                    <a:lumMod val="40000"/>
                    <a:lumOff val="60000"/>
                  </a:schemeClr>
                </a:solidFill>
              </a:rPr>
              <a:t>Mantenimiento Correctivo</a:t>
            </a:r>
            <a:endParaRPr lang="es-E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726471019"/>
      </p:ext>
    </p:extLst>
  </p:cSld>
  <p:clrMapOvr>
    <a:masterClrMapping/>
  </p:clrMapOvr>
  <p:transition spd="slow" advClick="0" advTm="5000">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1406534178"/>
              </p:ext>
            </p:extLst>
          </p:nvPr>
        </p:nvGraphicFramePr>
        <p:xfrm>
          <a:off x="1547091"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136967"/>
      </p:ext>
    </p:extLst>
  </p:cSld>
  <p:clrMapOvr>
    <a:masterClrMapping/>
  </p:clrMapOvr>
  <mc:AlternateContent xmlns:mc="http://schemas.openxmlformats.org/markup-compatibility/2006">
    <mc:Choice xmlns:p14="http://schemas.microsoft.com/office/powerpoint/2010/main" Requires="p14">
      <p:transition spd="slow" advClick="0" advTm="5000">
        <p14:reveal/>
      </p:transition>
    </mc:Choice>
    <mc:Fallback>
      <p:transition spd="slow" advClick="0" advTm="5000">
        <p:fade/>
      </p:transition>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TotalTime>
  <Words>745</Words>
  <Application>Microsoft Office PowerPoint</Application>
  <PresentationFormat>Panorámica</PresentationFormat>
  <Paragraphs>50</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Adobe Caslon Pro Bold</vt:lpstr>
      <vt:lpstr>Arial</vt:lpstr>
      <vt:lpstr>Century Gothic</vt:lpstr>
      <vt:lpstr>Wingdings 3</vt:lpstr>
      <vt:lpstr>Espiral</vt:lpstr>
      <vt:lpstr>Liceo Compu Market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 Market</dc:title>
  <dc:creator>estudiante de Liceo Compu-market</dc:creator>
  <cp:lastModifiedBy>estudiante de Liceo Compu-market</cp:lastModifiedBy>
  <cp:revision>5</cp:revision>
  <dcterms:created xsi:type="dcterms:W3CDTF">2017-07-07T16:31:05Z</dcterms:created>
  <dcterms:modified xsi:type="dcterms:W3CDTF">2017-07-07T17:04:30Z</dcterms:modified>
</cp:coreProperties>
</file>