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4" d="100"/>
          <a:sy n="74" d="100"/>
        </p:scale>
        <p:origin x="84" y="10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B080D1-0E08-4A15-B8F0-D74A24E1FF0F}"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s-GT"/>
        </a:p>
      </dgm:t>
    </dgm:pt>
    <dgm:pt modelId="{81F207AC-EE81-4802-AB10-9725AD840ADF}">
      <dgm:prSet phldrT="[Texto]"/>
      <dgm:spPr/>
      <dgm:t>
        <a:bodyPr/>
        <a:lstStyle/>
        <a:p>
          <a:r>
            <a:rPr lang="es-GT" dirty="0" smtClean="0"/>
            <a:t>FORTRAN</a:t>
          </a:r>
          <a:endParaRPr lang="es-GT" dirty="0"/>
        </a:p>
      </dgm:t>
    </dgm:pt>
    <dgm:pt modelId="{60AEDC0C-8D85-48FB-8790-3C6970270C60}" type="parTrans" cxnId="{996BC550-D8E7-40ED-8208-4EEBCCCBB496}">
      <dgm:prSet/>
      <dgm:spPr/>
      <dgm:t>
        <a:bodyPr/>
        <a:lstStyle/>
        <a:p>
          <a:endParaRPr lang="es-GT"/>
        </a:p>
      </dgm:t>
    </dgm:pt>
    <dgm:pt modelId="{A14803FF-28F1-47A3-8288-9B0B677AC9F8}" type="sibTrans" cxnId="{996BC550-D8E7-40ED-8208-4EEBCCCBB496}">
      <dgm:prSet/>
      <dgm:spPr/>
      <dgm:t>
        <a:bodyPr/>
        <a:lstStyle/>
        <a:p>
          <a:endParaRPr lang="es-GT"/>
        </a:p>
      </dgm:t>
    </dgm:pt>
    <dgm:pt modelId="{C01ECCA0-00CF-4337-99DF-65E9F72F3B97}">
      <dgm:prSet phldrT="[Texto]"/>
      <dgm:spPr/>
      <dgm:t>
        <a:bodyPr/>
        <a:lstStyle/>
        <a:p>
          <a:r>
            <a:rPr lang="es-GT" dirty="0" smtClean="0"/>
            <a:t>4-C</a:t>
          </a:r>
          <a:endParaRPr lang="es-GT" dirty="0"/>
        </a:p>
      </dgm:t>
    </dgm:pt>
    <dgm:pt modelId="{94275F88-43A0-4331-8921-82EE4F5B4693}" type="parTrans" cxnId="{C340C638-C58F-4661-B24D-09CD99957AEF}">
      <dgm:prSet/>
      <dgm:spPr/>
      <dgm:t>
        <a:bodyPr/>
        <a:lstStyle/>
        <a:p>
          <a:endParaRPr lang="es-GT"/>
        </a:p>
      </dgm:t>
    </dgm:pt>
    <dgm:pt modelId="{E8DC6664-93A3-4F1F-842E-F3AE6D9E4FD5}" type="sibTrans" cxnId="{C340C638-C58F-4661-B24D-09CD99957AEF}">
      <dgm:prSet/>
      <dgm:spPr/>
      <dgm:t>
        <a:bodyPr/>
        <a:lstStyle/>
        <a:p>
          <a:endParaRPr lang="es-GT"/>
        </a:p>
      </dgm:t>
    </dgm:pt>
    <dgm:pt modelId="{6DFEB1A2-AED8-4510-8183-D6A8C420D66C}">
      <dgm:prSet phldrT="[Texto]"/>
      <dgm:spPr/>
      <dgm:t>
        <a:bodyPr/>
        <a:lstStyle/>
        <a:p>
          <a:r>
            <a:rPr lang="es-GT" dirty="0" smtClean="0"/>
            <a:t>PASCAL</a:t>
          </a:r>
        </a:p>
      </dgm:t>
    </dgm:pt>
    <dgm:pt modelId="{E8AE7C51-C0FE-483F-BE4F-53D9E193CC67}" type="parTrans" cxnId="{EAE4AA1C-BE59-4988-A057-7140B6653BC3}">
      <dgm:prSet/>
      <dgm:spPr/>
      <dgm:t>
        <a:bodyPr/>
        <a:lstStyle/>
        <a:p>
          <a:endParaRPr lang="es-GT"/>
        </a:p>
      </dgm:t>
    </dgm:pt>
    <dgm:pt modelId="{BB0A0F76-DB54-49B7-8057-C46FA6797B81}" type="sibTrans" cxnId="{EAE4AA1C-BE59-4988-A057-7140B6653BC3}">
      <dgm:prSet/>
      <dgm:spPr/>
      <dgm:t>
        <a:bodyPr/>
        <a:lstStyle/>
        <a:p>
          <a:endParaRPr lang="es-GT"/>
        </a:p>
      </dgm:t>
    </dgm:pt>
    <dgm:pt modelId="{AAD075F6-7750-4C71-B858-470EF8E5AFCE}">
      <dgm:prSet/>
      <dgm:spPr/>
      <dgm:t>
        <a:bodyPr/>
        <a:lstStyle/>
        <a:p>
          <a:r>
            <a:rPr lang="es-GT" dirty="0" smtClean="0"/>
            <a:t>COBOL </a:t>
          </a:r>
          <a:endParaRPr lang="es-GT" dirty="0"/>
        </a:p>
      </dgm:t>
    </dgm:pt>
    <dgm:pt modelId="{A32B2B23-BB35-48EB-BDD3-784A18B6D6A0}" type="parTrans" cxnId="{AFA2E40B-8B6F-4953-B0D4-7F360BDC3361}">
      <dgm:prSet/>
      <dgm:spPr/>
      <dgm:t>
        <a:bodyPr/>
        <a:lstStyle/>
        <a:p>
          <a:endParaRPr lang="es-GT"/>
        </a:p>
      </dgm:t>
    </dgm:pt>
    <dgm:pt modelId="{224D05A7-C943-4427-BE82-B5222529677A}" type="sibTrans" cxnId="{AFA2E40B-8B6F-4953-B0D4-7F360BDC3361}">
      <dgm:prSet/>
      <dgm:spPr/>
      <dgm:t>
        <a:bodyPr/>
        <a:lstStyle/>
        <a:p>
          <a:endParaRPr lang="es-GT"/>
        </a:p>
      </dgm:t>
    </dgm:pt>
    <dgm:pt modelId="{553DA4F7-0526-47D9-A162-5FD84DED2BCC}">
      <dgm:prSet/>
      <dgm:spPr/>
      <dgm:t>
        <a:bodyPr/>
        <a:lstStyle/>
        <a:p>
          <a:r>
            <a:rPr lang="es-GT" dirty="0" smtClean="0"/>
            <a:t>BASIC</a:t>
          </a:r>
          <a:endParaRPr lang="es-GT" dirty="0"/>
        </a:p>
      </dgm:t>
    </dgm:pt>
    <dgm:pt modelId="{1A3FA92E-6EF9-4827-B3C1-32D66443C969}" type="parTrans" cxnId="{8F0F47AA-3221-4D5E-8951-250522C9B764}">
      <dgm:prSet/>
      <dgm:spPr/>
      <dgm:t>
        <a:bodyPr/>
        <a:lstStyle/>
        <a:p>
          <a:endParaRPr lang="es-GT"/>
        </a:p>
      </dgm:t>
    </dgm:pt>
    <dgm:pt modelId="{9F30CB8D-D9F3-4B38-98D7-E5DEC57F90F7}" type="sibTrans" cxnId="{8F0F47AA-3221-4D5E-8951-250522C9B764}">
      <dgm:prSet/>
      <dgm:spPr/>
      <dgm:t>
        <a:bodyPr/>
        <a:lstStyle/>
        <a:p>
          <a:endParaRPr lang="es-GT"/>
        </a:p>
      </dgm:t>
    </dgm:pt>
    <dgm:pt modelId="{77ACCEF1-487E-45EF-B78C-555B7EB76D17}">
      <dgm:prSet/>
      <dgm:spPr/>
      <dgm:t>
        <a:bodyPr/>
        <a:lstStyle/>
        <a:p>
          <a:r>
            <a:rPr lang="es-GT" dirty="0" smtClean="0"/>
            <a:t>C++</a:t>
          </a:r>
          <a:endParaRPr lang="es-GT" dirty="0"/>
        </a:p>
      </dgm:t>
    </dgm:pt>
    <dgm:pt modelId="{7E104CB0-32D4-483F-84FE-9CFC00C77E35}" type="parTrans" cxnId="{E46320B4-F4B4-4368-A6CE-9F5B129FB124}">
      <dgm:prSet/>
      <dgm:spPr/>
      <dgm:t>
        <a:bodyPr/>
        <a:lstStyle/>
        <a:p>
          <a:endParaRPr lang="es-GT"/>
        </a:p>
      </dgm:t>
    </dgm:pt>
    <dgm:pt modelId="{B4124F88-0DEA-401F-8F2D-6FCEBA96B05E}" type="sibTrans" cxnId="{E46320B4-F4B4-4368-A6CE-9F5B129FB124}">
      <dgm:prSet/>
      <dgm:spPr/>
      <dgm:t>
        <a:bodyPr/>
        <a:lstStyle/>
        <a:p>
          <a:endParaRPr lang="es-GT"/>
        </a:p>
      </dgm:t>
    </dgm:pt>
    <dgm:pt modelId="{D7622F40-224F-4334-9B80-7E793E700633}">
      <dgm:prSet/>
      <dgm:spPr/>
      <dgm:t>
        <a:bodyPr/>
        <a:lstStyle/>
        <a:p>
          <a:r>
            <a:rPr lang="es-GT" dirty="0" smtClean="0"/>
            <a:t>PERL</a:t>
          </a:r>
          <a:endParaRPr lang="es-GT" dirty="0"/>
        </a:p>
      </dgm:t>
    </dgm:pt>
    <dgm:pt modelId="{44373534-2D1E-44DC-A40B-3A5321DC3827}" type="parTrans" cxnId="{5A5BCC6F-9BE9-404D-A5A1-4E2645D87D9A}">
      <dgm:prSet/>
      <dgm:spPr/>
      <dgm:t>
        <a:bodyPr/>
        <a:lstStyle/>
        <a:p>
          <a:endParaRPr lang="es-GT"/>
        </a:p>
      </dgm:t>
    </dgm:pt>
    <dgm:pt modelId="{62A5E3C6-094D-4D05-99D8-00720AF947CB}" type="sibTrans" cxnId="{5A5BCC6F-9BE9-404D-A5A1-4E2645D87D9A}">
      <dgm:prSet/>
      <dgm:spPr/>
      <dgm:t>
        <a:bodyPr/>
        <a:lstStyle/>
        <a:p>
          <a:endParaRPr lang="es-GT"/>
        </a:p>
      </dgm:t>
    </dgm:pt>
    <dgm:pt modelId="{D989F15C-0038-4FB8-9D6E-DA895F2E4ABA}">
      <dgm:prSet/>
      <dgm:spPr/>
      <dgm:t>
        <a:bodyPr/>
        <a:lstStyle/>
        <a:p>
          <a:r>
            <a:rPr lang="es-GT" dirty="0" smtClean="0"/>
            <a:t>PYTHON</a:t>
          </a:r>
          <a:endParaRPr lang="es-GT" dirty="0"/>
        </a:p>
      </dgm:t>
    </dgm:pt>
    <dgm:pt modelId="{968D7541-CFF7-49F9-B910-09AE26E8AFD6}" type="parTrans" cxnId="{84AAF8CA-71F7-4324-A2FF-4623EB099AC0}">
      <dgm:prSet/>
      <dgm:spPr/>
      <dgm:t>
        <a:bodyPr/>
        <a:lstStyle/>
        <a:p>
          <a:endParaRPr lang="es-GT"/>
        </a:p>
      </dgm:t>
    </dgm:pt>
    <dgm:pt modelId="{8EC11CE3-774A-4BD3-9A31-306EE821BECA}" type="sibTrans" cxnId="{84AAF8CA-71F7-4324-A2FF-4623EB099AC0}">
      <dgm:prSet/>
      <dgm:spPr/>
      <dgm:t>
        <a:bodyPr/>
        <a:lstStyle/>
        <a:p>
          <a:endParaRPr lang="es-GT"/>
        </a:p>
      </dgm:t>
    </dgm:pt>
    <dgm:pt modelId="{D1CA666F-6D0D-43B5-B387-8B2A032D718D}">
      <dgm:prSet/>
      <dgm:spPr/>
      <dgm:t>
        <a:bodyPr/>
        <a:lstStyle/>
        <a:p>
          <a:r>
            <a:rPr lang="es-GT" dirty="0" smtClean="0"/>
            <a:t>RUBY</a:t>
          </a:r>
          <a:endParaRPr lang="es-GT" dirty="0"/>
        </a:p>
      </dgm:t>
    </dgm:pt>
    <dgm:pt modelId="{C3F0E6C2-F411-4574-B06A-F1933E505529}" type="parTrans" cxnId="{68A6DF7F-CF82-4AEF-9369-19DA821D1341}">
      <dgm:prSet/>
      <dgm:spPr/>
      <dgm:t>
        <a:bodyPr/>
        <a:lstStyle/>
        <a:p>
          <a:endParaRPr lang="es-GT"/>
        </a:p>
      </dgm:t>
    </dgm:pt>
    <dgm:pt modelId="{0444AFE9-718E-4BB6-8C07-5F24805086AA}" type="sibTrans" cxnId="{68A6DF7F-CF82-4AEF-9369-19DA821D1341}">
      <dgm:prSet/>
      <dgm:spPr/>
      <dgm:t>
        <a:bodyPr/>
        <a:lstStyle/>
        <a:p>
          <a:endParaRPr lang="es-GT"/>
        </a:p>
      </dgm:t>
    </dgm:pt>
    <dgm:pt modelId="{6C9067C4-5C92-4C5F-A77A-5F4122D4FCD9}">
      <dgm:prSet/>
      <dgm:spPr/>
      <dgm:t>
        <a:bodyPr/>
        <a:lstStyle/>
        <a:p>
          <a:r>
            <a:rPr lang="es-GT" dirty="0" smtClean="0"/>
            <a:t>PHP</a:t>
          </a:r>
          <a:endParaRPr lang="es-GT" dirty="0"/>
        </a:p>
      </dgm:t>
    </dgm:pt>
    <dgm:pt modelId="{2B42B919-960D-4149-9301-0A864990A8C0}" type="parTrans" cxnId="{00C32AE9-9EB2-4F9B-80C4-041288137F3E}">
      <dgm:prSet/>
      <dgm:spPr/>
      <dgm:t>
        <a:bodyPr/>
        <a:lstStyle/>
        <a:p>
          <a:endParaRPr lang="es-GT"/>
        </a:p>
      </dgm:t>
    </dgm:pt>
    <dgm:pt modelId="{935E2336-630E-4306-BB32-0327508E167F}" type="sibTrans" cxnId="{00C32AE9-9EB2-4F9B-80C4-041288137F3E}">
      <dgm:prSet/>
      <dgm:spPr/>
      <dgm:t>
        <a:bodyPr/>
        <a:lstStyle/>
        <a:p>
          <a:endParaRPr lang="es-GT"/>
        </a:p>
      </dgm:t>
    </dgm:pt>
    <dgm:pt modelId="{6B900F7C-30AC-4473-93FB-FBF58C3C620F}">
      <dgm:prSet/>
      <dgm:spPr/>
      <dgm:t>
        <a:bodyPr/>
        <a:lstStyle/>
        <a:p>
          <a:r>
            <a:rPr lang="es-GT" dirty="0" smtClean="0"/>
            <a:t>JAVA </a:t>
          </a:r>
          <a:endParaRPr lang="es-GT" dirty="0"/>
        </a:p>
      </dgm:t>
    </dgm:pt>
    <dgm:pt modelId="{0AB6C0E2-0117-4BCA-A0EF-8F6DD6CBECAA}" type="parTrans" cxnId="{1A597D23-7C85-4389-85D5-413A4A6951F9}">
      <dgm:prSet/>
      <dgm:spPr/>
      <dgm:t>
        <a:bodyPr/>
        <a:lstStyle/>
        <a:p>
          <a:endParaRPr lang="es-GT"/>
        </a:p>
      </dgm:t>
    </dgm:pt>
    <dgm:pt modelId="{E9D34C89-F4D8-4CA9-AB4D-1C66DA4600D5}" type="sibTrans" cxnId="{1A597D23-7C85-4389-85D5-413A4A6951F9}">
      <dgm:prSet/>
      <dgm:spPr/>
      <dgm:t>
        <a:bodyPr/>
        <a:lstStyle/>
        <a:p>
          <a:endParaRPr lang="es-GT"/>
        </a:p>
      </dgm:t>
    </dgm:pt>
    <dgm:pt modelId="{F82EBB40-C589-43F8-B2EF-C7E80DFA7EFD}">
      <dgm:prSet/>
      <dgm:spPr/>
      <dgm:t>
        <a:bodyPr/>
        <a:lstStyle/>
        <a:p>
          <a:r>
            <a:rPr lang="es-GT" dirty="0" smtClean="0"/>
            <a:t>JAVA SCRITP</a:t>
          </a:r>
          <a:endParaRPr lang="es-GT" dirty="0"/>
        </a:p>
      </dgm:t>
    </dgm:pt>
    <dgm:pt modelId="{6BE77D49-EC25-4B0B-9267-DE532CE65F38}" type="parTrans" cxnId="{18CD516D-7317-4712-9ADF-2FEACF5E8BAB}">
      <dgm:prSet/>
      <dgm:spPr/>
      <dgm:t>
        <a:bodyPr/>
        <a:lstStyle/>
        <a:p>
          <a:endParaRPr lang="es-GT"/>
        </a:p>
      </dgm:t>
    </dgm:pt>
    <dgm:pt modelId="{A48E0C42-5977-4372-96F6-953C1275DD5C}" type="sibTrans" cxnId="{18CD516D-7317-4712-9ADF-2FEACF5E8BAB}">
      <dgm:prSet/>
      <dgm:spPr/>
      <dgm:t>
        <a:bodyPr/>
        <a:lstStyle/>
        <a:p>
          <a:endParaRPr lang="es-GT"/>
        </a:p>
      </dgm:t>
    </dgm:pt>
    <dgm:pt modelId="{6325590E-4D76-4E75-AEED-686E4F6DF3F7}">
      <dgm:prSet/>
      <dgm:spPr/>
      <dgm:t>
        <a:bodyPr/>
        <a:lstStyle/>
        <a:p>
          <a:r>
            <a:rPr lang="es-GT" dirty="0" smtClean="0"/>
            <a:t>RUBY </a:t>
          </a:r>
        </a:p>
        <a:p>
          <a:r>
            <a:rPr lang="es-GT" dirty="0" smtClean="0"/>
            <a:t>ON RAILS </a:t>
          </a:r>
          <a:endParaRPr lang="es-GT" dirty="0"/>
        </a:p>
      </dgm:t>
    </dgm:pt>
    <dgm:pt modelId="{6CF26D70-9CDA-4508-895D-F13F7F212823}" type="parTrans" cxnId="{E8E1F292-2FAC-416D-B70E-D29944599792}">
      <dgm:prSet/>
      <dgm:spPr/>
      <dgm:t>
        <a:bodyPr/>
        <a:lstStyle/>
        <a:p>
          <a:endParaRPr lang="es-GT"/>
        </a:p>
      </dgm:t>
    </dgm:pt>
    <dgm:pt modelId="{83BBCD71-92BC-4E7C-B11B-3C44680851EF}" type="sibTrans" cxnId="{E8E1F292-2FAC-416D-B70E-D29944599792}">
      <dgm:prSet/>
      <dgm:spPr/>
      <dgm:t>
        <a:bodyPr/>
        <a:lstStyle/>
        <a:p>
          <a:endParaRPr lang="es-GT"/>
        </a:p>
      </dgm:t>
    </dgm:pt>
    <dgm:pt modelId="{4585454B-C826-4210-A2E3-56770D1C23F0}" type="pres">
      <dgm:prSet presAssocID="{30B080D1-0E08-4A15-B8F0-D74A24E1FF0F}" presName="Name0" presStyleCnt="0">
        <dgm:presLayoutVars>
          <dgm:dir/>
          <dgm:resizeHandles val="exact"/>
        </dgm:presLayoutVars>
      </dgm:prSet>
      <dgm:spPr/>
    </dgm:pt>
    <dgm:pt modelId="{253BEB61-7D8B-4DC3-9DAE-6939C3BF0436}" type="pres">
      <dgm:prSet presAssocID="{81F207AC-EE81-4802-AB10-9725AD840ADF}" presName="Name5" presStyleLbl="vennNode1" presStyleIdx="0" presStyleCnt="13" custLinFactY="-72148" custLinFactNeighborX="-80827" custLinFactNeighborY="-100000">
        <dgm:presLayoutVars>
          <dgm:bulletEnabled val="1"/>
        </dgm:presLayoutVars>
      </dgm:prSet>
      <dgm:spPr/>
    </dgm:pt>
    <dgm:pt modelId="{9993D846-F106-4868-9EB4-AFBD75885061}" type="pres">
      <dgm:prSet presAssocID="{A14803FF-28F1-47A3-8288-9B0B677AC9F8}" presName="space" presStyleCnt="0"/>
      <dgm:spPr/>
    </dgm:pt>
    <dgm:pt modelId="{60060AF4-A2D5-47EA-9A63-354D57B28300}" type="pres">
      <dgm:prSet presAssocID="{AAD075F6-7750-4C71-B858-470EF8E5AFCE}" presName="Name5" presStyleLbl="vennNode1" presStyleIdx="1" presStyleCnt="13" custLinFactY="-5270" custLinFactNeighborX="-84475" custLinFactNeighborY="-100000">
        <dgm:presLayoutVars>
          <dgm:bulletEnabled val="1"/>
        </dgm:presLayoutVars>
      </dgm:prSet>
      <dgm:spPr/>
    </dgm:pt>
    <dgm:pt modelId="{D0065313-72D2-4B1B-9D2B-0099307799E3}" type="pres">
      <dgm:prSet presAssocID="{224D05A7-C943-4427-BE82-B5222529677A}" presName="space" presStyleCnt="0"/>
      <dgm:spPr/>
    </dgm:pt>
    <dgm:pt modelId="{3FB2264C-6E97-4476-805B-9413A10BB2F9}" type="pres">
      <dgm:prSet presAssocID="{553DA4F7-0526-47D9-A162-5FD84DED2BCC}" presName="Name5" presStyleLbl="vennNode1" presStyleIdx="2" presStyleCnt="13" custLinFactX="-13520" custLinFactNeighborX="-100000" custLinFactNeighborY="-42010">
        <dgm:presLayoutVars>
          <dgm:bulletEnabled val="1"/>
        </dgm:presLayoutVars>
      </dgm:prSet>
      <dgm:spPr/>
    </dgm:pt>
    <dgm:pt modelId="{D720E758-7A5E-425E-BA74-25EEE97DEA6C}" type="pres">
      <dgm:prSet presAssocID="{9F30CB8D-D9F3-4B38-98D7-E5DEC57F90F7}" presName="space" presStyleCnt="0"/>
      <dgm:spPr/>
    </dgm:pt>
    <dgm:pt modelId="{A3530FDD-4A42-4400-A066-3FAD5D4AF163}" type="pres">
      <dgm:prSet presAssocID="{C01ECCA0-00CF-4337-99DF-65E9F72F3B97}" presName="Name5" presStyleLbl="vennNode1" presStyleIdx="3" presStyleCnt="13" custLinFactX="-18808" custLinFactNeighborX="-100000" custLinFactNeighborY="3718">
        <dgm:presLayoutVars>
          <dgm:bulletEnabled val="1"/>
        </dgm:presLayoutVars>
      </dgm:prSet>
      <dgm:spPr/>
      <dgm:t>
        <a:bodyPr/>
        <a:lstStyle/>
        <a:p>
          <a:endParaRPr lang="es-GT"/>
        </a:p>
      </dgm:t>
    </dgm:pt>
    <dgm:pt modelId="{C0FFF415-5CC0-464A-AC79-5F5538EF22F7}" type="pres">
      <dgm:prSet presAssocID="{E8DC6664-93A3-4F1F-842E-F3AE6D9E4FD5}" presName="space" presStyleCnt="0"/>
      <dgm:spPr/>
    </dgm:pt>
    <dgm:pt modelId="{9958CB82-290E-47C8-BD20-4F5797EC5845}" type="pres">
      <dgm:prSet presAssocID="{6DFEB1A2-AED8-4510-8183-D6A8C420D66C}" presName="Name5" presStyleLbl="vennNode1" presStyleIdx="4" presStyleCnt="13" custLinFactX="-28058" custLinFactNeighborX="-100000" custLinFactNeighborY="58454">
        <dgm:presLayoutVars>
          <dgm:bulletEnabled val="1"/>
        </dgm:presLayoutVars>
      </dgm:prSet>
      <dgm:spPr/>
      <dgm:t>
        <a:bodyPr/>
        <a:lstStyle/>
        <a:p>
          <a:endParaRPr lang="es-GT"/>
        </a:p>
      </dgm:t>
    </dgm:pt>
    <dgm:pt modelId="{39691840-3F5D-4609-AD72-4EAA5121A1C0}" type="pres">
      <dgm:prSet presAssocID="{BB0A0F76-DB54-49B7-8057-C46FA6797B81}" presName="space" presStyleCnt="0"/>
      <dgm:spPr/>
    </dgm:pt>
    <dgm:pt modelId="{857C0CDF-57D7-4B11-8FAC-FCFFD1C9A601}" type="pres">
      <dgm:prSet presAssocID="{77ACCEF1-487E-45EF-B78C-555B7EB76D17}" presName="Name5" presStyleLbl="vennNode1" presStyleIdx="5" presStyleCnt="13" custLinFactX="-19444" custLinFactNeighborX="-100000" custLinFactNeighborY="84778">
        <dgm:presLayoutVars>
          <dgm:bulletEnabled val="1"/>
        </dgm:presLayoutVars>
      </dgm:prSet>
      <dgm:spPr/>
      <dgm:t>
        <a:bodyPr/>
        <a:lstStyle/>
        <a:p>
          <a:endParaRPr lang="es-GT"/>
        </a:p>
      </dgm:t>
    </dgm:pt>
    <dgm:pt modelId="{06C439B7-53DC-4F61-B80B-5F1D7A46560D}" type="pres">
      <dgm:prSet presAssocID="{B4124F88-0DEA-401F-8F2D-6FCEBA96B05E}" presName="space" presStyleCnt="0"/>
      <dgm:spPr/>
    </dgm:pt>
    <dgm:pt modelId="{DCBC5AAA-2E14-4E1B-A6A4-75ACAD04758F}" type="pres">
      <dgm:prSet presAssocID="{D7622F40-224F-4334-9B80-7E793E700633}" presName="Name5" presStyleLbl="vennNode1" presStyleIdx="6" presStyleCnt="13" custLinFactNeighborX="-94912" custLinFactNeighborY="93149">
        <dgm:presLayoutVars>
          <dgm:bulletEnabled val="1"/>
        </dgm:presLayoutVars>
      </dgm:prSet>
      <dgm:spPr/>
    </dgm:pt>
    <dgm:pt modelId="{CC09755D-9CCB-4357-8413-C05001A4CD95}" type="pres">
      <dgm:prSet presAssocID="{62A5E3C6-094D-4D05-99D8-00720AF947CB}" presName="space" presStyleCnt="0"/>
      <dgm:spPr/>
    </dgm:pt>
    <dgm:pt modelId="{525E5481-48CE-481B-80EB-FBC98C1CE810}" type="pres">
      <dgm:prSet presAssocID="{D989F15C-0038-4FB8-9D6E-DA895F2E4ABA}" presName="Name5" presStyleLbl="vennNode1" presStyleIdx="7" presStyleCnt="13" custLinFactNeighborX="8544" custLinFactNeighborY="93393">
        <dgm:presLayoutVars>
          <dgm:bulletEnabled val="1"/>
        </dgm:presLayoutVars>
      </dgm:prSet>
      <dgm:spPr/>
    </dgm:pt>
    <dgm:pt modelId="{515C4C65-6FB8-461B-BA0A-4BEC0C0D9152}" type="pres">
      <dgm:prSet presAssocID="{8EC11CE3-774A-4BD3-9A31-306EE821BECA}" presName="space" presStyleCnt="0"/>
      <dgm:spPr/>
    </dgm:pt>
    <dgm:pt modelId="{3E375E8D-E4FF-43CC-B64E-DEB7A4A54626}" type="pres">
      <dgm:prSet presAssocID="{D1CA666F-6D0D-43B5-B387-8B2A032D718D}" presName="Name5" presStyleLbl="vennNode1" presStyleIdx="8" presStyleCnt="13" custLinFactX="248" custLinFactNeighborX="100000" custLinFactNeighborY="68942">
        <dgm:presLayoutVars>
          <dgm:bulletEnabled val="1"/>
        </dgm:presLayoutVars>
      </dgm:prSet>
      <dgm:spPr/>
    </dgm:pt>
    <dgm:pt modelId="{985A9750-68C2-4DC0-8D18-C05A206D1E91}" type="pres">
      <dgm:prSet presAssocID="{0444AFE9-718E-4BB6-8C07-5F24805086AA}" presName="space" presStyleCnt="0"/>
      <dgm:spPr/>
    </dgm:pt>
    <dgm:pt modelId="{CAD00AED-5824-4717-809F-EC612CACF057}" type="pres">
      <dgm:prSet presAssocID="{6C9067C4-5C92-4C5F-A77A-5F4122D4FCD9}" presName="Name5" presStyleLbl="vennNode1" presStyleIdx="9" presStyleCnt="13" custLinFactX="18353" custLinFactNeighborX="100000" custLinFactNeighborY="35241">
        <dgm:presLayoutVars>
          <dgm:bulletEnabled val="1"/>
        </dgm:presLayoutVars>
      </dgm:prSet>
      <dgm:spPr/>
      <dgm:t>
        <a:bodyPr/>
        <a:lstStyle/>
        <a:p>
          <a:endParaRPr lang="es-GT"/>
        </a:p>
      </dgm:t>
    </dgm:pt>
    <dgm:pt modelId="{763EFE90-D9ED-4F8B-8672-A95BC4A3B2D2}" type="pres">
      <dgm:prSet presAssocID="{935E2336-630E-4306-BB32-0327508E167F}" presName="space" presStyleCnt="0"/>
      <dgm:spPr/>
    </dgm:pt>
    <dgm:pt modelId="{5B2B6BEA-A74F-49E6-BEF8-152F3ED8FAC6}" type="pres">
      <dgm:prSet presAssocID="{6B900F7C-30AC-4473-93FB-FBF58C3C620F}" presName="Name5" presStyleLbl="vennNode1" presStyleIdx="10" presStyleCnt="13" custLinFactX="24609" custLinFactNeighborX="100000" custLinFactNeighborY="-1389">
        <dgm:presLayoutVars>
          <dgm:bulletEnabled val="1"/>
        </dgm:presLayoutVars>
      </dgm:prSet>
      <dgm:spPr/>
    </dgm:pt>
    <dgm:pt modelId="{7F960468-1D74-4F20-A859-537121C42CC2}" type="pres">
      <dgm:prSet presAssocID="{E9D34C89-F4D8-4CA9-AB4D-1C66DA4600D5}" presName="space" presStyleCnt="0"/>
      <dgm:spPr/>
    </dgm:pt>
    <dgm:pt modelId="{B9EA1CF3-DD19-404C-9046-43D848CA93A5}" type="pres">
      <dgm:prSet presAssocID="{F82EBB40-C589-43F8-B2EF-C7E80DFA7EFD}" presName="Name5" presStyleLbl="vennNode1" presStyleIdx="11" presStyleCnt="13" custLinFactX="15090" custLinFactNeighborX="100000" custLinFactNeighborY="-75468">
        <dgm:presLayoutVars>
          <dgm:bulletEnabled val="1"/>
        </dgm:presLayoutVars>
      </dgm:prSet>
      <dgm:spPr/>
    </dgm:pt>
    <dgm:pt modelId="{01691CB2-6806-4BA3-8BCA-3589786D03B3}" type="pres">
      <dgm:prSet presAssocID="{A48E0C42-5977-4372-96F6-953C1275DD5C}" presName="space" presStyleCnt="0"/>
      <dgm:spPr/>
    </dgm:pt>
    <dgm:pt modelId="{2C4C6622-4B1D-4433-9BCC-FB68AAB4990E}" type="pres">
      <dgm:prSet presAssocID="{6325590E-4D76-4E75-AEED-686E4F6DF3F7}" presName="Name5" presStyleLbl="vennNode1" presStyleIdx="12" presStyleCnt="13" custLinFactY="-61001" custLinFactNeighborX="2850" custLinFactNeighborY="-100000">
        <dgm:presLayoutVars>
          <dgm:bulletEnabled val="1"/>
        </dgm:presLayoutVars>
      </dgm:prSet>
      <dgm:spPr/>
    </dgm:pt>
  </dgm:ptLst>
  <dgm:cxnLst>
    <dgm:cxn modelId="{A343E095-892B-4BBC-B8EE-862DBC6688E0}" type="presOf" srcId="{553DA4F7-0526-47D9-A162-5FD84DED2BCC}" destId="{3FB2264C-6E97-4476-805B-9413A10BB2F9}" srcOrd="0" destOrd="0" presId="urn:microsoft.com/office/officeart/2005/8/layout/venn3"/>
    <dgm:cxn modelId="{F99C8CD1-9410-4582-B402-89E5A0941B9C}" type="presOf" srcId="{D1CA666F-6D0D-43B5-B387-8B2A032D718D}" destId="{3E375E8D-E4FF-43CC-B64E-DEB7A4A54626}" srcOrd="0" destOrd="0" presId="urn:microsoft.com/office/officeart/2005/8/layout/venn3"/>
    <dgm:cxn modelId="{E8E1F292-2FAC-416D-B70E-D29944599792}" srcId="{30B080D1-0E08-4A15-B8F0-D74A24E1FF0F}" destId="{6325590E-4D76-4E75-AEED-686E4F6DF3F7}" srcOrd="12" destOrd="0" parTransId="{6CF26D70-9CDA-4508-895D-F13F7F212823}" sibTransId="{83BBCD71-92BC-4E7C-B11B-3C44680851EF}"/>
    <dgm:cxn modelId="{00C32AE9-9EB2-4F9B-80C4-041288137F3E}" srcId="{30B080D1-0E08-4A15-B8F0-D74A24E1FF0F}" destId="{6C9067C4-5C92-4C5F-A77A-5F4122D4FCD9}" srcOrd="9" destOrd="0" parTransId="{2B42B919-960D-4149-9301-0A864990A8C0}" sibTransId="{935E2336-630E-4306-BB32-0327508E167F}"/>
    <dgm:cxn modelId="{96507E94-F1BD-4651-B9C0-E6EFC3BE3582}" type="presOf" srcId="{6DFEB1A2-AED8-4510-8183-D6A8C420D66C}" destId="{9958CB82-290E-47C8-BD20-4F5797EC5845}" srcOrd="0" destOrd="0" presId="urn:microsoft.com/office/officeart/2005/8/layout/venn3"/>
    <dgm:cxn modelId="{C340C638-C58F-4661-B24D-09CD99957AEF}" srcId="{30B080D1-0E08-4A15-B8F0-D74A24E1FF0F}" destId="{C01ECCA0-00CF-4337-99DF-65E9F72F3B97}" srcOrd="3" destOrd="0" parTransId="{94275F88-43A0-4331-8921-82EE4F5B4693}" sibTransId="{E8DC6664-93A3-4F1F-842E-F3AE6D9E4FD5}"/>
    <dgm:cxn modelId="{E52846AD-7F36-47A9-9473-71CBA5AA681C}" type="presOf" srcId="{6B900F7C-30AC-4473-93FB-FBF58C3C620F}" destId="{5B2B6BEA-A74F-49E6-BEF8-152F3ED8FAC6}" srcOrd="0" destOrd="0" presId="urn:microsoft.com/office/officeart/2005/8/layout/venn3"/>
    <dgm:cxn modelId="{996BC550-D8E7-40ED-8208-4EEBCCCBB496}" srcId="{30B080D1-0E08-4A15-B8F0-D74A24E1FF0F}" destId="{81F207AC-EE81-4802-AB10-9725AD840ADF}" srcOrd="0" destOrd="0" parTransId="{60AEDC0C-8D85-48FB-8790-3C6970270C60}" sibTransId="{A14803FF-28F1-47A3-8288-9B0B677AC9F8}"/>
    <dgm:cxn modelId="{AFA2E40B-8B6F-4953-B0D4-7F360BDC3361}" srcId="{30B080D1-0E08-4A15-B8F0-D74A24E1FF0F}" destId="{AAD075F6-7750-4C71-B858-470EF8E5AFCE}" srcOrd="1" destOrd="0" parTransId="{A32B2B23-BB35-48EB-BDD3-784A18B6D6A0}" sibTransId="{224D05A7-C943-4427-BE82-B5222529677A}"/>
    <dgm:cxn modelId="{0A9FB4F9-9F78-4A72-A9A4-30C27181CE58}" type="presOf" srcId="{AAD075F6-7750-4C71-B858-470EF8E5AFCE}" destId="{60060AF4-A2D5-47EA-9A63-354D57B28300}" srcOrd="0" destOrd="0" presId="urn:microsoft.com/office/officeart/2005/8/layout/venn3"/>
    <dgm:cxn modelId="{8A24A440-945F-40DC-AE95-4C3F13B60B3E}" type="presOf" srcId="{C01ECCA0-00CF-4337-99DF-65E9F72F3B97}" destId="{A3530FDD-4A42-4400-A066-3FAD5D4AF163}" srcOrd="0" destOrd="0" presId="urn:microsoft.com/office/officeart/2005/8/layout/venn3"/>
    <dgm:cxn modelId="{5DD6DBB2-DDB5-4368-B747-7CEDF006B183}" type="presOf" srcId="{6C9067C4-5C92-4C5F-A77A-5F4122D4FCD9}" destId="{CAD00AED-5824-4717-809F-EC612CACF057}" srcOrd="0" destOrd="0" presId="urn:microsoft.com/office/officeart/2005/8/layout/venn3"/>
    <dgm:cxn modelId="{5A5BCC6F-9BE9-404D-A5A1-4E2645D87D9A}" srcId="{30B080D1-0E08-4A15-B8F0-D74A24E1FF0F}" destId="{D7622F40-224F-4334-9B80-7E793E700633}" srcOrd="6" destOrd="0" parTransId="{44373534-2D1E-44DC-A40B-3A5321DC3827}" sibTransId="{62A5E3C6-094D-4D05-99D8-00720AF947CB}"/>
    <dgm:cxn modelId="{68A6DF7F-CF82-4AEF-9369-19DA821D1341}" srcId="{30B080D1-0E08-4A15-B8F0-D74A24E1FF0F}" destId="{D1CA666F-6D0D-43B5-B387-8B2A032D718D}" srcOrd="8" destOrd="0" parTransId="{C3F0E6C2-F411-4574-B06A-F1933E505529}" sibTransId="{0444AFE9-718E-4BB6-8C07-5F24805086AA}"/>
    <dgm:cxn modelId="{18CD516D-7317-4712-9ADF-2FEACF5E8BAB}" srcId="{30B080D1-0E08-4A15-B8F0-D74A24E1FF0F}" destId="{F82EBB40-C589-43F8-B2EF-C7E80DFA7EFD}" srcOrd="11" destOrd="0" parTransId="{6BE77D49-EC25-4B0B-9267-DE532CE65F38}" sibTransId="{A48E0C42-5977-4372-96F6-953C1275DD5C}"/>
    <dgm:cxn modelId="{8F0F47AA-3221-4D5E-8951-250522C9B764}" srcId="{30B080D1-0E08-4A15-B8F0-D74A24E1FF0F}" destId="{553DA4F7-0526-47D9-A162-5FD84DED2BCC}" srcOrd="2" destOrd="0" parTransId="{1A3FA92E-6EF9-4827-B3C1-32D66443C969}" sibTransId="{9F30CB8D-D9F3-4B38-98D7-E5DEC57F90F7}"/>
    <dgm:cxn modelId="{4E037C3A-E5B6-4123-A6D7-E1BB1769E05D}" type="presOf" srcId="{6325590E-4D76-4E75-AEED-686E4F6DF3F7}" destId="{2C4C6622-4B1D-4433-9BCC-FB68AAB4990E}" srcOrd="0" destOrd="0" presId="urn:microsoft.com/office/officeart/2005/8/layout/venn3"/>
    <dgm:cxn modelId="{65C6E17B-0039-4747-9249-EBE18F46BA8C}" type="presOf" srcId="{F82EBB40-C589-43F8-B2EF-C7E80DFA7EFD}" destId="{B9EA1CF3-DD19-404C-9046-43D848CA93A5}" srcOrd="0" destOrd="0" presId="urn:microsoft.com/office/officeart/2005/8/layout/venn3"/>
    <dgm:cxn modelId="{43240311-00BA-458C-A94A-CDF0B20476FF}" type="presOf" srcId="{77ACCEF1-487E-45EF-B78C-555B7EB76D17}" destId="{857C0CDF-57D7-4B11-8FAC-FCFFD1C9A601}" srcOrd="0" destOrd="0" presId="urn:microsoft.com/office/officeart/2005/8/layout/venn3"/>
    <dgm:cxn modelId="{1A597D23-7C85-4389-85D5-413A4A6951F9}" srcId="{30B080D1-0E08-4A15-B8F0-D74A24E1FF0F}" destId="{6B900F7C-30AC-4473-93FB-FBF58C3C620F}" srcOrd="10" destOrd="0" parTransId="{0AB6C0E2-0117-4BCA-A0EF-8F6DD6CBECAA}" sibTransId="{E9D34C89-F4D8-4CA9-AB4D-1C66DA4600D5}"/>
    <dgm:cxn modelId="{B4AD5C45-A025-4890-B66E-D35EB218BA87}" type="presOf" srcId="{D7622F40-224F-4334-9B80-7E793E700633}" destId="{DCBC5AAA-2E14-4E1B-A6A4-75ACAD04758F}" srcOrd="0" destOrd="0" presId="urn:microsoft.com/office/officeart/2005/8/layout/venn3"/>
    <dgm:cxn modelId="{84AAF8CA-71F7-4324-A2FF-4623EB099AC0}" srcId="{30B080D1-0E08-4A15-B8F0-D74A24E1FF0F}" destId="{D989F15C-0038-4FB8-9D6E-DA895F2E4ABA}" srcOrd="7" destOrd="0" parTransId="{968D7541-CFF7-49F9-B910-09AE26E8AFD6}" sibTransId="{8EC11CE3-774A-4BD3-9A31-306EE821BECA}"/>
    <dgm:cxn modelId="{EAE4AA1C-BE59-4988-A057-7140B6653BC3}" srcId="{30B080D1-0E08-4A15-B8F0-D74A24E1FF0F}" destId="{6DFEB1A2-AED8-4510-8183-D6A8C420D66C}" srcOrd="4" destOrd="0" parTransId="{E8AE7C51-C0FE-483F-BE4F-53D9E193CC67}" sibTransId="{BB0A0F76-DB54-49B7-8057-C46FA6797B81}"/>
    <dgm:cxn modelId="{CCC3ED43-4B5F-4F5D-A4AF-6E24424E0EB4}" type="presOf" srcId="{30B080D1-0E08-4A15-B8F0-D74A24E1FF0F}" destId="{4585454B-C826-4210-A2E3-56770D1C23F0}" srcOrd="0" destOrd="0" presId="urn:microsoft.com/office/officeart/2005/8/layout/venn3"/>
    <dgm:cxn modelId="{BA4404AD-1193-4914-8556-AA96A0198E4E}" type="presOf" srcId="{D989F15C-0038-4FB8-9D6E-DA895F2E4ABA}" destId="{525E5481-48CE-481B-80EB-FBC98C1CE810}" srcOrd="0" destOrd="0" presId="urn:microsoft.com/office/officeart/2005/8/layout/venn3"/>
    <dgm:cxn modelId="{E46320B4-F4B4-4368-A6CE-9F5B129FB124}" srcId="{30B080D1-0E08-4A15-B8F0-D74A24E1FF0F}" destId="{77ACCEF1-487E-45EF-B78C-555B7EB76D17}" srcOrd="5" destOrd="0" parTransId="{7E104CB0-32D4-483F-84FE-9CFC00C77E35}" sibTransId="{B4124F88-0DEA-401F-8F2D-6FCEBA96B05E}"/>
    <dgm:cxn modelId="{09419CF0-CE11-4F74-A1ED-F7D217399874}" type="presOf" srcId="{81F207AC-EE81-4802-AB10-9725AD840ADF}" destId="{253BEB61-7D8B-4DC3-9DAE-6939C3BF0436}" srcOrd="0" destOrd="0" presId="urn:microsoft.com/office/officeart/2005/8/layout/venn3"/>
    <dgm:cxn modelId="{F8F98AF6-F222-4594-86AD-90B35C5F46DB}" type="presParOf" srcId="{4585454B-C826-4210-A2E3-56770D1C23F0}" destId="{253BEB61-7D8B-4DC3-9DAE-6939C3BF0436}" srcOrd="0" destOrd="0" presId="urn:microsoft.com/office/officeart/2005/8/layout/venn3"/>
    <dgm:cxn modelId="{A8FBE677-CECA-46AC-A68C-0C864C8B54D6}" type="presParOf" srcId="{4585454B-C826-4210-A2E3-56770D1C23F0}" destId="{9993D846-F106-4868-9EB4-AFBD75885061}" srcOrd="1" destOrd="0" presId="urn:microsoft.com/office/officeart/2005/8/layout/venn3"/>
    <dgm:cxn modelId="{82AD72A2-24A3-4D5E-92D7-A3B75570C3C8}" type="presParOf" srcId="{4585454B-C826-4210-A2E3-56770D1C23F0}" destId="{60060AF4-A2D5-47EA-9A63-354D57B28300}" srcOrd="2" destOrd="0" presId="urn:microsoft.com/office/officeart/2005/8/layout/venn3"/>
    <dgm:cxn modelId="{838881E8-FB98-4275-B922-5E306D25D197}" type="presParOf" srcId="{4585454B-C826-4210-A2E3-56770D1C23F0}" destId="{D0065313-72D2-4B1B-9D2B-0099307799E3}" srcOrd="3" destOrd="0" presId="urn:microsoft.com/office/officeart/2005/8/layout/venn3"/>
    <dgm:cxn modelId="{37B458C7-C314-48C3-AA40-030B44D6D44D}" type="presParOf" srcId="{4585454B-C826-4210-A2E3-56770D1C23F0}" destId="{3FB2264C-6E97-4476-805B-9413A10BB2F9}" srcOrd="4" destOrd="0" presId="urn:microsoft.com/office/officeart/2005/8/layout/venn3"/>
    <dgm:cxn modelId="{E87C8053-2A0D-4FBE-9A21-F7B4CD7C9E11}" type="presParOf" srcId="{4585454B-C826-4210-A2E3-56770D1C23F0}" destId="{D720E758-7A5E-425E-BA74-25EEE97DEA6C}" srcOrd="5" destOrd="0" presId="urn:microsoft.com/office/officeart/2005/8/layout/venn3"/>
    <dgm:cxn modelId="{785619E0-1E0C-4953-B41A-2FEE29958A9C}" type="presParOf" srcId="{4585454B-C826-4210-A2E3-56770D1C23F0}" destId="{A3530FDD-4A42-4400-A066-3FAD5D4AF163}" srcOrd="6" destOrd="0" presId="urn:microsoft.com/office/officeart/2005/8/layout/venn3"/>
    <dgm:cxn modelId="{B92CFDAD-7478-477C-9873-9F94A699E77D}" type="presParOf" srcId="{4585454B-C826-4210-A2E3-56770D1C23F0}" destId="{C0FFF415-5CC0-464A-AC79-5F5538EF22F7}" srcOrd="7" destOrd="0" presId="urn:microsoft.com/office/officeart/2005/8/layout/venn3"/>
    <dgm:cxn modelId="{93F09388-AE08-48BF-A252-A0D9D0B0981C}" type="presParOf" srcId="{4585454B-C826-4210-A2E3-56770D1C23F0}" destId="{9958CB82-290E-47C8-BD20-4F5797EC5845}" srcOrd="8" destOrd="0" presId="urn:microsoft.com/office/officeart/2005/8/layout/venn3"/>
    <dgm:cxn modelId="{AFDDC75F-2DEC-471F-BAA7-3CC95D422351}" type="presParOf" srcId="{4585454B-C826-4210-A2E3-56770D1C23F0}" destId="{39691840-3F5D-4609-AD72-4EAA5121A1C0}" srcOrd="9" destOrd="0" presId="urn:microsoft.com/office/officeart/2005/8/layout/venn3"/>
    <dgm:cxn modelId="{B56F686E-E1AD-4749-B06A-E615546900BF}" type="presParOf" srcId="{4585454B-C826-4210-A2E3-56770D1C23F0}" destId="{857C0CDF-57D7-4B11-8FAC-FCFFD1C9A601}" srcOrd="10" destOrd="0" presId="urn:microsoft.com/office/officeart/2005/8/layout/venn3"/>
    <dgm:cxn modelId="{C6835EC2-5837-4F24-94A4-3A26186182B1}" type="presParOf" srcId="{4585454B-C826-4210-A2E3-56770D1C23F0}" destId="{06C439B7-53DC-4F61-B80B-5F1D7A46560D}" srcOrd="11" destOrd="0" presId="urn:microsoft.com/office/officeart/2005/8/layout/venn3"/>
    <dgm:cxn modelId="{B88EC2CF-AA46-4807-8BBF-2C47BF938E94}" type="presParOf" srcId="{4585454B-C826-4210-A2E3-56770D1C23F0}" destId="{DCBC5AAA-2E14-4E1B-A6A4-75ACAD04758F}" srcOrd="12" destOrd="0" presId="urn:microsoft.com/office/officeart/2005/8/layout/venn3"/>
    <dgm:cxn modelId="{2C7BEAA1-D196-4D4B-8E7C-4677FC1976D1}" type="presParOf" srcId="{4585454B-C826-4210-A2E3-56770D1C23F0}" destId="{CC09755D-9CCB-4357-8413-C05001A4CD95}" srcOrd="13" destOrd="0" presId="urn:microsoft.com/office/officeart/2005/8/layout/venn3"/>
    <dgm:cxn modelId="{E9EE7746-EF26-40B7-9EA9-B9302EE58EA2}" type="presParOf" srcId="{4585454B-C826-4210-A2E3-56770D1C23F0}" destId="{525E5481-48CE-481B-80EB-FBC98C1CE810}" srcOrd="14" destOrd="0" presId="urn:microsoft.com/office/officeart/2005/8/layout/venn3"/>
    <dgm:cxn modelId="{3C673E39-7D2F-4DD0-B07E-D48D910F4ECA}" type="presParOf" srcId="{4585454B-C826-4210-A2E3-56770D1C23F0}" destId="{515C4C65-6FB8-461B-BA0A-4BEC0C0D9152}" srcOrd="15" destOrd="0" presId="urn:microsoft.com/office/officeart/2005/8/layout/venn3"/>
    <dgm:cxn modelId="{A3904A7F-F29F-402A-B4BE-B33E21BB8D9E}" type="presParOf" srcId="{4585454B-C826-4210-A2E3-56770D1C23F0}" destId="{3E375E8D-E4FF-43CC-B64E-DEB7A4A54626}" srcOrd="16" destOrd="0" presId="urn:microsoft.com/office/officeart/2005/8/layout/venn3"/>
    <dgm:cxn modelId="{21FD95B2-24DE-4863-8619-8A9321B6DDB9}" type="presParOf" srcId="{4585454B-C826-4210-A2E3-56770D1C23F0}" destId="{985A9750-68C2-4DC0-8D18-C05A206D1E91}" srcOrd="17" destOrd="0" presId="urn:microsoft.com/office/officeart/2005/8/layout/venn3"/>
    <dgm:cxn modelId="{D3A851FE-ACF3-4F36-9D64-DACA36DB53FC}" type="presParOf" srcId="{4585454B-C826-4210-A2E3-56770D1C23F0}" destId="{CAD00AED-5824-4717-809F-EC612CACF057}" srcOrd="18" destOrd="0" presId="urn:microsoft.com/office/officeart/2005/8/layout/venn3"/>
    <dgm:cxn modelId="{650B7F70-C62E-4DF2-8259-FCF6643FD175}" type="presParOf" srcId="{4585454B-C826-4210-A2E3-56770D1C23F0}" destId="{763EFE90-D9ED-4F8B-8672-A95BC4A3B2D2}" srcOrd="19" destOrd="0" presId="urn:microsoft.com/office/officeart/2005/8/layout/venn3"/>
    <dgm:cxn modelId="{DFD215C5-4A8E-4FF3-ADFD-39693DC947E2}" type="presParOf" srcId="{4585454B-C826-4210-A2E3-56770D1C23F0}" destId="{5B2B6BEA-A74F-49E6-BEF8-152F3ED8FAC6}" srcOrd="20" destOrd="0" presId="urn:microsoft.com/office/officeart/2005/8/layout/venn3"/>
    <dgm:cxn modelId="{7A69707E-FACE-486D-BA73-6B1067A570A2}" type="presParOf" srcId="{4585454B-C826-4210-A2E3-56770D1C23F0}" destId="{7F960468-1D74-4F20-A859-537121C42CC2}" srcOrd="21" destOrd="0" presId="urn:microsoft.com/office/officeart/2005/8/layout/venn3"/>
    <dgm:cxn modelId="{E570EC67-F13D-49EA-AA48-2D3D42864ADD}" type="presParOf" srcId="{4585454B-C826-4210-A2E3-56770D1C23F0}" destId="{B9EA1CF3-DD19-404C-9046-43D848CA93A5}" srcOrd="22" destOrd="0" presId="urn:microsoft.com/office/officeart/2005/8/layout/venn3"/>
    <dgm:cxn modelId="{BA56A18C-8EE3-4302-BDB9-ED956FEFC661}" type="presParOf" srcId="{4585454B-C826-4210-A2E3-56770D1C23F0}" destId="{01691CB2-6806-4BA3-8BCA-3589786D03B3}" srcOrd="23" destOrd="0" presId="urn:microsoft.com/office/officeart/2005/8/layout/venn3"/>
    <dgm:cxn modelId="{AEBAE6D9-ABA4-4FE1-A0B8-F6774A1E3C0F}" type="presParOf" srcId="{4585454B-C826-4210-A2E3-56770D1C23F0}" destId="{2C4C6622-4B1D-4433-9BCC-FB68AAB4990E}" srcOrd="2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BEB61-7D8B-4DC3-9DAE-6939C3BF0436}">
      <dsp:nvSpPr>
        <dsp:cNvPr id="0" name=""/>
        <dsp:cNvSpPr/>
      </dsp:nvSpPr>
      <dsp:spPr>
        <a:xfrm>
          <a:off x="0" y="84764"/>
          <a:ext cx="835458" cy="835458"/>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978" tIns="11430" rIns="45978" bIns="11430" numCol="1" spcCol="1270" anchor="ctr" anchorCtr="0">
          <a:noAutofit/>
        </a:bodyPr>
        <a:lstStyle/>
        <a:p>
          <a:pPr lvl="0" algn="ctr" defTabSz="400050">
            <a:lnSpc>
              <a:spcPct val="90000"/>
            </a:lnSpc>
            <a:spcBef>
              <a:spcPct val="0"/>
            </a:spcBef>
            <a:spcAft>
              <a:spcPct val="35000"/>
            </a:spcAft>
          </a:pPr>
          <a:r>
            <a:rPr lang="es-GT" sz="900" kern="1200" dirty="0" smtClean="0"/>
            <a:t>FORTRAN</a:t>
          </a:r>
          <a:endParaRPr lang="es-GT" sz="900" kern="1200" dirty="0"/>
        </a:p>
      </dsp:txBody>
      <dsp:txXfrm>
        <a:off x="122350" y="207114"/>
        <a:ext cx="590758" cy="590758"/>
      </dsp:txXfrm>
    </dsp:sp>
    <dsp:sp modelId="{60060AF4-A2D5-47EA-9A63-354D57B28300}">
      <dsp:nvSpPr>
        <dsp:cNvPr id="0" name=""/>
        <dsp:cNvSpPr/>
      </dsp:nvSpPr>
      <dsp:spPr>
        <a:xfrm>
          <a:off x="531977" y="643502"/>
          <a:ext cx="835458" cy="835458"/>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978" tIns="11430" rIns="45978" bIns="11430" numCol="1" spcCol="1270" anchor="ctr" anchorCtr="0">
          <a:noAutofit/>
        </a:bodyPr>
        <a:lstStyle/>
        <a:p>
          <a:pPr lvl="0" algn="ctr" defTabSz="400050">
            <a:lnSpc>
              <a:spcPct val="90000"/>
            </a:lnSpc>
            <a:spcBef>
              <a:spcPct val="0"/>
            </a:spcBef>
            <a:spcAft>
              <a:spcPct val="35000"/>
            </a:spcAft>
          </a:pPr>
          <a:r>
            <a:rPr lang="es-GT" sz="900" kern="1200" dirty="0" smtClean="0"/>
            <a:t>COBOL </a:t>
          </a:r>
          <a:endParaRPr lang="es-GT" sz="900" kern="1200" dirty="0"/>
        </a:p>
      </dsp:txBody>
      <dsp:txXfrm>
        <a:off x="654327" y="765852"/>
        <a:ext cx="590758" cy="590758"/>
      </dsp:txXfrm>
    </dsp:sp>
    <dsp:sp modelId="{3FB2264C-6E97-4476-805B-9413A10BB2F9}">
      <dsp:nvSpPr>
        <dsp:cNvPr id="0" name=""/>
        <dsp:cNvSpPr/>
      </dsp:nvSpPr>
      <dsp:spPr>
        <a:xfrm>
          <a:off x="1061449" y="1172013"/>
          <a:ext cx="835458" cy="835458"/>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978" tIns="11430" rIns="45978" bIns="11430" numCol="1" spcCol="1270" anchor="ctr" anchorCtr="0">
          <a:noAutofit/>
        </a:bodyPr>
        <a:lstStyle/>
        <a:p>
          <a:pPr lvl="0" algn="ctr" defTabSz="400050">
            <a:lnSpc>
              <a:spcPct val="90000"/>
            </a:lnSpc>
            <a:spcBef>
              <a:spcPct val="0"/>
            </a:spcBef>
            <a:spcAft>
              <a:spcPct val="35000"/>
            </a:spcAft>
          </a:pPr>
          <a:r>
            <a:rPr lang="es-GT" sz="900" kern="1200" dirty="0" smtClean="0"/>
            <a:t>BASIC</a:t>
          </a:r>
          <a:endParaRPr lang="es-GT" sz="900" kern="1200" dirty="0"/>
        </a:p>
      </dsp:txBody>
      <dsp:txXfrm>
        <a:off x="1183799" y="1294363"/>
        <a:ext cx="590758" cy="590758"/>
      </dsp:txXfrm>
    </dsp:sp>
    <dsp:sp modelId="{A3530FDD-4A42-4400-A066-3FAD5D4AF163}">
      <dsp:nvSpPr>
        <dsp:cNvPr id="0" name=""/>
        <dsp:cNvSpPr/>
      </dsp:nvSpPr>
      <dsp:spPr>
        <a:xfrm>
          <a:off x="1685637" y="1554051"/>
          <a:ext cx="835458" cy="835458"/>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978" tIns="11430" rIns="45978" bIns="11430" numCol="1" spcCol="1270" anchor="ctr" anchorCtr="0">
          <a:noAutofit/>
        </a:bodyPr>
        <a:lstStyle/>
        <a:p>
          <a:pPr lvl="0" algn="ctr" defTabSz="400050">
            <a:lnSpc>
              <a:spcPct val="90000"/>
            </a:lnSpc>
            <a:spcBef>
              <a:spcPct val="0"/>
            </a:spcBef>
            <a:spcAft>
              <a:spcPct val="35000"/>
            </a:spcAft>
          </a:pPr>
          <a:r>
            <a:rPr lang="es-GT" sz="900" kern="1200" dirty="0" smtClean="0"/>
            <a:t>4-C</a:t>
          </a:r>
          <a:endParaRPr lang="es-GT" sz="900" kern="1200" dirty="0"/>
        </a:p>
      </dsp:txBody>
      <dsp:txXfrm>
        <a:off x="1807987" y="1676401"/>
        <a:ext cx="590758" cy="590758"/>
      </dsp:txXfrm>
    </dsp:sp>
    <dsp:sp modelId="{9958CB82-290E-47C8-BD20-4F5797EC5845}">
      <dsp:nvSpPr>
        <dsp:cNvPr id="0" name=""/>
        <dsp:cNvSpPr/>
      </dsp:nvSpPr>
      <dsp:spPr>
        <a:xfrm>
          <a:off x="2276723" y="2011348"/>
          <a:ext cx="835458" cy="835458"/>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978" tIns="11430" rIns="45978" bIns="11430" numCol="1" spcCol="1270" anchor="ctr" anchorCtr="0">
          <a:noAutofit/>
        </a:bodyPr>
        <a:lstStyle/>
        <a:p>
          <a:pPr lvl="0" algn="ctr" defTabSz="400050">
            <a:lnSpc>
              <a:spcPct val="90000"/>
            </a:lnSpc>
            <a:spcBef>
              <a:spcPct val="0"/>
            </a:spcBef>
            <a:spcAft>
              <a:spcPct val="35000"/>
            </a:spcAft>
          </a:pPr>
          <a:r>
            <a:rPr lang="es-GT" sz="900" kern="1200" dirty="0" smtClean="0"/>
            <a:t>PASCAL</a:t>
          </a:r>
        </a:p>
      </dsp:txBody>
      <dsp:txXfrm>
        <a:off x="2399073" y="2133698"/>
        <a:ext cx="590758" cy="590758"/>
      </dsp:txXfrm>
    </dsp:sp>
    <dsp:sp modelId="{857C0CDF-57D7-4B11-8FAC-FCFFD1C9A601}">
      <dsp:nvSpPr>
        <dsp:cNvPr id="0" name=""/>
        <dsp:cNvSpPr/>
      </dsp:nvSpPr>
      <dsp:spPr>
        <a:xfrm>
          <a:off x="3017056" y="2231274"/>
          <a:ext cx="835458" cy="835458"/>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978" tIns="11430" rIns="45978" bIns="11430" numCol="1" spcCol="1270" anchor="ctr" anchorCtr="0">
          <a:noAutofit/>
        </a:bodyPr>
        <a:lstStyle/>
        <a:p>
          <a:pPr lvl="0" algn="ctr" defTabSz="400050">
            <a:lnSpc>
              <a:spcPct val="90000"/>
            </a:lnSpc>
            <a:spcBef>
              <a:spcPct val="0"/>
            </a:spcBef>
            <a:spcAft>
              <a:spcPct val="35000"/>
            </a:spcAft>
          </a:pPr>
          <a:r>
            <a:rPr lang="es-GT" sz="900" kern="1200" dirty="0" smtClean="0"/>
            <a:t>C++</a:t>
          </a:r>
          <a:endParaRPr lang="es-GT" sz="900" kern="1200" dirty="0"/>
        </a:p>
      </dsp:txBody>
      <dsp:txXfrm>
        <a:off x="3139406" y="2353624"/>
        <a:ext cx="590758" cy="590758"/>
      </dsp:txXfrm>
    </dsp:sp>
    <dsp:sp modelId="{DCBC5AAA-2E14-4E1B-A6A4-75ACAD04758F}">
      <dsp:nvSpPr>
        <dsp:cNvPr id="0" name=""/>
        <dsp:cNvSpPr/>
      </dsp:nvSpPr>
      <dsp:spPr>
        <a:xfrm>
          <a:off x="3856371" y="2301210"/>
          <a:ext cx="835458" cy="835458"/>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978" tIns="11430" rIns="45978" bIns="11430" numCol="1" spcCol="1270" anchor="ctr" anchorCtr="0">
          <a:noAutofit/>
        </a:bodyPr>
        <a:lstStyle/>
        <a:p>
          <a:pPr lvl="0" algn="ctr" defTabSz="400050">
            <a:lnSpc>
              <a:spcPct val="90000"/>
            </a:lnSpc>
            <a:spcBef>
              <a:spcPct val="0"/>
            </a:spcBef>
            <a:spcAft>
              <a:spcPct val="35000"/>
            </a:spcAft>
          </a:pPr>
          <a:r>
            <a:rPr lang="es-GT" sz="900" kern="1200" dirty="0" smtClean="0"/>
            <a:t>PERL</a:t>
          </a:r>
          <a:endParaRPr lang="es-GT" sz="900" kern="1200" dirty="0"/>
        </a:p>
      </dsp:txBody>
      <dsp:txXfrm>
        <a:off x="3978721" y="2423560"/>
        <a:ext cx="590758" cy="590758"/>
      </dsp:txXfrm>
    </dsp:sp>
    <dsp:sp modelId="{525E5481-48CE-481B-80EB-FBC98C1CE810}">
      <dsp:nvSpPr>
        <dsp:cNvPr id="0" name=""/>
        <dsp:cNvSpPr/>
      </dsp:nvSpPr>
      <dsp:spPr>
        <a:xfrm>
          <a:off x="4697604" y="2303248"/>
          <a:ext cx="835458" cy="835458"/>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978" tIns="11430" rIns="45978" bIns="11430" numCol="1" spcCol="1270" anchor="ctr" anchorCtr="0">
          <a:noAutofit/>
        </a:bodyPr>
        <a:lstStyle/>
        <a:p>
          <a:pPr lvl="0" algn="ctr" defTabSz="400050">
            <a:lnSpc>
              <a:spcPct val="90000"/>
            </a:lnSpc>
            <a:spcBef>
              <a:spcPct val="0"/>
            </a:spcBef>
            <a:spcAft>
              <a:spcPct val="35000"/>
            </a:spcAft>
          </a:pPr>
          <a:r>
            <a:rPr lang="es-GT" sz="900" kern="1200" dirty="0" smtClean="0"/>
            <a:t>PYTHON</a:t>
          </a:r>
          <a:endParaRPr lang="es-GT" sz="900" kern="1200" dirty="0"/>
        </a:p>
      </dsp:txBody>
      <dsp:txXfrm>
        <a:off x="4819954" y="2425598"/>
        <a:ext cx="590758" cy="590758"/>
      </dsp:txXfrm>
    </dsp:sp>
    <dsp:sp modelId="{3E375E8D-E4FF-43CC-B64E-DEB7A4A54626}">
      <dsp:nvSpPr>
        <dsp:cNvPr id="0" name=""/>
        <dsp:cNvSpPr/>
      </dsp:nvSpPr>
      <dsp:spPr>
        <a:xfrm>
          <a:off x="5520858" y="2098971"/>
          <a:ext cx="835458" cy="835458"/>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978" tIns="11430" rIns="45978" bIns="11430" numCol="1" spcCol="1270" anchor="ctr" anchorCtr="0">
          <a:noAutofit/>
        </a:bodyPr>
        <a:lstStyle/>
        <a:p>
          <a:pPr lvl="0" algn="ctr" defTabSz="400050">
            <a:lnSpc>
              <a:spcPct val="90000"/>
            </a:lnSpc>
            <a:spcBef>
              <a:spcPct val="0"/>
            </a:spcBef>
            <a:spcAft>
              <a:spcPct val="35000"/>
            </a:spcAft>
          </a:pPr>
          <a:r>
            <a:rPr lang="es-GT" sz="900" kern="1200" dirty="0" smtClean="0"/>
            <a:t>RUBY</a:t>
          </a:r>
          <a:endParaRPr lang="es-GT" sz="900" kern="1200" dirty="0"/>
        </a:p>
      </dsp:txBody>
      <dsp:txXfrm>
        <a:off x="5643208" y="2221321"/>
        <a:ext cx="590758" cy="590758"/>
      </dsp:txXfrm>
    </dsp:sp>
    <dsp:sp modelId="{CAD00AED-5824-4717-809F-EC612CACF057}">
      <dsp:nvSpPr>
        <dsp:cNvPr id="0" name=""/>
        <dsp:cNvSpPr/>
      </dsp:nvSpPr>
      <dsp:spPr>
        <a:xfrm>
          <a:off x="6340485" y="1817413"/>
          <a:ext cx="835458" cy="835458"/>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978" tIns="11430" rIns="45978" bIns="11430" numCol="1" spcCol="1270" anchor="ctr" anchorCtr="0">
          <a:noAutofit/>
        </a:bodyPr>
        <a:lstStyle/>
        <a:p>
          <a:pPr lvl="0" algn="ctr" defTabSz="400050">
            <a:lnSpc>
              <a:spcPct val="90000"/>
            </a:lnSpc>
            <a:spcBef>
              <a:spcPct val="0"/>
            </a:spcBef>
            <a:spcAft>
              <a:spcPct val="35000"/>
            </a:spcAft>
          </a:pPr>
          <a:r>
            <a:rPr lang="es-GT" sz="900" kern="1200" dirty="0" smtClean="0"/>
            <a:t>PHP</a:t>
          </a:r>
          <a:endParaRPr lang="es-GT" sz="900" kern="1200" dirty="0"/>
        </a:p>
      </dsp:txBody>
      <dsp:txXfrm>
        <a:off x="6462835" y="1939763"/>
        <a:ext cx="590758" cy="590758"/>
      </dsp:txXfrm>
    </dsp:sp>
    <dsp:sp modelId="{5B2B6BEA-A74F-49E6-BEF8-152F3ED8FAC6}">
      <dsp:nvSpPr>
        <dsp:cNvPr id="0" name=""/>
        <dsp:cNvSpPr/>
      </dsp:nvSpPr>
      <dsp:spPr>
        <a:xfrm>
          <a:off x="7061118" y="1511384"/>
          <a:ext cx="835458" cy="835458"/>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978" tIns="11430" rIns="45978" bIns="11430" numCol="1" spcCol="1270" anchor="ctr" anchorCtr="0">
          <a:noAutofit/>
        </a:bodyPr>
        <a:lstStyle/>
        <a:p>
          <a:pPr lvl="0" algn="ctr" defTabSz="400050">
            <a:lnSpc>
              <a:spcPct val="90000"/>
            </a:lnSpc>
            <a:spcBef>
              <a:spcPct val="0"/>
            </a:spcBef>
            <a:spcAft>
              <a:spcPct val="35000"/>
            </a:spcAft>
          </a:pPr>
          <a:r>
            <a:rPr lang="es-GT" sz="900" kern="1200" dirty="0" smtClean="0"/>
            <a:t>JAVA </a:t>
          </a:r>
          <a:endParaRPr lang="es-GT" sz="900" kern="1200" dirty="0"/>
        </a:p>
      </dsp:txBody>
      <dsp:txXfrm>
        <a:off x="7183468" y="1633734"/>
        <a:ext cx="590758" cy="590758"/>
      </dsp:txXfrm>
    </dsp:sp>
    <dsp:sp modelId="{B9EA1CF3-DD19-404C-9046-43D848CA93A5}">
      <dsp:nvSpPr>
        <dsp:cNvPr id="0" name=""/>
        <dsp:cNvSpPr/>
      </dsp:nvSpPr>
      <dsp:spPr>
        <a:xfrm>
          <a:off x="7649957" y="892485"/>
          <a:ext cx="835458" cy="835458"/>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978" tIns="11430" rIns="45978" bIns="11430" numCol="1" spcCol="1270" anchor="ctr" anchorCtr="0">
          <a:noAutofit/>
        </a:bodyPr>
        <a:lstStyle/>
        <a:p>
          <a:pPr lvl="0" algn="ctr" defTabSz="400050">
            <a:lnSpc>
              <a:spcPct val="90000"/>
            </a:lnSpc>
            <a:spcBef>
              <a:spcPct val="0"/>
            </a:spcBef>
            <a:spcAft>
              <a:spcPct val="35000"/>
            </a:spcAft>
          </a:pPr>
          <a:r>
            <a:rPr lang="es-GT" sz="900" kern="1200" dirty="0" smtClean="0"/>
            <a:t>JAVA SCRITP</a:t>
          </a:r>
          <a:endParaRPr lang="es-GT" sz="900" kern="1200" dirty="0"/>
        </a:p>
      </dsp:txBody>
      <dsp:txXfrm>
        <a:off x="7772307" y="1014835"/>
        <a:ext cx="590758" cy="590758"/>
      </dsp:txXfrm>
    </dsp:sp>
    <dsp:sp modelId="{2C4C6622-4B1D-4433-9BCC-FB68AAB4990E}">
      <dsp:nvSpPr>
        <dsp:cNvPr id="0" name=""/>
        <dsp:cNvSpPr/>
      </dsp:nvSpPr>
      <dsp:spPr>
        <a:xfrm>
          <a:off x="8029923" y="177893"/>
          <a:ext cx="835458" cy="835458"/>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978" tIns="11430" rIns="45978" bIns="11430" numCol="1" spcCol="1270" anchor="ctr" anchorCtr="0">
          <a:noAutofit/>
        </a:bodyPr>
        <a:lstStyle/>
        <a:p>
          <a:pPr lvl="0" algn="ctr" defTabSz="400050">
            <a:lnSpc>
              <a:spcPct val="90000"/>
            </a:lnSpc>
            <a:spcBef>
              <a:spcPct val="0"/>
            </a:spcBef>
            <a:spcAft>
              <a:spcPct val="35000"/>
            </a:spcAft>
          </a:pPr>
          <a:r>
            <a:rPr lang="es-GT" sz="900" kern="1200" dirty="0" smtClean="0"/>
            <a:t>RUBY </a:t>
          </a:r>
        </a:p>
        <a:p>
          <a:pPr lvl="0" algn="ctr" defTabSz="400050">
            <a:lnSpc>
              <a:spcPct val="90000"/>
            </a:lnSpc>
            <a:spcBef>
              <a:spcPct val="0"/>
            </a:spcBef>
            <a:spcAft>
              <a:spcPct val="35000"/>
            </a:spcAft>
          </a:pPr>
          <a:r>
            <a:rPr lang="es-GT" sz="900" kern="1200" dirty="0" smtClean="0"/>
            <a:t>ON RAILS </a:t>
          </a:r>
          <a:endParaRPr lang="es-GT" sz="900" kern="1200" dirty="0"/>
        </a:p>
      </dsp:txBody>
      <dsp:txXfrm>
        <a:off x="8152273" y="300243"/>
        <a:ext cx="590758" cy="590758"/>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3B14111-1513-4956-A1E9-B7F823F61B1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3F20D1F-6B4F-4DC8-BA6F-8661E65BEE6F}" type="slidenum">
              <a:rPr lang="es-GT" smtClean="0"/>
              <a:t>‹Nº›</a:t>
            </a:fld>
            <a:endParaRPr lang="es-GT"/>
          </a:p>
        </p:txBody>
      </p:sp>
    </p:spTree>
    <p:extLst>
      <p:ext uri="{BB962C8B-B14F-4D97-AF65-F5344CB8AC3E}">
        <p14:creationId xmlns:p14="http://schemas.microsoft.com/office/powerpoint/2010/main" val="205412102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3B14111-1513-4956-A1E9-B7F823F61B1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3F20D1F-6B4F-4DC8-BA6F-8661E65BEE6F}" type="slidenum">
              <a:rPr lang="es-GT" smtClean="0"/>
              <a:t>‹Nº›</a:t>
            </a:fld>
            <a:endParaRPr lang="es-GT"/>
          </a:p>
        </p:txBody>
      </p:sp>
    </p:spTree>
    <p:extLst>
      <p:ext uri="{BB962C8B-B14F-4D97-AF65-F5344CB8AC3E}">
        <p14:creationId xmlns:p14="http://schemas.microsoft.com/office/powerpoint/2010/main" val="36402659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3B14111-1513-4956-A1E9-B7F823F61B1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3F20D1F-6B4F-4DC8-BA6F-8661E65BEE6F}"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65379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3B14111-1513-4956-A1E9-B7F823F61B1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3F20D1F-6B4F-4DC8-BA6F-8661E65BEE6F}" type="slidenum">
              <a:rPr lang="es-GT" smtClean="0"/>
              <a:t>‹Nº›</a:t>
            </a:fld>
            <a:endParaRPr lang="es-GT"/>
          </a:p>
        </p:txBody>
      </p:sp>
    </p:spTree>
    <p:extLst>
      <p:ext uri="{BB962C8B-B14F-4D97-AF65-F5344CB8AC3E}">
        <p14:creationId xmlns:p14="http://schemas.microsoft.com/office/powerpoint/2010/main" val="61975187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3B14111-1513-4956-A1E9-B7F823F61B1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3F20D1F-6B4F-4DC8-BA6F-8661E65BEE6F}"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924811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3B14111-1513-4956-A1E9-B7F823F61B1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3F20D1F-6B4F-4DC8-BA6F-8661E65BEE6F}" type="slidenum">
              <a:rPr lang="es-GT" smtClean="0"/>
              <a:t>‹Nº›</a:t>
            </a:fld>
            <a:endParaRPr lang="es-GT"/>
          </a:p>
        </p:txBody>
      </p:sp>
    </p:spTree>
    <p:extLst>
      <p:ext uri="{BB962C8B-B14F-4D97-AF65-F5344CB8AC3E}">
        <p14:creationId xmlns:p14="http://schemas.microsoft.com/office/powerpoint/2010/main" val="719875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3B14111-1513-4956-A1E9-B7F823F61B1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3F20D1F-6B4F-4DC8-BA6F-8661E65BEE6F}" type="slidenum">
              <a:rPr lang="es-GT" smtClean="0"/>
              <a:t>‹Nº›</a:t>
            </a:fld>
            <a:endParaRPr lang="es-GT"/>
          </a:p>
        </p:txBody>
      </p:sp>
    </p:spTree>
    <p:extLst>
      <p:ext uri="{BB962C8B-B14F-4D97-AF65-F5344CB8AC3E}">
        <p14:creationId xmlns:p14="http://schemas.microsoft.com/office/powerpoint/2010/main" val="34651512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3B14111-1513-4956-A1E9-B7F823F61B1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3F20D1F-6B4F-4DC8-BA6F-8661E65BEE6F}" type="slidenum">
              <a:rPr lang="es-GT" smtClean="0"/>
              <a:t>‹Nº›</a:t>
            </a:fld>
            <a:endParaRPr lang="es-GT"/>
          </a:p>
        </p:txBody>
      </p:sp>
    </p:spTree>
    <p:extLst>
      <p:ext uri="{BB962C8B-B14F-4D97-AF65-F5344CB8AC3E}">
        <p14:creationId xmlns:p14="http://schemas.microsoft.com/office/powerpoint/2010/main" val="33171901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3B14111-1513-4956-A1E9-B7F823F61B1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3F20D1F-6B4F-4DC8-BA6F-8661E65BEE6F}" type="slidenum">
              <a:rPr lang="es-GT" smtClean="0"/>
              <a:t>‹Nº›</a:t>
            </a:fld>
            <a:endParaRPr lang="es-GT"/>
          </a:p>
        </p:txBody>
      </p:sp>
    </p:spTree>
    <p:extLst>
      <p:ext uri="{BB962C8B-B14F-4D97-AF65-F5344CB8AC3E}">
        <p14:creationId xmlns:p14="http://schemas.microsoft.com/office/powerpoint/2010/main" val="14735065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3B14111-1513-4956-A1E9-B7F823F61B17}"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3F20D1F-6B4F-4DC8-BA6F-8661E65BEE6F}" type="slidenum">
              <a:rPr lang="es-GT" smtClean="0"/>
              <a:t>‹Nº›</a:t>
            </a:fld>
            <a:endParaRPr lang="es-GT"/>
          </a:p>
        </p:txBody>
      </p:sp>
    </p:spTree>
    <p:extLst>
      <p:ext uri="{BB962C8B-B14F-4D97-AF65-F5344CB8AC3E}">
        <p14:creationId xmlns:p14="http://schemas.microsoft.com/office/powerpoint/2010/main" val="13615710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3B14111-1513-4956-A1E9-B7F823F61B17}"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53F20D1F-6B4F-4DC8-BA6F-8661E65BEE6F}" type="slidenum">
              <a:rPr lang="es-GT" smtClean="0"/>
              <a:t>‹Nº›</a:t>
            </a:fld>
            <a:endParaRPr lang="es-GT"/>
          </a:p>
        </p:txBody>
      </p:sp>
    </p:spTree>
    <p:extLst>
      <p:ext uri="{BB962C8B-B14F-4D97-AF65-F5344CB8AC3E}">
        <p14:creationId xmlns:p14="http://schemas.microsoft.com/office/powerpoint/2010/main" val="7297666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3B14111-1513-4956-A1E9-B7F823F61B17}" type="datetimeFigureOut">
              <a:rPr lang="es-GT" smtClean="0"/>
              <a:t>20/04/2017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53F20D1F-6B4F-4DC8-BA6F-8661E65BEE6F}" type="slidenum">
              <a:rPr lang="es-GT" smtClean="0"/>
              <a:t>‹Nº›</a:t>
            </a:fld>
            <a:endParaRPr lang="es-GT"/>
          </a:p>
        </p:txBody>
      </p:sp>
    </p:spTree>
    <p:extLst>
      <p:ext uri="{BB962C8B-B14F-4D97-AF65-F5344CB8AC3E}">
        <p14:creationId xmlns:p14="http://schemas.microsoft.com/office/powerpoint/2010/main" val="38876204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3B14111-1513-4956-A1E9-B7F823F61B17}" type="datetimeFigureOut">
              <a:rPr lang="es-GT" smtClean="0"/>
              <a:t>20/04/2017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53F20D1F-6B4F-4DC8-BA6F-8661E65BEE6F}" type="slidenum">
              <a:rPr lang="es-GT" smtClean="0"/>
              <a:t>‹Nº›</a:t>
            </a:fld>
            <a:endParaRPr lang="es-GT"/>
          </a:p>
        </p:txBody>
      </p:sp>
    </p:spTree>
    <p:extLst>
      <p:ext uri="{BB962C8B-B14F-4D97-AF65-F5344CB8AC3E}">
        <p14:creationId xmlns:p14="http://schemas.microsoft.com/office/powerpoint/2010/main" val="105801907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B14111-1513-4956-A1E9-B7F823F61B17}" type="datetimeFigureOut">
              <a:rPr lang="es-GT" smtClean="0"/>
              <a:t>20/04/2017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53F20D1F-6B4F-4DC8-BA6F-8661E65BEE6F}" type="slidenum">
              <a:rPr lang="es-GT" smtClean="0"/>
              <a:t>‹Nº›</a:t>
            </a:fld>
            <a:endParaRPr lang="es-GT"/>
          </a:p>
        </p:txBody>
      </p:sp>
    </p:spTree>
    <p:extLst>
      <p:ext uri="{BB962C8B-B14F-4D97-AF65-F5344CB8AC3E}">
        <p14:creationId xmlns:p14="http://schemas.microsoft.com/office/powerpoint/2010/main" val="195424359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3B14111-1513-4956-A1E9-B7F823F61B17}"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53F20D1F-6B4F-4DC8-BA6F-8661E65BEE6F}" type="slidenum">
              <a:rPr lang="es-GT" smtClean="0"/>
              <a:t>‹Nº›</a:t>
            </a:fld>
            <a:endParaRPr lang="es-GT"/>
          </a:p>
        </p:txBody>
      </p:sp>
    </p:spTree>
    <p:extLst>
      <p:ext uri="{BB962C8B-B14F-4D97-AF65-F5344CB8AC3E}">
        <p14:creationId xmlns:p14="http://schemas.microsoft.com/office/powerpoint/2010/main" val="308399605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3B14111-1513-4956-A1E9-B7F823F61B17}"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53F20D1F-6B4F-4DC8-BA6F-8661E65BEE6F}" type="slidenum">
              <a:rPr lang="es-GT" smtClean="0"/>
              <a:t>‹Nº›</a:t>
            </a:fld>
            <a:endParaRPr lang="es-GT"/>
          </a:p>
        </p:txBody>
      </p:sp>
    </p:spTree>
    <p:extLst>
      <p:ext uri="{BB962C8B-B14F-4D97-AF65-F5344CB8AC3E}">
        <p14:creationId xmlns:p14="http://schemas.microsoft.com/office/powerpoint/2010/main" val="36746834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B14111-1513-4956-A1E9-B7F823F61B17}" type="datetimeFigureOut">
              <a:rPr lang="es-GT" smtClean="0"/>
              <a:t>20/04/2017</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F20D1F-6B4F-4DC8-BA6F-8661E65BEE6F}" type="slidenum">
              <a:rPr lang="es-GT" smtClean="0"/>
              <a:t>‹Nº›</a:t>
            </a:fld>
            <a:endParaRPr lang="es-GT"/>
          </a:p>
        </p:txBody>
      </p:sp>
    </p:spTree>
    <p:extLst>
      <p:ext uri="{BB962C8B-B14F-4D97-AF65-F5344CB8AC3E}">
        <p14:creationId xmlns:p14="http://schemas.microsoft.com/office/powerpoint/2010/main" val="12702290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fade/>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smtClean="0"/>
              <a:t>Liceo Compu Market</a:t>
            </a:r>
            <a:br>
              <a:rPr lang="es-GT" dirty="0" smtClean="0"/>
            </a:br>
            <a:r>
              <a:rPr lang="es-GT" dirty="0" smtClean="0"/>
              <a:t>Catedrático: Erick Gonzalez</a:t>
            </a:r>
            <a:br>
              <a:rPr lang="es-GT" dirty="0" smtClean="0"/>
            </a:br>
            <a:r>
              <a:rPr lang="es-GT" dirty="0" smtClean="0"/>
              <a:t>Catedra: Computación</a:t>
            </a:r>
            <a:endParaRPr lang="es-GT" dirty="0"/>
          </a:p>
        </p:txBody>
      </p:sp>
      <p:sp>
        <p:nvSpPr>
          <p:cNvPr id="3" name="Marcador de contenido 2"/>
          <p:cNvSpPr>
            <a:spLocks noGrp="1"/>
          </p:cNvSpPr>
          <p:nvPr>
            <p:ph idx="1"/>
          </p:nvPr>
        </p:nvSpPr>
        <p:spPr/>
        <p:txBody>
          <a:bodyPr>
            <a:normAutofit/>
          </a:bodyPr>
          <a:lstStyle/>
          <a:p>
            <a:pPr marL="0" indent="0" algn="ctr">
              <a:buNone/>
            </a:pPr>
            <a:r>
              <a:rPr lang="es-GT" dirty="0" smtClean="0"/>
              <a:t>Tema:</a:t>
            </a:r>
          </a:p>
          <a:p>
            <a:pPr marL="0" indent="0" algn="ctr">
              <a:buNone/>
            </a:pPr>
            <a:r>
              <a:rPr lang="es-GT" dirty="0" smtClean="0"/>
              <a:t>Informática/ Ofimática</a:t>
            </a:r>
          </a:p>
          <a:p>
            <a:pPr marL="0" indent="0" algn="ctr">
              <a:buNone/>
            </a:pPr>
            <a:r>
              <a:rPr lang="es-GT" dirty="0" smtClean="0"/>
              <a:t>Lenguajes de Programación y su línea de tiempo</a:t>
            </a:r>
          </a:p>
          <a:p>
            <a:pPr marL="0" indent="0" algn="ctr">
              <a:buNone/>
            </a:pPr>
            <a:r>
              <a:rPr lang="es-GT" dirty="0" smtClean="0"/>
              <a:t>Mantenimiento preventivo</a:t>
            </a:r>
          </a:p>
          <a:p>
            <a:pPr marL="0" indent="0" algn="ctr">
              <a:buNone/>
            </a:pPr>
            <a:endParaRPr lang="es-GT" dirty="0"/>
          </a:p>
          <a:p>
            <a:pPr marL="0" indent="0" algn="r">
              <a:buNone/>
            </a:pPr>
            <a:r>
              <a:rPr lang="es-GT" dirty="0" smtClean="0"/>
              <a:t>Alumna: </a:t>
            </a:r>
          </a:p>
          <a:p>
            <a:pPr marL="0" indent="0" algn="r">
              <a:buNone/>
            </a:pPr>
            <a:r>
              <a:rPr lang="es-GT" dirty="0" smtClean="0"/>
              <a:t>Glendy Julisa Palacios Mendoza</a:t>
            </a:r>
          </a:p>
          <a:p>
            <a:pPr marL="0" indent="0" algn="r">
              <a:buNone/>
            </a:pPr>
            <a:r>
              <a:rPr lang="es-GT" dirty="0" smtClean="0"/>
              <a:t>Grado:</a:t>
            </a:r>
          </a:p>
          <a:p>
            <a:pPr marL="0" indent="0" algn="r">
              <a:buNone/>
            </a:pPr>
            <a:r>
              <a:rPr lang="es-GT" dirty="0" smtClean="0"/>
              <a:t>5to Bachillerato en computación J.V</a:t>
            </a:r>
            <a:endParaRPr lang="es-GT" dirty="0"/>
          </a:p>
        </p:txBody>
      </p:sp>
    </p:spTree>
    <p:extLst>
      <p:ext uri="{BB962C8B-B14F-4D97-AF65-F5344CB8AC3E}">
        <p14:creationId xmlns:p14="http://schemas.microsoft.com/office/powerpoint/2010/main" val="2102661625"/>
      </p:ext>
    </p:extLst>
  </p:cSld>
  <p:clrMapOvr>
    <a:masterClrMapping/>
  </p:clrMapOvr>
  <mc:AlternateContent xmlns:mc="http://schemas.openxmlformats.org/markup-compatibility/2006">
    <mc:Choice xmlns:p14="http://schemas.microsoft.com/office/powerpoint/2010/main" Requires="p14">
      <p:transition p14:dur="250" advTm="3000">
        <p:fade/>
      </p:transition>
    </mc:Choice>
    <mc:Fallback>
      <p:transition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MANTENIMIENTO PREVENTIVO</a:t>
            </a:r>
            <a:endParaRPr lang="es-GT" dirty="0"/>
          </a:p>
        </p:txBody>
      </p:sp>
      <p:sp>
        <p:nvSpPr>
          <p:cNvPr id="3" name="Marcador de contenido 2"/>
          <p:cNvSpPr>
            <a:spLocks noGrp="1"/>
          </p:cNvSpPr>
          <p:nvPr>
            <p:ph idx="1"/>
          </p:nvPr>
        </p:nvSpPr>
        <p:spPr/>
        <p:txBody>
          <a:bodyPr>
            <a:normAutofit fontScale="92500" lnSpcReduction="20000"/>
          </a:bodyPr>
          <a:lstStyle/>
          <a:p>
            <a:r>
              <a:rPr lang="es-GT" dirty="0"/>
              <a:t>En las operaciones de mantenimiento, el </a:t>
            </a:r>
            <a:r>
              <a:rPr lang="es-GT" b="1" dirty="0"/>
              <a:t>mantenimiento preventivo</a:t>
            </a:r>
            <a:r>
              <a:rPr lang="es-GT" dirty="0"/>
              <a:t>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p>
          <a:p>
            <a:r>
              <a:rPr lang="es-GT"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r>
              <a:rPr lang="es-GT" dirty="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p>
          <a:p>
            <a:pPr marL="0" indent="0">
              <a:buNone/>
            </a:pPr>
            <a:endParaRPr lang="es-GT" b="1" dirty="0"/>
          </a:p>
        </p:txBody>
      </p:sp>
    </p:spTree>
    <p:extLst>
      <p:ext uri="{BB962C8B-B14F-4D97-AF65-F5344CB8AC3E}">
        <p14:creationId xmlns:p14="http://schemas.microsoft.com/office/powerpoint/2010/main" val="2257406482"/>
      </p:ext>
    </p:extLst>
  </p:cSld>
  <p:clrMapOvr>
    <a:masterClrMapping/>
  </p:clrMapOvr>
  <mc:AlternateContent xmlns:mc="http://schemas.openxmlformats.org/markup-compatibility/2006">
    <mc:Choice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992074" y="1073171"/>
            <a:ext cx="4520083" cy="2558671"/>
          </a:xfrm>
          <a:prstGeom prst="rect">
            <a:avLst/>
          </a:prstGeom>
        </p:spPr>
      </p:pic>
      <p:pic>
        <p:nvPicPr>
          <p:cNvPr id="4" name="Imagen 3"/>
          <p:cNvPicPr>
            <a:picLocks noChangeAspect="1"/>
          </p:cNvPicPr>
          <p:nvPr/>
        </p:nvPicPr>
        <p:blipFill>
          <a:blip r:embed="rId3"/>
          <a:stretch>
            <a:fillRect/>
          </a:stretch>
        </p:blipFill>
        <p:spPr>
          <a:xfrm>
            <a:off x="6426559" y="1205180"/>
            <a:ext cx="3567782" cy="2851665"/>
          </a:xfrm>
          <a:prstGeom prst="rect">
            <a:avLst/>
          </a:prstGeom>
        </p:spPr>
      </p:pic>
    </p:spTree>
    <p:extLst>
      <p:ext uri="{BB962C8B-B14F-4D97-AF65-F5344CB8AC3E}">
        <p14:creationId xmlns:p14="http://schemas.microsoft.com/office/powerpoint/2010/main" val="1931281774"/>
      </p:ext>
    </p:extLst>
  </p:cSld>
  <p:clrMapOvr>
    <a:masterClrMapping/>
  </p:clrMapOvr>
  <mc:AlternateContent xmlns:mc="http://schemas.openxmlformats.org/markup-compatibility/2006">
    <mc:Choice xmlns:p14="http://schemas.microsoft.com/office/powerpoint/2010/main" Requires="p14">
      <p:transition p14:dur="250">
        <p:cut/>
      </p:transition>
    </mc:Choice>
    <mc:Fallback>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CONCLUSIÓN</a:t>
            </a:r>
            <a:endParaRPr lang="es-GT" dirty="0"/>
          </a:p>
        </p:txBody>
      </p:sp>
      <p:sp>
        <p:nvSpPr>
          <p:cNvPr id="3" name="Marcador de contenido 2"/>
          <p:cNvSpPr>
            <a:spLocks noGrp="1"/>
          </p:cNvSpPr>
          <p:nvPr>
            <p:ph idx="1"/>
          </p:nvPr>
        </p:nvSpPr>
        <p:spPr/>
        <p:txBody>
          <a:bodyPr/>
          <a:lstStyle/>
          <a:p>
            <a:pPr marL="0" indent="0">
              <a:buNone/>
            </a:pPr>
            <a:r>
              <a:rPr lang="es-GT" dirty="0" smtClean="0"/>
              <a:t>Estos temas nos ayudan a conocer mas sobre la rama de la informática y son de mucha ayuda, los lenguajes de programación para poder saber cual nos puede ser mas útil para trabajar, y por ultimo porque es necesario darle mantenimiento a las maquinas.</a:t>
            </a:r>
            <a:endParaRPr lang="es-GT" dirty="0"/>
          </a:p>
        </p:txBody>
      </p:sp>
    </p:spTree>
    <p:extLst>
      <p:ext uri="{BB962C8B-B14F-4D97-AF65-F5344CB8AC3E}">
        <p14:creationId xmlns:p14="http://schemas.microsoft.com/office/powerpoint/2010/main" val="1792873239"/>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INTRODUCCIÓN</a:t>
            </a:r>
            <a:r>
              <a:rPr lang="es-GT" b="1" dirty="0">
                <a:ln w="9525">
                  <a:solidFill>
                    <a:schemeClr val="bg1"/>
                  </a:solidFill>
                  <a:prstDash val="solid"/>
                </a:ln>
                <a:solidFill>
                  <a:schemeClr val="tx1"/>
                </a:solidFill>
                <a:effectLst>
                  <a:outerShdw blurRad="12700" dist="38100" dir="2700000" algn="tl" rotWithShape="0">
                    <a:schemeClr val="bg1">
                      <a:lumMod val="50000"/>
                    </a:schemeClr>
                  </a:outerShdw>
                </a:effectLst>
              </a:rPr>
              <a:t/>
            </a:r>
            <a:br>
              <a:rPr lang="es-GT" b="1" dirty="0">
                <a:ln w="9525">
                  <a:solidFill>
                    <a:schemeClr val="bg1"/>
                  </a:solidFill>
                  <a:prstDash val="solid"/>
                </a:ln>
                <a:solidFill>
                  <a:schemeClr val="tx1"/>
                </a:solidFill>
                <a:effectLst>
                  <a:outerShdw blurRad="12700" dist="38100" dir="2700000" algn="tl" rotWithShape="0">
                    <a:schemeClr val="bg1">
                      <a:lumMod val="50000"/>
                    </a:schemeClr>
                  </a:outerShdw>
                </a:effectLst>
              </a:rPr>
            </a:br>
            <a:endParaRPr lang="es-GT" dirty="0"/>
          </a:p>
        </p:txBody>
      </p:sp>
      <p:sp>
        <p:nvSpPr>
          <p:cNvPr id="4" name="Marcador de contenido 3"/>
          <p:cNvSpPr>
            <a:spLocks noGrp="1"/>
          </p:cNvSpPr>
          <p:nvPr>
            <p:ph idx="1"/>
          </p:nvPr>
        </p:nvSpPr>
        <p:spPr/>
        <p:txBody>
          <a:bodyPr/>
          <a:lstStyle/>
          <a:p>
            <a:pPr marL="0" indent="0">
              <a:buNone/>
            </a:pPr>
            <a:r>
              <a:rPr lang="es-GT" dirty="0" smtClean="0"/>
              <a:t>Se presenta como la informática y la ofimática se manejan y realmente en que se basan que manejan, también de los lenguajes de programación que hay y desde que año existen como han evolucionado y como algunos han salido a reemplazarlos, y el mantenimiento correcto que se le debe dar a una maquina para que no tenga problemas.</a:t>
            </a:r>
            <a:endParaRPr lang="es-GT" dirty="0"/>
          </a:p>
        </p:txBody>
      </p:sp>
    </p:spTree>
    <p:extLst>
      <p:ext uri="{BB962C8B-B14F-4D97-AF65-F5344CB8AC3E}">
        <p14:creationId xmlns:p14="http://schemas.microsoft.com/office/powerpoint/2010/main" val="1285008089"/>
      </p:ext>
    </p:extLst>
  </p:cSld>
  <p:clrMapOvr>
    <a:masterClrMapping/>
  </p:clrMapOvr>
  <mc:AlternateContent xmlns:mc="http://schemas.openxmlformats.org/markup-compatibility/2006">
    <mc:Choice xmlns:p14="http://schemas.microsoft.com/office/powerpoint/2010/main" Requires="p14">
      <p:transition p14:dur="250" advClick="0" advTm="4151">
        <p:fade/>
      </p:transition>
    </mc:Choice>
    <mc:Fallback>
      <p:transition advClick="0" advTm="4151">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b="1" dirty="0" smtClean="0">
                <a:ln w="22225">
                  <a:solidFill>
                    <a:schemeClr val="accent2"/>
                  </a:solidFill>
                  <a:prstDash val="solid"/>
                </a:ln>
                <a:solidFill>
                  <a:schemeClr val="accent2">
                    <a:lumMod val="40000"/>
                    <a:lumOff val="60000"/>
                  </a:schemeClr>
                </a:solidFill>
              </a:rPr>
              <a:t>INFORMÁTICA/ </a:t>
            </a:r>
            <a:r>
              <a:rPr lang="es-GT" b="1" dirty="0">
                <a:ln w="22225">
                  <a:solidFill>
                    <a:schemeClr val="accent2"/>
                  </a:solidFill>
                  <a:prstDash val="solid"/>
                </a:ln>
                <a:solidFill>
                  <a:schemeClr val="accent2">
                    <a:lumMod val="40000"/>
                    <a:lumOff val="60000"/>
                  </a:schemeClr>
                </a:solidFill>
              </a:rPr>
              <a:t>OFIMÁTICA</a:t>
            </a:r>
            <a:br>
              <a:rPr lang="es-GT" b="1" dirty="0">
                <a:ln w="22225">
                  <a:solidFill>
                    <a:schemeClr val="accent2"/>
                  </a:solidFill>
                  <a:prstDash val="solid"/>
                </a:ln>
                <a:solidFill>
                  <a:schemeClr val="accent2">
                    <a:lumMod val="40000"/>
                    <a:lumOff val="60000"/>
                  </a:schemeClr>
                </a:solidFill>
              </a:rPr>
            </a:br>
            <a:endParaRPr lang="es-GT" dirty="0"/>
          </a:p>
        </p:txBody>
      </p:sp>
      <p:sp>
        <p:nvSpPr>
          <p:cNvPr id="5" name="Marcador de contenido 4"/>
          <p:cNvSpPr>
            <a:spLocks noGrp="1"/>
          </p:cNvSpPr>
          <p:nvPr>
            <p:ph idx="1"/>
          </p:nvPr>
        </p:nvSpPr>
        <p:spPr/>
        <p:txBody>
          <a:bodyPr>
            <a:normAutofit fontScale="85000" lnSpcReduction="10000"/>
          </a:bodyPr>
          <a:lstStyle/>
          <a:p>
            <a:pPr marL="0" indent="0" algn="ctr">
              <a:buNone/>
            </a:pPr>
            <a:r>
              <a:rPr lang="es-GT" dirty="0" smtClean="0"/>
              <a:t>Ofimática:</a:t>
            </a:r>
          </a:p>
          <a:p>
            <a:r>
              <a:rPr lang="es-GT" dirty="0" smtClean="0"/>
              <a:t>Se </a:t>
            </a:r>
            <a:r>
              <a:rPr lang="es-GT" dirty="0"/>
              <a:t>llama ofimática al equipamiento hardware y software usado para idear y crear, coleccionar, almacenar, manipular y transmitir digital mente la información necesaria en una oficina para realizar tareas y lograr objetivos básicos. </a:t>
            </a:r>
            <a:endParaRPr lang="es-GT" dirty="0" smtClean="0"/>
          </a:p>
          <a:p>
            <a:pPr marL="0" indent="0">
              <a:buNone/>
            </a:pPr>
            <a:endParaRPr lang="es-GT" dirty="0" smtClean="0"/>
          </a:p>
          <a:p>
            <a:pPr marL="0" indent="0" algn="ctr">
              <a:buNone/>
            </a:pPr>
            <a:r>
              <a:rPr lang="es-GT" dirty="0" smtClean="0"/>
              <a:t>Informática:</a:t>
            </a:r>
          </a:p>
          <a:p>
            <a:r>
              <a:rPr lang="es-GT" dirty="0"/>
              <a:t>La informática es la disciplina que estudia el tratamiento automático de la información utilizando dispositivos electrónicos y sistemas computacionales. También es definida como el procesamiento de información en forma automática. Para esto los sistemas informáticos deben realizar las siguientes tareas básicas: </a:t>
            </a:r>
            <a:br>
              <a:rPr lang="es-GT" dirty="0"/>
            </a:br>
            <a:endParaRPr lang="es-GT" dirty="0"/>
          </a:p>
          <a:p>
            <a:r>
              <a:rPr lang="es-GT" dirty="0"/>
              <a:t>Entrada: Captación de información. </a:t>
            </a:r>
          </a:p>
          <a:p>
            <a:r>
              <a:rPr lang="es-GT" dirty="0"/>
              <a:t>Procesamiento o tratamiento de dicha información. </a:t>
            </a:r>
          </a:p>
          <a:p>
            <a:r>
              <a:rPr lang="es-GT" dirty="0"/>
              <a:t>Salida: Transmisión de resultados</a:t>
            </a:r>
          </a:p>
          <a:p>
            <a:pPr marL="0" indent="0">
              <a:buNone/>
            </a:pPr>
            <a:endParaRPr lang="es-GT" dirty="0" smtClean="0"/>
          </a:p>
          <a:p>
            <a:endParaRPr lang="es-GT" dirty="0"/>
          </a:p>
        </p:txBody>
      </p:sp>
    </p:spTree>
    <p:extLst>
      <p:ext uri="{BB962C8B-B14F-4D97-AF65-F5344CB8AC3E}">
        <p14:creationId xmlns:p14="http://schemas.microsoft.com/office/powerpoint/2010/main" val="1836720831"/>
      </p:ext>
    </p:extLst>
  </p:cSld>
  <p:clrMapOvr>
    <a:masterClrMapping/>
  </p:clrMapOvr>
  <mc:AlternateContent xmlns:mc="http://schemas.openxmlformats.org/markup-compatibility/2006">
    <mc:Choice xmlns:p14="http://schemas.microsoft.com/office/powerpoint/2010/main" Requires="p14">
      <p:transition p14:dur="250" advTm="17">
        <p:wipe/>
      </p:transition>
    </mc:Choice>
    <mc:Fallback>
      <p:transition advTm="17">
        <p:wip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 </a:t>
            </a:r>
            <a:endParaRPr lang="es-GT" dirty="0"/>
          </a:p>
        </p:txBody>
      </p:sp>
      <p:pic>
        <p:nvPicPr>
          <p:cNvPr id="4" name="Marcador de contenido 3"/>
          <p:cNvPicPr>
            <a:picLocks noGrp="1" noChangeAspect="1"/>
          </p:cNvPicPr>
          <p:nvPr>
            <p:ph idx="1"/>
          </p:nvPr>
        </p:nvPicPr>
        <p:blipFill>
          <a:blip r:embed="rId2"/>
          <a:stretch>
            <a:fillRect/>
          </a:stretch>
        </p:blipFill>
        <p:spPr>
          <a:xfrm>
            <a:off x="613723" y="505231"/>
            <a:ext cx="4668189" cy="2949117"/>
          </a:xfrm>
          <a:prstGeom prst="rect">
            <a:avLst/>
          </a:prstGeom>
        </p:spPr>
      </p:pic>
      <p:sp>
        <p:nvSpPr>
          <p:cNvPr id="7" name="AutoShape 4" descr="Resultado de imagen para INFORMATICA Y OFIMAT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8" name="Imagen 7"/>
          <p:cNvPicPr>
            <a:picLocks noChangeAspect="1"/>
          </p:cNvPicPr>
          <p:nvPr/>
        </p:nvPicPr>
        <p:blipFill>
          <a:blip r:embed="rId3"/>
          <a:stretch>
            <a:fillRect/>
          </a:stretch>
        </p:blipFill>
        <p:spPr>
          <a:xfrm>
            <a:off x="8041525" y="370543"/>
            <a:ext cx="3889420" cy="2978507"/>
          </a:xfrm>
          <a:prstGeom prst="rect">
            <a:avLst/>
          </a:prstGeom>
        </p:spPr>
      </p:pic>
      <p:pic>
        <p:nvPicPr>
          <p:cNvPr id="9" name="Imagen 8"/>
          <p:cNvPicPr>
            <a:picLocks noChangeAspect="1"/>
          </p:cNvPicPr>
          <p:nvPr/>
        </p:nvPicPr>
        <p:blipFill>
          <a:blip r:embed="rId4"/>
          <a:stretch>
            <a:fillRect/>
          </a:stretch>
        </p:blipFill>
        <p:spPr>
          <a:xfrm>
            <a:off x="4301544" y="3284113"/>
            <a:ext cx="3116687" cy="3039414"/>
          </a:xfrm>
          <a:prstGeom prst="rect">
            <a:avLst/>
          </a:prstGeom>
        </p:spPr>
      </p:pic>
    </p:spTree>
    <p:extLst>
      <p:ext uri="{BB962C8B-B14F-4D97-AF65-F5344CB8AC3E}">
        <p14:creationId xmlns:p14="http://schemas.microsoft.com/office/powerpoint/2010/main" val="2439427707"/>
      </p:ext>
    </p:extLst>
  </p:cSld>
  <p:clrMapOvr>
    <a:masterClrMapping/>
  </p:clrMapOvr>
  <mc:AlternateContent xmlns:mc="http://schemas.openxmlformats.org/markup-compatibility/2006">
    <mc:Choice xmlns:p14="http://schemas.microsoft.com/office/powerpoint/2010/main" Requires="p14">
      <p:transition p14:dur="10">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LENGUAJES DE PROGRAMACIÓN Y SU LÍNEA DEL TIEMPO</a:t>
            </a:r>
            <a:endParaRPr lang="es-GT"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674175012"/>
              </p:ext>
            </p:extLst>
          </p:nvPr>
        </p:nvGraphicFramePr>
        <p:xfrm>
          <a:off x="677863" y="2160588"/>
          <a:ext cx="886538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3462522"/>
      </p:ext>
    </p:extLst>
  </p:cSld>
  <p:clrMapOvr>
    <a:masterClrMapping/>
  </p:clrMapOvr>
  <mc:AlternateContent xmlns:mc="http://schemas.openxmlformats.org/markup-compatibility/2006">
    <mc:Choice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1171976"/>
            <a:ext cx="10515600" cy="540911"/>
          </a:xfrm>
        </p:spPr>
        <p:txBody>
          <a:bodyPr>
            <a:normAutofit fontScale="90000"/>
          </a:bodyPr>
          <a:lstStyle/>
          <a:p>
            <a:endParaRPr lang="es-GT" dirty="0"/>
          </a:p>
        </p:txBody>
      </p:sp>
      <p:sp>
        <p:nvSpPr>
          <p:cNvPr id="4" name="Marcador de contenido 3"/>
          <p:cNvSpPr>
            <a:spLocks noGrp="1"/>
          </p:cNvSpPr>
          <p:nvPr>
            <p:ph idx="1"/>
          </p:nvPr>
        </p:nvSpPr>
        <p:spPr>
          <a:xfrm>
            <a:off x="838200" y="218941"/>
            <a:ext cx="10515600" cy="5958022"/>
          </a:xfrm>
        </p:spPr>
        <p:txBody>
          <a:bodyPr>
            <a:normAutofit/>
          </a:bodyPr>
          <a:lstStyle/>
          <a:p>
            <a:pPr marL="0" indent="0" algn="ctr">
              <a:buNone/>
            </a:pPr>
            <a:r>
              <a:rPr lang="es-GT" b="1" spc="50" dirty="0" smtClean="0">
                <a:ln w="9525" cmpd="sng">
                  <a:solidFill>
                    <a:schemeClr val="accent1"/>
                  </a:solidFill>
                  <a:prstDash val="solid"/>
                </a:ln>
                <a:solidFill>
                  <a:srgbClr val="70AD47">
                    <a:tint val="1000"/>
                  </a:srgbClr>
                </a:solidFill>
                <a:effectLst>
                  <a:glow rad="38100">
                    <a:schemeClr val="accent1">
                      <a:alpha val="40000"/>
                    </a:schemeClr>
                  </a:glow>
                </a:effectLst>
              </a:rPr>
              <a:t>1957 FORTRAN</a:t>
            </a:r>
            <a:endParaRPr lang="es-GT" b="1" spc="50" dirty="0">
              <a:ln w="9525" cmpd="sng">
                <a:solidFill>
                  <a:schemeClr val="accent1"/>
                </a:solidFill>
                <a:prstDash val="solid"/>
              </a:ln>
              <a:solidFill>
                <a:srgbClr val="70AD47">
                  <a:tint val="1000"/>
                </a:srgbClr>
              </a:solidFill>
              <a:effectLst>
                <a:glow rad="38100">
                  <a:schemeClr val="accent1">
                    <a:alpha val="40000"/>
                  </a:schemeClr>
                </a:glow>
              </a:effectLst>
            </a:endParaRPr>
          </a:p>
          <a:p>
            <a:pPr algn="ctr">
              <a:buFont typeface="Wingdings" panose="05000000000000000000" pitchFamily="2" charset="2"/>
              <a:buChar char="Ø"/>
            </a:pPr>
            <a:r>
              <a:rPr lang="es-GT" dirty="0" smtClean="0"/>
              <a:t>FORmulaTRANslation es el lenguaje de programación más antiguo y que continúa en uso. Creada por John Backus, esta herramienta fue desarrollado para la computación científica de alto nivel, matemáticas y estadísticas. A día de hoy, este lenguaje se sigue usando en la industria automovilística</a:t>
            </a:r>
          </a:p>
          <a:p>
            <a:pPr marL="0" indent="0" algn="ctr">
              <a:buNone/>
            </a:pPr>
            <a:r>
              <a:rPr lang="es-GT" b="1" dirty="0" smtClean="0">
                <a:ln w="22225">
                  <a:solidFill>
                    <a:schemeClr val="accent2"/>
                  </a:solidFill>
                  <a:prstDash val="solid"/>
                </a:ln>
                <a:solidFill>
                  <a:schemeClr val="accent2">
                    <a:lumMod val="40000"/>
                    <a:lumOff val="60000"/>
                  </a:schemeClr>
                </a:solidFill>
              </a:rPr>
              <a:t>1959Cobol</a:t>
            </a:r>
          </a:p>
          <a:p>
            <a:pPr>
              <a:buFont typeface="Wingdings" panose="05000000000000000000" pitchFamily="2" charset="2"/>
              <a:buChar char="Ø"/>
            </a:pPr>
            <a:r>
              <a:rPr lang="es-GT" dirty="0" smtClean="0"/>
              <a:t>El Common Business Oriented Language está detrás de la mayoría de los sistemas de transacciones de negocio de los procesos de las tarjetas de crédito, ATMs (Modo de Transferencia Asíncrona), telefonía, sistemas hospitalarios, gobierno, sistemas automatizados y señales de tráfico.</a:t>
            </a:r>
          </a:p>
          <a:p>
            <a:pPr marL="0" indent="0" algn="ctr">
              <a:buNone/>
            </a:pPr>
            <a:r>
              <a:rPr lang="es-GT" b="1" spc="50" dirty="0" smtClean="0">
                <a:ln w="9525" cmpd="sng">
                  <a:solidFill>
                    <a:schemeClr val="accent1"/>
                  </a:solidFill>
                  <a:prstDash val="solid"/>
                </a:ln>
                <a:solidFill>
                  <a:srgbClr val="70AD47">
                    <a:tint val="1000"/>
                  </a:srgbClr>
                </a:solidFill>
                <a:effectLst>
                  <a:glow rad="38100">
                    <a:schemeClr val="accent1">
                      <a:alpha val="40000"/>
                    </a:schemeClr>
                  </a:glow>
                </a:effectLst>
              </a:rPr>
              <a:t>1964Basic</a:t>
            </a:r>
          </a:p>
          <a:p>
            <a:pPr>
              <a:buFont typeface="Wingdings" panose="05000000000000000000" pitchFamily="2" charset="2"/>
              <a:buChar char="Ø"/>
            </a:pPr>
            <a:r>
              <a:rPr lang="es-GT" dirty="0" smtClean="0"/>
              <a:t>Creado por estudiantes de Dartmouth College, fue diseñado como un lenguajes  simplificado para aquellos que no tenían como base fuertes conocimientos técnicos o matemáticos. </a:t>
            </a:r>
          </a:p>
          <a:p>
            <a:pPr marL="0" indent="0" algn="ctr">
              <a:buNone/>
            </a:pPr>
            <a:r>
              <a:rPr lang="es-GT" b="1" dirty="0" smtClean="0">
                <a:ln w="6600">
                  <a:solidFill>
                    <a:schemeClr val="accent2"/>
                  </a:solidFill>
                  <a:prstDash val="solid"/>
                </a:ln>
                <a:solidFill>
                  <a:srgbClr val="FFFFFF"/>
                </a:solidFill>
                <a:effectLst>
                  <a:outerShdw dist="38100" dir="2700000" algn="tl" rotWithShape="0">
                    <a:schemeClr val="accent2"/>
                  </a:outerShdw>
                </a:effectLst>
              </a:rPr>
              <a:t>19694-C</a:t>
            </a:r>
            <a:endParaRPr lang="es-GT" b="1" dirty="0">
              <a:ln w="6600">
                <a:solidFill>
                  <a:schemeClr val="accent2"/>
                </a:solidFill>
                <a:prstDash val="solid"/>
              </a:ln>
              <a:solidFill>
                <a:srgbClr val="FFFFFF"/>
              </a:solidFill>
              <a:effectLst>
                <a:outerShdw dist="38100" dir="2700000" algn="tl" rotWithShape="0">
                  <a:schemeClr val="accent2"/>
                </a:outerShdw>
              </a:effectLst>
            </a:endParaRPr>
          </a:p>
          <a:p>
            <a:pPr>
              <a:buFont typeface="Wingdings" panose="05000000000000000000" pitchFamily="2" charset="2"/>
              <a:buChar char="Ø"/>
            </a:pPr>
            <a:r>
              <a:rPr lang="es-GT" dirty="0" smtClean="0"/>
              <a:t>Este </a:t>
            </a:r>
            <a:r>
              <a:rPr lang="es-GT" dirty="0"/>
              <a:t>lenguaje fue desarrollado entre 1969 y 1973 por Dennis Ritchie para los laboratorios Bell Telephone para usarlos en el sistema </a:t>
            </a:r>
            <a:r>
              <a:rPr lang="es-GT" dirty="0" smtClean="0"/>
              <a:t>Unix.</a:t>
            </a:r>
            <a:endParaRPr lang="es-GT" dirty="0"/>
          </a:p>
        </p:txBody>
      </p:sp>
      <p:sp>
        <p:nvSpPr>
          <p:cNvPr id="5" name="Rectángulo 4"/>
          <p:cNvSpPr/>
          <p:nvPr/>
        </p:nvSpPr>
        <p:spPr>
          <a:xfrm>
            <a:off x="6003634" y="2967335"/>
            <a:ext cx="184731" cy="923330"/>
          </a:xfrm>
          <a:prstGeom prst="rect">
            <a:avLst/>
          </a:prstGeom>
          <a:noFill/>
        </p:spPr>
        <p:txBody>
          <a:bodyPr wrap="none" lIns="91440" tIns="45720" rIns="91440" bIns="45720">
            <a:spAutoFit/>
          </a:bodyPr>
          <a:lstStyle/>
          <a:p>
            <a:pPr algn="ctr"/>
            <a:endParaRPr lang="es-GT"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911016046"/>
      </p:ext>
    </p:extLst>
  </p:cSld>
  <p:clrMapOvr>
    <a:masterClrMapping/>
  </p:clrMapOvr>
  <mc:AlternateContent xmlns:mc="http://schemas.openxmlformats.org/markup-compatibility/2006">
    <mc:Choice xmlns:p14="http://schemas.microsoft.com/office/powerpoint/2010/main" Requires="p14">
      <p:transition p14:dur="250" advClick="0">
        <p:circle/>
      </p:transition>
    </mc:Choice>
    <mc:Fallback>
      <p:transition advClick="0">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677334" y="-811369"/>
            <a:ext cx="8596668" cy="296214"/>
          </a:xfrm>
        </p:spPr>
        <p:txBody>
          <a:bodyPr>
            <a:normAutofit fontScale="90000"/>
          </a:bodyPr>
          <a:lstStyle/>
          <a:p>
            <a:endParaRPr lang="es-GT" dirty="0"/>
          </a:p>
        </p:txBody>
      </p:sp>
      <p:sp>
        <p:nvSpPr>
          <p:cNvPr id="3" name="Marcador de contenido 2"/>
          <p:cNvSpPr>
            <a:spLocks noGrp="1"/>
          </p:cNvSpPr>
          <p:nvPr>
            <p:ph idx="1"/>
          </p:nvPr>
        </p:nvSpPr>
        <p:spPr>
          <a:xfrm>
            <a:off x="677334" y="141668"/>
            <a:ext cx="8596668" cy="5899695"/>
          </a:xfrm>
        </p:spPr>
        <p:txBody>
          <a:bodyPr>
            <a:normAutofit lnSpcReduction="10000"/>
          </a:bodyPr>
          <a:lstStyle/>
          <a:p>
            <a:pPr marL="0" indent="0" algn="ctr">
              <a:buNone/>
            </a:pPr>
            <a:r>
              <a:rPr lang="es-GT" b="1" dirty="0" smtClean="0">
                <a:ln w="22225">
                  <a:solidFill>
                    <a:schemeClr val="accent2"/>
                  </a:solidFill>
                  <a:prstDash val="solid"/>
                </a:ln>
                <a:solidFill>
                  <a:schemeClr val="accent2">
                    <a:lumMod val="40000"/>
                    <a:lumOff val="60000"/>
                  </a:schemeClr>
                </a:solidFill>
              </a:rPr>
              <a:t>1970Pascal</a:t>
            </a:r>
          </a:p>
          <a:p>
            <a:r>
              <a:rPr lang="es-GT" dirty="0" smtClean="0"/>
              <a:t>El </a:t>
            </a:r>
            <a:r>
              <a:rPr lang="es-GT" dirty="0"/>
              <a:t>lenguaje se llamó así en honor de Blaise Pascal, el inventor de las calculadoras matemáticas, aunque su creador se llamaba Niklaus Wirty lo desarrolló como una herramienta de enseñanza y formación aunque tiene un uso meramente comercial. Este lenguaje se usa en </a:t>
            </a:r>
            <a:r>
              <a:rPr lang="es-GT" dirty="0" smtClean="0"/>
              <a:t>Skype.</a:t>
            </a:r>
          </a:p>
          <a:p>
            <a:pPr marL="0" indent="0" algn="ctr">
              <a:buNone/>
            </a:pPr>
            <a:r>
              <a:rPr lang="es-GT" b="1" dirty="0">
                <a:ln w="6600">
                  <a:solidFill>
                    <a:schemeClr val="accent2"/>
                  </a:solidFill>
                  <a:prstDash val="solid"/>
                </a:ln>
                <a:solidFill>
                  <a:srgbClr val="FFFFFF"/>
                </a:solidFill>
                <a:effectLst>
                  <a:outerShdw dist="38100" dir="2700000" algn="tl" rotWithShape="0">
                    <a:schemeClr val="accent2"/>
                  </a:outerShdw>
                </a:effectLst>
              </a:rPr>
              <a:t>1983C</a:t>
            </a:r>
            <a:r>
              <a:rPr lang="es-GT" b="1" dirty="0" smtClean="0">
                <a:ln w="6600">
                  <a:solidFill>
                    <a:schemeClr val="accent2"/>
                  </a:solidFill>
                  <a:prstDash val="solid"/>
                </a:ln>
                <a:solidFill>
                  <a:srgbClr val="FFFFFF"/>
                </a:solidFill>
                <a:effectLst>
                  <a:outerShdw dist="38100" dir="2700000" algn="tl" rotWithShape="0">
                    <a:schemeClr val="accent2"/>
                  </a:outerShdw>
                </a:effectLst>
              </a:rPr>
              <a:t>++</a:t>
            </a:r>
          </a:p>
          <a:p>
            <a:r>
              <a:rPr lang="es-GT" dirty="0" smtClean="0"/>
              <a:t>En </a:t>
            </a:r>
            <a:r>
              <a:rPr lang="es-GT" dirty="0"/>
              <a:t>los laboratorios Bells, Bjarne Stroustrup modificó el lenguaje C al C++, creando lo que muchos consideran el lenguaje de programación </a:t>
            </a:r>
            <a:r>
              <a:rPr lang="es-GT" dirty="0" smtClean="0"/>
              <a:t>más popular que ha existido.</a:t>
            </a:r>
          </a:p>
          <a:p>
            <a:endParaRPr lang="es-GT" dirty="0" smtClean="0"/>
          </a:p>
          <a:p>
            <a:pPr marL="0" indent="0" algn="ctr">
              <a:buNone/>
            </a:pPr>
            <a:r>
              <a:rPr lang="es-GT"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1987Perl</a:t>
            </a:r>
          </a:p>
          <a:p>
            <a:pPr algn="ctr"/>
            <a:r>
              <a:rPr lang="es-GT" dirty="0" smtClean="0"/>
              <a:t>Larry </a:t>
            </a:r>
            <a:r>
              <a:rPr lang="es-GT" dirty="0"/>
              <a:t>Wall, un programador Unix, creó Perl después de intentar extraer datos de un informe y darse cuenta que Unix no podía llevar a cabo </a:t>
            </a:r>
            <a:r>
              <a:rPr lang="es-GT" dirty="0" smtClean="0"/>
              <a:t>las operaciones que él necesitaba </a:t>
            </a:r>
          </a:p>
          <a:p>
            <a:pPr marL="0" indent="0" algn="ctr">
              <a:buNone/>
            </a:pPr>
            <a:r>
              <a:rPr lang="es-GT" dirty="0" smtClean="0"/>
              <a:t> </a:t>
            </a:r>
            <a:r>
              <a:rPr lang="es-GT" dirty="0" smtClean="0">
                <a:ln w="0"/>
                <a:solidFill>
                  <a:schemeClr val="accent1"/>
                </a:solidFill>
                <a:effectLst>
                  <a:outerShdw blurRad="38100" dist="25400" dir="5400000" algn="ctr" rotWithShape="0">
                    <a:srgbClr val="6E747A">
                      <a:alpha val="43000"/>
                    </a:srgbClr>
                  </a:outerShdw>
                </a:effectLst>
              </a:rPr>
              <a:t>1991Python</a:t>
            </a:r>
            <a:endParaRPr lang="es-GT" dirty="0" smtClean="0"/>
          </a:p>
          <a:p>
            <a:pPr algn="ctr"/>
            <a:r>
              <a:rPr lang="es-GT" dirty="0" smtClean="0"/>
              <a:t>Monty </a:t>
            </a:r>
            <a:r>
              <a:rPr lang="es-GT" dirty="0"/>
              <a:t>Python sirvió de inspiración para nombrar este lenguaje. Guido Van Rossum lo creó para solucionar problemas en el lenguaje ABC y </a:t>
            </a:r>
            <a:r>
              <a:rPr lang="es-GT" dirty="0" smtClean="0"/>
              <a:t>continua utilizándose para tal fin.</a:t>
            </a:r>
            <a:endParaRPr lang="es-GT" dirty="0"/>
          </a:p>
        </p:txBody>
      </p:sp>
    </p:spTree>
    <p:extLst>
      <p:ext uri="{BB962C8B-B14F-4D97-AF65-F5344CB8AC3E}">
        <p14:creationId xmlns:p14="http://schemas.microsoft.com/office/powerpoint/2010/main" val="1269585521"/>
      </p:ext>
    </p:extLst>
  </p:cSld>
  <p:clrMapOvr>
    <a:masterClrMapping/>
  </p:clrMapOvr>
  <mc:AlternateContent xmlns:mc="http://schemas.openxmlformats.org/markup-compatibility/2006">
    <mc:Choice xmlns:p14="http://schemas.microsoft.com/office/powerpoint/2010/main" Requires="p14">
      <p:transition p14:dur="250" advClick="0">
        <p:plus/>
      </p:transition>
    </mc:Choice>
    <mc:Fallback>
      <p:transition advClick="0">
        <p:plu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677334" y="-850006"/>
            <a:ext cx="8596668" cy="566671"/>
          </a:xfrm>
        </p:spPr>
        <p:txBody>
          <a:bodyPr>
            <a:normAutofit fontScale="90000"/>
          </a:bodyPr>
          <a:lstStyle/>
          <a:p>
            <a:endParaRPr lang="es-GT" dirty="0"/>
          </a:p>
        </p:txBody>
      </p:sp>
      <p:sp>
        <p:nvSpPr>
          <p:cNvPr id="3" name="Marcador de contenido 2"/>
          <p:cNvSpPr>
            <a:spLocks noGrp="1"/>
          </p:cNvSpPr>
          <p:nvPr>
            <p:ph idx="1"/>
          </p:nvPr>
        </p:nvSpPr>
        <p:spPr>
          <a:xfrm>
            <a:off x="677334" y="180305"/>
            <a:ext cx="8596668" cy="5861058"/>
          </a:xfrm>
        </p:spPr>
        <p:txBody>
          <a:bodyPr>
            <a:normAutofit fontScale="92500" lnSpcReduction="10000"/>
          </a:bodyPr>
          <a:lstStyle/>
          <a:p>
            <a:pPr marL="0" indent="0" algn="ctr">
              <a:buNone/>
            </a:pPr>
            <a:r>
              <a:rPr lang="es-GT" b="1" dirty="0" smtClean="0">
                <a:ln w="22225">
                  <a:solidFill>
                    <a:schemeClr val="accent2"/>
                  </a:solidFill>
                  <a:prstDash val="solid"/>
                </a:ln>
                <a:solidFill>
                  <a:schemeClr val="accent2">
                    <a:lumMod val="40000"/>
                    <a:lumOff val="60000"/>
                  </a:schemeClr>
                </a:solidFill>
              </a:rPr>
              <a:t>1993Ruby</a:t>
            </a:r>
          </a:p>
          <a:p>
            <a:r>
              <a:rPr lang="es-GT" dirty="0" smtClean="0"/>
              <a:t>Fue </a:t>
            </a:r>
            <a:r>
              <a:rPr lang="es-GT" dirty="0"/>
              <a:t>creado por Yukihiro Matsumoto, conocido como Matz, y utilizando partes de sus lenguajes de programación favoritos: Perl, Smalltalk, </a:t>
            </a:r>
            <a:r>
              <a:rPr lang="es-GT" dirty="0" smtClean="0"/>
              <a:t>Eiff</a:t>
            </a:r>
            <a:r>
              <a:rPr lang="es-GT" dirty="0"/>
              <a:t> , Ada y Lisp. Ahora es usado por </a:t>
            </a:r>
            <a:r>
              <a:rPr lang="es-GT" dirty="0" smtClean="0"/>
              <a:t>Basecamp.</a:t>
            </a:r>
          </a:p>
          <a:p>
            <a:pPr marL="0" indent="0" algn="ctr">
              <a:buNone/>
            </a:pPr>
            <a:r>
              <a:rPr lang="es-GT"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1995PHP </a:t>
            </a:r>
          </a:p>
          <a:p>
            <a:pPr algn="ctr"/>
            <a:r>
              <a:rPr lang="es-GT" dirty="0" smtClean="0"/>
              <a:t>Rasmus </a:t>
            </a:r>
            <a:r>
              <a:rPr lang="es-GT" dirty="0"/>
              <a:t>Lerdoff desarrolló PHP para reemplazar unos scripts de Perl usados para mantener su web personal. Hoy en día, PHP ha crecido hasta llegar a ser parte de una arquitectura web integrada en 20 millones de websites. Facebook lo usa actualmente.</a:t>
            </a:r>
            <a:br>
              <a:rPr lang="es-GT" dirty="0"/>
            </a:br>
            <a:r>
              <a:rPr lang="es-GT" dirty="0"/>
              <a:t/>
            </a:r>
            <a:br>
              <a:rPr lang="es-GT" dirty="0"/>
            </a:br>
            <a:r>
              <a:rPr lang="es-GT" b="1" dirty="0">
                <a:ln w="6600">
                  <a:solidFill>
                    <a:schemeClr val="accent2"/>
                  </a:solidFill>
                  <a:prstDash val="solid"/>
                </a:ln>
                <a:solidFill>
                  <a:srgbClr val="FFFFFF"/>
                </a:solidFill>
                <a:effectLst>
                  <a:outerShdw dist="38100" dir="2700000" algn="tl" rotWithShape="0">
                    <a:schemeClr val="accent2"/>
                  </a:outerShdw>
                </a:effectLst>
              </a:rPr>
              <a:t>1995 Java </a:t>
            </a:r>
            <a:endParaRPr lang="es-GT" dirty="0" smtClean="0"/>
          </a:p>
          <a:p>
            <a:r>
              <a:rPr lang="es-GT" dirty="0" smtClean="0"/>
              <a:t>Un </a:t>
            </a:r>
            <a:r>
              <a:rPr lang="es-GT" dirty="0"/>
              <a:t>grupo de trabajadores de Sun Microsystems, liderado por James Gosling, creó Java para arrancar los decodificadores de una televisión </a:t>
            </a:r>
            <a:r>
              <a:rPr lang="es-GT" dirty="0" smtClean="0"/>
              <a:t>interactiva.</a:t>
            </a:r>
          </a:p>
          <a:p>
            <a:pPr marL="0" indent="0" algn="ctr">
              <a:buNone/>
            </a:pPr>
            <a:r>
              <a:rPr lang="es-GT" b="1" spc="50" dirty="0">
                <a:ln w="9525" cmpd="sng">
                  <a:solidFill>
                    <a:schemeClr val="accent1"/>
                  </a:solidFill>
                  <a:prstDash val="solid"/>
                </a:ln>
                <a:solidFill>
                  <a:srgbClr val="70AD47">
                    <a:tint val="1000"/>
                  </a:srgbClr>
                </a:solidFill>
                <a:effectLst>
                  <a:glow rad="38100">
                    <a:schemeClr val="accent1">
                      <a:alpha val="40000"/>
                    </a:schemeClr>
                  </a:glow>
                </a:effectLst>
              </a:rPr>
              <a:t>1995 </a:t>
            </a:r>
            <a:r>
              <a:rPr lang="es-GT" b="1" spc="50" dirty="0" smtClean="0">
                <a:ln w="9525" cmpd="sng">
                  <a:solidFill>
                    <a:schemeClr val="accent1"/>
                  </a:solidFill>
                  <a:prstDash val="solid"/>
                </a:ln>
                <a:solidFill>
                  <a:srgbClr val="70AD47">
                    <a:tint val="1000"/>
                  </a:srgbClr>
                </a:solidFill>
                <a:effectLst>
                  <a:glow rad="38100">
                    <a:schemeClr val="accent1">
                      <a:alpha val="40000"/>
                    </a:schemeClr>
                  </a:glow>
                </a:effectLst>
              </a:rPr>
              <a:t>JavaScript </a:t>
            </a:r>
          </a:p>
          <a:p>
            <a:r>
              <a:rPr lang="es-GT" dirty="0" smtClean="0"/>
              <a:t>Java </a:t>
            </a:r>
            <a:r>
              <a:rPr lang="es-GT" dirty="0"/>
              <a:t>y </a:t>
            </a:r>
            <a:r>
              <a:rPr lang="es-GT" dirty="0" smtClean="0"/>
              <a:t>JavaScript </a:t>
            </a:r>
            <a:r>
              <a:rPr lang="es-GT" dirty="0"/>
              <a:t>no están relacionados y tienen muy diferente semántica, aunque no lo parezca. </a:t>
            </a:r>
            <a:r>
              <a:rPr lang="es-GT" dirty="0" smtClean="0"/>
              <a:t>JavaScript </a:t>
            </a:r>
            <a:r>
              <a:rPr lang="es-GT" dirty="0"/>
              <a:t>fue desarrollada por </a:t>
            </a:r>
            <a:r>
              <a:rPr lang="es-GT" dirty="0" smtClean="0"/>
              <a:t>Brenda </a:t>
            </a:r>
            <a:r>
              <a:rPr lang="es-GT" dirty="0"/>
              <a:t>Eich, de Netscape, bajo el nombre de Mocha. Tiene influencia del lenguaje C. Hoy en día es usado en servicios como node.js. De él depende AJAX. </a:t>
            </a:r>
            <a:br>
              <a:rPr lang="es-GT" dirty="0"/>
            </a:br>
            <a:r>
              <a:rPr lang="es-GT" dirty="0"/>
              <a:t/>
            </a:r>
            <a:br>
              <a:rPr lang="es-GT" dirty="0"/>
            </a:br>
            <a:endParaRPr lang="es-GT" dirty="0"/>
          </a:p>
        </p:txBody>
      </p:sp>
    </p:spTree>
    <p:extLst>
      <p:ext uri="{BB962C8B-B14F-4D97-AF65-F5344CB8AC3E}">
        <p14:creationId xmlns:p14="http://schemas.microsoft.com/office/powerpoint/2010/main" val="2639841321"/>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677334" y="-1468193"/>
            <a:ext cx="8596668" cy="64395"/>
          </a:xfrm>
        </p:spPr>
        <p:txBody>
          <a:bodyPr>
            <a:normAutofit fontScale="90000"/>
          </a:bodyPr>
          <a:lstStyle/>
          <a:p>
            <a:endParaRPr lang="es-GT" dirty="0"/>
          </a:p>
        </p:txBody>
      </p:sp>
      <p:sp>
        <p:nvSpPr>
          <p:cNvPr id="4" name="Marcador de contenido 3"/>
          <p:cNvSpPr>
            <a:spLocks noGrp="1"/>
          </p:cNvSpPr>
          <p:nvPr>
            <p:ph idx="1"/>
          </p:nvPr>
        </p:nvSpPr>
        <p:spPr>
          <a:xfrm>
            <a:off x="677334" y="1"/>
            <a:ext cx="8596668" cy="6041362"/>
          </a:xfrm>
        </p:spPr>
        <p:txBody>
          <a:bodyPr/>
          <a:lstStyle/>
          <a:p>
            <a:pPr marL="0" indent="0" algn="ctr">
              <a:buNone/>
            </a:pPr>
            <a:r>
              <a:rPr lang="es-GT" b="1" dirty="0">
                <a:ln w="22225">
                  <a:solidFill>
                    <a:schemeClr val="accent2"/>
                  </a:solidFill>
                  <a:prstDash val="solid"/>
                </a:ln>
                <a:solidFill>
                  <a:schemeClr val="accent2">
                    <a:lumMod val="40000"/>
                    <a:lumOff val="60000"/>
                  </a:schemeClr>
                </a:solidFill>
              </a:rPr>
              <a:t>2005 Ruby On Rails </a:t>
            </a:r>
            <a:endParaRPr lang="es-GT" b="1" dirty="0" smtClean="0">
              <a:ln w="22225">
                <a:solidFill>
                  <a:schemeClr val="accent2"/>
                </a:solidFill>
                <a:prstDash val="solid"/>
              </a:ln>
              <a:solidFill>
                <a:schemeClr val="accent2">
                  <a:lumMod val="40000"/>
                  <a:lumOff val="60000"/>
                </a:schemeClr>
              </a:solidFill>
            </a:endParaRPr>
          </a:p>
          <a:p>
            <a:r>
              <a:rPr lang="es-GT" dirty="0" smtClean="0"/>
              <a:t>Fue </a:t>
            </a:r>
            <a:r>
              <a:rPr lang="es-GT" dirty="0"/>
              <a:t>extraído por David Heinemeier Hansson de su trabajo en Basecamp, un proyecto dirigido por 37 señales. Hasson lanzó Ruby On </a:t>
            </a:r>
            <a:r>
              <a:rPr lang="es-GT" dirty="0" smtClean="0"/>
              <a:t>Rails</a:t>
            </a:r>
            <a:r>
              <a:rPr lang="es-GT" dirty="0"/>
              <a:t>, en principio, como código abierto, en 2004, pero no compartió los derechos hasta febrero de 2005. Ahora está en su versión 3.0.7 y tiene más de </a:t>
            </a:r>
            <a:r>
              <a:rPr lang="es-GT" dirty="0" smtClean="0"/>
              <a:t>1.800 </a:t>
            </a:r>
            <a:r>
              <a:rPr lang="es-GT" dirty="0"/>
              <a:t>contribuyentes.</a:t>
            </a:r>
            <a:br>
              <a:rPr lang="es-GT" dirty="0"/>
            </a:br>
            <a:r>
              <a:rPr lang="es-GT" dirty="0"/>
              <a:t/>
            </a:r>
            <a:br>
              <a:rPr lang="es-GT" dirty="0"/>
            </a:br>
            <a:endParaRPr lang="es-GT" dirty="0"/>
          </a:p>
        </p:txBody>
      </p:sp>
      <p:sp>
        <p:nvSpPr>
          <p:cNvPr id="6" name="AutoShape 2" descr="Resultado de imagen para LENGUAJES DE PROGRAMACION Y LINEA DEL TIEMP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7" name="Imagen 6"/>
          <p:cNvPicPr>
            <a:picLocks noChangeAspect="1"/>
          </p:cNvPicPr>
          <p:nvPr/>
        </p:nvPicPr>
        <p:blipFill>
          <a:blip r:embed="rId2"/>
          <a:stretch>
            <a:fillRect/>
          </a:stretch>
        </p:blipFill>
        <p:spPr>
          <a:xfrm rot="21415326">
            <a:off x="1043189" y="2305318"/>
            <a:ext cx="8230813" cy="2794715"/>
          </a:xfrm>
          <a:prstGeom prst="rect">
            <a:avLst/>
          </a:prstGeom>
        </p:spPr>
      </p:pic>
    </p:spTree>
    <p:extLst>
      <p:ext uri="{BB962C8B-B14F-4D97-AF65-F5344CB8AC3E}">
        <p14:creationId xmlns:p14="http://schemas.microsoft.com/office/powerpoint/2010/main" val="3853345933"/>
      </p:ext>
    </p:extLst>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TotalTime>
  <Words>606</Words>
  <Application>Microsoft Office PowerPoint</Application>
  <PresentationFormat>Panorámica</PresentationFormat>
  <Paragraphs>69</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Trebuchet MS</vt:lpstr>
      <vt:lpstr>Wingdings</vt:lpstr>
      <vt:lpstr>Wingdings 3</vt:lpstr>
      <vt:lpstr>Faceta</vt:lpstr>
      <vt:lpstr>Liceo Compu Market Catedrático: Erick Gonzalez Catedra: Computación</vt:lpstr>
      <vt:lpstr>INTRODUCCIÓN </vt:lpstr>
      <vt:lpstr>INFORMÁTICA/ OFIMÁTICA </vt:lpstr>
      <vt:lpstr> </vt:lpstr>
      <vt:lpstr>LENGUAJES DE PROGRAMACIÓN Y SU LÍNEA DEL TIEMPO</vt:lpstr>
      <vt:lpstr>Presentación de PowerPoint</vt:lpstr>
      <vt:lpstr>Presentación de PowerPoint</vt:lpstr>
      <vt:lpstr>Presentación de PowerPoint</vt:lpstr>
      <vt:lpstr>Presentación de PowerPoint</vt:lpstr>
      <vt:lpstr>MANTENIMIENTO PREVENTIVO</vt:lpstr>
      <vt:lpstr>Presentación de PowerPoint</vt:lpstr>
      <vt:lpstr>CONCLUSIÓN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 Market Catedrático:</dc:title>
  <dc:creator>estudiante de Liceo Compu-market</dc:creator>
  <cp:lastModifiedBy>estudiante de Liceo Compu-market</cp:lastModifiedBy>
  <cp:revision>10</cp:revision>
  <dcterms:created xsi:type="dcterms:W3CDTF">2017-04-20T19:51:27Z</dcterms:created>
  <dcterms:modified xsi:type="dcterms:W3CDTF">2017-04-20T21:11:57Z</dcterms:modified>
</cp:coreProperties>
</file>