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60b70ec6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60b70ec6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60b70ec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60b70ec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60b70ec6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60b70ec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60b70ec6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60b70ec6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60b70ec6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60b70ec6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0b70ec6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0b70ec6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60b70ec6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60b70ec6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60b70ec6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60b70ec6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60b70ec6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60b70ec6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>
                <a:solidFill>
                  <a:srgbClr val="FFFFFF"/>
                </a:solidFill>
              </a:rPr>
              <a:t>Structured Approach to Data Analytics</a:t>
            </a:r>
            <a:endParaRPr sz="378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219900" y="1907500"/>
            <a:ext cx="9052200" cy="1081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>
                <a:solidFill>
                  <a:srgbClr val="FFFFFF"/>
                </a:solidFill>
              </a:rPr>
              <a:t>Sleep quality &amp; time</a:t>
            </a:r>
            <a:endParaRPr b="1" i="1" sz="36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74450" y="2773800"/>
            <a:ext cx="1853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9">
                <a:solidFill>
                  <a:srgbClr val="FFFFFF"/>
                </a:solidFill>
              </a:rPr>
              <a:t>by Julija Jusienė</a:t>
            </a:r>
            <a:endParaRPr sz="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0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839950"/>
            <a:ext cx="85206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Findings: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Factors of habits/situations during the day may have no </a:t>
            </a:r>
            <a:r>
              <a:rPr lang="en-GB">
                <a:solidFill>
                  <a:schemeClr val="lt1"/>
                </a:solidFill>
              </a:rPr>
              <a:t>influence</a:t>
            </a:r>
            <a:r>
              <a:rPr lang="en-GB">
                <a:solidFill>
                  <a:schemeClr val="lt1"/>
                </a:solidFill>
              </a:rPr>
              <a:t> on sleep quality/time.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GB">
                <a:solidFill>
                  <a:schemeClr val="lt1"/>
                </a:solidFill>
              </a:rPr>
              <a:t>WHEN </a:t>
            </a:r>
            <a:r>
              <a:rPr lang="en-GB">
                <a:solidFill>
                  <a:schemeClr val="lt1"/>
                </a:solidFill>
              </a:rPr>
              <a:t>one goes to sleep &amp; wakes up - that is what makes an impact on sleep duration and quality.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Solution: 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Organize one’s sleep to last on </a:t>
            </a:r>
            <a:r>
              <a:rPr lang="en-GB">
                <a:solidFill>
                  <a:schemeClr val="lt1"/>
                </a:solidFill>
              </a:rPr>
              <a:t>average 7-8 hours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Go to bed before 22.00h and wake up not earlier than 6.00h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50275"/>
            <a:ext cx="8520600" cy="22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HOW TO IMPROVE SLEEP?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How many hours does one sleep during the night?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What is the quality of sleep?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What factors influence sleep?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PREPARE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Data needed: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Sleeping hours (from/to)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Sleep quality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Factors (notes) to indicate one’s habits during the day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Source: 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Touring College’s provided sleep data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PROCESS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6825" y="2562875"/>
            <a:ext cx="39999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Raw data in Google Spreadsheets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615" y="1211775"/>
            <a:ext cx="480746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PROCESS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584675"/>
            <a:ext cx="28344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Data pre-processing: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Data copy/backup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Data cleaning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Duplicates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Formatting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999" y="1853238"/>
            <a:ext cx="4376775" cy="15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PROCESS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150" y="762595"/>
            <a:ext cx="8520600" cy="401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ANALYZE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471150"/>
            <a:ext cx="85206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</a:rPr>
              <a:t>How many hours does one sleep during the night?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lt1"/>
                </a:solidFill>
              </a:rPr>
              <a:t>What is the quality of sleep?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FF00"/>
                </a:solidFill>
              </a:rPr>
              <a:t>AVERAGE </a:t>
            </a:r>
            <a:r>
              <a:rPr b="1" lang="en-GB" sz="1300">
                <a:solidFill>
                  <a:schemeClr val="lt1"/>
                </a:solidFill>
              </a:rPr>
              <a:t>TIME IN BED		7:50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FF00"/>
                </a:solidFill>
              </a:rPr>
              <a:t>AVERAGE </a:t>
            </a:r>
            <a:r>
              <a:rPr b="1" lang="en-GB" sz="1300">
                <a:solidFill>
                  <a:schemeClr val="lt1"/>
                </a:solidFill>
              </a:rPr>
              <a:t>SLEEP QUALITY		80%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0000"/>
                </a:solidFill>
              </a:rPr>
              <a:t>MINIMAL </a:t>
            </a:r>
            <a:r>
              <a:rPr b="1" lang="en-GB" sz="1300">
                <a:solidFill>
                  <a:schemeClr val="lt1"/>
                </a:solidFill>
              </a:rPr>
              <a:t>TIME IN BED			6:44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0000"/>
                </a:solidFill>
              </a:rPr>
              <a:t>MINIMAL </a:t>
            </a:r>
            <a:r>
              <a:rPr b="1" lang="en-GB" sz="1300">
                <a:solidFill>
                  <a:schemeClr val="lt1"/>
                </a:solidFill>
              </a:rPr>
              <a:t>SLEEP QUALITY		58%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DAYS TRACKED				24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675" y="923700"/>
            <a:ext cx="3425625" cy="377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ANALYZE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750" y="1152477"/>
            <a:ext cx="55485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ANALYZE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5321750" y="1618875"/>
            <a:ext cx="35106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0000"/>
                </a:solidFill>
              </a:rPr>
              <a:t>HOUR OF SLEEP START</a:t>
            </a:r>
            <a:r>
              <a:rPr b="1" lang="en-GB" sz="1000">
                <a:solidFill>
                  <a:schemeClr val="lt1"/>
                </a:solidFill>
              </a:rPr>
              <a:t>	22.12h and LATER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0000"/>
                </a:solidFill>
              </a:rPr>
              <a:t>HOUR OF SLEEP END	</a:t>
            </a:r>
            <a:r>
              <a:rPr b="1" lang="en-GB" sz="1000">
                <a:solidFill>
                  <a:schemeClr val="lt1"/>
                </a:solidFill>
              </a:rPr>
              <a:t>	4.56h - 5.04h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</a:rPr>
              <a:t>*only once 9.03h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FF00"/>
                </a:solidFill>
              </a:rPr>
              <a:t>HOUR OF SLEEP START</a:t>
            </a:r>
            <a:r>
              <a:rPr b="1" lang="en-GB" sz="1000">
                <a:solidFill>
                  <a:schemeClr val="lt1"/>
                </a:solidFill>
              </a:rPr>
              <a:t>	20.59h - 22.38h</a:t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</a:rPr>
              <a:t>*only once 23.55h</a:t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FF00"/>
                </a:solidFill>
              </a:rPr>
              <a:t>HOUR OF SLEEP END	</a:t>
            </a:r>
            <a:r>
              <a:rPr b="1" lang="en-GB" sz="1000">
                <a:solidFill>
                  <a:schemeClr val="lt1"/>
                </a:solidFill>
              </a:rPr>
              <a:t>	6.13 h - 7.47h</a:t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</a:rPr>
              <a:t>*only once 5.45h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72674"/>
            <a:ext cx="4931500" cy="23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