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56" r:id="rId4"/>
    <p:sldId id="257" r:id="rId5"/>
    <p:sldId id="261" r:id="rId6"/>
    <p:sldId id="259" r:id="rId7"/>
    <p:sldId id="262" r:id="rId8"/>
    <p:sldId id="25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5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6144-5742-124A-B978-C8B4AD2E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F63A0-7A82-7D40-BE38-276F59E2C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439B-B6BD-CD4A-BC44-CB12395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F48A-1281-CE4D-ADF5-2C79FF5D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3AA3-A717-8340-B6E6-9B22789A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9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0ADA-4456-7643-BD6A-8D26ECE0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5076-8DB0-864A-ADE9-9B4696D9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00D0-D168-214B-AB79-B6AFD5CF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2AFC-8BB3-4A46-923E-F36C3027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4A96-CB4B-5A44-BBAF-44DA566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918-3BF1-CD49-9628-ADEBA4F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80796-F681-4D4C-97A4-686A2576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A15E-CF20-3040-AE06-2210A2B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6C9B-3E8B-704F-BEDA-5CA462AD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5108-D77B-E749-87CF-CD0F1CA8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C3BA-C057-0E43-A6E5-188DC8AD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CD08-B80E-054D-897A-B3CF203DA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3C51-65C6-3A43-A094-FAAE0826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74E0-59D2-384D-A6A1-40AF614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9FAC-AFF2-5245-AA43-0E6CEA94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A063-CB47-E540-926C-7F409580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17DA-12D8-0D44-BF1F-582B29B3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25BC1-36AA-5740-B281-01D13B64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C750-2D69-3C48-9DC9-1EA9C2E1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85240-7B67-2E4A-93FF-742E15CC6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A11E5-2739-8F41-A0CD-12D1039F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F851-D27B-5A47-A6FE-B54173A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0FB06-4E5A-3346-B19D-4627B99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0223B-DFDE-3A4E-AA67-B8E87651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29C7-7AEA-6D44-9FB2-34067EA4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E3712-A1C8-D648-B9DC-431EDE11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76537-C8A6-5C42-8790-93BEC1D4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60A9-C583-AE4E-96A1-90F31235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4BFED-389D-A449-A13D-F8607F3C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1E30C-51BD-0147-BC0F-42CF75DD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562D-A35C-0D4F-8946-C42A1622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BB65-B80F-A941-987E-E7CF014A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DE8E-29B4-EB49-BB97-546EBBB9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5E493-105E-B340-A088-1AF9D766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6F03-3F96-4544-96C5-F9EAB47E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BCD8-BDCF-8942-AD07-54A0F1EC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A17E-61F5-914B-AAA8-BC80A74A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4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E505-2710-0F41-8090-B156087F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D945D-924D-E445-A7C6-DCB56952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49A87-C0B2-FB44-A28F-7F0E10F2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EBB5A-A22B-5F42-9C52-8416223D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0856-925E-A64F-9550-16470E79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994B-2E80-5D43-A35F-92940E81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8517-02EB-AD46-8941-F7973E94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D5C94-6784-4043-9284-785445A7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02D3-65E3-794F-8102-6E5D40C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6080-BC8B-5940-B01A-FDA86ED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4DD2-F93A-EC4D-BC84-1BF1A5F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BB939-65EB-F148-B261-0F513AC4A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C62D-5F87-FD4A-8E5E-8EC305EA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A574-AB33-8043-9AEE-70B2484A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5B2B-E6A1-EB4F-BEFA-DD831D48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6DE5-B5C7-5D46-96DB-7036116E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7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F9FF8-B519-4D41-8B08-E782762C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3312-B5CB-7E4D-A51B-8A66C4F5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132F-53FC-2846-BDE9-BC917DA62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EC84-5DBD-4EB7-AF87-F37F115B2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F61C-D481-B546-B4FB-AEEE81A7C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1A46-AAB9-0341-B676-AD588FDC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5700-59C9-45F4-A484-F7A074FD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45671-1479-5749-95BA-BB9A0AD73F35}"/>
              </a:ext>
            </a:extLst>
          </p:cNvPr>
          <p:cNvSpPr/>
          <p:nvPr/>
        </p:nvSpPr>
        <p:spPr>
          <a:xfrm>
            <a:off x="2377549" y="2967335"/>
            <a:ext cx="7436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VBA Project Walkthrough</a:t>
            </a:r>
          </a:p>
        </p:txBody>
      </p:sp>
    </p:spTree>
    <p:extLst>
      <p:ext uri="{BB962C8B-B14F-4D97-AF65-F5344CB8AC3E}">
        <p14:creationId xmlns:p14="http://schemas.microsoft.com/office/powerpoint/2010/main" val="401694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96A4-DBA9-534A-9BC2-366D491E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1431-EA1A-2C42-B8E5-00F1ADA5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71DD-CCC8-4751-8963-62D35937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/>
              <a:t>Original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63AEE8-1C00-44B7-A19C-67B4E9AC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4" y="1345190"/>
            <a:ext cx="6282919" cy="34084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3CE-D4F0-480B-8FB5-7539BFCC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CHART PROPERTIES…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D5E3-E32A-4EBE-BC67-E44C26EB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67" y="2308302"/>
            <a:ext cx="7179436" cy="31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71DD-CCC8-4751-8963-62D35937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 dirty="0"/>
              <a:t>NEW Chart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ADA31B7-9564-1849-94DD-E5DDE974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4" y="1368750"/>
            <a:ext cx="6282919" cy="33613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064E-71C7-4B7A-A7F5-6149C4A3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VALUE ENTERED In CHART PROPERTIES Doesn't EXIST …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8B612-27E0-F24C-A239-BDB2195F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10" y="2883693"/>
            <a:ext cx="5611502" cy="2195805"/>
          </a:xfrm>
        </p:spPr>
      </p:pic>
    </p:spTree>
    <p:extLst>
      <p:ext uri="{BB962C8B-B14F-4D97-AF65-F5344CB8AC3E}">
        <p14:creationId xmlns:p14="http://schemas.microsoft.com/office/powerpoint/2010/main" val="23459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8A6F-369A-0F4A-8ABA-C6EBEA41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638" y="2904382"/>
            <a:ext cx="9603275" cy="1049235"/>
          </a:xfrm>
        </p:spPr>
        <p:txBody>
          <a:bodyPr/>
          <a:lstStyle/>
          <a:p>
            <a:r>
              <a:rPr lang="en-US" dirty="0"/>
              <a:t>WHEN YOU RUN the ‘CREATE PPT’ MACRO…</a:t>
            </a:r>
          </a:p>
        </p:txBody>
      </p:sp>
    </p:spTree>
    <p:extLst>
      <p:ext uri="{BB962C8B-B14F-4D97-AF65-F5344CB8AC3E}">
        <p14:creationId xmlns:p14="http://schemas.microsoft.com/office/powerpoint/2010/main" val="22112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B0940F-1FAC-4453-87DC-3F4E8FDD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22400"/>
            <a:ext cx="9626418" cy="4066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292553-0503-4B90-9FD0-1E5D3D88FCD8}"/>
              </a:ext>
            </a:extLst>
          </p:cNvPr>
          <p:cNvSpPr txBox="1"/>
          <p:nvPr/>
        </p:nvSpPr>
        <p:spPr>
          <a:xfrm>
            <a:off x="4394200" y="1130300"/>
            <a:ext cx="3403600" cy="287258"/>
          </a:xfrm>
          <a:prstGeom prst="rect">
            <a:avLst/>
          </a:prstGeom>
          <a:noFill/>
        </p:spPr>
        <p:txBody>
          <a:bodyPr vert="horz" lIns="88900" tIns="50800" rIns="88900" bIns="50800" rtlCol="0" anchor="t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Univers LT Pro 57 Condensed (Body)"/>
              </a:rPr>
              <a:t>Demographics data per quarter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DD19F-C8C2-4A95-85FC-DA43B8B45ABA}"/>
              </a:ext>
            </a:extLst>
          </p:cNvPr>
          <p:cNvSpPr txBox="1"/>
          <p:nvPr/>
        </p:nvSpPr>
        <p:spPr>
          <a:xfrm>
            <a:off x="838200" y="368300"/>
            <a:ext cx="10515600" cy="471924"/>
          </a:xfrm>
          <a:prstGeom prst="rect">
            <a:avLst/>
          </a:prstGeom>
          <a:noFill/>
        </p:spPr>
        <p:txBody>
          <a:bodyPr vert="horz" lIns="88900" tIns="50800" rIns="88900" bIns="50800" rtlCol="0" anchor="t">
            <a:spAutoFit/>
          </a:bodyPr>
          <a:lstStyle/>
          <a:p>
            <a:pPr algn="ctr"/>
            <a:r>
              <a:rPr lang="en-US" sz="2400">
                <a:solidFill>
                  <a:srgbClr val="12395B"/>
                </a:solidFill>
                <a:latin typeface="Electra LT Std (Headings)"/>
              </a:rPr>
              <a:t>Demo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34324-0A73-4E5E-B364-42289C8989D8}"/>
              </a:ext>
            </a:extLst>
          </p:cNvPr>
          <p:cNvSpPr txBox="1"/>
          <p:nvPr/>
        </p:nvSpPr>
        <p:spPr>
          <a:xfrm>
            <a:off x="977900" y="6515100"/>
            <a:ext cx="4292600" cy="287258"/>
          </a:xfrm>
          <a:prstGeom prst="rect">
            <a:avLst/>
          </a:prstGeom>
          <a:noFill/>
        </p:spPr>
        <p:txBody>
          <a:bodyPr vert="horz" lIns="88900" tIns="50800" rIns="88900" bIns="50800" rtlCol="0" anchor="t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Electra LT Std (Headings)"/>
              </a:rPr>
              <a:t>Moody's Analytics</a:t>
            </a:r>
          </a:p>
        </p:txBody>
      </p:sp>
    </p:spTree>
    <p:extLst>
      <p:ext uri="{BB962C8B-B14F-4D97-AF65-F5344CB8AC3E}">
        <p14:creationId xmlns:p14="http://schemas.microsoft.com/office/powerpoint/2010/main" val="3704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4064E-71C7-4B7A-A7F5-6149C4A3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VBA CODE SNIPPETS</a:t>
            </a:r>
            <a:endParaRPr lang="en-US" dirty="0"/>
          </a:p>
        </p:txBody>
      </p:sp>
      <p:pic>
        <p:nvPicPr>
          <p:cNvPr id="38" name="Content Placeholder 6">
            <a:extLst>
              <a:ext uri="{FF2B5EF4-FFF2-40B4-BE49-F238E27FC236}">
                <a16:creationId xmlns:a16="http://schemas.microsoft.com/office/drawing/2014/main" id="{1BA6052C-B98C-534C-B703-6EC7CA428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844474" cy="41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4064E-71C7-4B7A-A7F5-6149C4A3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VBA CODE SNIPPETS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5645B2-3E59-264F-A95C-A7CC48C67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554044" cy="41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34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Electra LT Std (Headings)</vt:lpstr>
      <vt:lpstr>Gill Sans MT</vt:lpstr>
      <vt:lpstr>Univers LT Pro 57 Condensed (Body)</vt:lpstr>
      <vt:lpstr>Gallery</vt:lpstr>
      <vt:lpstr>Office Theme</vt:lpstr>
      <vt:lpstr>PowerPoint Presentation</vt:lpstr>
      <vt:lpstr>Original Chart</vt:lpstr>
      <vt:lpstr>CHANGING CHART PROPERTIES…</vt:lpstr>
      <vt:lpstr>NEW Chart</vt:lpstr>
      <vt:lpstr>IF THE VALUE ENTERED In CHART PROPERTIES Doesn't EXIST … </vt:lpstr>
      <vt:lpstr>WHEN YOU RUN the ‘CREATE PPT’ MACRO…</vt:lpstr>
      <vt:lpstr>PowerPoint Presentation</vt:lpstr>
      <vt:lpstr>VBA CODE SNIPPETS</vt:lpstr>
      <vt:lpstr>VBA CODE 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Nitin Atkekar</dc:creator>
  <cp:lastModifiedBy>Tanmay Nitin Atkekar</cp:lastModifiedBy>
  <cp:revision>1</cp:revision>
  <dcterms:created xsi:type="dcterms:W3CDTF">2019-04-23T05:22:15Z</dcterms:created>
  <dcterms:modified xsi:type="dcterms:W3CDTF">2019-04-23T05:22:47Z</dcterms:modified>
</cp:coreProperties>
</file>