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9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849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5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72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22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3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0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9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9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91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6BB9-64AA-474E-B91B-1714F3291C9D}" type="datetimeFigureOut">
              <a:rPr lang="es-CO" smtClean="0"/>
              <a:t>27/04/2017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BD85-20DA-4676-9D0D-58F24CBC9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0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demia.edu/15589920/Patrones_de_Dise%C3%B1o" TargetMode="External"/><Relationship Id="rId2" Type="http://schemas.openxmlformats.org/officeDocument/2006/relationships/hyperlink" Target="http://dmi.uib.es/~yuhua/APOO07-08/Presentation/APO_C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migranitodejava.blogspot.com.co/2011/06/command.html" TargetMode="External"/><Relationship Id="rId4" Type="http://schemas.openxmlformats.org/officeDocument/2006/relationships/hyperlink" Target="http://arantxa.ii.uam.es/~eguerra/docencia/0708/09%20Command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PATRON COMANDO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JULIANA MURILLO</a:t>
            </a:r>
          </a:p>
          <a:p>
            <a:r>
              <a:rPr lang="es-CO" dirty="0" smtClean="0"/>
              <a:t>JUAN DAVID CORONADO </a:t>
            </a:r>
            <a:endParaRPr lang="es-CO" dirty="0"/>
          </a:p>
        </p:txBody>
      </p:sp>
      <p:pic>
        <p:nvPicPr>
          <p:cNvPr id="4" name="Picture 2" descr="Resultado de imagen para logo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28" y="5638800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80728"/>
            <a:ext cx="8496944" cy="51125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/>
          </a:p>
          <a:p>
            <a:pPr marL="0" indent="0" fontAlgn="base">
              <a:buNone/>
            </a:pPr>
            <a:r>
              <a:rPr lang="es-CO" b="1" dirty="0"/>
              <a:t>Propósito</a:t>
            </a:r>
          </a:p>
          <a:p>
            <a:pPr fontAlgn="base"/>
            <a:r>
              <a:rPr lang="es-CO" b="1" dirty="0"/>
              <a:t>Encapsular una solicitud como un objeto</a:t>
            </a:r>
            <a:r>
              <a:rPr lang="es-CO" dirty="0"/>
              <a:t>, no dejando </a:t>
            </a:r>
            <a:r>
              <a:rPr lang="es-CO" dirty="0" err="1"/>
              <a:t>parametrizar</a:t>
            </a:r>
            <a:r>
              <a:rPr lang="es-CO" dirty="0"/>
              <a:t> clientes con diferentes solicitudes.</a:t>
            </a:r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1026" name="Picture 2" descr="Resultado de imagen para logo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48" y="5819775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3129"/>
            <a:ext cx="5420452" cy="3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260648"/>
            <a:ext cx="8686800" cy="5865515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Este patrón resulta útil en escenarios en los que se han de enviar peticiones a otros objetos sin saber qué operación se ha de realizar, y ni tan siquiera quién es </a:t>
            </a:r>
            <a:r>
              <a:rPr lang="es-CO" dirty="0" smtClean="0"/>
              <a:t>el </a:t>
            </a:r>
            <a:r>
              <a:rPr lang="es-CO" dirty="0"/>
              <a:t>receptor de dicha petición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n para logo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22" y="5819775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menuitem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4" y="2416077"/>
            <a:ext cx="5611611" cy="33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Usos conocidos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 </a:t>
            </a:r>
            <a:r>
              <a:rPr lang="es-CO" dirty="0" smtClean="0"/>
              <a:t>Elementos </a:t>
            </a:r>
            <a:r>
              <a:rPr lang="es-CO" dirty="0"/>
              <a:t>de menú y botones de </a:t>
            </a:r>
            <a:r>
              <a:rPr lang="es-CO" dirty="0" smtClean="0"/>
              <a:t>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 smtClean="0"/>
              <a:t>Permite tener la función ‘deshacer’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Barras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progreso</a:t>
            </a:r>
            <a:r>
              <a:rPr lang="en-US" dirty="0"/>
              <a:t> de Java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 smtClean="0"/>
          </a:p>
        </p:txBody>
      </p:sp>
      <p:pic>
        <p:nvPicPr>
          <p:cNvPr id="4" name="Picture 2" descr="Resultado de imagen para logo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819775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00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-148320"/>
            <a:ext cx="8229600" cy="1143000"/>
          </a:xfrm>
        </p:spPr>
        <p:txBody>
          <a:bodyPr/>
          <a:lstStyle/>
          <a:p>
            <a:r>
              <a:rPr lang="es-CO" dirty="0" smtClean="0"/>
              <a:t>ESTRUCTURA </a:t>
            </a:r>
            <a:endParaRPr lang="es-CO" dirty="0"/>
          </a:p>
        </p:txBody>
      </p:sp>
      <p:pic>
        <p:nvPicPr>
          <p:cNvPr id="4" name="Picture 2" descr="Resultado de imagen para logo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819775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8/8e/Command_Design_Pattern_Class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87" y="548680"/>
            <a:ext cx="8757422" cy="55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965196" y="669599"/>
            <a:ext cx="3765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333333"/>
                </a:solidFill>
                <a:latin typeface="Droid Sans"/>
              </a:rPr>
              <a:t>El </a:t>
            </a:r>
            <a:r>
              <a:rPr lang="es-CO" b="1" dirty="0">
                <a:solidFill>
                  <a:srgbClr val="333333"/>
                </a:solidFill>
                <a:latin typeface="Droid Sans"/>
              </a:rPr>
              <a:t>Invocador</a:t>
            </a:r>
            <a:r>
              <a:rPr lang="es-CO" dirty="0">
                <a:solidFill>
                  <a:srgbClr val="333333"/>
                </a:solidFill>
                <a:latin typeface="Droid Sans"/>
              </a:rPr>
              <a:t> no sabe quién es el </a:t>
            </a:r>
            <a:r>
              <a:rPr lang="es-CO" b="1" dirty="0">
                <a:solidFill>
                  <a:srgbClr val="333333"/>
                </a:solidFill>
                <a:latin typeface="Droid Sans"/>
              </a:rPr>
              <a:t>Receptor</a:t>
            </a:r>
            <a:r>
              <a:rPr lang="es-CO" dirty="0">
                <a:solidFill>
                  <a:srgbClr val="333333"/>
                </a:solidFill>
                <a:latin typeface="Droid Sans"/>
              </a:rPr>
              <a:t> ni la acción que se realizará, tan sólo invoca un </a:t>
            </a:r>
            <a:r>
              <a:rPr lang="es-CO" b="1" dirty="0">
                <a:solidFill>
                  <a:srgbClr val="333333"/>
                </a:solidFill>
                <a:latin typeface="Droid Sans"/>
              </a:rPr>
              <a:t>Comando</a:t>
            </a:r>
            <a:r>
              <a:rPr lang="es-CO" dirty="0">
                <a:solidFill>
                  <a:srgbClr val="333333"/>
                </a:solidFill>
                <a:latin typeface="Droid Sans"/>
              </a:rPr>
              <a:t> que ejecuta la acción adecuada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Ventajas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muy simple de implementar y usarlo para interpretar </a:t>
            </a:r>
            <a:r>
              <a:rPr lang="es-CO" dirty="0" smtClean="0"/>
              <a:t>lenguajes pequeños </a:t>
            </a:r>
            <a:r>
              <a:rPr lang="es-CO" dirty="0"/>
              <a:t>es muy </a:t>
            </a:r>
            <a:r>
              <a:rPr lang="es-CO" dirty="0" err="1"/>
              <a:t>eﬁcaz</a:t>
            </a:r>
            <a:r>
              <a:rPr lang="es-CO" dirty="0" smtClean="0"/>
              <a:t>.</a:t>
            </a:r>
          </a:p>
          <a:p>
            <a:r>
              <a:rPr lang="es-CO" dirty="0" smtClean="0"/>
              <a:t>Permite </a:t>
            </a:r>
            <a:r>
              <a:rPr lang="es-CO" dirty="0"/>
              <a:t>poder separar la interfaz de la </a:t>
            </a:r>
            <a:r>
              <a:rPr lang="es-CO" dirty="0" smtClean="0"/>
              <a:t>operación.</a:t>
            </a:r>
          </a:p>
          <a:p>
            <a:r>
              <a:rPr lang="es-CO" dirty="0" smtClean="0"/>
              <a:t>Facilidad </a:t>
            </a:r>
            <a:r>
              <a:rPr lang="es-CO" dirty="0"/>
              <a:t>de </a:t>
            </a:r>
            <a:r>
              <a:rPr lang="es-CO" dirty="0" smtClean="0"/>
              <a:t>adición </a:t>
            </a:r>
            <a:r>
              <a:rPr lang="es-CO" dirty="0"/>
              <a:t>de nuevos objetos </a:t>
            </a:r>
            <a:r>
              <a:rPr lang="es-CO" dirty="0" err="1"/>
              <a:t>Command</a:t>
            </a:r>
            <a:r>
              <a:rPr lang="es-CO" dirty="0"/>
              <a:t>.</a:t>
            </a:r>
          </a:p>
        </p:txBody>
      </p:sp>
      <p:pic>
        <p:nvPicPr>
          <p:cNvPr id="4" name="Picture 2" descr="Resultado de imagen para logo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819775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DESVENTAJAS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s-CO" baseline="-25000" dirty="0" smtClean="0"/>
          </a:p>
        </p:txBody>
      </p:sp>
      <p:pic>
        <p:nvPicPr>
          <p:cNvPr id="4" name="Picture 2" descr="Resultado de imagen para logo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819775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hlinkClick r:id="rId2"/>
              </a:rPr>
              <a:t>http://dmi.uib.es/~yuhua/APOO07-08/Presentation/APO_CM.pdf</a:t>
            </a:r>
            <a:endParaRPr lang="es-CO" dirty="0" smtClean="0"/>
          </a:p>
          <a:p>
            <a:r>
              <a:rPr lang="es-CO" dirty="0" smtClean="0">
                <a:hlinkClick r:id="rId3"/>
              </a:rPr>
              <a:t>http://www.academia.edu/15589920/Patrones_de_Dise%C3%B1o</a:t>
            </a:r>
            <a:endParaRPr lang="es-CO" dirty="0" smtClean="0"/>
          </a:p>
          <a:p>
            <a:r>
              <a:rPr lang="es-CO" dirty="0" smtClean="0">
                <a:hlinkClick r:id="rId4"/>
              </a:rPr>
              <a:t>http://arantxa.ii.uam.es/~eguerra/docencia/0708/09%20Command.pdf</a:t>
            </a:r>
            <a:endParaRPr lang="es-CO" dirty="0" smtClean="0"/>
          </a:p>
          <a:p>
            <a:r>
              <a:rPr lang="es-CO" dirty="0" smtClean="0">
                <a:hlinkClick r:id="rId5"/>
              </a:rPr>
              <a:t>http://migranitodejava.blogspot.com.co/2011/06/command.html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4" name="Picture 2" descr="Resultado de imagen para logo sergio arbole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819775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47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144</Words>
  <Application>Microsoft Office PowerPoint</Application>
  <PresentationFormat>Presentación en pantalla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Droid Sans</vt:lpstr>
      <vt:lpstr>Wingdings</vt:lpstr>
      <vt:lpstr>Tema de Office</vt:lpstr>
      <vt:lpstr>PATRON COMANDO</vt:lpstr>
      <vt:lpstr>Presentación de PowerPoint</vt:lpstr>
      <vt:lpstr>Presentación de PowerPoint</vt:lpstr>
      <vt:lpstr>Presentación de PowerPoint</vt:lpstr>
      <vt:lpstr>ESTRUCTURA </vt:lpstr>
      <vt:lpstr>Ventajas </vt:lpstr>
      <vt:lpstr>DESVENTAJAS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juliana murillo marmolejo</cp:lastModifiedBy>
  <cp:revision>22</cp:revision>
  <dcterms:created xsi:type="dcterms:W3CDTF">2017-04-24T23:40:45Z</dcterms:created>
  <dcterms:modified xsi:type="dcterms:W3CDTF">2017-04-28T01:04:37Z</dcterms:modified>
</cp:coreProperties>
</file>