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6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5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2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6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9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6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8C89-821B-4D8A-98F2-3CAB733EAE5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083E-59E0-4D06-8474-19E455396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sultado de imagen para muñecos power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08"/>
            <a:ext cx="12080383" cy="667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0192" y="1344861"/>
            <a:ext cx="9144000" cy="2387600"/>
          </a:xfrm>
        </p:spPr>
        <p:txBody>
          <a:bodyPr/>
          <a:lstStyle/>
          <a:p>
            <a:r>
              <a:rPr lang="es-ES" dirty="0" smtClean="0"/>
              <a:t>Patrón DAO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16428" y="3870449"/>
            <a:ext cx="9144000" cy="1655762"/>
          </a:xfrm>
        </p:spPr>
        <p:txBody>
          <a:bodyPr/>
          <a:lstStyle/>
          <a:p>
            <a:r>
              <a:rPr lang="es-ES" dirty="0" smtClean="0"/>
              <a:t>Juan David Coronado</a:t>
            </a:r>
          </a:p>
          <a:p>
            <a:r>
              <a:rPr lang="es-ES" dirty="0" smtClean="0"/>
              <a:t>Juliana Murillo</a:t>
            </a:r>
            <a:endParaRPr lang="en-US" dirty="0"/>
          </a:p>
        </p:txBody>
      </p:sp>
      <p:pic>
        <p:nvPicPr>
          <p:cNvPr id="4" name="Picture 2" descr="Resultado de imagen para logo u sergio arbole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75" y="5664200"/>
            <a:ext cx="2181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9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 </a:t>
            </a:r>
            <a:r>
              <a:rPr lang="es-ES" dirty="0" err="1" smtClean="0"/>
              <a:t>Object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El origen de este patrón surge por el uso de EJB; Los EJB son una instancia de clase remota a la cual se accede por mecanismos RMI. 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b="1" dirty="0" smtClean="0"/>
              <a:t>RMI</a:t>
            </a:r>
            <a:endParaRPr lang="es-CO" b="1" dirty="0"/>
          </a:p>
          <a:p>
            <a:pPr marL="0" indent="0">
              <a:buNone/>
            </a:pPr>
            <a:r>
              <a:rPr lang="es-CO" dirty="0" smtClean="0"/>
              <a:t> Es un mecanismo ofrecido por Java para invocar un método de manera remota</a:t>
            </a:r>
            <a:br>
              <a:rPr lang="es-CO" dirty="0" smtClean="0"/>
            </a:br>
            <a:endParaRPr lang="en-US" dirty="0"/>
          </a:p>
        </p:txBody>
      </p:sp>
      <p:pic>
        <p:nvPicPr>
          <p:cNvPr id="4" name="Picture 2" descr="Resultado de imagen para logo u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75" y="5664200"/>
            <a:ext cx="2181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5" y="4826223"/>
            <a:ext cx="1965282" cy="203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DAO encapsula el acceso a la base de datos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Generalmente esta API consiste en métodos CRUD (</a:t>
            </a:r>
            <a:r>
              <a:rPr lang="es-CO" dirty="0" err="1"/>
              <a:t>Create</a:t>
            </a:r>
            <a:r>
              <a:rPr lang="es-CO" dirty="0"/>
              <a:t>, </a:t>
            </a:r>
            <a:r>
              <a:rPr lang="es-CO" dirty="0" err="1"/>
              <a:t>Read</a:t>
            </a:r>
            <a:r>
              <a:rPr lang="es-CO" dirty="0"/>
              <a:t>, </a:t>
            </a:r>
            <a:r>
              <a:rPr lang="es-CO" dirty="0" err="1"/>
              <a:t>Update</a:t>
            </a:r>
            <a:r>
              <a:rPr lang="es-CO" dirty="0"/>
              <a:t>, y </a:t>
            </a:r>
            <a:r>
              <a:rPr lang="es-CO" dirty="0" err="1"/>
              <a:t>Delete</a:t>
            </a:r>
            <a:r>
              <a:rPr lang="es-CO" dirty="0" smtClean="0"/>
              <a:t>).</a:t>
            </a:r>
          </a:p>
          <a:p>
            <a:endParaRPr lang="es-CO" dirty="0"/>
          </a:p>
          <a:p>
            <a:endParaRPr lang="en-US" dirty="0"/>
          </a:p>
        </p:txBody>
      </p:sp>
      <p:pic>
        <p:nvPicPr>
          <p:cNvPr id="2050" name="Picture 2" descr="Resultado de imagen para logo u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75" y="5664200"/>
            <a:ext cx="2181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muñecos powerpoint funcionamien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5" y="3816626"/>
            <a:ext cx="2813598" cy="28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-TvxR7If0Ui4/UdpnGu17HmI/AAAAAAAABUQ/6LV3UkKKz90/s1600/d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3" y="1111449"/>
            <a:ext cx="10974122" cy="445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u sergio arbole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124" y="5889938"/>
            <a:ext cx="2181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muñecos 3d trabajando en una empre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2796"/>
            <a:ext cx="2626262" cy="222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u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75" y="5664200"/>
            <a:ext cx="2181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365938" y="463639"/>
            <a:ext cx="2094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latin typeface="+mj-lt"/>
              </a:rPr>
              <a:t>Ventajas</a:t>
            </a:r>
            <a:endParaRPr lang="en-US" sz="4400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28044" y="1855964"/>
            <a:ext cx="95947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+mj-lt"/>
              </a:rPr>
              <a:t>El uso de este patrón ofrece varios beneficios para la persistencia de datos</a:t>
            </a:r>
            <a:r>
              <a:rPr lang="es-CO" dirty="0" smtClean="0">
                <a:latin typeface="+mj-lt"/>
              </a:rPr>
              <a:t>:</a:t>
            </a:r>
          </a:p>
          <a:p>
            <a:endParaRPr lang="es-CO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latin typeface="+mj-lt"/>
              </a:rPr>
              <a:t>Sirve </a:t>
            </a:r>
            <a:r>
              <a:rPr lang="es-CO" dirty="0">
                <a:latin typeface="+mj-lt"/>
              </a:rPr>
              <a:t>para separar el acceso a datos de la lógica de </a:t>
            </a:r>
            <a:r>
              <a:rPr lang="es-CO" dirty="0" smtClean="0">
                <a:latin typeface="+mj-lt"/>
              </a:rPr>
              <a:t>negocio.</a:t>
            </a:r>
          </a:p>
          <a:p>
            <a:endParaRPr lang="es-CO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latin typeface="+mj-lt"/>
              </a:rPr>
              <a:t>Encapsula </a:t>
            </a:r>
            <a:r>
              <a:rPr lang="es-CO" dirty="0">
                <a:latin typeface="+mj-lt"/>
              </a:rPr>
              <a:t>la fuente de datos. </a:t>
            </a:r>
            <a:endParaRPr lang="es-CO" dirty="0" smtClean="0">
              <a:latin typeface="+mj-lt"/>
            </a:endParaRPr>
          </a:p>
          <a:p>
            <a:endParaRPr lang="es-CO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latin typeface="+mj-lt"/>
              </a:rPr>
              <a:t>Oculta </a:t>
            </a:r>
            <a:r>
              <a:rPr lang="es-CO" dirty="0">
                <a:latin typeface="+mj-lt"/>
              </a:rPr>
              <a:t>la API con la que se accede a los datos. </a:t>
            </a:r>
            <a:endParaRPr lang="es-CO" dirty="0" smtClean="0">
              <a:latin typeface="+mj-lt"/>
            </a:endParaRPr>
          </a:p>
          <a:p>
            <a:endParaRPr lang="es-CO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latin typeface="+mj-lt"/>
              </a:rPr>
              <a:t>Centraliza </a:t>
            </a:r>
            <a:r>
              <a:rPr lang="es-CO" dirty="0">
                <a:latin typeface="+mj-lt"/>
              </a:rPr>
              <a:t>Todos los Accesos a Datos en un Capa Independiente</a:t>
            </a:r>
            <a:endParaRPr lang="en-US" dirty="0">
              <a:latin typeface="+mj-lt"/>
            </a:endParaRPr>
          </a:p>
        </p:txBody>
      </p:sp>
      <p:pic>
        <p:nvPicPr>
          <p:cNvPr id="5124" name="Picture 4" descr="Resultado de imagen para muñecos power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8" y="3799268"/>
            <a:ext cx="2077036" cy="276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u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75" y="5664200"/>
            <a:ext cx="2181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468969" y="888642"/>
            <a:ext cx="2882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latin typeface="+mj-lt"/>
              </a:rPr>
              <a:t>Desventajas</a:t>
            </a:r>
            <a:endParaRPr lang="en-US" sz="4400" dirty="0"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21983" y="2318196"/>
            <a:ext cx="967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+mj-lt"/>
              </a:rPr>
              <a:t>El coste de implementación es más elevado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+mj-lt"/>
              </a:rPr>
              <a:t>La complejidad se va aumentando a medida que se agregan capas de persistencia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+mj-lt"/>
              </a:rPr>
              <a:t>No es recomendable para aplicaciones criticas en rendimiento</a:t>
            </a:r>
            <a:endParaRPr lang="en-US" dirty="0">
              <a:latin typeface="+mj-lt"/>
            </a:endParaRPr>
          </a:p>
        </p:txBody>
      </p:sp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9" y="3795524"/>
            <a:ext cx="2126540" cy="283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logo u sergio arbol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124" y="5889938"/>
            <a:ext cx="2181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885895" y="631065"/>
            <a:ext cx="606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latin typeface="+mj-lt"/>
              </a:rPr>
              <a:t>Recomendaciones</a:t>
            </a:r>
            <a:endParaRPr lang="en-US" sz="4400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78180" y="1685991"/>
            <a:ext cx="10183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+mj-lt"/>
              </a:rPr>
              <a:t>Combinar con el patrón </a:t>
            </a:r>
            <a:r>
              <a:rPr lang="es-CO" dirty="0" smtClean="0">
                <a:latin typeface="+mj-lt"/>
              </a:rPr>
              <a:t>singleton:</a:t>
            </a:r>
          </a:p>
          <a:p>
            <a:endParaRPr lang="es-CO" dirty="0">
              <a:solidFill>
                <a:srgbClr val="333333"/>
              </a:solidFill>
              <a:latin typeface="+mj-lt"/>
            </a:endParaRPr>
          </a:p>
          <a:p>
            <a:r>
              <a:rPr lang="es-ES" dirty="0" smtClean="0">
                <a:latin typeface="+mj-lt"/>
              </a:rPr>
              <a:t>       No t</a:t>
            </a:r>
            <a:r>
              <a:rPr lang="es-CO" dirty="0" err="1" smtClean="0">
                <a:latin typeface="+mj-lt"/>
              </a:rPr>
              <a:t>iene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sentido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tener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múltiples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instancias</a:t>
            </a:r>
            <a:r>
              <a:rPr lang="en-US" dirty="0">
                <a:latin typeface="+mj-lt"/>
              </a:rPr>
              <a:t> de DAO en </a:t>
            </a:r>
            <a:r>
              <a:rPr lang="en-US" dirty="0" err="1">
                <a:latin typeface="+mj-lt"/>
              </a:rPr>
              <a:t>memoria</a:t>
            </a:r>
            <a:endParaRPr lang="en-US" dirty="0"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78180" y="3054959"/>
            <a:ext cx="557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es-CO" dirty="0">
                <a:latin typeface="+mj-lt"/>
              </a:rPr>
              <a:t>Crear una interfaz y un </a:t>
            </a:r>
            <a:r>
              <a:rPr lang="es-CO" dirty="0" err="1">
                <a:latin typeface="+mj-lt"/>
              </a:rPr>
              <a:t>factory</a:t>
            </a:r>
            <a:r>
              <a:rPr lang="es-CO" dirty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66142" y="3424291"/>
            <a:ext cx="8903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333333"/>
                </a:solidFill>
                <a:latin typeface="+mj-lt"/>
              </a:rPr>
              <a:t>Todos los DAO generalmente tienen métodos comunes a </a:t>
            </a:r>
            <a:r>
              <a:rPr lang="es-CO" dirty="0" smtClean="0">
                <a:solidFill>
                  <a:srgbClr val="333333"/>
                </a:solidFill>
                <a:latin typeface="+mj-lt"/>
              </a:rPr>
              <a:t>todos.</a:t>
            </a:r>
          </a:p>
          <a:p>
            <a:r>
              <a:rPr lang="es-CO" dirty="0" smtClean="0">
                <a:solidFill>
                  <a:srgbClr val="333333"/>
                </a:solidFill>
                <a:latin typeface="+mj-lt"/>
              </a:rPr>
              <a:t>Declarar </a:t>
            </a:r>
            <a:r>
              <a:rPr lang="es-CO" dirty="0">
                <a:solidFill>
                  <a:srgbClr val="333333"/>
                </a:solidFill>
                <a:latin typeface="+mj-lt"/>
              </a:rPr>
              <a:t>una interfaz IDAO, nos permitiría hacer un </a:t>
            </a:r>
            <a:r>
              <a:rPr lang="es-CO" dirty="0" err="1">
                <a:solidFill>
                  <a:srgbClr val="333333"/>
                </a:solidFill>
                <a:latin typeface="+mj-lt"/>
              </a:rPr>
              <a:t>factory</a:t>
            </a:r>
            <a:r>
              <a:rPr lang="es-CO" dirty="0">
                <a:solidFill>
                  <a:srgbClr val="333333"/>
                </a:solidFill>
                <a:latin typeface="+mj-lt"/>
              </a:rPr>
              <a:t> de </a:t>
            </a:r>
            <a:r>
              <a:rPr lang="es-CO" dirty="0" err="1">
                <a:solidFill>
                  <a:srgbClr val="333333"/>
                </a:solidFill>
                <a:latin typeface="+mj-lt"/>
              </a:rPr>
              <a:t>DAOs</a:t>
            </a:r>
            <a:r>
              <a:rPr lang="es-CO" dirty="0">
                <a:solidFill>
                  <a:srgbClr val="333333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pic>
        <p:nvPicPr>
          <p:cNvPr id="3074" name="Picture 2" descr="Resultado de imagen para muñecos power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7" y="4156367"/>
            <a:ext cx="2870960" cy="25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193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Tema de Office</vt:lpstr>
      <vt:lpstr>Patrón DAO</vt:lpstr>
      <vt:lpstr>Transfer Object</vt:lpstr>
      <vt:lpstr>Funcionamiento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DAO</dc:title>
  <dc:creator>juliana murillo marmolejo</dc:creator>
  <cp:lastModifiedBy>juliana murillo marmolejo</cp:lastModifiedBy>
  <cp:revision>7</cp:revision>
  <dcterms:created xsi:type="dcterms:W3CDTF">2017-05-08T01:54:32Z</dcterms:created>
  <dcterms:modified xsi:type="dcterms:W3CDTF">2017-05-09T01:47:17Z</dcterms:modified>
</cp:coreProperties>
</file>