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91B2-76E8-49A3-9317-C5503AB0F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90073-838F-461D-9AF0-45D57D0E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27533-257D-4796-884D-922561A9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4F111-A4D0-4B4A-A91C-B1617525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149A6-87E7-4AA6-9E7C-506C0865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1372A-1816-487B-B7CF-1E3E462D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697C7-AFFA-498A-BC48-5E49E8004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5823D-D029-4DBB-A19E-4BE37D9A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BC360-5EFD-4EA6-991A-9FB22E5A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9C290-1BF2-447E-953E-B4205E1E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42AB05-F177-4D7F-8A7A-7D5A1265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DAD042-CA78-4E05-82E1-B17604E0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DBD61-374A-4747-98A5-75A67AC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96EF6-29BA-4247-8425-E0D7BA4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D821E-CF86-4A8E-8512-46407A14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D59D0-7620-4098-A242-3EE4FFAD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CEE8D-9D7A-4755-A7DF-7096F8F7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2E121-3DD2-4B15-AD74-F5DBC8F3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71CE3-FB12-4CD6-B187-B978328F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B139A-6E02-4C54-8125-24CEEBF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5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0717D-F078-4B36-8824-A54F4C1E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8C9C1-B369-4E85-A1B4-C76385EC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64285-90AA-4D12-9F80-46603BEE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41852-17DA-4FC7-91CB-B24C34E0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EAECE-0737-4F55-9F3A-57684C4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1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046C-5FA4-4CB2-9918-57D38D12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C88E-D44F-4DAA-8C07-516BAB0AB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66A426-7542-444A-9FB8-3070115D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7DF19-7CD6-4535-A053-A9014320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3064F-B351-4FE1-8FE2-932C5B3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442320-0275-451C-A91A-66FD5BB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206D4-8FE4-4673-AC8D-23C7210B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0DFF4-35FF-44B2-8E25-C278B46E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994AF9-8104-462E-862D-060DC844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46A858-0765-4DDF-B14C-3A46CCEF7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C4B76F-7A01-44D8-B9A8-5A4A2748E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F0067C-E0CA-49B5-84B5-0B0BB252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573C3F-5D70-40E7-919F-A21FAD0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65141-EFA0-4BD2-A26D-D423B5A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33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7257-94A6-45CB-8DA7-324591EF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9E3FB-0F7B-43B6-9B75-2B968936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93FB4-6742-4C50-AA99-79B1AD38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7A4C55-7CD5-43ED-A2AC-D5BB69C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8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0DB2D4-8AEA-42AF-9E04-C450E9B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75AEF8-D41C-4D02-B98D-189DC7F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6B420B-1EB4-4525-B1A6-DC1F5C5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5FFE-DDE8-4F58-8089-99E1378F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8A31A-EF21-448F-A97C-4A6A7D42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8A5EB-3B6D-472D-8F71-790B6906B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AB9E5-1BE2-4130-B584-569F9D1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27669-60BA-40F3-808C-85A8BA7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60FE8-8FC1-4817-8E44-3E42C867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17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DEB59-AF27-48F4-8B5C-B52B31C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D84B55-1599-4E3D-A4D8-1B97C3BD6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BD4306-5D94-4A64-8D47-44EE69E3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69192-792D-4FC3-8AC6-0321503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CE31-7B6B-4401-BC40-EA596A34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9D048-7D7B-4102-BB83-1D21378C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5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AF0DB8-ED19-4D5F-95FD-B332CFC0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6AE0D-7D20-410A-80D1-24E04D63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DF2EE-9D27-452F-94AD-96936AC9A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C18-15FC-478F-BFD8-859426334E64}" type="datetimeFigureOut">
              <a:rPr lang="en-AU" smtClean="0"/>
              <a:t>19/07/2020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CED3E-3012-48A9-8937-CD0CBA4E4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F92D0-1EA9-43D1-A129-E7FB76BD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0D5-0426-4DF2-981D-0F883728CB3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7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liopimentel/" TargetMode="External"/><Relationship Id="rId2" Type="http://schemas.openxmlformats.org/officeDocument/2006/relationships/hyperlink" Target="mailto:julio.pimentel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18014-A1E5-4E09-B9FB-7614658D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Data@ANZ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Program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7A008-DEAF-4209-95A4-2C1DB154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Julio Pimentel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Email: </a:t>
            </a:r>
            <a:r>
              <a:rPr lang="en-US">
                <a:hlinkClick r:id="rId2"/>
              </a:rPr>
              <a:t>julio.pimentela@gmail.com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Linkedin: </a:t>
            </a:r>
            <a:r>
              <a:rPr lang="en-US">
                <a:hlinkClick r:id="rId3"/>
              </a:rPr>
              <a:t>https://www.linkedin.com/in/juliopimentel/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Insights - transactions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average transaction amount in the dataset is AUD 187.93.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Top 10 clients with most transaction did more than 230 transactions in 3 months. </a:t>
            </a:r>
          </a:p>
        </p:txBody>
      </p:sp>
      <p:pic>
        <p:nvPicPr>
          <p:cNvPr id="15" name="Marcador de contenido 4">
            <a:extLst>
              <a:ext uri="{FF2B5EF4-FFF2-40B4-BE49-F238E27FC236}">
                <a16:creationId xmlns:a16="http://schemas.microsoft.com/office/drawing/2014/main" id="{9A9E9FD4-4453-4624-A647-6377249617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313" y="581892"/>
            <a:ext cx="3585652" cy="251875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D3DE05C-8766-4AD8-812E-F7F82DD099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C7F2F-8882-44AB-99D9-3B28533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- spending 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C1AED-C153-4166-8205-5C54105B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data have significant outliners above the upper quartile.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These outliers distort the analysis made with the variable “amount”.</a:t>
            </a:r>
          </a:p>
        </p:txBody>
      </p:sp>
      <p:pic>
        <p:nvPicPr>
          <p:cNvPr id="16" name="Marcador de contenido 4" descr="C:\Users\DELL\AppData\Local\Microsoft\Windows\INetCache\Content.MSO\C01D458D.tmp">
            <a:extLst>
              <a:ext uri="{FF2B5EF4-FFF2-40B4-BE49-F238E27FC236}">
                <a16:creationId xmlns:a16="http://schemas.microsoft.com/office/drawing/2014/main" id="{90359989-BA87-456D-B18B-F62255E16B1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r="5" b="5"/>
          <a:stretch/>
        </p:blipFill>
        <p:spPr bwMode="auto">
          <a:xfrm>
            <a:off x="6946666" y="774285"/>
            <a:ext cx="2112264" cy="1999673"/>
          </a:xfrm>
          <a:prstGeom prst="rect">
            <a:avLst/>
          </a:prstGeom>
          <a:noFill/>
        </p:spPr>
      </p:pic>
      <p:pic>
        <p:nvPicPr>
          <p:cNvPr id="17" name="Imagen 16" descr="C:\Users\DELL\AppData\Local\Microsoft\Windows\INetCache\Content.MSO\B5E50BE7.tmp">
            <a:extLst>
              <a:ext uri="{FF2B5EF4-FFF2-40B4-BE49-F238E27FC236}">
                <a16:creationId xmlns:a16="http://schemas.microsoft.com/office/drawing/2014/main" id="{5D72DFEC-94A7-4F96-9F6B-8D9D6F1088A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r="1921" b="-3"/>
          <a:stretch/>
        </p:blipFill>
        <p:spPr bwMode="auto">
          <a:xfrm>
            <a:off x="9223523" y="774285"/>
            <a:ext cx="2112264" cy="1999673"/>
          </a:xfrm>
          <a:prstGeom prst="rect">
            <a:avLst/>
          </a:prstGeom>
          <a:noFill/>
        </p:spPr>
      </p:pic>
      <p:pic>
        <p:nvPicPr>
          <p:cNvPr id="18" name="Imagen 17" descr="C:\Users\DELL\AppData\Local\Microsoft\Windows\INetCache\Content.MSO\3A42FC23.tmp">
            <a:extLst>
              <a:ext uri="{FF2B5EF4-FFF2-40B4-BE49-F238E27FC236}">
                <a16:creationId xmlns:a16="http://schemas.microsoft.com/office/drawing/2014/main" id="{6A48D40D-CF9F-42CA-AABF-1A202F73357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 r="14247" b="2"/>
          <a:stretch/>
        </p:blipFill>
        <p:spPr bwMode="auto">
          <a:xfrm>
            <a:off x="6946667" y="2942704"/>
            <a:ext cx="4389120" cy="3213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53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7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B0B92-DF74-44B8-AD1B-29D5DD24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Insights - location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1FF44-956A-423B-A91D-066F8968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AU" sz="2000" dirty="0"/>
              <a:t>All states, except for TAS, have significant outliers above the upper quartile.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AU" sz="2000" dirty="0"/>
              <a:t>WA has the youngest clients.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AU" sz="2000" dirty="0"/>
              <a:t>VIC has the most extended difference of age between the youngest and oldest clients.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AU" sz="2000" dirty="0"/>
              <a:t>QLD, NSW, VIC, and TAS have clients with a balance higher than AUD 10,000.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85CB50-B49A-4B23-9684-C5D992BB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6" y="1100837"/>
            <a:ext cx="2112264" cy="134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90F78E-2A14-424D-8BD8-0139D8CE5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3523" y="1114039"/>
            <a:ext cx="2112264" cy="13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44EA36-28BE-4333-84BF-8F06F9B8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3205308"/>
            <a:ext cx="4389120" cy="26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19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2683C6"/>
      </a:accent4>
      <a:accent5>
        <a:srgbClr val="3E8853"/>
      </a:accent5>
      <a:accent6>
        <a:srgbClr val="62A39F"/>
      </a:accent6>
      <a:hlink>
        <a:srgbClr val="7F7F7F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6FC478B8F734D88572F6CFD1E62C0" ma:contentTypeVersion="12" ma:contentTypeDescription="Create a new document." ma:contentTypeScope="" ma:versionID="7a27de46e7d72635be928f9e982f3a9f">
  <xsd:schema xmlns:xsd="http://www.w3.org/2001/XMLSchema" xmlns:xs="http://www.w3.org/2001/XMLSchema" xmlns:p="http://schemas.microsoft.com/office/2006/metadata/properties" xmlns:ns3="665a53c1-b944-4b79-9274-a523ec06f267" xmlns:ns4="fe413346-fdf0-421a-ae68-2805d37f4689" targetNamespace="http://schemas.microsoft.com/office/2006/metadata/properties" ma:root="true" ma:fieldsID="882dd28b6f9c812d6a4e671f936fc0bf" ns3:_="" ns4:_="">
    <xsd:import namespace="665a53c1-b944-4b79-9274-a523ec06f267"/>
    <xsd:import namespace="fe413346-fdf0-421a-ae68-2805d37f46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a53c1-b944-4b79-9274-a523ec06f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13346-fdf0-421a-ae68-2805d37f468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099A8C-82BF-4765-BB1A-F09C343FD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a53c1-b944-4b79-9274-a523ec06f267"/>
    <ds:schemaRef ds:uri="fe413346-fdf0-421a-ae68-2805d37f4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279E74-038F-40F8-8991-D872EF64F4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E4EC7-3CFF-4E85-979B-5A25E53D0281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fe413346-fdf0-421a-ae68-2805d37f4689"/>
    <ds:schemaRef ds:uri="665a53c1-b944-4b79-9274-a523ec06f2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140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Data@ANZ Program Exploratory Data Analysis</vt:lpstr>
      <vt:lpstr>Insights - transactions</vt:lpstr>
      <vt:lpstr>Insights - spending </vt:lpstr>
      <vt:lpstr>Insights -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 Program Exploratory Data Analysis</dc:title>
  <dc:creator>Julio Pimentel</dc:creator>
  <cp:lastModifiedBy>Julio Pimentel</cp:lastModifiedBy>
  <cp:revision>2</cp:revision>
  <dcterms:created xsi:type="dcterms:W3CDTF">2020-07-19T08:54:18Z</dcterms:created>
  <dcterms:modified xsi:type="dcterms:W3CDTF">2020-07-19T09:07:32Z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0x010100FF96FC478B8F734D88572F6CFD1E62C0</vt:lpwstr>
  </property>
</Properties>
</file>