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3DB1A-760D-4867-BAB0-5247BA7B7AA3}" v="74" dt="2020-07-31T02:17:24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Pimentel Albores" userId="f02d37e6-504f-446e-9bf6-06c6fd549a7e" providerId="ADAL" clId="{4DEA0120-99E8-4F26-9369-DCBDD66100DB}"/>
    <pc:docChg chg="undo custSel mod addSld delSld modSld">
      <pc:chgData name="Julio Pimentel Albores" userId="f02d37e6-504f-446e-9bf6-06c6fd549a7e" providerId="ADAL" clId="{4DEA0120-99E8-4F26-9369-DCBDD66100DB}" dt="2020-07-31T02:21:57.319" v="1302" actId="6549"/>
      <pc:docMkLst>
        <pc:docMk/>
      </pc:docMkLst>
      <pc:sldChg chg="addSp delSp modSp mod setClrOvrMap delDesignElem">
        <pc:chgData name="Julio Pimentel Albores" userId="f02d37e6-504f-446e-9bf6-06c6fd549a7e" providerId="ADAL" clId="{4DEA0120-99E8-4F26-9369-DCBDD66100DB}" dt="2020-07-31T01:26:15.160" v="38" actId="12"/>
        <pc:sldMkLst>
          <pc:docMk/>
          <pc:sldMk cId="1901343711" sldId="256"/>
        </pc:sldMkLst>
        <pc:spChg chg="mod">
          <ac:chgData name="Julio Pimentel Albores" userId="f02d37e6-504f-446e-9bf6-06c6fd549a7e" providerId="ADAL" clId="{4DEA0120-99E8-4F26-9369-DCBDD66100DB}" dt="2020-07-31T01:26:00.300" v="37" actId="113"/>
          <ac:spMkLst>
            <pc:docMk/>
            <pc:sldMk cId="1901343711" sldId="256"/>
            <ac:spMk id="2" creationId="{CC818014-A1E5-4E09-B9FB-7614658D46DC}"/>
          </ac:spMkLst>
        </pc:spChg>
        <pc:spChg chg="mod">
          <ac:chgData name="Julio Pimentel Albores" userId="f02d37e6-504f-446e-9bf6-06c6fd549a7e" providerId="ADAL" clId="{4DEA0120-99E8-4F26-9369-DCBDD66100DB}" dt="2020-07-31T01:26:15.160" v="38" actId="12"/>
          <ac:spMkLst>
            <pc:docMk/>
            <pc:sldMk cId="1901343711" sldId="256"/>
            <ac:spMk id="3" creationId="{83A7A008-DEAF-4209-95A4-2C1DB154461A}"/>
          </ac:spMkLst>
        </pc:spChg>
        <pc:spChg chg="add del">
          <ac:chgData name="Julio Pimentel Albores" userId="f02d37e6-504f-446e-9bf6-06c6fd549a7e" providerId="ADAL" clId="{4DEA0120-99E8-4F26-9369-DCBDD66100DB}" dt="2020-07-31T01:23:03.786" v="34" actId="26606"/>
          <ac:spMkLst>
            <pc:docMk/>
            <pc:sldMk cId="1901343711" sldId="256"/>
            <ac:spMk id="14" creationId="{907EF6B7-1338-4443-8C46-6A318D952DFD}"/>
          </ac:spMkLst>
        </pc:spChg>
        <pc:spChg chg="add del">
          <ac:chgData name="Julio Pimentel Albores" userId="f02d37e6-504f-446e-9bf6-06c6fd549a7e" providerId="ADAL" clId="{4DEA0120-99E8-4F26-9369-DCBDD66100DB}" dt="2020-07-31T01:23:03.786" v="34" actId="26606"/>
          <ac:spMkLst>
            <pc:docMk/>
            <pc:sldMk cId="1901343711" sldId="256"/>
            <ac:spMk id="15" creationId="{DAAE4CDD-124C-4DCF-9584-B6033B545DD5}"/>
          </ac:spMkLst>
        </pc:spChg>
        <pc:spChg chg="add del">
          <ac:chgData name="Julio Pimentel Albores" userId="f02d37e6-504f-446e-9bf6-06c6fd549a7e" providerId="ADAL" clId="{4DEA0120-99E8-4F26-9369-DCBDD66100DB}" dt="2020-07-31T01:23:03.786" v="34" actId="26606"/>
          <ac:spMkLst>
            <pc:docMk/>
            <pc:sldMk cId="1901343711" sldId="256"/>
            <ac:spMk id="16" creationId="{081E4A58-353D-44AE-B2FC-2A74E2E400F7}"/>
          </ac:spMkLst>
        </pc:spChg>
        <pc:spChg chg="add">
          <ac:chgData name="Julio Pimentel Albores" userId="f02d37e6-504f-446e-9bf6-06c6fd549a7e" providerId="ADAL" clId="{4DEA0120-99E8-4F26-9369-DCBDD66100DB}" dt="2020-07-31T01:23:03.786" v="34" actId="26606"/>
          <ac:spMkLst>
            <pc:docMk/>
            <pc:sldMk cId="1901343711" sldId="256"/>
            <ac:spMk id="21" creationId="{1C799903-48D5-4A31-A1A2-541072D9771E}"/>
          </ac:spMkLst>
        </pc:spChg>
        <pc:spChg chg="add del">
          <ac:chgData name="Julio Pimentel Albores" userId="f02d37e6-504f-446e-9bf6-06c6fd549a7e" providerId="ADAL" clId="{4DEA0120-99E8-4F26-9369-DCBDD66100DB}" dt="2020-07-31T01:22:55.439" v="33" actId="26606"/>
          <ac:spMkLst>
            <pc:docMk/>
            <pc:sldMk cId="1901343711" sldId="256"/>
            <ac:spMk id="22" creationId="{0671A8AE-40A1-4631-A6B8-581AFF065482}"/>
          </ac:spMkLst>
        </pc:spChg>
        <pc:spChg chg="add">
          <ac:chgData name="Julio Pimentel Albores" userId="f02d37e6-504f-446e-9bf6-06c6fd549a7e" providerId="ADAL" clId="{4DEA0120-99E8-4F26-9369-DCBDD66100DB}" dt="2020-07-31T01:23:03.786" v="34" actId="26606"/>
          <ac:spMkLst>
            <pc:docMk/>
            <pc:sldMk cId="1901343711" sldId="256"/>
            <ac:spMk id="23" creationId="{8EFFF109-FC58-4FD3-BE05-9775A1310F55}"/>
          </ac:spMkLst>
        </pc:spChg>
        <pc:spChg chg="add del">
          <ac:chgData name="Julio Pimentel Albores" userId="f02d37e6-504f-446e-9bf6-06c6fd549a7e" providerId="ADAL" clId="{4DEA0120-99E8-4F26-9369-DCBDD66100DB}" dt="2020-07-31T01:22:55.439" v="33" actId="26606"/>
          <ac:spMkLst>
            <pc:docMk/>
            <pc:sldMk cId="1901343711" sldId="256"/>
            <ac:spMk id="24" creationId="{AB58EF07-17C2-48CF-ABB0-EEF1F17CB8F0}"/>
          </ac:spMkLst>
        </pc:spChg>
        <pc:spChg chg="add">
          <ac:chgData name="Julio Pimentel Albores" userId="f02d37e6-504f-446e-9bf6-06c6fd549a7e" providerId="ADAL" clId="{4DEA0120-99E8-4F26-9369-DCBDD66100DB}" dt="2020-07-31T01:23:03.786" v="34" actId="26606"/>
          <ac:spMkLst>
            <pc:docMk/>
            <pc:sldMk cId="1901343711" sldId="256"/>
            <ac:spMk id="25" creationId="{E1B96AD6-92A9-4273-A62B-96A1C3E0BA95}"/>
          </ac:spMkLst>
        </pc:spChg>
        <pc:spChg chg="add del">
          <ac:chgData name="Julio Pimentel Albores" userId="f02d37e6-504f-446e-9bf6-06c6fd549a7e" providerId="ADAL" clId="{4DEA0120-99E8-4F26-9369-DCBDD66100DB}" dt="2020-07-31T01:22:55.439" v="33" actId="26606"/>
          <ac:spMkLst>
            <pc:docMk/>
            <pc:sldMk cId="1901343711" sldId="256"/>
            <ac:spMk id="26" creationId="{AF2F604E-43BE-4DC3-B983-E071523364F8}"/>
          </ac:spMkLst>
        </pc:spChg>
        <pc:spChg chg="add">
          <ac:chgData name="Julio Pimentel Albores" userId="f02d37e6-504f-446e-9bf6-06c6fd549a7e" providerId="ADAL" clId="{4DEA0120-99E8-4F26-9369-DCBDD66100DB}" dt="2020-07-31T01:23:03.786" v="34" actId="26606"/>
          <ac:spMkLst>
            <pc:docMk/>
            <pc:sldMk cId="1901343711" sldId="256"/>
            <ac:spMk id="27" creationId="{463EEC44-1BA3-44ED-81FC-A644B04B2A44}"/>
          </ac:spMkLst>
        </pc:spChg>
        <pc:spChg chg="add del">
          <ac:chgData name="Julio Pimentel Albores" userId="f02d37e6-504f-446e-9bf6-06c6fd549a7e" providerId="ADAL" clId="{4DEA0120-99E8-4F26-9369-DCBDD66100DB}" dt="2020-07-31T01:22:55.439" v="33" actId="26606"/>
          <ac:spMkLst>
            <pc:docMk/>
            <pc:sldMk cId="1901343711" sldId="256"/>
            <ac:spMk id="28" creationId="{08C9B587-E65E-4B52-B37C-ABEBB6E87928}"/>
          </ac:spMkLst>
        </pc:spChg>
        <pc:picChg chg="add del">
          <ac:chgData name="Julio Pimentel Albores" userId="f02d37e6-504f-446e-9bf6-06c6fd549a7e" providerId="ADAL" clId="{4DEA0120-99E8-4F26-9369-DCBDD66100DB}" dt="2020-07-31T01:22:55.439" v="33" actId="26606"/>
          <ac:picMkLst>
            <pc:docMk/>
            <pc:sldMk cId="1901343711" sldId="256"/>
            <ac:picMk id="18" creationId="{25D0DDB2-6542-48FB-B7CF-FED23CA81F3D}"/>
          </ac:picMkLst>
        </pc:picChg>
      </pc:sldChg>
      <pc:sldChg chg="addSp delSp del delDesignElem">
        <pc:chgData name="Julio Pimentel Albores" userId="f02d37e6-504f-446e-9bf6-06c6fd549a7e" providerId="ADAL" clId="{4DEA0120-99E8-4F26-9369-DCBDD66100DB}" dt="2020-07-31T02:12:43.836" v="1005" actId="2696"/>
        <pc:sldMkLst>
          <pc:docMk/>
          <pc:sldMk cId="2682196076" sldId="259"/>
        </pc:sldMkLst>
        <pc:spChg chg="add del">
          <ac:chgData name="Julio Pimentel Albores" userId="f02d37e6-504f-446e-9bf6-06c6fd549a7e" providerId="ADAL" clId="{4DEA0120-99E8-4F26-9369-DCBDD66100DB}" dt="2020-07-31T01:20:49.172" v="20"/>
          <ac:spMkLst>
            <pc:docMk/>
            <pc:sldMk cId="2682196076" sldId="259"/>
            <ac:spMk id="81" creationId="{0DA909B4-15FF-46A6-8A7F-7AEF977FE9ED}"/>
          </ac:spMkLst>
        </pc:spChg>
        <pc:spChg chg="add del">
          <ac:chgData name="Julio Pimentel Albores" userId="f02d37e6-504f-446e-9bf6-06c6fd549a7e" providerId="ADAL" clId="{4DEA0120-99E8-4F26-9369-DCBDD66100DB}" dt="2020-07-31T01:20:49.172" v="20"/>
          <ac:spMkLst>
            <pc:docMk/>
            <pc:sldMk cId="2682196076" sldId="259"/>
            <ac:spMk id="83" creationId="{1382A32C-5B0C-4B1C-A074-76C6DBCC9F87}"/>
          </ac:spMkLst>
        </pc:spChg>
        <pc:spChg chg="add del">
          <ac:chgData name="Julio Pimentel Albores" userId="f02d37e6-504f-446e-9bf6-06c6fd549a7e" providerId="ADAL" clId="{4DEA0120-99E8-4F26-9369-DCBDD66100DB}" dt="2020-07-31T01:20:49.172" v="20"/>
          <ac:spMkLst>
            <pc:docMk/>
            <pc:sldMk cId="2682196076" sldId="259"/>
            <ac:spMk id="1032" creationId="{BDF1A630-2A9B-41A0-92F9-FDA261070EA8}"/>
          </ac:spMkLst>
        </pc:spChg>
        <pc:grpChg chg="add del">
          <ac:chgData name="Julio Pimentel Albores" userId="f02d37e6-504f-446e-9bf6-06c6fd549a7e" providerId="ADAL" clId="{4DEA0120-99E8-4F26-9369-DCBDD66100DB}" dt="2020-07-31T01:20:49.172" v="20"/>
          <ac:grpSpMkLst>
            <pc:docMk/>
            <pc:sldMk cId="2682196076" sldId="259"/>
            <ac:grpSpMk id="1033" creationId="{19A6B5CE-CB1D-48EE-8B43-E952235C8371}"/>
          </ac:grpSpMkLst>
        </pc:grpChg>
      </pc:sldChg>
      <pc:sldChg chg="addSp delSp del delDesignElem">
        <pc:chgData name="Julio Pimentel Albores" userId="f02d37e6-504f-446e-9bf6-06c6fd549a7e" providerId="ADAL" clId="{4DEA0120-99E8-4F26-9369-DCBDD66100DB}" dt="2020-07-31T01:48:22.012" v="1004" actId="2696"/>
        <pc:sldMkLst>
          <pc:docMk/>
          <pc:sldMk cId="705352727" sldId="260"/>
        </pc:sldMkLst>
        <pc:spChg chg="add del">
          <ac:chgData name="Julio Pimentel Albores" userId="f02d37e6-504f-446e-9bf6-06c6fd549a7e" providerId="ADAL" clId="{4DEA0120-99E8-4F26-9369-DCBDD66100DB}" dt="2020-07-31T01:20:49.172" v="20"/>
          <ac:spMkLst>
            <pc:docMk/>
            <pc:sldMk cId="705352727" sldId="260"/>
            <ac:spMk id="51" creationId="{0DA909B4-15FF-46A6-8A7F-7AEF977FE9ED}"/>
          </ac:spMkLst>
        </pc:spChg>
        <pc:spChg chg="add del">
          <ac:chgData name="Julio Pimentel Albores" userId="f02d37e6-504f-446e-9bf6-06c6fd549a7e" providerId="ADAL" clId="{4DEA0120-99E8-4F26-9369-DCBDD66100DB}" dt="2020-07-31T01:20:49.172" v="20"/>
          <ac:spMkLst>
            <pc:docMk/>
            <pc:sldMk cId="705352727" sldId="260"/>
            <ac:spMk id="52" creationId="{EB708185-20C0-40F2-8F2D-8EB9E34B3C00}"/>
          </ac:spMkLst>
        </pc:spChg>
        <pc:spChg chg="add del">
          <ac:chgData name="Julio Pimentel Albores" userId="f02d37e6-504f-446e-9bf6-06c6fd549a7e" providerId="ADAL" clId="{4DEA0120-99E8-4F26-9369-DCBDD66100DB}" dt="2020-07-31T01:20:49.172" v="20"/>
          <ac:spMkLst>
            <pc:docMk/>
            <pc:sldMk cId="705352727" sldId="260"/>
            <ac:spMk id="53" creationId="{1382A32C-5B0C-4B1C-A074-76C6DBCC9F87}"/>
          </ac:spMkLst>
        </pc:spChg>
        <pc:grpChg chg="add del">
          <ac:chgData name="Julio Pimentel Albores" userId="f02d37e6-504f-446e-9bf6-06c6fd549a7e" providerId="ADAL" clId="{4DEA0120-99E8-4F26-9369-DCBDD66100DB}" dt="2020-07-31T01:20:49.172" v="20"/>
          <ac:grpSpMkLst>
            <pc:docMk/>
            <pc:sldMk cId="705352727" sldId="260"/>
            <ac:grpSpMk id="54" creationId="{19A6B5CE-CB1D-48EE-8B43-E952235C8371}"/>
          </ac:grpSpMkLst>
        </pc:grpChg>
      </pc:sldChg>
      <pc:sldChg chg="addSp delSp modSp mod setBg setClrOvrMap delDesignElem">
        <pc:chgData name="Julio Pimentel Albores" userId="f02d37e6-504f-446e-9bf6-06c6fd549a7e" providerId="ADAL" clId="{4DEA0120-99E8-4F26-9369-DCBDD66100DB}" dt="2020-07-31T02:21:29.342" v="1297" actId="20577"/>
        <pc:sldMkLst>
          <pc:docMk/>
          <pc:sldMk cId="3267193333" sldId="261"/>
        </pc:sldMkLst>
        <pc:spChg chg="mod">
          <ac:chgData name="Julio Pimentel Albores" userId="f02d37e6-504f-446e-9bf6-06c6fd549a7e" providerId="ADAL" clId="{4DEA0120-99E8-4F26-9369-DCBDD66100DB}" dt="2020-07-31T01:27:09.127" v="48" actId="26606"/>
          <ac:spMkLst>
            <pc:docMk/>
            <pc:sldMk cId="3267193333" sldId="261"/>
            <ac:spMk id="2" creationId="{0DBC7F2F-8882-44AB-99D9-3B2853332EB5}"/>
          </ac:spMkLst>
        </pc:spChg>
        <pc:spChg chg="mod">
          <ac:chgData name="Julio Pimentel Albores" userId="f02d37e6-504f-446e-9bf6-06c6fd549a7e" providerId="ADAL" clId="{4DEA0120-99E8-4F26-9369-DCBDD66100DB}" dt="2020-07-31T02:21:29.342" v="1297" actId="20577"/>
          <ac:spMkLst>
            <pc:docMk/>
            <pc:sldMk cId="3267193333" sldId="261"/>
            <ac:spMk id="4" creationId="{933C1AED-C153-4166-8205-5C54105B5570}"/>
          </ac:spMkLst>
        </pc:spChg>
        <pc:spChg chg="add del mod">
          <ac:chgData name="Julio Pimentel Albores" userId="f02d37e6-504f-446e-9bf6-06c6fd549a7e" providerId="ADAL" clId="{4DEA0120-99E8-4F26-9369-DCBDD66100DB}" dt="2020-07-31T01:22:55.167" v="32" actId="478"/>
          <ac:spMkLst>
            <pc:docMk/>
            <pc:sldMk cId="3267193333" sldId="261"/>
            <ac:spMk id="5" creationId="{36DFB1CE-7E9E-4C6F-81FD-A9CAD315343A}"/>
          </ac:spMkLst>
        </pc:spChg>
        <pc:spChg chg="add del mod">
          <ac:chgData name="Julio Pimentel Albores" userId="f02d37e6-504f-446e-9bf6-06c6fd549a7e" providerId="ADAL" clId="{4DEA0120-99E8-4F26-9369-DCBDD66100DB}" dt="2020-07-31T01:26:58.757" v="42" actId="478"/>
          <ac:spMkLst>
            <pc:docMk/>
            <pc:sldMk cId="3267193333" sldId="261"/>
            <ac:spMk id="7" creationId="{D82930D2-9B0A-4313-916D-5CF55A4964A1}"/>
          </ac:spMkLst>
        </pc:spChg>
        <pc:spChg chg="add del">
          <ac:chgData name="Julio Pimentel Albores" userId="f02d37e6-504f-446e-9bf6-06c6fd549a7e" providerId="ADAL" clId="{4DEA0120-99E8-4F26-9369-DCBDD66100DB}" dt="2020-07-31T01:33:28.680" v="213"/>
          <ac:spMkLst>
            <pc:docMk/>
            <pc:sldMk cId="3267193333" sldId="261"/>
            <ac:spMk id="10" creationId="{C24FD93B-A8D7-4FAE-B09A-B87B976E56F8}"/>
          </ac:spMkLst>
        </pc:spChg>
        <pc:spChg chg="add del">
          <ac:chgData name="Julio Pimentel Albores" userId="f02d37e6-504f-446e-9bf6-06c6fd549a7e" providerId="ADAL" clId="{4DEA0120-99E8-4F26-9369-DCBDD66100DB}" dt="2020-07-31T01:34:29.922" v="264"/>
          <ac:spMkLst>
            <pc:docMk/>
            <pc:sldMk cId="3267193333" sldId="261"/>
            <ac:spMk id="11" creationId="{2E20D44B-670B-4BF0-A5D6-35F216AC6F95}"/>
          </ac:spMkLst>
        </pc:spChg>
        <pc:spChg chg="add del">
          <ac:chgData name="Julio Pimentel Albores" userId="f02d37e6-504f-446e-9bf6-06c6fd549a7e" providerId="ADAL" clId="{4DEA0120-99E8-4F26-9369-DCBDD66100DB}" dt="2020-07-31T01:27:09.127" v="48" actId="26606"/>
          <ac:spMkLst>
            <pc:docMk/>
            <pc:sldMk cId="3267193333" sldId="261"/>
            <ac:spMk id="51" creationId="{0DA909B4-15FF-46A6-8A7F-7AEF977FE9ED}"/>
          </ac:spMkLst>
        </pc:spChg>
        <pc:spChg chg="add del">
          <ac:chgData name="Julio Pimentel Albores" userId="f02d37e6-504f-446e-9bf6-06c6fd549a7e" providerId="ADAL" clId="{4DEA0120-99E8-4F26-9369-DCBDD66100DB}" dt="2020-07-31T01:27:09.127" v="48" actId="26606"/>
          <ac:spMkLst>
            <pc:docMk/>
            <pc:sldMk cId="3267193333" sldId="261"/>
            <ac:spMk id="52" creationId="{EB708185-20C0-40F2-8F2D-8EB9E34B3C00}"/>
          </ac:spMkLst>
        </pc:spChg>
        <pc:spChg chg="add del">
          <ac:chgData name="Julio Pimentel Albores" userId="f02d37e6-504f-446e-9bf6-06c6fd549a7e" providerId="ADAL" clId="{4DEA0120-99E8-4F26-9369-DCBDD66100DB}" dt="2020-07-31T01:27:09.127" v="48" actId="26606"/>
          <ac:spMkLst>
            <pc:docMk/>
            <pc:sldMk cId="3267193333" sldId="261"/>
            <ac:spMk id="53" creationId="{1382A32C-5B0C-4B1C-A074-76C6DBCC9F87}"/>
          </ac:spMkLst>
        </pc:spChg>
        <pc:spChg chg="add del">
          <ac:chgData name="Julio Pimentel Albores" userId="f02d37e6-504f-446e-9bf6-06c6fd549a7e" providerId="ADAL" clId="{4DEA0120-99E8-4F26-9369-DCBDD66100DB}" dt="2020-07-31T01:28:24.929" v="56" actId="26606"/>
          <ac:spMkLst>
            <pc:docMk/>
            <pc:sldMk cId="3267193333" sldId="261"/>
            <ac:spMk id="60" creationId="{8F7AFB9A-7364-478C-B48B-8523CDD9AE8D}"/>
          </ac:spMkLst>
        </pc:spChg>
        <pc:spChg chg="add del">
          <ac:chgData name="Julio Pimentel Albores" userId="f02d37e6-504f-446e-9bf6-06c6fd549a7e" providerId="ADAL" clId="{4DEA0120-99E8-4F26-9369-DCBDD66100DB}" dt="2020-07-31T01:28:24.929" v="56" actId="26606"/>
          <ac:spMkLst>
            <pc:docMk/>
            <pc:sldMk cId="3267193333" sldId="261"/>
            <ac:spMk id="62" creationId="{36678033-86B6-40E6-BE90-78D8ED4E3A31}"/>
          </ac:spMkLst>
        </pc:spChg>
        <pc:spChg chg="add del">
          <ac:chgData name="Julio Pimentel Albores" userId="f02d37e6-504f-446e-9bf6-06c6fd549a7e" providerId="ADAL" clId="{4DEA0120-99E8-4F26-9369-DCBDD66100DB}" dt="2020-07-31T01:28:24.929" v="56" actId="26606"/>
          <ac:spMkLst>
            <pc:docMk/>
            <pc:sldMk cId="3267193333" sldId="261"/>
            <ac:spMk id="64" creationId="{D2542E1A-076E-4A34-BB67-2BF961754E0C}"/>
          </ac:spMkLst>
        </pc:spChg>
        <pc:spChg chg="add del">
          <ac:chgData name="Julio Pimentel Albores" userId="f02d37e6-504f-446e-9bf6-06c6fd549a7e" providerId="ADAL" clId="{4DEA0120-99E8-4F26-9369-DCBDD66100DB}" dt="2020-07-31T01:28:24.929" v="56" actId="26606"/>
          <ac:spMkLst>
            <pc:docMk/>
            <pc:sldMk cId="3267193333" sldId="261"/>
            <ac:spMk id="66" creationId="{75C56826-D4E5-42ED-8529-079651CB3005}"/>
          </ac:spMkLst>
        </pc:spChg>
        <pc:spChg chg="add del">
          <ac:chgData name="Julio Pimentel Albores" userId="f02d37e6-504f-446e-9bf6-06c6fd549a7e" providerId="ADAL" clId="{4DEA0120-99E8-4F26-9369-DCBDD66100DB}" dt="2020-07-31T01:28:24.929" v="56" actId="26606"/>
          <ac:spMkLst>
            <pc:docMk/>
            <pc:sldMk cId="3267193333" sldId="261"/>
            <ac:spMk id="68" creationId="{82095FCE-EF05-4443-B97A-85DEE3A5CA17}"/>
          </ac:spMkLst>
        </pc:spChg>
        <pc:spChg chg="add del">
          <ac:chgData name="Julio Pimentel Albores" userId="f02d37e6-504f-446e-9bf6-06c6fd549a7e" providerId="ADAL" clId="{4DEA0120-99E8-4F26-9369-DCBDD66100DB}" dt="2020-07-31T01:28:50.755" v="59" actId="26606"/>
          <ac:spMkLst>
            <pc:docMk/>
            <pc:sldMk cId="3267193333" sldId="261"/>
            <ac:spMk id="70" creationId="{8F7AFB9A-7364-478C-B48B-8523CDD9AE8D}"/>
          </ac:spMkLst>
        </pc:spChg>
        <pc:spChg chg="add del">
          <ac:chgData name="Julio Pimentel Albores" userId="f02d37e6-504f-446e-9bf6-06c6fd549a7e" providerId="ADAL" clId="{4DEA0120-99E8-4F26-9369-DCBDD66100DB}" dt="2020-07-31T01:28:50.755" v="59" actId="26606"/>
          <ac:spMkLst>
            <pc:docMk/>
            <pc:sldMk cId="3267193333" sldId="261"/>
            <ac:spMk id="71" creationId="{36678033-86B6-40E6-BE90-78D8ED4E3A31}"/>
          </ac:spMkLst>
        </pc:spChg>
        <pc:spChg chg="add del">
          <ac:chgData name="Julio Pimentel Albores" userId="f02d37e6-504f-446e-9bf6-06c6fd549a7e" providerId="ADAL" clId="{4DEA0120-99E8-4F26-9369-DCBDD66100DB}" dt="2020-07-31T01:28:50.755" v="59" actId="26606"/>
          <ac:spMkLst>
            <pc:docMk/>
            <pc:sldMk cId="3267193333" sldId="261"/>
            <ac:spMk id="72" creationId="{D2542E1A-076E-4A34-BB67-2BF961754E0C}"/>
          </ac:spMkLst>
        </pc:spChg>
        <pc:spChg chg="add del">
          <ac:chgData name="Julio Pimentel Albores" userId="f02d37e6-504f-446e-9bf6-06c6fd549a7e" providerId="ADAL" clId="{4DEA0120-99E8-4F26-9369-DCBDD66100DB}" dt="2020-07-31T01:20:50.341" v="21" actId="26606"/>
          <ac:spMkLst>
            <pc:docMk/>
            <pc:sldMk cId="3267193333" sldId="261"/>
            <ac:spMk id="73" creationId="{E8A8EAB8-D2FF-444D-B34B-7D32F106AD0E}"/>
          </ac:spMkLst>
        </pc:spChg>
        <pc:spChg chg="add del">
          <ac:chgData name="Julio Pimentel Albores" userId="f02d37e6-504f-446e-9bf6-06c6fd549a7e" providerId="ADAL" clId="{4DEA0120-99E8-4F26-9369-DCBDD66100DB}" dt="2020-07-31T01:28:50.755" v="59" actId="26606"/>
          <ac:spMkLst>
            <pc:docMk/>
            <pc:sldMk cId="3267193333" sldId="261"/>
            <ac:spMk id="74" creationId="{75C56826-D4E5-42ED-8529-079651CB3005}"/>
          </ac:spMkLst>
        </pc:spChg>
        <pc:spChg chg="add del">
          <ac:chgData name="Julio Pimentel Albores" userId="f02d37e6-504f-446e-9bf6-06c6fd549a7e" providerId="ADAL" clId="{4DEA0120-99E8-4F26-9369-DCBDD66100DB}" dt="2020-07-31T01:28:50.755" v="59" actId="26606"/>
          <ac:spMkLst>
            <pc:docMk/>
            <pc:sldMk cId="3267193333" sldId="261"/>
            <ac:spMk id="76" creationId="{82095FCE-EF05-4443-B97A-85DEE3A5CA17}"/>
          </ac:spMkLst>
        </pc:spChg>
        <pc:spChg chg="add del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78" creationId="{8F7AFB9A-7364-478C-B48B-8523CDD9AE8D}"/>
          </ac:spMkLst>
        </pc:spChg>
        <pc:spChg chg="add del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80" creationId="{36678033-86B6-40E6-BE90-78D8ED4E3A31}"/>
          </ac:spMkLst>
        </pc:spChg>
        <pc:spChg chg="add del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85" creationId="{D2542E1A-076E-4A34-BB67-2BF961754E0C}"/>
          </ac:spMkLst>
        </pc:spChg>
        <pc:spChg chg="add del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87" creationId="{75C56826-D4E5-42ED-8529-079651CB3005}"/>
          </ac:spMkLst>
        </pc:spChg>
        <pc:spChg chg="add del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89" creationId="{82095FCE-EF05-4443-B97A-85DEE3A5CA17}"/>
          </ac:spMkLst>
        </pc:spChg>
        <pc:spChg chg="add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94" creationId="{8F7AFB9A-7364-478C-B48B-8523CDD9AE8D}"/>
          </ac:spMkLst>
        </pc:spChg>
        <pc:spChg chg="add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96" creationId="{36678033-86B6-40E6-BE90-78D8ED4E3A31}"/>
          </ac:spMkLst>
        </pc:spChg>
        <pc:spChg chg="add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98" creationId="{D2542E1A-076E-4A34-BB67-2BF961754E0C}"/>
          </ac:spMkLst>
        </pc:spChg>
        <pc:spChg chg="add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100" creationId="{75C56826-D4E5-42ED-8529-079651CB3005}"/>
          </ac:spMkLst>
        </pc:spChg>
        <pc:spChg chg="add">
          <ac:chgData name="Julio Pimentel Albores" userId="f02d37e6-504f-446e-9bf6-06c6fd549a7e" providerId="ADAL" clId="{4DEA0120-99E8-4F26-9369-DCBDD66100DB}" dt="2020-07-31T01:29:00.249" v="62" actId="26606"/>
          <ac:spMkLst>
            <pc:docMk/>
            <pc:sldMk cId="3267193333" sldId="261"/>
            <ac:spMk id="102" creationId="{82095FCE-EF05-4443-B97A-85DEE3A5CA17}"/>
          </ac:spMkLst>
        </pc:spChg>
        <pc:spChg chg="add del">
          <ac:chgData name="Julio Pimentel Albores" userId="f02d37e6-504f-446e-9bf6-06c6fd549a7e" providerId="ADAL" clId="{4DEA0120-99E8-4F26-9369-DCBDD66100DB}" dt="2020-07-31T01:20:36.740" v="15" actId="26606"/>
          <ac:spMkLst>
            <pc:docMk/>
            <pc:sldMk cId="3267193333" sldId="261"/>
            <ac:spMk id="1030" creationId="{DC14B3F1-8CC5-4623-94B0-4445E3775D41}"/>
          </ac:spMkLst>
        </pc:spChg>
        <pc:spChg chg="add del">
          <ac:chgData name="Julio Pimentel Albores" userId="f02d37e6-504f-446e-9bf6-06c6fd549a7e" providerId="ADAL" clId="{4DEA0120-99E8-4F26-9369-DCBDD66100DB}" dt="2020-07-31T01:21:02.059" v="23" actId="26606"/>
          <ac:spMkLst>
            <pc:docMk/>
            <pc:sldMk cId="3267193333" sldId="261"/>
            <ac:spMk id="1032" creationId="{99899462-FC16-43B0-966B-FCA263450716}"/>
          </ac:spMkLst>
        </pc:spChg>
        <pc:spChg chg="add del">
          <ac:chgData name="Julio Pimentel Albores" userId="f02d37e6-504f-446e-9bf6-06c6fd549a7e" providerId="ADAL" clId="{4DEA0120-99E8-4F26-9369-DCBDD66100DB}" dt="2020-07-31T01:20:47.839" v="19" actId="26606"/>
          <ac:spMkLst>
            <pc:docMk/>
            <pc:sldMk cId="3267193333" sldId="261"/>
            <ac:spMk id="1033" creationId="{73C994B4-9721-4148-9EEC-6793CECDE8DD}"/>
          </ac:spMkLst>
        </pc:spChg>
        <pc:spChg chg="add del">
          <ac:chgData name="Julio Pimentel Albores" userId="f02d37e6-504f-446e-9bf6-06c6fd549a7e" providerId="ADAL" clId="{4DEA0120-99E8-4F26-9369-DCBDD66100DB}" dt="2020-07-31T01:20:47.839" v="19" actId="26606"/>
          <ac:spMkLst>
            <pc:docMk/>
            <pc:sldMk cId="3267193333" sldId="261"/>
            <ac:spMk id="1034" creationId="{F9D95E49-763A-4886-B038-82F734740554}"/>
          </ac:spMkLst>
        </pc:spChg>
        <pc:spChg chg="add del">
          <ac:chgData name="Julio Pimentel Albores" userId="f02d37e6-504f-446e-9bf6-06c6fd549a7e" providerId="ADAL" clId="{4DEA0120-99E8-4F26-9369-DCBDD66100DB}" dt="2020-07-31T01:20:47.839" v="19" actId="26606"/>
          <ac:spMkLst>
            <pc:docMk/>
            <pc:sldMk cId="3267193333" sldId="261"/>
            <ac:spMk id="1035" creationId="{E43DC68B-54DD-4053-BE4D-615259684357}"/>
          </ac:spMkLst>
        </pc:spChg>
        <pc:spChg chg="add del">
          <ac:chgData name="Julio Pimentel Albores" userId="f02d37e6-504f-446e-9bf6-06c6fd549a7e" providerId="ADAL" clId="{4DEA0120-99E8-4F26-9369-DCBDD66100DB}" dt="2020-07-31T01:20:47.839" v="19" actId="26606"/>
          <ac:spMkLst>
            <pc:docMk/>
            <pc:sldMk cId="3267193333" sldId="261"/>
            <ac:spMk id="1036" creationId="{36F31C88-3DEF-4EA8-AE3A-49441413FC54}"/>
          </ac:spMkLst>
        </pc:spChg>
        <pc:spChg chg="add del">
          <ac:chgData name="Julio Pimentel Albores" userId="f02d37e6-504f-446e-9bf6-06c6fd549a7e" providerId="ADAL" clId="{4DEA0120-99E8-4F26-9369-DCBDD66100DB}" dt="2020-07-31T01:22:51.673" v="25" actId="26606"/>
          <ac:spMkLst>
            <pc:docMk/>
            <pc:sldMk cId="3267193333" sldId="261"/>
            <ac:spMk id="1039" creationId="{8F7AFB9A-7364-478C-B48B-8523CDD9AE8D}"/>
          </ac:spMkLst>
        </pc:spChg>
        <pc:spChg chg="add del">
          <ac:chgData name="Julio Pimentel Albores" userId="f02d37e6-504f-446e-9bf6-06c6fd549a7e" providerId="ADAL" clId="{4DEA0120-99E8-4F26-9369-DCBDD66100DB}" dt="2020-07-31T01:22:51.673" v="25" actId="26606"/>
          <ac:spMkLst>
            <pc:docMk/>
            <pc:sldMk cId="3267193333" sldId="261"/>
            <ac:spMk id="1040" creationId="{36678033-86B6-40E6-BE90-78D8ED4E3A31}"/>
          </ac:spMkLst>
        </pc:spChg>
        <pc:spChg chg="add del">
          <ac:chgData name="Julio Pimentel Albores" userId="f02d37e6-504f-446e-9bf6-06c6fd549a7e" providerId="ADAL" clId="{4DEA0120-99E8-4F26-9369-DCBDD66100DB}" dt="2020-07-31T01:22:51.673" v="25" actId="26606"/>
          <ac:spMkLst>
            <pc:docMk/>
            <pc:sldMk cId="3267193333" sldId="261"/>
            <ac:spMk id="1041" creationId="{D2542E1A-076E-4A34-BB67-2BF961754E0C}"/>
          </ac:spMkLst>
        </pc:spChg>
        <pc:spChg chg="add del">
          <ac:chgData name="Julio Pimentel Albores" userId="f02d37e6-504f-446e-9bf6-06c6fd549a7e" providerId="ADAL" clId="{4DEA0120-99E8-4F26-9369-DCBDD66100DB}" dt="2020-07-31T01:22:51.673" v="25" actId="26606"/>
          <ac:spMkLst>
            <pc:docMk/>
            <pc:sldMk cId="3267193333" sldId="261"/>
            <ac:spMk id="1042" creationId="{75C56826-D4E5-42ED-8529-079651CB3005}"/>
          </ac:spMkLst>
        </pc:spChg>
        <pc:spChg chg="add del">
          <ac:chgData name="Julio Pimentel Albores" userId="f02d37e6-504f-446e-9bf6-06c6fd549a7e" providerId="ADAL" clId="{4DEA0120-99E8-4F26-9369-DCBDD66100DB}" dt="2020-07-31T01:22:51.673" v="25" actId="26606"/>
          <ac:spMkLst>
            <pc:docMk/>
            <pc:sldMk cId="3267193333" sldId="261"/>
            <ac:spMk id="1043" creationId="{82095FCE-EF05-4443-B97A-85DEE3A5CA17}"/>
          </ac:spMkLst>
        </pc:spChg>
        <pc:grpChg chg="add del">
          <ac:chgData name="Julio Pimentel Albores" userId="f02d37e6-504f-446e-9bf6-06c6fd549a7e" providerId="ADAL" clId="{4DEA0120-99E8-4F26-9369-DCBDD66100DB}" dt="2020-07-31T01:27:09.127" v="48" actId="26606"/>
          <ac:grpSpMkLst>
            <pc:docMk/>
            <pc:sldMk cId="3267193333" sldId="261"/>
            <ac:grpSpMk id="54" creationId="{19A6B5CE-CB1D-48EE-8B43-E952235C8371}"/>
          </ac:grpSpMkLst>
        </pc:grpChg>
        <pc:picChg chg="add mod ord">
          <ac:chgData name="Julio Pimentel Albores" userId="f02d37e6-504f-446e-9bf6-06c6fd549a7e" providerId="ADAL" clId="{4DEA0120-99E8-4F26-9369-DCBDD66100DB}" dt="2020-07-31T01:29:32.219" v="72" actId="1076"/>
          <ac:picMkLst>
            <pc:docMk/>
            <pc:sldMk cId="3267193333" sldId="261"/>
            <ac:picMk id="8" creationId="{E1CEFFC9-91E0-46F8-AF4F-8D2D92AC1DEA}"/>
          </ac:picMkLst>
        </pc:picChg>
        <pc:picChg chg="add mod">
          <ac:chgData name="Julio Pimentel Albores" userId="f02d37e6-504f-446e-9bf6-06c6fd549a7e" providerId="ADAL" clId="{4DEA0120-99E8-4F26-9369-DCBDD66100DB}" dt="2020-07-31T01:29:35.541" v="73" actId="1076"/>
          <ac:picMkLst>
            <pc:docMk/>
            <pc:sldMk cId="3267193333" sldId="261"/>
            <ac:picMk id="9" creationId="{667B0686-E0D4-40C6-9BBD-AFC2EDCEF1A0}"/>
          </ac:picMkLst>
        </pc:picChg>
        <pc:picChg chg="add del">
          <ac:chgData name="Julio Pimentel Albores" userId="f02d37e6-504f-446e-9bf6-06c6fd549a7e" providerId="ADAL" clId="{4DEA0120-99E8-4F26-9369-DCBDD66100DB}" dt="2020-07-31T01:26:55.469" v="41" actId="478"/>
          <ac:picMkLst>
            <pc:docMk/>
            <pc:sldMk cId="3267193333" sldId="261"/>
            <ac:picMk id="15" creationId="{9A9E9FD4-4453-4624-A647-637724961708}"/>
          </ac:picMkLst>
        </pc:picChg>
        <pc:picChg chg="add del mod">
          <ac:chgData name="Julio Pimentel Albores" userId="f02d37e6-504f-446e-9bf6-06c6fd549a7e" providerId="ADAL" clId="{4DEA0120-99E8-4F26-9369-DCBDD66100DB}" dt="2020-07-31T01:27:00.004" v="43" actId="478"/>
          <ac:picMkLst>
            <pc:docMk/>
            <pc:sldMk cId="3267193333" sldId="261"/>
            <ac:picMk id="19" creationId="{2D3DE05C-8766-4AD8-812E-F7F82DD0994A}"/>
          </ac:picMkLst>
        </pc:picChg>
        <pc:picChg chg="add del mod ord">
          <ac:chgData name="Julio Pimentel Albores" userId="f02d37e6-504f-446e-9bf6-06c6fd549a7e" providerId="ADAL" clId="{4DEA0120-99E8-4F26-9369-DCBDD66100DB}" dt="2020-07-31T01:22:53.483" v="28"/>
          <ac:picMkLst>
            <pc:docMk/>
            <pc:sldMk cId="3267193333" sldId="261"/>
            <ac:picMk id="1026" creationId="{2959AFD8-D680-4E4A-97A0-EDA81A15032C}"/>
          </ac:picMkLst>
        </pc:picChg>
        <pc:picChg chg="add del mod">
          <ac:chgData name="Julio Pimentel Albores" userId="f02d37e6-504f-446e-9bf6-06c6fd549a7e" providerId="ADAL" clId="{4DEA0120-99E8-4F26-9369-DCBDD66100DB}" dt="2020-07-31T01:22:52.011" v="26"/>
          <ac:picMkLst>
            <pc:docMk/>
            <pc:sldMk cId="3267193333" sldId="261"/>
            <ac:picMk id="1028" creationId="{8631FC1E-C751-44F9-A117-398BAC1BAF6B}"/>
          </ac:picMkLst>
        </pc:picChg>
        <pc:cxnChg chg="add del">
          <ac:chgData name="Julio Pimentel Albores" userId="f02d37e6-504f-446e-9bf6-06c6fd549a7e" providerId="ADAL" clId="{4DEA0120-99E8-4F26-9369-DCBDD66100DB}" dt="2020-07-31T01:20:50.341" v="21" actId="26606"/>
          <ac:cxnSpMkLst>
            <pc:docMk/>
            <pc:sldMk cId="3267193333" sldId="261"/>
            <ac:cxnSpMk id="75" creationId="{EEA38897-7BA3-4408-8083-3235339C4A60}"/>
          </ac:cxnSpMkLst>
        </pc:cxnChg>
        <pc:cxnChg chg="add del">
          <ac:chgData name="Julio Pimentel Albores" userId="f02d37e6-504f-446e-9bf6-06c6fd549a7e" providerId="ADAL" clId="{4DEA0120-99E8-4F26-9369-DCBDD66100DB}" dt="2020-07-31T01:20:50.341" v="21" actId="26606"/>
          <ac:cxnSpMkLst>
            <pc:docMk/>
            <pc:sldMk cId="3267193333" sldId="261"/>
            <ac:cxnSpMk id="77" creationId="{CA240C79-242E-4918-9F28-B101847D1CC6}"/>
          </ac:cxnSpMkLst>
        </pc:cxnChg>
        <pc:cxnChg chg="add del">
          <ac:chgData name="Julio Pimentel Albores" userId="f02d37e6-504f-446e-9bf6-06c6fd549a7e" providerId="ADAL" clId="{4DEA0120-99E8-4F26-9369-DCBDD66100DB}" dt="2020-07-31T01:20:50.341" v="21" actId="26606"/>
          <ac:cxnSpMkLst>
            <pc:docMk/>
            <pc:sldMk cId="3267193333" sldId="261"/>
            <ac:cxnSpMk id="79" creationId="{F11AD06B-AB20-4097-8606-5DA00DBACE88}"/>
          </ac:cxnSpMkLst>
        </pc:cxnChg>
        <pc:cxnChg chg="add del">
          <ac:chgData name="Julio Pimentel Albores" userId="f02d37e6-504f-446e-9bf6-06c6fd549a7e" providerId="ADAL" clId="{4DEA0120-99E8-4F26-9369-DCBDD66100DB}" dt="2020-07-31T01:20:47.839" v="19" actId="26606"/>
          <ac:cxnSpMkLst>
            <pc:docMk/>
            <pc:sldMk cId="3267193333" sldId="261"/>
            <ac:cxnSpMk id="81" creationId="{F085D7B9-E066-4923-8CB7-294BF306296A}"/>
          </ac:cxnSpMkLst>
        </pc:cxnChg>
        <pc:cxnChg chg="add del">
          <ac:chgData name="Julio Pimentel Albores" userId="f02d37e6-504f-446e-9bf6-06c6fd549a7e" providerId="ADAL" clId="{4DEA0120-99E8-4F26-9369-DCBDD66100DB}" dt="2020-07-31T01:20:47.839" v="19" actId="26606"/>
          <ac:cxnSpMkLst>
            <pc:docMk/>
            <pc:sldMk cId="3267193333" sldId="261"/>
            <ac:cxnSpMk id="83" creationId="{2A81669A-CD39-4244-B8BF-016896F4DAD3}"/>
          </ac:cxnSpMkLst>
        </pc:cxnChg>
        <pc:cxnChg chg="add del">
          <ac:chgData name="Julio Pimentel Albores" userId="f02d37e6-504f-446e-9bf6-06c6fd549a7e" providerId="ADAL" clId="{4DEA0120-99E8-4F26-9369-DCBDD66100DB}" dt="2020-07-31T01:20:36.740" v="15" actId="26606"/>
          <ac:cxnSpMkLst>
            <pc:docMk/>
            <pc:sldMk cId="3267193333" sldId="261"/>
            <ac:cxnSpMk id="1031" creationId="{B8EC0F70-6AFD-45BE-8F70-52888FC304F7}"/>
          </ac:cxnSpMkLst>
        </pc:cxnChg>
        <pc:cxnChg chg="add del">
          <ac:chgData name="Julio Pimentel Albores" userId="f02d37e6-504f-446e-9bf6-06c6fd549a7e" providerId="ADAL" clId="{4DEA0120-99E8-4F26-9369-DCBDD66100DB}" dt="2020-07-31T01:21:02.059" v="23" actId="26606"/>
          <ac:cxnSpMkLst>
            <pc:docMk/>
            <pc:sldMk cId="3267193333" sldId="261"/>
            <ac:cxnSpMk id="1037" creationId="{AAFEA932-2DF1-410C-A00A-7A1E7DBF7511}"/>
          </ac:cxnSpMkLst>
        </pc:cxnChg>
      </pc:sldChg>
      <pc:sldChg chg="addSp delSp modSp add mod setBg delDesignElem">
        <pc:chgData name="Julio Pimentel Albores" userId="f02d37e6-504f-446e-9bf6-06c6fd549a7e" providerId="ADAL" clId="{4DEA0120-99E8-4F26-9369-DCBDD66100DB}" dt="2020-07-31T02:21:57.319" v="1302" actId="6549"/>
        <pc:sldMkLst>
          <pc:docMk/>
          <pc:sldMk cId="3114838031" sldId="262"/>
        </pc:sldMkLst>
        <pc:spChg chg="mod">
          <ac:chgData name="Julio Pimentel Albores" userId="f02d37e6-504f-446e-9bf6-06c6fd549a7e" providerId="ADAL" clId="{4DEA0120-99E8-4F26-9369-DCBDD66100DB}" dt="2020-07-31T01:42:32.577" v="546" actId="20577"/>
          <ac:spMkLst>
            <pc:docMk/>
            <pc:sldMk cId="3114838031" sldId="262"/>
            <ac:spMk id="2" creationId="{0DBC7F2F-8882-44AB-99D9-3B2853332EB5}"/>
          </ac:spMkLst>
        </pc:spChg>
        <pc:spChg chg="mod">
          <ac:chgData name="Julio Pimentel Albores" userId="f02d37e6-504f-446e-9bf6-06c6fd549a7e" providerId="ADAL" clId="{4DEA0120-99E8-4F26-9369-DCBDD66100DB}" dt="2020-07-31T02:21:57.319" v="1302" actId="6549"/>
          <ac:spMkLst>
            <pc:docMk/>
            <pc:sldMk cId="3114838031" sldId="262"/>
            <ac:spMk id="4" creationId="{933C1AED-C153-4166-8205-5C54105B5570}"/>
          </ac:spMkLst>
        </pc:spChg>
        <pc:spChg chg="add">
          <ac:chgData name="Julio Pimentel Albores" userId="f02d37e6-504f-446e-9bf6-06c6fd549a7e" providerId="ADAL" clId="{4DEA0120-99E8-4F26-9369-DCBDD66100DB}" dt="2020-07-31T01:42:53.104" v="553" actId="26606"/>
          <ac:spMkLst>
            <pc:docMk/>
            <pc:sldMk cId="3114838031" sldId="262"/>
            <ac:spMk id="73" creationId="{8F7AFB9A-7364-478C-B48B-8523CDD9AE8D}"/>
          </ac:spMkLst>
        </pc:spChg>
        <pc:spChg chg="add">
          <ac:chgData name="Julio Pimentel Albores" userId="f02d37e6-504f-446e-9bf6-06c6fd549a7e" providerId="ADAL" clId="{4DEA0120-99E8-4F26-9369-DCBDD66100DB}" dt="2020-07-31T01:42:53.104" v="553" actId="26606"/>
          <ac:spMkLst>
            <pc:docMk/>
            <pc:sldMk cId="3114838031" sldId="262"/>
            <ac:spMk id="75" creationId="{36678033-86B6-40E6-BE90-78D8ED4E3A31}"/>
          </ac:spMkLst>
        </pc:spChg>
        <pc:spChg chg="add">
          <ac:chgData name="Julio Pimentel Albores" userId="f02d37e6-504f-446e-9bf6-06c6fd549a7e" providerId="ADAL" clId="{4DEA0120-99E8-4F26-9369-DCBDD66100DB}" dt="2020-07-31T01:42:53.104" v="553" actId="26606"/>
          <ac:spMkLst>
            <pc:docMk/>
            <pc:sldMk cId="3114838031" sldId="262"/>
            <ac:spMk id="77" creationId="{D2542E1A-076E-4A34-BB67-2BF961754E0C}"/>
          </ac:spMkLst>
        </pc:spChg>
        <pc:spChg chg="add">
          <ac:chgData name="Julio Pimentel Albores" userId="f02d37e6-504f-446e-9bf6-06c6fd549a7e" providerId="ADAL" clId="{4DEA0120-99E8-4F26-9369-DCBDD66100DB}" dt="2020-07-31T01:42:53.104" v="553" actId="26606"/>
          <ac:spMkLst>
            <pc:docMk/>
            <pc:sldMk cId="3114838031" sldId="262"/>
            <ac:spMk id="79" creationId="{75C56826-D4E5-42ED-8529-079651CB3005}"/>
          </ac:spMkLst>
        </pc:spChg>
        <pc:spChg chg="add">
          <ac:chgData name="Julio Pimentel Albores" userId="f02d37e6-504f-446e-9bf6-06c6fd549a7e" providerId="ADAL" clId="{4DEA0120-99E8-4F26-9369-DCBDD66100DB}" dt="2020-07-31T01:42:53.104" v="553" actId="26606"/>
          <ac:spMkLst>
            <pc:docMk/>
            <pc:sldMk cId="3114838031" sldId="262"/>
            <ac:spMk id="81" creationId="{82095FCE-EF05-4443-B97A-85DEE3A5CA17}"/>
          </ac:spMkLst>
        </pc:spChg>
        <pc:spChg chg="del">
          <ac:chgData name="Julio Pimentel Albores" userId="f02d37e6-504f-446e-9bf6-06c6fd549a7e" providerId="ADAL" clId="{4DEA0120-99E8-4F26-9369-DCBDD66100DB}" dt="2020-07-31T01:42:25.777" v="538"/>
          <ac:spMkLst>
            <pc:docMk/>
            <pc:sldMk cId="3114838031" sldId="262"/>
            <ac:spMk id="94" creationId="{8F7AFB9A-7364-478C-B48B-8523CDD9AE8D}"/>
          </ac:spMkLst>
        </pc:spChg>
        <pc:spChg chg="del">
          <ac:chgData name="Julio Pimentel Albores" userId="f02d37e6-504f-446e-9bf6-06c6fd549a7e" providerId="ADAL" clId="{4DEA0120-99E8-4F26-9369-DCBDD66100DB}" dt="2020-07-31T01:42:25.777" v="538"/>
          <ac:spMkLst>
            <pc:docMk/>
            <pc:sldMk cId="3114838031" sldId="262"/>
            <ac:spMk id="96" creationId="{36678033-86B6-40E6-BE90-78D8ED4E3A31}"/>
          </ac:spMkLst>
        </pc:spChg>
        <pc:spChg chg="del">
          <ac:chgData name="Julio Pimentel Albores" userId="f02d37e6-504f-446e-9bf6-06c6fd549a7e" providerId="ADAL" clId="{4DEA0120-99E8-4F26-9369-DCBDD66100DB}" dt="2020-07-31T01:42:25.777" v="538"/>
          <ac:spMkLst>
            <pc:docMk/>
            <pc:sldMk cId="3114838031" sldId="262"/>
            <ac:spMk id="98" creationId="{D2542E1A-076E-4A34-BB67-2BF961754E0C}"/>
          </ac:spMkLst>
        </pc:spChg>
        <pc:spChg chg="del">
          <ac:chgData name="Julio Pimentel Albores" userId="f02d37e6-504f-446e-9bf6-06c6fd549a7e" providerId="ADAL" clId="{4DEA0120-99E8-4F26-9369-DCBDD66100DB}" dt="2020-07-31T01:42:25.777" v="538"/>
          <ac:spMkLst>
            <pc:docMk/>
            <pc:sldMk cId="3114838031" sldId="262"/>
            <ac:spMk id="100" creationId="{75C56826-D4E5-42ED-8529-079651CB3005}"/>
          </ac:spMkLst>
        </pc:spChg>
        <pc:spChg chg="del">
          <ac:chgData name="Julio Pimentel Albores" userId="f02d37e6-504f-446e-9bf6-06c6fd549a7e" providerId="ADAL" clId="{4DEA0120-99E8-4F26-9369-DCBDD66100DB}" dt="2020-07-31T01:42:25.777" v="538"/>
          <ac:spMkLst>
            <pc:docMk/>
            <pc:sldMk cId="3114838031" sldId="262"/>
            <ac:spMk id="102" creationId="{82095FCE-EF05-4443-B97A-85DEE3A5CA17}"/>
          </ac:spMkLst>
        </pc:spChg>
        <pc:picChg chg="del">
          <ac:chgData name="Julio Pimentel Albores" userId="f02d37e6-504f-446e-9bf6-06c6fd549a7e" providerId="ADAL" clId="{4DEA0120-99E8-4F26-9369-DCBDD66100DB}" dt="2020-07-31T01:42:42.574" v="547" actId="478"/>
          <ac:picMkLst>
            <pc:docMk/>
            <pc:sldMk cId="3114838031" sldId="262"/>
            <ac:picMk id="8" creationId="{E1CEFFC9-91E0-46F8-AF4F-8D2D92AC1DEA}"/>
          </ac:picMkLst>
        </pc:picChg>
        <pc:picChg chg="del">
          <ac:chgData name="Julio Pimentel Albores" userId="f02d37e6-504f-446e-9bf6-06c6fd549a7e" providerId="ADAL" clId="{4DEA0120-99E8-4F26-9369-DCBDD66100DB}" dt="2020-07-31T01:42:48.526" v="549" actId="478"/>
          <ac:picMkLst>
            <pc:docMk/>
            <pc:sldMk cId="3114838031" sldId="262"/>
            <ac:picMk id="9" creationId="{667B0686-E0D4-40C6-9BBD-AFC2EDCEF1A0}"/>
          </ac:picMkLst>
        </pc:picChg>
        <pc:picChg chg="add mod ord">
          <ac:chgData name="Julio Pimentel Albores" userId="f02d37e6-504f-446e-9bf6-06c6fd549a7e" providerId="ADAL" clId="{4DEA0120-99E8-4F26-9369-DCBDD66100DB}" dt="2020-07-31T01:43:19.969" v="559" actId="1076"/>
          <ac:picMkLst>
            <pc:docMk/>
            <pc:sldMk cId="3114838031" sldId="262"/>
            <ac:picMk id="2050" creationId="{AFBC27E1-FAA7-439E-A80F-685DF1A90009}"/>
          </ac:picMkLst>
        </pc:picChg>
        <pc:picChg chg="add mod">
          <ac:chgData name="Julio Pimentel Albores" userId="f02d37e6-504f-446e-9bf6-06c6fd549a7e" providerId="ADAL" clId="{4DEA0120-99E8-4F26-9369-DCBDD66100DB}" dt="2020-07-31T01:43:15.980" v="558" actId="1076"/>
          <ac:picMkLst>
            <pc:docMk/>
            <pc:sldMk cId="3114838031" sldId="262"/>
            <ac:picMk id="2052" creationId="{C22C8DAC-DC3A-4488-A681-2687B25135EF}"/>
          </ac:picMkLst>
        </pc:picChg>
      </pc:sldChg>
      <pc:sldChg chg="delSp add del setBg delDesignElem">
        <pc:chgData name="Julio Pimentel Albores" userId="f02d37e6-504f-446e-9bf6-06c6fd549a7e" providerId="ADAL" clId="{4DEA0120-99E8-4F26-9369-DCBDD66100DB}" dt="2020-07-31T02:13:22.235" v="1010" actId="2696"/>
        <pc:sldMkLst>
          <pc:docMk/>
          <pc:sldMk cId="3018411961" sldId="263"/>
        </pc:sldMkLst>
        <pc:spChg chg="del">
          <ac:chgData name="Julio Pimentel Albores" userId="f02d37e6-504f-446e-9bf6-06c6fd549a7e" providerId="ADAL" clId="{4DEA0120-99E8-4F26-9369-DCBDD66100DB}" dt="2020-07-31T02:12:48.505" v="1007"/>
          <ac:spMkLst>
            <pc:docMk/>
            <pc:sldMk cId="3018411961" sldId="263"/>
            <ac:spMk id="94" creationId="{8F7AFB9A-7364-478C-B48B-8523CDD9AE8D}"/>
          </ac:spMkLst>
        </pc:spChg>
        <pc:spChg chg="del">
          <ac:chgData name="Julio Pimentel Albores" userId="f02d37e6-504f-446e-9bf6-06c6fd549a7e" providerId="ADAL" clId="{4DEA0120-99E8-4F26-9369-DCBDD66100DB}" dt="2020-07-31T02:12:48.505" v="1007"/>
          <ac:spMkLst>
            <pc:docMk/>
            <pc:sldMk cId="3018411961" sldId="263"/>
            <ac:spMk id="96" creationId="{36678033-86B6-40E6-BE90-78D8ED4E3A31}"/>
          </ac:spMkLst>
        </pc:spChg>
        <pc:spChg chg="del">
          <ac:chgData name="Julio Pimentel Albores" userId="f02d37e6-504f-446e-9bf6-06c6fd549a7e" providerId="ADAL" clId="{4DEA0120-99E8-4F26-9369-DCBDD66100DB}" dt="2020-07-31T02:12:48.505" v="1007"/>
          <ac:spMkLst>
            <pc:docMk/>
            <pc:sldMk cId="3018411961" sldId="263"/>
            <ac:spMk id="98" creationId="{D2542E1A-076E-4A34-BB67-2BF961754E0C}"/>
          </ac:spMkLst>
        </pc:spChg>
        <pc:spChg chg="del">
          <ac:chgData name="Julio Pimentel Albores" userId="f02d37e6-504f-446e-9bf6-06c6fd549a7e" providerId="ADAL" clId="{4DEA0120-99E8-4F26-9369-DCBDD66100DB}" dt="2020-07-31T02:12:48.505" v="1007"/>
          <ac:spMkLst>
            <pc:docMk/>
            <pc:sldMk cId="3018411961" sldId="263"/>
            <ac:spMk id="100" creationId="{75C56826-D4E5-42ED-8529-079651CB3005}"/>
          </ac:spMkLst>
        </pc:spChg>
        <pc:spChg chg="del">
          <ac:chgData name="Julio Pimentel Albores" userId="f02d37e6-504f-446e-9bf6-06c6fd549a7e" providerId="ADAL" clId="{4DEA0120-99E8-4F26-9369-DCBDD66100DB}" dt="2020-07-31T02:12:48.505" v="1007"/>
          <ac:spMkLst>
            <pc:docMk/>
            <pc:sldMk cId="3018411961" sldId="263"/>
            <ac:spMk id="102" creationId="{82095FCE-EF05-4443-B97A-85DEE3A5CA17}"/>
          </ac:spMkLst>
        </pc:spChg>
        <pc:picChg chg="del">
          <ac:chgData name="Julio Pimentel Albores" userId="f02d37e6-504f-446e-9bf6-06c6fd549a7e" providerId="ADAL" clId="{4DEA0120-99E8-4F26-9369-DCBDD66100DB}" dt="2020-07-31T02:12:51.662" v="1008" actId="478"/>
          <ac:picMkLst>
            <pc:docMk/>
            <pc:sldMk cId="3018411961" sldId="263"/>
            <ac:picMk id="8" creationId="{E1CEFFC9-91E0-46F8-AF4F-8D2D92AC1DEA}"/>
          </ac:picMkLst>
        </pc:picChg>
        <pc:picChg chg="del">
          <ac:chgData name="Julio Pimentel Albores" userId="f02d37e6-504f-446e-9bf6-06c6fd549a7e" providerId="ADAL" clId="{4DEA0120-99E8-4F26-9369-DCBDD66100DB}" dt="2020-07-31T02:12:53.459" v="1009" actId="478"/>
          <ac:picMkLst>
            <pc:docMk/>
            <pc:sldMk cId="3018411961" sldId="263"/>
            <ac:picMk id="9" creationId="{667B0686-E0D4-40C6-9BBD-AFC2EDCEF1A0}"/>
          </ac:picMkLst>
        </pc:picChg>
      </pc:sldChg>
      <pc:sldChg chg="addSp delSp modSp add mod setBg delDesignElem">
        <pc:chgData name="Julio Pimentel Albores" userId="f02d37e6-504f-446e-9bf6-06c6fd549a7e" providerId="ADAL" clId="{4DEA0120-99E8-4F26-9369-DCBDD66100DB}" dt="2020-07-31T02:20:37.560" v="1291" actId="20577"/>
        <pc:sldMkLst>
          <pc:docMk/>
          <pc:sldMk cId="4106412676" sldId="263"/>
        </pc:sldMkLst>
        <pc:spChg chg="mod">
          <ac:chgData name="Julio Pimentel Albores" userId="f02d37e6-504f-446e-9bf6-06c6fd549a7e" providerId="ADAL" clId="{4DEA0120-99E8-4F26-9369-DCBDD66100DB}" dt="2020-07-31T02:17:47.961" v="1287" actId="26606"/>
          <ac:spMkLst>
            <pc:docMk/>
            <pc:sldMk cId="4106412676" sldId="263"/>
            <ac:spMk id="2" creationId="{0DBC7F2F-8882-44AB-99D9-3B2853332EB5}"/>
          </ac:spMkLst>
        </pc:spChg>
        <pc:spChg chg="add del">
          <ac:chgData name="Julio Pimentel Albores" userId="f02d37e6-504f-446e-9bf6-06c6fd549a7e" providerId="ADAL" clId="{4DEA0120-99E8-4F26-9369-DCBDD66100DB}" dt="2020-07-31T02:13:50.696" v="1060"/>
          <ac:spMkLst>
            <pc:docMk/>
            <pc:sldMk cId="4106412676" sldId="263"/>
            <ac:spMk id="3" creationId="{C86E9655-EC10-40C9-9315-FFBB93FDCDF0}"/>
          </ac:spMkLst>
        </pc:spChg>
        <pc:spChg chg="mod">
          <ac:chgData name="Julio Pimentel Albores" userId="f02d37e6-504f-446e-9bf6-06c6fd549a7e" providerId="ADAL" clId="{4DEA0120-99E8-4F26-9369-DCBDD66100DB}" dt="2020-07-31T02:20:37.560" v="1291" actId="20577"/>
          <ac:spMkLst>
            <pc:docMk/>
            <pc:sldMk cId="4106412676" sldId="263"/>
            <ac:spMk id="4" creationId="{933C1AED-C153-4166-8205-5C54105B5570}"/>
          </ac:spMkLst>
        </pc:spChg>
        <pc:spChg chg="add">
          <ac:chgData name="Julio Pimentel Albores" userId="f02d37e6-504f-446e-9bf6-06c6fd549a7e" providerId="ADAL" clId="{4DEA0120-99E8-4F26-9369-DCBDD66100DB}" dt="2020-07-31T02:17:47.961" v="1287" actId="26606"/>
          <ac:spMkLst>
            <pc:docMk/>
            <pc:sldMk cId="4106412676" sldId="263"/>
            <ac:spMk id="6" creationId="{1C799903-48D5-4A31-A1A2-541072D9771E}"/>
          </ac:spMkLst>
        </pc:spChg>
        <pc:spChg chg="add">
          <ac:chgData name="Julio Pimentel Albores" userId="f02d37e6-504f-446e-9bf6-06c6fd549a7e" providerId="ADAL" clId="{4DEA0120-99E8-4F26-9369-DCBDD66100DB}" dt="2020-07-31T02:17:47.961" v="1287" actId="26606"/>
          <ac:spMkLst>
            <pc:docMk/>
            <pc:sldMk cId="4106412676" sldId="263"/>
            <ac:spMk id="11" creationId="{8EFFF109-FC58-4FD3-BE05-9775A1310F55}"/>
          </ac:spMkLst>
        </pc:spChg>
        <pc:spChg chg="add">
          <ac:chgData name="Julio Pimentel Albores" userId="f02d37e6-504f-446e-9bf6-06c6fd549a7e" providerId="ADAL" clId="{4DEA0120-99E8-4F26-9369-DCBDD66100DB}" dt="2020-07-31T02:17:47.961" v="1287" actId="26606"/>
          <ac:spMkLst>
            <pc:docMk/>
            <pc:sldMk cId="4106412676" sldId="263"/>
            <ac:spMk id="13" creationId="{E1B96AD6-92A9-4273-A62B-96A1C3E0BA95}"/>
          </ac:spMkLst>
        </pc:spChg>
        <pc:spChg chg="add">
          <ac:chgData name="Julio Pimentel Albores" userId="f02d37e6-504f-446e-9bf6-06c6fd549a7e" providerId="ADAL" clId="{4DEA0120-99E8-4F26-9369-DCBDD66100DB}" dt="2020-07-31T02:17:47.961" v="1287" actId="26606"/>
          <ac:spMkLst>
            <pc:docMk/>
            <pc:sldMk cId="4106412676" sldId="263"/>
            <ac:spMk id="15" creationId="{463EEC44-1BA3-44ED-81FC-A644B04B2A44}"/>
          </ac:spMkLst>
        </pc:spChg>
        <pc:spChg chg="del">
          <ac:chgData name="Julio Pimentel Albores" userId="f02d37e6-504f-446e-9bf6-06c6fd549a7e" providerId="ADAL" clId="{4DEA0120-99E8-4F26-9369-DCBDD66100DB}" dt="2020-07-31T02:13:23.133" v="1012"/>
          <ac:spMkLst>
            <pc:docMk/>
            <pc:sldMk cId="4106412676" sldId="263"/>
            <ac:spMk id="94" creationId="{8F7AFB9A-7364-478C-B48B-8523CDD9AE8D}"/>
          </ac:spMkLst>
        </pc:spChg>
        <pc:spChg chg="del">
          <ac:chgData name="Julio Pimentel Albores" userId="f02d37e6-504f-446e-9bf6-06c6fd549a7e" providerId="ADAL" clId="{4DEA0120-99E8-4F26-9369-DCBDD66100DB}" dt="2020-07-31T02:13:23.133" v="1012"/>
          <ac:spMkLst>
            <pc:docMk/>
            <pc:sldMk cId="4106412676" sldId="263"/>
            <ac:spMk id="96" creationId="{36678033-86B6-40E6-BE90-78D8ED4E3A31}"/>
          </ac:spMkLst>
        </pc:spChg>
        <pc:spChg chg="del">
          <ac:chgData name="Julio Pimentel Albores" userId="f02d37e6-504f-446e-9bf6-06c6fd549a7e" providerId="ADAL" clId="{4DEA0120-99E8-4F26-9369-DCBDD66100DB}" dt="2020-07-31T02:13:23.133" v="1012"/>
          <ac:spMkLst>
            <pc:docMk/>
            <pc:sldMk cId="4106412676" sldId="263"/>
            <ac:spMk id="98" creationId="{D2542E1A-076E-4A34-BB67-2BF961754E0C}"/>
          </ac:spMkLst>
        </pc:spChg>
        <pc:spChg chg="del">
          <ac:chgData name="Julio Pimentel Albores" userId="f02d37e6-504f-446e-9bf6-06c6fd549a7e" providerId="ADAL" clId="{4DEA0120-99E8-4F26-9369-DCBDD66100DB}" dt="2020-07-31T02:13:23.133" v="1012"/>
          <ac:spMkLst>
            <pc:docMk/>
            <pc:sldMk cId="4106412676" sldId="263"/>
            <ac:spMk id="100" creationId="{75C56826-D4E5-42ED-8529-079651CB3005}"/>
          </ac:spMkLst>
        </pc:spChg>
        <pc:spChg chg="del">
          <ac:chgData name="Julio Pimentel Albores" userId="f02d37e6-504f-446e-9bf6-06c6fd549a7e" providerId="ADAL" clId="{4DEA0120-99E8-4F26-9369-DCBDD66100DB}" dt="2020-07-31T02:13:23.133" v="1012"/>
          <ac:spMkLst>
            <pc:docMk/>
            <pc:sldMk cId="4106412676" sldId="263"/>
            <ac:spMk id="102" creationId="{82095FCE-EF05-4443-B97A-85DEE3A5CA17}"/>
          </ac:spMkLst>
        </pc:spChg>
        <pc:picChg chg="del">
          <ac:chgData name="Julio Pimentel Albores" userId="f02d37e6-504f-446e-9bf6-06c6fd549a7e" providerId="ADAL" clId="{4DEA0120-99E8-4F26-9369-DCBDD66100DB}" dt="2020-07-31T02:17:24.076" v="1286" actId="478"/>
          <ac:picMkLst>
            <pc:docMk/>
            <pc:sldMk cId="4106412676" sldId="263"/>
            <ac:picMk id="8" creationId="{E1CEFFC9-91E0-46F8-AF4F-8D2D92AC1DEA}"/>
          </ac:picMkLst>
        </pc:picChg>
        <pc:picChg chg="del">
          <ac:chgData name="Julio Pimentel Albores" userId="f02d37e6-504f-446e-9bf6-06c6fd549a7e" providerId="ADAL" clId="{4DEA0120-99E8-4F26-9369-DCBDD66100DB}" dt="2020-07-31T02:17:24.076" v="1286" actId="478"/>
          <ac:picMkLst>
            <pc:docMk/>
            <pc:sldMk cId="4106412676" sldId="263"/>
            <ac:picMk id="9" creationId="{667B0686-E0D4-40C6-9BBD-AFC2EDCEF1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91B2-76E8-49A3-9317-C5503AB0F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F90073-838F-461D-9AF0-45D57D0E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27533-257D-4796-884D-922561A9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4F111-A4D0-4B4A-A91C-B1617525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149A6-87E7-4AA6-9E7C-506C086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7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1372A-1816-487B-B7CF-1E3E462D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B697C7-AFFA-498A-BC48-5E49E8004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5823D-D029-4DBB-A19E-4BE37D9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BC360-5EFD-4EA6-991A-9FB22E5A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9C290-1BF2-447E-953E-B4205E1E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4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42AB05-F177-4D7F-8A7A-7D5A1265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DAD042-CA78-4E05-82E1-B17604E0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DBD61-374A-4747-98A5-75A67AC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496EF6-29BA-4247-8425-E0D7BA4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D821E-CF86-4A8E-8512-46407A14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D59D0-7620-4098-A242-3EE4FFAD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CEE8D-9D7A-4755-A7DF-7096F8F7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2E121-3DD2-4B15-AD74-F5DBC8F3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71CE3-FB12-4CD6-B187-B978328F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B139A-6E02-4C54-8125-24CEEBF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5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0717D-F078-4B36-8824-A54F4C1E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B8C9C1-B369-4E85-A1B4-C76385EC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64285-90AA-4D12-9F80-46603BEE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41852-17DA-4FC7-91CB-B24C34E0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EAECE-0737-4F55-9F3A-57684C4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1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4046C-5FA4-4CB2-9918-57D38D12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7C88E-D44F-4DAA-8C07-516BAB0AB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66A426-7542-444A-9FB8-3070115D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7DF19-7CD6-4535-A053-A9014320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3064F-B351-4FE1-8FE2-932C5B3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442320-0275-451C-A91A-66FD5BB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206D4-8FE4-4673-AC8D-23C7210B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0DFF4-35FF-44B2-8E25-C278B46E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994AF9-8104-462E-862D-060DC844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46A858-0765-4DDF-B14C-3A46CCEF7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C4B76F-7A01-44D8-B9A8-5A4A2748E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F0067C-E0CA-49B5-84B5-0B0BB252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573C3F-5D70-40E7-919F-A21FAD09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65141-EFA0-4BD2-A26D-D423B5A1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33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7257-94A6-45CB-8DA7-324591EF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C9E3FB-0F7B-43B6-9B75-2B968936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A93FB4-6742-4C50-AA99-79B1AD38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7A4C55-7CD5-43ED-A2AC-D5BB69C7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8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0DB2D4-8AEA-42AF-9E04-C450E9B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75AEF8-D41C-4D02-B98D-189DC7F7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6B420B-1EB4-4525-B1A6-DC1F5C5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5FFE-DDE8-4F58-8089-99E1378F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8A31A-EF21-448F-A97C-4A6A7D42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8A5EB-3B6D-472D-8F71-790B6906B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AB9E5-1BE2-4130-B584-569F9D1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27669-60BA-40F3-808C-85A8BA7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60FE8-8FC1-4817-8E44-3E42C867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17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DEB59-AF27-48F4-8B5C-B52B31C0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D84B55-1599-4E3D-A4D8-1B97C3BD6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BD4306-5D94-4A64-8D47-44EE69E36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69192-792D-4FC3-8AC6-0321503A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E7CE31-7B6B-4401-BC40-EA596A34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9D048-7D7B-4102-BB83-1D21378C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5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AF0DB8-ED19-4D5F-95FD-B332CFC0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96AE0D-7D20-410A-80D1-24E04D63B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DF2EE-9D27-452F-94AD-96936AC9A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3C18-15FC-478F-BFD8-859426334E64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CED3E-3012-48A9-8937-CD0CBA4E4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F92D0-1EA9-43D1-A129-E7FB76BD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7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uliopimentel/" TargetMode="External"/><Relationship Id="rId2" Type="http://schemas.openxmlformats.org/officeDocument/2006/relationships/hyperlink" Target="mailto:julio.pimentel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818014-A1E5-4E09-B9FB-7614658D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Data@ANZ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Program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7A008-DEAF-4209-95A4-2C1DB154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Julio Pimentel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Email: </a:t>
            </a:r>
            <a:r>
              <a:rPr lang="en-US" sz="2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julio.pimentela@gmail.com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Linkedin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https://www.linkedin.com/in/juliopimentel/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3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C7F2F-8882-44AB-99D9-3B28533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C1AED-C153-4166-8205-5C54105B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dataset has 12,043 rows.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Transaction period is from 01/08/2018 to 31/10/2018 with a missing value in 16/08/2018.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customers are in Australia except for the customer ID CUS-1617121891.</a:t>
            </a:r>
          </a:p>
        </p:txBody>
      </p:sp>
    </p:spTree>
    <p:extLst>
      <p:ext uri="{BB962C8B-B14F-4D97-AF65-F5344CB8AC3E}">
        <p14:creationId xmlns:p14="http://schemas.microsoft.com/office/powerpoint/2010/main" val="410641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Freeform: Shape 9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C7F2F-8882-44AB-99D9-3B28533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/>
              <a:t>Insights - transactions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C1AED-C153-4166-8205-5C54105B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5646458" cy="434538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purchase transaction values represented 7,717 values of the 12,043 values from the dataset.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purchase transaction frequency is concentrated between AU$5 and AU$30.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purchase transaction values have 1,158 outliers (above 85% of the sub-data distribution) between AU$47 and AU$7,081.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overall transaction frequency is concentrated between AU$0 and AU$40.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overall transaction values have 1,807 outliers (above 85% of the-sub data distribution) between AU$114 and AU$8,835. </a:t>
            </a:r>
          </a:p>
        </p:txBody>
      </p:sp>
      <p:pic>
        <p:nvPicPr>
          <p:cNvPr id="9" name="Picture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67B0686-E0D4-40C6-9BBD-AFC2EDCE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000" y="3790800"/>
            <a:ext cx="5400000" cy="34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1CEFFC9-91E0-46F8-AF4F-8D2D92AC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000" y="187650"/>
            <a:ext cx="5400000" cy="34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9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C7F2F-8882-44AB-99D9-3B28533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/>
              <a:t>Insights - spending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C1AED-C153-4166-8205-5C54105B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5582884" cy="434538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transaction volume was analyzed by the hour and weekday.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Wednesday, Thursday, and Friday are the days with more transaction volume.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Monday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and Tuesday are the days with less transaction volume.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hours 9:00, 11:00, 17:00 are the highest peak of transaction volume.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Between 0:00 and 8:00 is the lowest peak of transaction volume.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22C8DAC-DC3A-4488-A681-2687B251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6898" y="0"/>
            <a:ext cx="5400000" cy="3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FBC27E1-FAA7-439E-A80F-685DF1A9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6898" y="3483000"/>
            <a:ext cx="5400000" cy="344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38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335B74"/>
      </a:dk1>
      <a:lt1>
        <a:sysClr val="window" lastClr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2683C6"/>
      </a:accent4>
      <a:accent5>
        <a:srgbClr val="3E8853"/>
      </a:accent5>
      <a:accent6>
        <a:srgbClr val="62A39F"/>
      </a:accent6>
      <a:hlink>
        <a:srgbClr val="7F7F7F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6FC478B8F734D88572F6CFD1E62C0" ma:contentTypeVersion="12" ma:contentTypeDescription="Create a new document." ma:contentTypeScope="" ma:versionID="7a27de46e7d72635be928f9e982f3a9f">
  <xsd:schema xmlns:xsd="http://www.w3.org/2001/XMLSchema" xmlns:xs="http://www.w3.org/2001/XMLSchema" xmlns:p="http://schemas.microsoft.com/office/2006/metadata/properties" xmlns:ns3="665a53c1-b944-4b79-9274-a523ec06f267" xmlns:ns4="fe413346-fdf0-421a-ae68-2805d37f4689" targetNamespace="http://schemas.microsoft.com/office/2006/metadata/properties" ma:root="true" ma:fieldsID="882dd28b6f9c812d6a4e671f936fc0bf" ns3:_="" ns4:_="">
    <xsd:import namespace="665a53c1-b944-4b79-9274-a523ec06f267"/>
    <xsd:import namespace="fe413346-fdf0-421a-ae68-2805d37f46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a53c1-b944-4b79-9274-a523ec06f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13346-fdf0-421a-ae68-2805d37f468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CE4EC7-3CFF-4E85-979B-5A25E53D02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279E74-038F-40F8-8991-D872EF64F4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099A8C-82BF-4765-BB1A-F09C343FD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a53c1-b944-4b79-9274-a523ec06f267"/>
    <ds:schemaRef ds:uri="fe413346-fdf0-421a-ae68-2805d37f46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232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Data@ANZ Program Exploratory Data Analysis</vt:lpstr>
      <vt:lpstr>Exploratory data analysis</vt:lpstr>
      <vt:lpstr>Insights - transactions</vt:lpstr>
      <vt:lpstr>Insights - spending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Program Exploratory Data Analysis</dc:title>
  <dc:creator>Julio Pimentel</dc:creator>
  <cp:lastModifiedBy>Julio Pimentel</cp:lastModifiedBy>
  <cp:revision>1</cp:revision>
  <dcterms:created xsi:type="dcterms:W3CDTF">2020-07-31T02:17:47Z</dcterms:created>
  <dcterms:modified xsi:type="dcterms:W3CDTF">2020-07-31T02:22:00Z</dcterms:modified>
</cp:coreProperties>
</file>