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E2DD0-08B2-42CA-85D3-64F12A3D9144}" v="23" dt="2020-08-03T13:42:03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Pimentel Albores" userId="f02d37e6-504f-446e-9bf6-06c6fd549a7e" providerId="ADAL" clId="{5F03DB1A-760D-4867-BAB0-5247BA7B7AA3}"/>
    <pc:docChg chg="undo custSel addSld modSld">
      <pc:chgData name="Julio Pimentel Albores" userId="f02d37e6-504f-446e-9bf6-06c6fd549a7e" providerId="ADAL" clId="{5F03DB1A-760D-4867-BAB0-5247BA7B7AA3}" dt="2020-08-03T13:42:38.398" v="501" actId="313"/>
      <pc:docMkLst>
        <pc:docMk/>
      </pc:docMkLst>
      <pc:sldChg chg="modSp">
        <pc:chgData name="Julio Pimentel Albores" userId="f02d37e6-504f-446e-9bf6-06c6fd549a7e" providerId="ADAL" clId="{5F03DB1A-760D-4867-BAB0-5247BA7B7AA3}" dt="2020-08-03T13:37:34.261" v="367" actId="313"/>
        <pc:sldMkLst>
          <pc:docMk/>
          <pc:sldMk cId="3267193333" sldId="261"/>
        </pc:sldMkLst>
        <pc:spChg chg="mod">
          <ac:chgData name="Julio Pimentel Albores" userId="f02d37e6-504f-446e-9bf6-06c6fd549a7e" providerId="ADAL" clId="{5F03DB1A-760D-4867-BAB0-5247BA7B7AA3}" dt="2020-08-03T13:37:34.261" v="367" actId="313"/>
          <ac:spMkLst>
            <pc:docMk/>
            <pc:sldMk cId="3267193333" sldId="261"/>
            <ac:spMk id="4" creationId="{933C1AED-C153-4166-8205-5C54105B5570}"/>
          </ac:spMkLst>
        </pc:spChg>
      </pc:sldChg>
      <pc:sldChg chg="modSp">
        <pc:chgData name="Julio Pimentel Albores" userId="f02d37e6-504f-446e-9bf6-06c6fd549a7e" providerId="ADAL" clId="{5F03DB1A-760D-4867-BAB0-5247BA7B7AA3}" dt="2020-08-03T13:38:55.725" v="413" actId="20577"/>
        <pc:sldMkLst>
          <pc:docMk/>
          <pc:sldMk cId="3114838031" sldId="262"/>
        </pc:sldMkLst>
        <pc:spChg chg="mod">
          <ac:chgData name="Julio Pimentel Albores" userId="f02d37e6-504f-446e-9bf6-06c6fd549a7e" providerId="ADAL" clId="{5F03DB1A-760D-4867-BAB0-5247BA7B7AA3}" dt="2020-08-03T13:28:50.399" v="132" actId="5793"/>
          <ac:spMkLst>
            <pc:docMk/>
            <pc:sldMk cId="3114838031" sldId="262"/>
            <ac:spMk id="2" creationId="{0DBC7F2F-8882-44AB-99D9-3B2853332EB5}"/>
          </ac:spMkLst>
        </pc:spChg>
        <pc:spChg chg="mod">
          <ac:chgData name="Julio Pimentel Albores" userId="f02d37e6-504f-446e-9bf6-06c6fd549a7e" providerId="ADAL" clId="{5F03DB1A-760D-4867-BAB0-5247BA7B7AA3}" dt="2020-08-03T13:38:55.725" v="413" actId="20577"/>
          <ac:spMkLst>
            <pc:docMk/>
            <pc:sldMk cId="3114838031" sldId="262"/>
            <ac:spMk id="4" creationId="{933C1AED-C153-4166-8205-5C54105B5570}"/>
          </ac:spMkLst>
        </pc:spChg>
        <pc:grpChg chg="mod">
          <ac:chgData name="Julio Pimentel Albores" userId="f02d37e6-504f-446e-9bf6-06c6fd549a7e" providerId="ADAL" clId="{5F03DB1A-760D-4867-BAB0-5247BA7B7AA3}" dt="2020-08-03T13:28:41.880" v="121" actId="1076"/>
          <ac:grpSpMkLst>
            <pc:docMk/>
            <pc:sldMk cId="3114838031" sldId="262"/>
            <ac:grpSpMk id="7" creationId="{736FD669-C8B4-48BE-A81B-5D2C82A897BA}"/>
          </ac:grpSpMkLst>
        </pc:grpChg>
      </pc:sldChg>
      <pc:sldChg chg="addSp delSp modSp add setBg delDesignElem">
        <pc:chgData name="Julio Pimentel Albores" userId="f02d37e6-504f-446e-9bf6-06c6fd549a7e" providerId="ADAL" clId="{5F03DB1A-760D-4867-BAB0-5247BA7B7AA3}" dt="2020-08-03T13:42:38.398" v="501" actId="313"/>
        <pc:sldMkLst>
          <pc:docMk/>
          <pc:sldMk cId="1945423590" sldId="263"/>
        </pc:sldMkLst>
        <pc:spChg chg="add del">
          <ac:chgData name="Julio Pimentel Albores" userId="f02d37e6-504f-446e-9bf6-06c6fd549a7e" providerId="ADAL" clId="{5F03DB1A-760D-4867-BAB0-5247BA7B7AA3}" dt="2020-08-03T13:33:10.902" v="272"/>
          <ac:spMkLst>
            <pc:docMk/>
            <pc:sldMk cId="1945423590" sldId="263"/>
            <ac:spMk id="3" creationId="{0555B52B-EBC8-4BC2-94BE-28B488D30E5A}"/>
          </ac:spMkLst>
        </pc:spChg>
        <pc:spChg chg="mod">
          <ac:chgData name="Julio Pimentel Albores" userId="f02d37e6-504f-446e-9bf6-06c6fd549a7e" providerId="ADAL" clId="{5F03DB1A-760D-4867-BAB0-5247BA7B7AA3}" dt="2020-08-03T13:42:38.398" v="501" actId="313"/>
          <ac:spMkLst>
            <pc:docMk/>
            <pc:sldMk cId="1945423590" sldId="263"/>
            <ac:spMk id="4" creationId="{933C1AED-C153-4166-8205-5C54105B5570}"/>
          </ac:spMkLst>
        </pc:spChg>
        <pc:spChg chg="del">
          <ac:chgData name="Julio Pimentel Albores" userId="f02d37e6-504f-446e-9bf6-06c6fd549a7e" providerId="ADAL" clId="{5F03DB1A-760D-4867-BAB0-5247BA7B7AA3}" dt="2020-08-03T13:28:55.222" v="134"/>
          <ac:spMkLst>
            <pc:docMk/>
            <pc:sldMk cId="1945423590" sldId="263"/>
            <ac:spMk id="73" creationId="{8F7AFB9A-7364-478C-B48B-8523CDD9AE8D}"/>
          </ac:spMkLst>
        </pc:spChg>
        <pc:spChg chg="del">
          <ac:chgData name="Julio Pimentel Albores" userId="f02d37e6-504f-446e-9bf6-06c6fd549a7e" providerId="ADAL" clId="{5F03DB1A-760D-4867-BAB0-5247BA7B7AA3}" dt="2020-08-03T13:28:55.222" v="134"/>
          <ac:spMkLst>
            <pc:docMk/>
            <pc:sldMk cId="1945423590" sldId="263"/>
            <ac:spMk id="75" creationId="{36678033-86B6-40E6-BE90-78D8ED4E3A31}"/>
          </ac:spMkLst>
        </pc:spChg>
        <pc:spChg chg="del">
          <ac:chgData name="Julio Pimentel Albores" userId="f02d37e6-504f-446e-9bf6-06c6fd549a7e" providerId="ADAL" clId="{5F03DB1A-760D-4867-BAB0-5247BA7B7AA3}" dt="2020-08-03T13:28:55.222" v="134"/>
          <ac:spMkLst>
            <pc:docMk/>
            <pc:sldMk cId="1945423590" sldId="263"/>
            <ac:spMk id="77" creationId="{D2542E1A-076E-4A34-BB67-2BF961754E0C}"/>
          </ac:spMkLst>
        </pc:spChg>
        <pc:spChg chg="del">
          <ac:chgData name="Julio Pimentel Albores" userId="f02d37e6-504f-446e-9bf6-06c6fd549a7e" providerId="ADAL" clId="{5F03DB1A-760D-4867-BAB0-5247BA7B7AA3}" dt="2020-08-03T13:28:55.222" v="134"/>
          <ac:spMkLst>
            <pc:docMk/>
            <pc:sldMk cId="1945423590" sldId="263"/>
            <ac:spMk id="79" creationId="{75C56826-D4E5-42ED-8529-079651CB3005}"/>
          </ac:spMkLst>
        </pc:spChg>
        <pc:spChg chg="del">
          <ac:chgData name="Julio Pimentel Albores" userId="f02d37e6-504f-446e-9bf6-06c6fd549a7e" providerId="ADAL" clId="{5F03DB1A-760D-4867-BAB0-5247BA7B7AA3}" dt="2020-08-03T13:28:55.222" v="134"/>
          <ac:spMkLst>
            <pc:docMk/>
            <pc:sldMk cId="1945423590" sldId="263"/>
            <ac:spMk id="81" creationId="{82095FCE-EF05-4443-B97A-85DEE3A5CA17}"/>
          </ac:spMkLst>
        </pc:spChg>
        <pc:grpChg chg="del">
          <ac:chgData name="Julio Pimentel Albores" userId="f02d37e6-504f-446e-9bf6-06c6fd549a7e" providerId="ADAL" clId="{5F03DB1A-760D-4867-BAB0-5247BA7B7AA3}" dt="2020-08-03T13:29:59.796" v="135" actId="478"/>
          <ac:grpSpMkLst>
            <pc:docMk/>
            <pc:sldMk cId="1945423590" sldId="263"/>
            <ac:grpSpMk id="7" creationId="{736FD669-C8B4-48BE-A81B-5D2C82A897BA}"/>
          </ac:grpSpMkLst>
        </pc:grpChg>
        <pc:picChg chg="add del mod">
          <ac:chgData name="Julio Pimentel Albores" userId="f02d37e6-504f-446e-9bf6-06c6fd549a7e" providerId="ADAL" clId="{5F03DB1A-760D-4867-BAB0-5247BA7B7AA3}" dt="2020-08-03T13:32:53.069" v="268" actId="478"/>
          <ac:picMkLst>
            <pc:docMk/>
            <pc:sldMk cId="1945423590" sldId="263"/>
            <ac:picMk id="4098" creationId="{05C37CD6-6D23-41D4-A2BB-5EA5CB1903B9}"/>
          </ac:picMkLst>
        </pc:picChg>
        <pc:picChg chg="add mod">
          <ac:chgData name="Julio Pimentel Albores" userId="f02d37e6-504f-446e-9bf6-06c6fd549a7e" providerId="ADAL" clId="{5F03DB1A-760D-4867-BAB0-5247BA7B7AA3}" dt="2020-08-03T13:32:56.092" v="270" actId="1076"/>
          <ac:picMkLst>
            <pc:docMk/>
            <pc:sldMk cId="1945423590" sldId="263"/>
            <ac:picMk id="4100" creationId="{5D136792-4C44-473F-9A21-9D1019A30A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91B2-76E8-49A3-9317-C5503AB0F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F90073-838F-461D-9AF0-45D57D0EE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27533-257D-4796-884D-922561A9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4F111-A4D0-4B4A-A91C-B1617525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149A6-87E7-4AA6-9E7C-506C086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7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1372A-1816-487B-B7CF-1E3E462D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B697C7-AFFA-498A-BC48-5E49E8004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5823D-D029-4DBB-A19E-4BE37D9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BC360-5EFD-4EA6-991A-9FB22E5A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9C290-1BF2-447E-953E-B4205E1E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4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42AB05-F177-4D7F-8A7A-7D5A12657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DAD042-CA78-4E05-82E1-B17604E0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1DBD61-374A-4747-98A5-75A67AC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496EF6-29BA-4247-8425-E0D7BA4C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D821E-CF86-4A8E-8512-46407A14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9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D59D0-7620-4098-A242-3EE4FFAD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CEE8D-9D7A-4755-A7DF-7096F8F7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2E121-3DD2-4B15-AD74-F5DBC8F3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71CE3-FB12-4CD6-B187-B978328F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B139A-6E02-4C54-8125-24CEEBF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5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0717D-F078-4B36-8824-A54F4C1E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B8C9C1-B369-4E85-A1B4-C76385ECA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64285-90AA-4D12-9F80-46603BEE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41852-17DA-4FC7-91CB-B24C34E0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EAECE-0737-4F55-9F3A-57684C4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1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4046C-5FA4-4CB2-9918-57D38D12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7C88E-D44F-4DAA-8C07-516BAB0AB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66A426-7542-444A-9FB8-3070115D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7DF19-7CD6-4535-A053-A9014320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3064F-B351-4FE1-8FE2-932C5B3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442320-0275-451C-A91A-66FD5BB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206D4-8FE4-4673-AC8D-23C7210B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0DFF4-35FF-44B2-8E25-C278B46E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994AF9-8104-462E-862D-060DC844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46A858-0765-4DDF-B14C-3A46CCEF7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C4B76F-7A01-44D8-B9A8-5A4A2748E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F0067C-E0CA-49B5-84B5-0B0BB252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573C3F-5D70-40E7-919F-A21FAD09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65141-EFA0-4BD2-A26D-D423B5A1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33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7257-94A6-45CB-8DA7-324591EF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C9E3FB-0F7B-43B6-9B75-2B968936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A93FB4-6742-4C50-AA99-79B1AD38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7A4C55-7CD5-43ED-A2AC-D5BB69C7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8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0DB2D4-8AEA-42AF-9E04-C450E9B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75AEF8-D41C-4D02-B98D-189DC7F7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6B420B-1EB4-4525-B1A6-DC1F5C5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5FFE-DDE8-4F58-8089-99E1378F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8A31A-EF21-448F-A97C-4A6A7D42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8A5EB-3B6D-472D-8F71-790B6906B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3AB9E5-1BE2-4130-B584-569F9D1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27669-60BA-40F3-808C-85A8BA7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60FE8-8FC1-4817-8E44-3E42C867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17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DEB59-AF27-48F4-8B5C-B52B31C0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D84B55-1599-4E3D-A4D8-1B97C3BD6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BD4306-5D94-4A64-8D47-44EE69E36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A69192-792D-4FC3-8AC6-0321503A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E7CE31-7B6B-4401-BC40-EA596A34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9D048-7D7B-4102-BB83-1D21378C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5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AF0DB8-ED19-4D5F-95FD-B332CFC0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96AE0D-7D20-410A-80D1-24E04D63B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DF2EE-9D27-452F-94AD-96936AC9A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3C18-15FC-478F-BFD8-859426334E64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CED3E-3012-48A9-8937-CD0CBA4E4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F92D0-1EA9-43D1-A129-E7FB76BD5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7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uliopimentel/" TargetMode="External"/><Relationship Id="rId2" Type="http://schemas.openxmlformats.org/officeDocument/2006/relationships/hyperlink" Target="mailto:julio.pimentel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818014-A1E5-4E09-B9FB-7614658D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Data@ANZ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Program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dirty="0"/>
              <a:t>Predictive Analytics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7A008-DEAF-4209-95A4-2C1DB154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Julio Pimentel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Email: </a:t>
            </a:r>
            <a:r>
              <a:rPr lang="en-US" sz="2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julio.pimentela@gmail.com</a:t>
            </a: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Linkedin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https://www.linkedin.com/in/juliopimentel/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3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Freeform: Shape 9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C7F2F-8882-44AB-99D9-3B28533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/>
              <a:t>Insights – monthly salary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C1AED-C153-4166-8205-5C54105B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5646458" cy="434538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The customer's monthly salary was calculated by filtering the attribute “PAY/SALARY”  from the columns “</a:t>
            </a:r>
            <a:r>
              <a:rPr lang="en-AU" sz="1800" dirty="0" err="1">
                <a:solidFill>
                  <a:schemeClr val="bg1">
                    <a:lumMod val="50000"/>
                  </a:schemeClr>
                </a:solidFill>
              </a:rPr>
              <a:t>txn_description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”.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It was assumed that the monthly salary did not change in the interval of the dataset.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75% of the customers' salary is between AU$576 and AU$2,886.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914FEE-85AA-4B55-8F48-90EE8F0F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557337"/>
            <a:ext cx="58102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9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C7F2F-8882-44AB-99D9-3B28533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/>
              <a:t>Insights – variables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C1AED-C153-4166-8205-5C54105B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4160384" cy="434538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The original variables of the dataset “age”, and “state” were selected.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New attributes were created from the original variables: </a:t>
            </a:r>
          </a:p>
          <a:p>
            <a:pPr lvl="1" indent="-228600" algn="just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(1) balance’s median, (2) amount’s maximum, (3) amount’s mean, (4) number of dates with a transaction, (5) number of the large transaction amount, (6) average week transactions, (7) age intervals (below 20, between 20 and 40, between 40 and 60).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Each variable was plotted against the customers’ monthly salary.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36FD669-C8B4-48BE-A81B-5D2C82A897BA}"/>
              </a:ext>
            </a:extLst>
          </p:cNvPr>
          <p:cNvGrpSpPr/>
          <p:nvPr/>
        </p:nvGrpSpPr>
        <p:grpSpPr>
          <a:xfrm>
            <a:off x="4910193" y="1152144"/>
            <a:ext cx="7113731" cy="5383647"/>
            <a:chOff x="4639356" y="966651"/>
            <a:chExt cx="7113731" cy="5383647"/>
          </a:xfrm>
        </p:grpSpPr>
        <p:pic>
          <p:nvPicPr>
            <p:cNvPr id="3087" name="Picture 15">
              <a:extLst>
                <a:ext uri="{FF2B5EF4-FFF2-40B4-BE49-F238E27FC236}">
                  <a16:creationId xmlns:a16="http://schemas.microsoft.com/office/drawing/2014/main" id="{2F04943C-8838-46CD-AE6C-87475D9A9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787" y="966651"/>
              <a:ext cx="69723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>
              <a:extLst>
                <a:ext uri="{FF2B5EF4-FFF2-40B4-BE49-F238E27FC236}">
                  <a16:creationId xmlns:a16="http://schemas.microsoft.com/office/drawing/2014/main" id="{C8362C47-B453-4618-9A14-DD1163A64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356" y="2776401"/>
              <a:ext cx="6981825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Picture 19">
              <a:extLst>
                <a:ext uri="{FF2B5EF4-FFF2-40B4-BE49-F238E27FC236}">
                  <a16:creationId xmlns:a16="http://schemas.microsoft.com/office/drawing/2014/main" id="{9777FE84-ED1B-4C93-9979-90D629533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356" y="4540548"/>
              <a:ext cx="69723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483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C7F2F-8882-44AB-99D9-3B28533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/>
              <a:t>Insights – variables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C1AED-C153-4166-8205-5C54105B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4160384" cy="434538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selected variables do not have a significant correlation above 0.50, which is not better than making a guess.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f</a:t>
            </a:r>
            <a:r>
              <a:rPr lang="en-AU" sz="1800" dirty="0" err="1">
                <a:solidFill>
                  <a:schemeClr val="bg1">
                    <a:lumMod val="50000"/>
                  </a:schemeClr>
                </a:solidFill>
              </a:rPr>
              <a:t>irst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  <a:latin typeface="Calibri (Cuerpo)"/>
              </a:rPr>
              <a:t>linear regression model using all variables has an R</a:t>
            </a:r>
            <a:r>
              <a:rPr lang="en-AU" sz="1800" baseline="30000" dirty="0">
                <a:solidFill>
                  <a:schemeClr val="bg1">
                    <a:lumMod val="50000"/>
                  </a:schemeClr>
                </a:solidFill>
                <a:latin typeface="Calibri (Cuerpo)"/>
              </a:rPr>
              <a:t>2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  <a:latin typeface="Calibri (Cuerpo)"/>
              </a:rPr>
              <a:t> of 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0.155 and MSE of 1,634,256.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Second model using the variables “age”, “amount’s maximum”, “average week transactions”, “gender” and “</a:t>
            </a:r>
            <a:r>
              <a:rPr lang="en-AU" sz="1800">
                <a:solidFill>
                  <a:schemeClr val="bg1">
                    <a:lumMod val="50000"/>
                  </a:schemeClr>
                </a:solidFill>
              </a:rPr>
              <a:t>balance’s medium” 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has a 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  <a:latin typeface="Calibri (Cuerpo)"/>
              </a:rPr>
              <a:t>R</a:t>
            </a:r>
            <a:r>
              <a:rPr lang="en-AU" sz="1800" baseline="30000" dirty="0">
                <a:solidFill>
                  <a:schemeClr val="bg1">
                    <a:lumMod val="50000"/>
                  </a:schemeClr>
                </a:solidFill>
                <a:latin typeface="Calibri (Cuerpo)"/>
              </a:rPr>
              <a:t>2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 of 0.129 MSE of 1,684,761. 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136792-4C44-473F-9A21-9D1019A30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12" y="357187"/>
            <a:ext cx="70008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23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335B74"/>
      </a:dk1>
      <a:lt1>
        <a:sysClr val="window" lastClr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2683C6"/>
      </a:accent4>
      <a:accent5>
        <a:srgbClr val="3E8853"/>
      </a:accent5>
      <a:accent6>
        <a:srgbClr val="62A39F"/>
      </a:accent6>
      <a:hlink>
        <a:srgbClr val="7F7F7F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6FC478B8F734D88572F6CFD1E62C0" ma:contentTypeVersion="12" ma:contentTypeDescription="Create a new document." ma:contentTypeScope="" ma:versionID="7a27de46e7d72635be928f9e982f3a9f">
  <xsd:schema xmlns:xsd="http://www.w3.org/2001/XMLSchema" xmlns:xs="http://www.w3.org/2001/XMLSchema" xmlns:p="http://schemas.microsoft.com/office/2006/metadata/properties" xmlns:ns3="665a53c1-b944-4b79-9274-a523ec06f267" xmlns:ns4="fe413346-fdf0-421a-ae68-2805d37f4689" targetNamespace="http://schemas.microsoft.com/office/2006/metadata/properties" ma:root="true" ma:fieldsID="882dd28b6f9c812d6a4e671f936fc0bf" ns3:_="" ns4:_="">
    <xsd:import namespace="665a53c1-b944-4b79-9274-a523ec06f267"/>
    <xsd:import namespace="fe413346-fdf0-421a-ae68-2805d37f46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a53c1-b944-4b79-9274-a523ec06f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13346-fdf0-421a-ae68-2805d37f468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099A8C-82BF-4765-BB1A-F09C343FD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a53c1-b944-4b79-9274-a523ec06f267"/>
    <ds:schemaRef ds:uri="fe413346-fdf0-421a-ae68-2805d37f46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279E74-038F-40F8-8991-D872EF64F4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E4EC7-3CFF-4E85-979B-5A25E53D0281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665a53c1-b944-4b79-9274-a523ec06f267"/>
    <ds:schemaRef ds:uri="http://www.w3.org/XML/1998/namespace"/>
    <ds:schemaRef ds:uri="http://purl.org/dc/dcmitype/"/>
    <ds:schemaRef ds:uri="http://purl.org/dc/elements/1.1/"/>
    <ds:schemaRef ds:uri="fe413346-fdf0-421a-ae68-2805d37f468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273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(Cuerpo)</vt:lpstr>
      <vt:lpstr>Calibri Light</vt:lpstr>
      <vt:lpstr>Tema de Office</vt:lpstr>
      <vt:lpstr>Data@ANZ Program Predictive Analytics</vt:lpstr>
      <vt:lpstr>Insights – monthly salary</vt:lpstr>
      <vt:lpstr>Insights – variables </vt:lpstr>
      <vt:lpstr>Insights –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 Program Exploratory Data Analysis</dc:title>
  <dc:creator>Julio Pimentel</dc:creator>
  <cp:lastModifiedBy>Julio Pimentel</cp:lastModifiedBy>
  <cp:revision>1</cp:revision>
  <dcterms:created xsi:type="dcterms:W3CDTF">2020-07-31T02:17:47Z</dcterms:created>
  <dcterms:modified xsi:type="dcterms:W3CDTF">2020-08-03T13:42:43Z</dcterms:modified>
</cp:coreProperties>
</file>