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78"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rotWithShape="0">
          <a:blip r:embed="rId2"/>
          <a:stretch/>
        </a:blipFill>
        <a:effectLst/>
      </p:bgPr>
    </p:bg>
    <p:spTree>
      <p:nvGrpSpPr>
        <p:cNvPr id="1" name=""/>
        <p:cNvGrpSpPr/>
        <p:nvPr/>
      </p:nvGrpSpPr>
      <p:grpSpPr>
        <a:xfrm>
          <a:off x="0" y="0"/>
          <a:ext cx="0" cy="0"/>
          <a:chOff x="0" y="0"/>
          <a:chExt cx="0" cy="0"/>
        </a:xfrm>
      </p:grpSpPr>
      <p:pic>
        <p:nvPicPr>
          <p:cNvPr id="10" name="Picture 7"/>
          <p:cNvPicPr/>
          <p:nvPr/>
        </p:nvPicPr>
        <p:blipFill>
          <a:blip r:embed="rId3"/>
          <a:srcRect l="3610"/>
          <a:stretch/>
        </p:blipFill>
        <p:spPr>
          <a:xfrm>
            <a:off x="0" y="2669760"/>
            <a:ext cx="4036680" cy="4187880"/>
          </a:xfrm>
          <a:prstGeom prst="rect">
            <a:avLst/>
          </a:prstGeom>
          <a:noFill/>
          <a:ln w="0">
            <a:noFill/>
          </a:ln>
        </p:spPr>
      </p:pic>
      <p:pic>
        <p:nvPicPr>
          <p:cNvPr id="11" name="Picture 6"/>
          <p:cNvPicPr/>
          <p:nvPr/>
        </p:nvPicPr>
        <p:blipFill>
          <a:blip r:embed="rId4"/>
          <a:srcRect l="35647"/>
          <a:stretch/>
        </p:blipFill>
        <p:spPr>
          <a:xfrm>
            <a:off x="0" y="2892240"/>
            <a:ext cx="1522080" cy="2365200"/>
          </a:xfrm>
          <a:prstGeom prst="rect">
            <a:avLst/>
          </a:prstGeom>
          <a:noFill/>
          <a:ln w="0">
            <a:noFill/>
          </a:ln>
        </p:spPr>
      </p:pic>
      <p:sp>
        <p:nvSpPr>
          <p:cNvPr id="2"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3" name="Picture 8"/>
          <p:cNvPicPr/>
          <p:nvPr/>
        </p:nvPicPr>
        <p:blipFill>
          <a:blip r:embed="rId5"/>
          <a:srcRect t="28812"/>
          <a:stretch/>
        </p:blipFill>
        <p:spPr>
          <a:xfrm>
            <a:off x="7999560" y="0"/>
            <a:ext cx="1603080" cy="1141200"/>
          </a:xfrm>
          <a:prstGeom prst="rect">
            <a:avLst/>
          </a:prstGeom>
          <a:noFill/>
          <a:ln w="0">
            <a:noFill/>
          </a:ln>
        </p:spPr>
      </p:pic>
      <p:pic>
        <p:nvPicPr>
          <p:cNvPr id="4" name="Picture 9"/>
          <p:cNvPicPr/>
          <p:nvPr/>
        </p:nvPicPr>
        <p:blipFill>
          <a:blip r:embed="rId6"/>
          <a:srcRect b="23333"/>
          <a:stretch/>
        </p:blipFill>
        <p:spPr>
          <a:xfrm>
            <a:off x="8605800" y="6095880"/>
            <a:ext cx="993240" cy="761760"/>
          </a:xfrm>
          <a:prstGeom prst="rect">
            <a:avLst/>
          </a:prstGeom>
          <a:noFill/>
          <a:ln w="0">
            <a:noFill/>
          </a:ln>
        </p:spPr>
      </p:pic>
      <p:sp>
        <p:nvSpPr>
          <p:cNvPr id="5"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6" name="PlaceHolder 1"/>
          <p:cNvSpPr>
            <a:spLocks noGrp="1"/>
          </p:cNvSpPr>
          <p:nvPr>
            <p:ph type="title"/>
          </p:nvPr>
        </p:nvSpPr>
        <p:spPr>
          <a:xfrm>
            <a:off x="1154880" y="1447920"/>
            <a:ext cx="8825400" cy="3329280"/>
          </a:xfrm>
          <a:prstGeom prst="rect">
            <a:avLst/>
          </a:prstGeom>
          <a:noFill/>
          <a:ln w="0">
            <a:noFill/>
          </a:ln>
        </p:spPr>
        <p:txBody>
          <a:bodyPr lIns="91440" tIns="45720" rIns="91440" bIns="45720" anchor="b">
            <a:noAutofit/>
          </a:bodyPr>
          <a:lstStyle/>
          <a:p>
            <a:pPr indent="0" defTabSz="457200">
              <a:lnSpc>
                <a:spcPct val="100000"/>
              </a:lnSpc>
              <a:buNone/>
            </a:pPr>
            <a:r>
              <a:rPr lang="es-ES" sz="7200" b="0" u="none" strike="noStrike">
                <a:solidFill>
                  <a:schemeClr val="lt2"/>
                </a:solidFill>
                <a:effectLst/>
                <a:uFillTx/>
                <a:latin typeface="Century Gothic"/>
              </a:rPr>
              <a:t>Haga clic para modificar el estilo de título del patrón</a:t>
            </a:r>
            <a:endParaRPr lang="en-US" sz="7200" b="0" u="none" strike="noStrike">
              <a:solidFill>
                <a:schemeClr val="lt1"/>
              </a:solidFill>
              <a:effectLst/>
              <a:uFillTx/>
              <a:latin typeface="Century Gothic"/>
            </a:endParaRPr>
          </a:p>
        </p:txBody>
      </p:sp>
      <p:sp>
        <p:nvSpPr>
          <p:cNvPr id="7" name="PlaceHolder 2"/>
          <p:cNvSpPr>
            <a:spLocks noGrp="1"/>
          </p:cNvSpPr>
          <p:nvPr>
            <p:ph type="dt" idx="1"/>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8" name="PlaceHolder 3"/>
          <p:cNvSpPr>
            <a:spLocks noGrp="1"/>
          </p:cNvSpPr>
          <p:nvPr>
            <p:ph type="ftr" idx="2"/>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9" name="PlaceHolder 4"/>
          <p:cNvSpPr>
            <a:spLocks noGrp="1"/>
          </p:cNvSpPr>
          <p:nvPr>
            <p:ph type="sldNum" idx="3"/>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DE5BA331-3811-4CAC-AA50-8FD61E72411F}"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0">
          <a:blip r:embed="rId2"/>
          <a:stretch/>
        </a:blipFill>
        <a:effectLst/>
      </p:bgPr>
    </p:bg>
    <p:spTree>
      <p:nvGrpSpPr>
        <p:cNvPr id="1" name=""/>
        <p:cNvGrpSpPr/>
        <p:nvPr/>
      </p:nvGrpSpPr>
      <p:grpSpPr>
        <a:xfrm>
          <a:off x="0" y="0"/>
          <a:ext cx="0" cy="0"/>
          <a:chOff x="0" y="0"/>
          <a:chExt cx="0" cy="0"/>
        </a:xfrm>
      </p:grpSpPr>
      <p:pic>
        <p:nvPicPr>
          <p:cNvPr id="119" name="Picture 7"/>
          <p:cNvPicPr/>
          <p:nvPr/>
        </p:nvPicPr>
        <p:blipFill>
          <a:blip r:embed="rId3"/>
          <a:srcRect l="3610"/>
          <a:stretch/>
        </p:blipFill>
        <p:spPr>
          <a:xfrm>
            <a:off x="0" y="2669760"/>
            <a:ext cx="4036680" cy="4187880"/>
          </a:xfrm>
          <a:prstGeom prst="rect">
            <a:avLst/>
          </a:prstGeom>
          <a:noFill/>
          <a:ln w="0">
            <a:noFill/>
          </a:ln>
        </p:spPr>
      </p:pic>
      <p:pic>
        <p:nvPicPr>
          <p:cNvPr id="120" name="Picture 6"/>
          <p:cNvPicPr/>
          <p:nvPr/>
        </p:nvPicPr>
        <p:blipFill>
          <a:blip r:embed="rId4"/>
          <a:srcRect l="35647"/>
          <a:stretch/>
        </p:blipFill>
        <p:spPr>
          <a:xfrm>
            <a:off x="0" y="2892240"/>
            <a:ext cx="1522080" cy="2365200"/>
          </a:xfrm>
          <a:prstGeom prst="rect">
            <a:avLst/>
          </a:prstGeom>
          <a:noFill/>
          <a:ln w="0">
            <a:noFill/>
          </a:ln>
        </p:spPr>
      </p:pic>
      <p:sp>
        <p:nvSpPr>
          <p:cNvPr id="121"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122" name="Picture 8"/>
          <p:cNvPicPr/>
          <p:nvPr/>
        </p:nvPicPr>
        <p:blipFill>
          <a:blip r:embed="rId5"/>
          <a:srcRect t="28812"/>
          <a:stretch/>
        </p:blipFill>
        <p:spPr>
          <a:xfrm>
            <a:off x="7999560" y="0"/>
            <a:ext cx="1603080" cy="1141200"/>
          </a:xfrm>
          <a:prstGeom prst="rect">
            <a:avLst/>
          </a:prstGeom>
          <a:noFill/>
          <a:ln w="0">
            <a:noFill/>
          </a:ln>
        </p:spPr>
      </p:pic>
      <p:pic>
        <p:nvPicPr>
          <p:cNvPr id="123" name="Picture 9"/>
          <p:cNvPicPr/>
          <p:nvPr/>
        </p:nvPicPr>
        <p:blipFill>
          <a:blip r:embed="rId6"/>
          <a:srcRect b="23333"/>
          <a:stretch/>
        </p:blipFill>
        <p:spPr>
          <a:xfrm>
            <a:off x="8605800" y="6095880"/>
            <a:ext cx="993240" cy="761760"/>
          </a:xfrm>
          <a:prstGeom prst="rect">
            <a:avLst/>
          </a:prstGeom>
          <a:noFill/>
          <a:ln w="0">
            <a:noFill/>
          </a:ln>
        </p:spPr>
      </p:pic>
      <p:sp>
        <p:nvSpPr>
          <p:cNvPr id="124"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125" name="PlaceHolder 1"/>
          <p:cNvSpPr>
            <a:spLocks noGrp="1"/>
          </p:cNvSpPr>
          <p:nvPr>
            <p:ph type="title"/>
          </p:nvPr>
        </p:nvSpPr>
        <p:spPr>
          <a:xfrm>
            <a:off x="646200" y="452880"/>
            <a:ext cx="9404280" cy="1400040"/>
          </a:xfrm>
          <a:prstGeom prst="rect">
            <a:avLst/>
          </a:prstGeom>
          <a:noFill/>
          <a:ln w="0">
            <a:noFill/>
          </a:ln>
        </p:spPr>
        <p:txBody>
          <a:bodyPr lIns="91440" tIns="45720" rIns="91440" bIns="45720" anchor="t">
            <a:noAutofit/>
          </a:bodyPr>
          <a:lstStyle/>
          <a:p>
            <a:pPr indent="0" defTabSz="457200">
              <a:lnSpc>
                <a:spcPct val="100000"/>
              </a:lnSpc>
              <a:buNone/>
            </a:pPr>
            <a:r>
              <a:rPr lang="es-ES" sz="4200" b="0" u="none" strike="noStrike">
                <a:solidFill>
                  <a:schemeClr val="lt2"/>
                </a:solidFill>
                <a:effectLst/>
                <a:uFillTx/>
                <a:latin typeface="Century Gothic"/>
              </a:rPr>
              <a:t>Haga clic para modificar el estilo de título del patrón</a:t>
            </a:r>
            <a:endParaRPr lang="en-US" sz="4200" b="0" u="none" strike="noStrike">
              <a:solidFill>
                <a:schemeClr val="lt1"/>
              </a:solidFill>
              <a:effectLst/>
              <a:uFillTx/>
              <a:latin typeface="Century Gothic"/>
            </a:endParaRPr>
          </a:p>
        </p:txBody>
      </p:sp>
      <p:sp>
        <p:nvSpPr>
          <p:cNvPr id="126" name="PlaceHolder 2"/>
          <p:cNvSpPr>
            <a:spLocks noGrp="1"/>
          </p:cNvSpPr>
          <p:nvPr>
            <p:ph type="body"/>
          </p:nvPr>
        </p:nvSpPr>
        <p:spPr>
          <a:xfrm>
            <a:off x="1103400" y="2053080"/>
            <a:ext cx="8946360" cy="4195080"/>
          </a:xfrm>
          <a:prstGeom prst="rect">
            <a:avLst/>
          </a:prstGeom>
          <a:noFill/>
          <a:ln w="0">
            <a:noFill/>
          </a:ln>
        </p:spPr>
        <p:txBody>
          <a:bodyPr lIns="91440" tIns="45720" rIns="91440" bIns="45720" anchor="t">
            <a:noAutofit/>
          </a:bodyPr>
          <a:lstStyle/>
          <a:p>
            <a:pPr marL="343080" indent="-343080" defTabSz="457200">
              <a:lnSpc>
                <a:spcPct val="100000"/>
              </a:lnSpc>
              <a:spcBef>
                <a:spcPts val="1001"/>
              </a:spcBef>
              <a:buClr>
                <a:srgbClr val="8AD0D6"/>
              </a:buClr>
              <a:buSzPct val="80000"/>
              <a:buFont typeface="Wingdings 3" charset="2"/>
              <a:buChar char=""/>
            </a:pPr>
            <a:r>
              <a:rPr lang="es-ES" sz="2000" b="0" u="none" strike="noStrike">
                <a:solidFill>
                  <a:schemeClr val="lt1"/>
                </a:solidFill>
                <a:effectLst/>
                <a:uFillTx/>
                <a:latin typeface="Century Gothic"/>
              </a:rPr>
              <a:t>Editar el estilo de texto del patrón</a:t>
            </a:r>
            <a:endParaRPr lang="en-US" sz="2000" b="0" u="none" strike="noStrike">
              <a:solidFill>
                <a:schemeClr val="lt1"/>
              </a:solidFill>
              <a:effectLst/>
              <a:uFillTx/>
              <a:latin typeface="Century Gothic"/>
            </a:endParaRPr>
          </a:p>
          <a:p>
            <a:pPr marL="743040" lvl="1" indent="-285840" defTabSz="457200">
              <a:lnSpc>
                <a:spcPct val="100000"/>
              </a:lnSpc>
              <a:spcBef>
                <a:spcPts val="1001"/>
              </a:spcBef>
              <a:buClr>
                <a:srgbClr val="8AD0D6"/>
              </a:buClr>
              <a:buSzPct val="80000"/>
              <a:buFont typeface="Wingdings 3" charset="2"/>
              <a:buChar char=""/>
            </a:pPr>
            <a:r>
              <a:rPr lang="es-ES" sz="1800" b="0" u="none" strike="noStrike">
                <a:solidFill>
                  <a:schemeClr val="lt1"/>
                </a:solidFill>
                <a:effectLst/>
                <a:uFillTx/>
                <a:latin typeface="Century Gothic"/>
              </a:rPr>
              <a:t>Segundo nivel</a:t>
            </a:r>
            <a:endParaRPr lang="en-US" sz="1800" b="0" u="none" strike="noStrike">
              <a:solidFill>
                <a:schemeClr val="lt1"/>
              </a:solidFill>
              <a:effectLst/>
              <a:uFillTx/>
              <a:latin typeface="Century Gothic"/>
            </a:endParaRPr>
          </a:p>
          <a:p>
            <a:pPr marL="1143000" lvl="2" indent="-228600" defTabSz="457200">
              <a:lnSpc>
                <a:spcPct val="100000"/>
              </a:lnSpc>
              <a:spcBef>
                <a:spcPts val="1001"/>
              </a:spcBef>
              <a:buClr>
                <a:srgbClr val="8AD0D6"/>
              </a:buClr>
              <a:buSzPct val="80000"/>
              <a:buFont typeface="Wingdings 3" charset="2"/>
              <a:buChar char=""/>
            </a:pPr>
            <a:r>
              <a:rPr lang="es-ES" sz="1600" b="0" u="none" strike="noStrike">
                <a:solidFill>
                  <a:schemeClr val="lt1"/>
                </a:solidFill>
                <a:effectLst/>
                <a:uFillTx/>
                <a:latin typeface="Century Gothic"/>
              </a:rPr>
              <a:t>Tercer nivel</a:t>
            </a:r>
            <a:endParaRPr lang="en-US" sz="1600" b="0" u="none" strike="noStrike">
              <a:solidFill>
                <a:schemeClr val="lt1"/>
              </a:solidFill>
              <a:effectLst/>
              <a:uFillTx/>
              <a:latin typeface="Century Gothic"/>
            </a:endParaRPr>
          </a:p>
          <a:p>
            <a:pPr marL="1600200" lvl="3" indent="-228600" defTabSz="457200">
              <a:lnSpc>
                <a:spcPct val="100000"/>
              </a:lnSpc>
              <a:spcBef>
                <a:spcPts val="1001"/>
              </a:spcBef>
              <a:buClr>
                <a:srgbClr val="8AD0D6"/>
              </a:buClr>
              <a:buSzPct val="80000"/>
              <a:buFont typeface="Wingdings 3" charset="2"/>
              <a:buChar char=""/>
            </a:pPr>
            <a:r>
              <a:rPr lang="es-ES" sz="1400" b="0" u="none" strike="noStrike">
                <a:solidFill>
                  <a:schemeClr val="lt1"/>
                </a:solidFill>
                <a:effectLst/>
                <a:uFillTx/>
                <a:latin typeface="Century Gothic"/>
              </a:rPr>
              <a:t>Cuarto nivel</a:t>
            </a:r>
            <a:endParaRPr lang="en-US" sz="1400" b="0" u="none" strike="noStrike">
              <a:solidFill>
                <a:schemeClr val="lt1"/>
              </a:solidFill>
              <a:effectLst/>
              <a:uFillTx/>
              <a:latin typeface="Century Gothic"/>
            </a:endParaRPr>
          </a:p>
          <a:p>
            <a:pPr marL="2057400" lvl="4" indent="-228600" defTabSz="457200">
              <a:lnSpc>
                <a:spcPct val="100000"/>
              </a:lnSpc>
              <a:spcBef>
                <a:spcPts val="1001"/>
              </a:spcBef>
              <a:buClr>
                <a:srgbClr val="8AD0D6"/>
              </a:buClr>
              <a:buSzPct val="80000"/>
              <a:buFont typeface="Wingdings 3" charset="2"/>
              <a:buChar char=""/>
            </a:pPr>
            <a:r>
              <a:rPr lang="es-ES" sz="1400" b="0" u="none" strike="noStrike">
                <a:solidFill>
                  <a:schemeClr val="lt1"/>
                </a:solidFill>
                <a:effectLst/>
                <a:uFillTx/>
                <a:latin typeface="Century Gothic"/>
              </a:rPr>
              <a:t>Quinto nivel</a:t>
            </a:r>
            <a:endParaRPr lang="en-US" sz="1400" b="0" u="none" strike="noStrike">
              <a:solidFill>
                <a:schemeClr val="lt1"/>
              </a:solidFill>
              <a:effectLst/>
              <a:uFillTx/>
              <a:latin typeface="Century Gothic"/>
            </a:endParaRPr>
          </a:p>
        </p:txBody>
      </p:sp>
      <p:sp>
        <p:nvSpPr>
          <p:cNvPr id="127" name="PlaceHolder 3"/>
          <p:cNvSpPr>
            <a:spLocks noGrp="1"/>
          </p:cNvSpPr>
          <p:nvPr>
            <p:ph type="dt" idx="28"/>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128" name="PlaceHolder 4"/>
          <p:cNvSpPr>
            <a:spLocks noGrp="1"/>
          </p:cNvSpPr>
          <p:nvPr>
            <p:ph type="ftr" idx="29"/>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129" name="PlaceHolder 5"/>
          <p:cNvSpPr>
            <a:spLocks noGrp="1"/>
          </p:cNvSpPr>
          <p:nvPr>
            <p:ph type="sldNum" idx="30"/>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A181B8D8-B5F8-4F50-87D5-B69D22193527}"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ncabezado de sección">
    <p:bg>
      <p:bgPr>
        <a:blipFill rotWithShape="0">
          <a:blip r:embed="rId2"/>
          <a:stretch/>
        </a:blipFill>
        <a:effectLst/>
      </p:bgPr>
    </p:bg>
    <p:spTree>
      <p:nvGrpSpPr>
        <p:cNvPr id="1" name=""/>
        <p:cNvGrpSpPr/>
        <p:nvPr/>
      </p:nvGrpSpPr>
      <p:grpSpPr>
        <a:xfrm>
          <a:off x="0" y="0"/>
          <a:ext cx="0" cy="0"/>
          <a:chOff x="0" y="0"/>
          <a:chExt cx="0" cy="0"/>
        </a:xfrm>
      </p:grpSpPr>
      <p:pic>
        <p:nvPicPr>
          <p:cNvPr id="130" name="Picture 7"/>
          <p:cNvPicPr/>
          <p:nvPr/>
        </p:nvPicPr>
        <p:blipFill>
          <a:blip r:embed="rId3"/>
          <a:srcRect l="3610"/>
          <a:stretch/>
        </p:blipFill>
        <p:spPr>
          <a:xfrm>
            <a:off x="0" y="2669760"/>
            <a:ext cx="4036680" cy="4187880"/>
          </a:xfrm>
          <a:prstGeom prst="rect">
            <a:avLst/>
          </a:prstGeom>
          <a:noFill/>
          <a:ln w="0">
            <a:noFill/>
          </a:ln>
        </p:spPr>
      </p:pic>
      <p:pic>
        <p:nvPicPr>
          <p:cNvPr id="131" name="Picture 6"/>
          <p:cNvPicPr/>
          <p:nvPr/>
        </p:nvPicPr>
        <p:blipFill>
          <a:blip r:embed="rId4"/>
          <a:srcRect l="35647"/>
          <a:stretch/>
        </p:blipFill>
        <p:spPr>
          <a:xfrm>
            <a:off x="0" y="2892240"/>
            <a:ext cx="1522080" cy="2365200"/>
          </a:xfrm>
          <a:prstGeom prst="rect">
            <a:avLst/>
          </a:prstGeom>
          <a:noFill/>
          <a:ln w="0">
            <a:noFill/>
          </a:ln>
        </p:spPr>
      </p:pic>
      <p:sp>
        <p:nvSpPr>
          <p:cNvPr id="132"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133" name="Picture 8"/>
          <p:cNvPicPr/>
          <p:nvPr/>
        </p:nvPicPr>
        <p:blipFill>
          <a:blip r:embed="rId5"/>
          <a:srcRect t="28812"/>
          <a:stretch/>
        </p:blipFill>
        <p:spPr>
          <a:xfrm>
            <a:off x="7999560" y="0"/>
            <a:ext cx="1603080" cy="1141200"/>
          </a:xfrm>
          <a:prstGeom prst="rect">
            <a:avLst/>
          </a:prstGeom>
          <a:noFill/>
          <a:ln w="0">
            <a:noFill/>
          </a:ln>
        </p:spPr>
      </p:pic>
      <p:pic>
        <p:nvPicPr>
          <p:cNvPr id="134" name="Picture 9"/>
          <p:cNvPicPr/>
          <p:nvPr/>
        </p:nvPicPr>
        <p:blipFill>
          <a:blip r:embed="rId6"/>
          <a:srcRect b="23333"/>
          <a:stretch/>
        </p:blipFill>
        <p:spPr>
          <a:xfrm>
            <a:off x="8605800" y="6095880"/>
            <a:ext cx="993240" cy="761760"/>
          </a:xfrm>
          <a:prstGeom prst="rect">
            <a:avLst/>
          </a:prstGeom>
          <a:noFill/>
          <a:ln w="0">
            <a:noFill/>
          </a:ln>
        </p:spPr>
      </p:pic>
      <p:sp>
        <p:nvSpPr>
          <p:cNvPr id="135"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136" name="PlaceHolder 1"/>
          <p:cNvSpPr>
            <a:spLocks noGrp="1"/>
          </p:cNvSpPr>
          <p:nvPr>
            <p:ph type="title"/>
          </p:nvPr>
        </p:nvSpPr>
        <p:spPr>
          <a:xfrm>
            <a:off x="1154880" y="2861640"/>
            <a:ext cx="8825400" cy="1915200"/>
          </a:xfrm>
          <a:prstGeom prst="rect">
            <a:avLst/>
          </a:prstGeom>
          <a:noFill/>
          <a:ln w="0">
            <a:noFill/>
          </a:ln>
        </p:spPr>
        <p:txBody>
          <a:bodyPr lIns="91440" tIns="45720" rIns="91440" bIns="45720" anchor="b">
            <a:noAutofit/>
          </a:bodyPr>
          <a:lstStyle/>
          <a:p>
            <a:pPr indent="0" defTabSz="457200">
              <a:lnSpc>
                <a:spcPct val="100000"/>
              </a:lnSpc>
              <a:buNone/>
            </a:pPr>
            <a:r>
              <a:rPr lang="es-ES" sz="4000" b="0" u="none" strike="noStrike">
                <a:solidFill>
                  <a:schemeClr val="lt2"/>
                </a:solidFill>
                <a:effectLst/>
                <a:uFillTx/>
                <a:latin typeface="Century Gothic"/>
              </a:rPr>
              <a:t>Haga clic para modificar el estilo de título del patrón</a:t>
            </a:r>
            <a:endParaRPr lang="en-US" sz="4000" b="0" u="none" strike="noStrike">
              <a:solidFill>
                <a:schemeClr val="lt1"/>
              </a:solidFill>
              <a:effectLst/>
              <a:uFillTx/>
              <a:latin typeface="Century Gothic"/>
            </a:endParaRPr>
          </a:p>
        </p:txBody>
      </p:sp>
      <p:sp>
        <p:nvSpPr>
          <p:cNvPr id="137" name="PlaceHolder 2"/>
          <p:cNvSpPr>
            <a:spLocks noGrp="1"/>
          </p:cNvSpPr>
          <p:nvPr>
            <p:ph type="body"/>
          </p:nvPr>
        </p:nvSpPr>
        <p:spPr>
          <a:xfrm>
            <a:off x="1154880" y="4777560"/>
            <a:ext cx="8825400" cy="860040"/>
          </a:xfrm>
          <a:prstGeom prst="rect">
            <a:avLst/>
          </a:prstGeom>
          <a:noFill/>
          <a:ln w="0">
            <a:noFill/>
          </a:ln>
        </p:spPr>
        <p:txBody>
          <a:bodyPr lIns="91440" tIns="45720" rIns="91440" bIns="45720" anchor="t">
            <a:noAutofit/>
          </a:bodyPr>
          <a:lstStyle/>
          <a:p>
            <a:pPr indent="0" defTabSz="457200">
              <a:lnSpc>
                <a:spcPct val="100000"/>
              </a:lnSpc>
              <a:spcBef>
                <a:spcPts val="1001"/>
              </a:spcBef>
              <a:buNone/>
              <a:tabLst>
                <a:tab pos="0" algn="l"/>
              </a:tabLst>
            </a:pPr>
            <a:r>
              <a:rPr lang="es-ES" sz="2000" b="0" u="none" strike="noStrike" cap="all">
                <a:solidFill>
                  <a:schemeClr val="dk2">
                    <a:lumMod val="40000"/>
                    <a:lumOff val="60000"/>
                  </a:schemeClr>
                </a:solidFill>
                <a:effectLst/>
                <a:uFillTx/>
                <a:latin typeface="Century Gothic"/>
              </a:rPr>
              <a:t>Editar el estilo de texto del patrón</a:t>
            </a:r>
            <a:endParaRPr lang="en-US" sz="2000" b="0" u="none" strike="noStrike">
              <a:solidFill>
                <a:schemeClr val="lt1"/>
              </a:solidFill>
              <a:effectLst/>
              <a:uFillTx/>
              <a:latin typeface="Century Gothic"/>
            </a:endParaRPr>
          </a:p>
        </p:txBody>
      </p:sp>
      <p:sp>
        <p:nvSpPr>
          <p:cNvPr id="138" name="PlaceHolder 3"/>
          <p:cNvSpPr>
            <a:spLocks noGrp="1"/>
          </p:cNvSpPr>
          <p:nvPr>
            <p:ph type="dt" idx="31"/>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139" name="PlaceHolder 4"/>
          <p:cNvSpPr>
            <a:spLocks noGrp="1"/>
          </p:cNvSpPr>
          <p:nvPr>
            <p:ph type="ftr" idx="32"/>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140" name="PlaceHolder 5"/>
          <p:cNvSpPr>
            <a:spLocks noGrp="1"/>
          </p:cNvSpPr>
          <p:nvPr>
            <p:ph type="sldNum" idx="33"/>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80474B5F-16C2-4AE7-A838-8833568618FD}"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Dos objetos">
    <p:bg>
      <p:bgPr>
        <a:blipFill rotWithShape="0">
          <a:blip r:embed="rId2"/>
          <a:stretch/>
        </a:blipFill>
        <a:effectLst/>
      </p:bgPr>
    </p:bg>
    <p:spTree>
      <p:nvGrpSpPr>
        <p:cNvPr id="1" name=""/>
        <p:cNvGrpSpPr/>
        <p:nvPr/>
      </p:nvGrpSpPr>
      <p:grpSpPr>
        <a:xfrm>
          <a:off x="0" y="0"/>
          <a:ext cx="0" cy="0"/>
          <a:chOff x="0" y="0"/>
          <a:chExt cx="0" cy="0"/>
        </a:xfrm>
      </p:grpSpPr>
      <p:pic>
        <p:nvPicPr>
          <p:cNvPr id="141" name="Picture 7"/>
          <p:cNvPicPr/>
          <p:nvPr/>
        </p:nvPicPr>
        <p:blipFill>
          <a:blip r:embed="rId3"/>
          <a:srcRect l="3610"/>
          <a:stretch/>
        </p:blipFill>
        <p:spPr>
          <a:xfrm>
            <a:off x="0" y="2669760"/>
            <a:ext cx="4036680" cy="4187880"/>
          </a:xfrm>
          <a:prstGeom prst="rect">
            <a:avLst/>
          </a:prstGeom>
          <a:noFill/>
          <a:ln w="0">
            <a:noFill/>
          </a:ln>
        </p:spPr>
      </p:pic>
      <p:pic>
        <p:nvPicPr>
          <p:cNvPr id="142" name="Picture 6"/>
          <p:cNvPicPr/>
          <p:nvPr/>
        </p:nvPicPr>
        <p:blipFill>
          <a:blip r:embed="rId4"/>
          <a:srcRect l="35647"/>
          <a:stretch/>
        </p:blipFill>
        <p:spPr>
          <a:xfrm>
            <a:off x="0" y="2892240"/>
            <a:ext cx="1522080" cy="2365200"/>
          </a:xfrm>
          <a:prstGeom prst="rect">
            <a:avLst/>
          </a:prstGeom>
          <a:noFill/>
          <a:ln w="0">
            <a:noFill/>
          </a:ln>
        </p:spPr>
      </p:pic>
      <p:sp>
        <p:nvSpPr>
          <p:cNvPr id="143"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144" name="Picture 8"/>
          <p:cNvPicPr/>
          <p:nvPr/>
        </p:nvPicPr>
        <p:blipFill>
          <a:blip r:embed="rId5"/>
          <a:srcRect t="28812"/>
          <a:stretch/>
        </p:blipFill>
        <p:spPr>
          <a:xfrm>
            <a:off x="7999560" y="0"/>
            <a:ext cx="1603080" cy="1141200"/>
          </a:xfrm>
          <a:prstGeom prst="rect">
            <a:avLst/>
          </a:prstGeom>
          <a:noFill/>
          <a:ln w="0">
            <a:noFill/>
          </a:ln>
        </p:spPr>
      </p:pic>
      <p:pic>
        <p:nvPicPr>
          <p:cNvPr id="145" name="Picture 9"/>
          <p:cNvPicPr/>
          <p:nvPr/>
        </p:nvPicPr>
        <p:blipFill>
          <a:blip r:embed="rId6"/>
          <a:srcRect b="23333"/>
          <a:stretch/>
        </p:blipFill>
        <p:spPr>
          <a:xfrm>
            <a:off x="8605800" y="6095880"/>
            <a:ext cx="993240" cy="761760"/>
          </a:xfrm>
          <a:prstGeom prst="rect">
            <a:avLst/>
          </a:prstGeom>
          <a:noFill/>
          <a:ln w="0">
            <a:noFill/>
          </a:ln>
        </p:spPr>
      </p:pic>
      <p:sp>
        <p:nvSpPr>
          <p:cNvPr id="146"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147" name="PlaceHolder 1"/>
          <p:cNvSpPr>
            <a:spLocks noGrp="1"/>
          </p:cNvSpPr>
          <p:nvPr>
            <p:ph type="title"/>
          </p:nvPr>
        </p:nvSpPr>
        <p:spPr>
          <a:xfrm>
            <a:off x="646200" y="452880"/>
            <a:ext cx="9404280" cy="1400040"/>
          </a:xfrm>
          <a:prstGeom prst="rect">
            <a:avLst/>
          </a:prstGeom>
          <a:noFill/>
          <a:ln w="0">
            <a:noFill/>
          </a:ln>
        </p:spPr>
        <p:txBody>
          <a:bodyPr lIns="91440" tIns="45720" rIns="91440" bIns="45720" anchor="t">
            <a:noAutofit/>
          </a:bodyPr>
          <a:lstStyle/>
          <a:p>
            <a:pPr indent="0" defTabSz="457200">
              <a:lnSpc>
                <a:spcPct val="100000"/>
              </a:lnSpc>
              <a:buNone/>
            </a:pPr>
            <a:r>
              <a:rPr lang="es-ES" sz="4200" b="0" u="none" strike="noStrike">
                <a:solidFill>
                  <a:schemeClr val="lt2"/>
                </a:solidFill>
                <a:effectLst/>
                <a:uFillTx/>
                <a:latin typeface="Century Gothic"/>
              </a:rPr>
              <a:t>Haga clic para modificar el estilo de título del patrón</a:t>
            </a:r>
            <a:endParaRPr lang="en-US" sz="4200" b="0" u="none" strike="noStrike">
              <a:solidFill>
                <a:schemeClr val="lt1"/>
              </a:solidFill>
              <a:effectLst/>
              <a:uFillTx/>
              <a:latin typeface="Century Gothic"/>
            </a:endParaRPr>
          </a:p>
        </p:txBody>
      </p:sp>
      <p:sp>
        <p:nvSpPr>
          <p:cNvPr id="148" name="PlaceHolder 2"/>
          <p:cNvSpPr>
            <a:spLocks noGrp="1"/>
          </p:cNvSpPr>
          <p:nvPr>
            <p:ph type="body"/>
          </p:nvPr>
        </p:nvSpPr>
        <p:spPr>
          <a:xfrm>
            <a:off x="1103400" y="2060640"/>
            <a:ext cx="4395960" cy="4195440"/>
          </a:xfrm>
          <a:prstGeom prst="rect">
            <a:avLst/>
          </a:prstGeom>
          <a:noFill/>
          <a:ln w="0">
            <a:noFill/>
          </a:ln>
        </p:spPr>
        <p:txBody>
          <a:bodyPr lIns="91440" tIns="45720" rIns="91440" bIns="45720" anchor="t">
            <a:normAutofit/>
          </a:bodyPr>
          <a:lstStyle/>
          <a:p>
            <a:pPr marL="343080" indent="-343080" defTabSz="457200">
              <a:lnSpc>
                <a:spcPct val="100000"/>
              </a:lnSpc>
              <a:spcBef>
                <a:spcPts val="1001"/>
              </a:spcBef>
              <a:buClr>
                <a:srgbClr val="8AD0D6"/>
              </a:buClr>
              <a:buSzPct val="80000"/>
              <a:buFont typeface="Wingdings 3" charset="2"/>
              <a:buChar char=""/>
            </a:pPr>
            <a:r>
              <a:rPr lang="es-ES" sz="1800" b="0" u="none" strike="noStrike">
                <a:solidFill>
                  <a:schemeClr val="lt1"/>
                </a:solidFill>
                <a:effectLst/>
                <a:uFillTx/>
                <a:latin typeface="Century Gothic"/>
              </a:rPr>
              <a:t>Editar el estilo de texto del patrón</a:t>
            </a:r>
            <a:endParaRPr lang="en-US" sz="1800" b="0" u="none" strike="noStrike">
              <a:solidFill>
                <a:schemeClr val="lt1"/>
              </a:solidFill>
              <a:effectLst/>
              <a:uFillTx/>
              <a:latin typeface="Century Gothic"/>
            </a:endParaRPr>
          </a:p>
          <a:p>
            <a:pPr marL="743040" lvl="1" indent="-285840" defTabSz="457200">
              <a:lnSpc>
                <a:spcPct val="100000"/>
              </a:lnSpc>
              <a:spcBef>
                <a:spcPts val="1001"/>
              </a:spcBef>
              <a:buClr>
                <a:srgbClr val="8AD0D6"/>
              </a:buClr>
              <a:buSzPct val="80000"/>
              <a:buFont typeface="Wingdings 3" charset="2"/>
              <a:buChar char=""/>
            </a:pPr>
            <a:r>
              <a:rPr lang="es-ES" sz="1600" b="0" u="none" strike="noStrike">
                <a:solidFill>
                  <a:schemeClr val="lt1"/>
                </a:solidFill>
                <a:effectLst/>
                <a:uFillTx/>
                <a:latin typeface="Century Gothic"/>
              </a:rPr>
              <a:t>Segundo nivel</a:t>
            </a:r>
            <a:endParaRPr lang="en-US" sz="1600" b="0" u="none" strike="noStrike">
              <a:solidFill>
                <a:schemeClr val="lt1"/>
              </a:solidFill>
              <a:effectLst/>
              <a:uFillTx/>
              <a:latin typeface="Century Gothic"/>
            </a:endParaRPr>
          </a:p>
          <a:p>
            <a:pPr marL="1143000" lvl="2" indent="-228600" defTabSz="457200">
              <a:lnSpc>
                <a:spcPct val="100000"/>
              </a:lnSpc>
              <a:spcBef>
                <a:spcPts val="1001"/>
              </a:spcBef>
              <a:buClr>
                <a:srgbClr val="8AD0D6"/>
              </a:buClr>
              <a:buSzPct val="80000"/>
              <a:buFont typeface="Wingdings 3" charset="2"/>
              <a:buChar char=""/>
            </a:pPr>
            <a:r>
              <a:rPr lang="es-ES" sz="1400" b="0" u="none" strike="noStrike">
                <a:solidFill>
                  <a:schemeClr val="lt1"/>
                </a:solidFill>
                <a:effectLst/>
                <a:uFillTx/>
                <a:latin typeface="Century Gothic"/>
              </a:rPr>
              <a:t>Tercer nivel</a:t>
            </a:r>
            <a:endParaRPr lang="en-US" sz="1400" b="0" u="none" strike="noStrike">
              <a:solidFill>
                <a:schemeClr val="lt1"/>
              </a:solidFill>
              <a:effectLst/>
              <a:uFillTx/>
              <a:latin typeface="Century Gothic"/>
            </a:endParaRPr>
          </a:p>
          <a:p>
            <a:pPr marL="1600200" lvl="3" indent="-228600" defTabSz="457200">
              <a:lnSpc>
                <a:spcPct val="100000"/>
              </a:lnSpc>
              <a:spcBef>
                <a:spcPts val="1001"/>
              </a:spcBef>
              <a:buClr>
                <a:srgbClr val="8AD0D6"/>
              </a:buClr>
              <a:buSzPct val="80000"/>
              <a:buFont typeface="Wingdings 3" charset="2"/>
              <a:buChar char=""/>
            </a:pPr>
            <a:r>
              <a:rPr lang="es-ES" sz="1200" b="0" u="none" strike="noStrike">
                <a:solidFill>
                  <a:schemeClr val="lt1"/>
                </a:solidFill>
                <a:effectLst/>
                <a:uFillTx/>
                <a:latin typeface="Century Gothic"/>
              </a:rPr>
              <a:t>Cuarto nivel</a:t>
            </a:r>
            <a:endParaRPr lang="en-US" sz="1200" b="0" u="none" strike="noStrike">
              <a:solidFill>
                <a:schemeClr val="lt1"/>
              </a:solidFill>
              <a:effectLst/>
              <a:uFillTx/>
              <a:latin typeface="Century Gothic"/>
            </a:endParaRPr>
          </a:p>
          <a:p>
            <a:pPr marL="2057400" lvl="4" indent="-228600" defTabSz="457200">
              <a:lnSpc>
                <a:spcPct val="100000"/>
              </a:lnSpc>
              <a:spcBef>
                <a:spcPts val="1001"/>
              </a:spcBef>
              <a:buClr>
                <a:srgbClr val="8AD0D6"/>
              </a:buClr>
              <a:buSzPct val="80000"/>
              <a:buFont typeface="Wingdings 3" charset="2"/>
              <a:buChar char=""/>
            </a:pPr>
            <a:r>
              <a:rPr lang="es-ES" sz="1200" b="0" u="none" strike="noStrike">
                <a:solidFill>
                  <a:schemeClr val="lt1"/>
                </a:solidFill>
                <a:effectLst/>
                <a:uFillTx/>
                <a:latin typeface="Century Gothic"/>
              </a:rPr>
              <a:t>Quinto nivel</a:t>
            </a:r>
            <a:endParaRPr lang="en-US" sz="1200" b="0" u="none" strike="noStrike">
              <a:solidFill>
                <a:schemeClr val="lt1"/>
              </a:solidFill>
              <a:effectLst/>
              <a:uFillTx/>
              <a:latin typeface="Century Gothic"/>
            </a:endParaRPr>
          </a:p>
        </p:txBody>
      </p:sp>
      <p:sp>
        <p:nvSpPr>
          <p:cNvPr id="149" name="PlaceHolder 3"/>
          <p:cNvSpPr>
            <a:spLocks noGrp="1"/>
          </p:cNvSpPr>
          <p:nvPr>
            <p:ph type="body"/>
          </p:nvPr>
        </p:nvSpPr>
        <p:spPr>
          <a:xfrm>
            <a:off x="5654520" y="2055960"/>
            <a:ext cx="4395960" cy="4199760"/>
          </a:xfrm>
          <a:prstGeom prst="rect">
            <a:avLst/>
          </a:prstGeom>
          <a:noFill/>
          <a:ln w="0">
            <a:noFill/>
          </a:ln>
        </p:spPr>
        <p:txBody>
          <a:bodyPr lIns="91440" tIns="45720" rIns="91440" bIns="45720" anchor="t">
            <a:normAutofit/>
          </a:bodyPr>
          <a:lstStyle/>
          <a:p>
            <a:pPr marL="343080" indent="-343080" defTabSz="457200">
              <a:lnSpc>
                <a:spcPct val="100000"/>
              </a:lnSpc>
              <a:spcBef>
                <a:spcPts val="1001"/>
              </a:spcBef>
              <a:buClr>
                <a:srgbClr val="8AD0D6"/>
              </a:buClr>
              <a:buSzPct val="80000"/>
              <a:buFont typeface="Wingdings 3" charset="2"/>
              <a:buChar char=""/>
            </a:pPr>
            <a:r>
              <a:rPr lang="es-ES" sz="1800" b="0" u="none" strike="noStrike">
                <a:solidFill>
                  <a:schemeClr val="lt1"/>
                </a:solidFill>
                <a:effectLst/>
                <a:uFillTx/>
                <a:latin typeface="Century Gothic"/>
              </a:rPr>
              <a:t>Editar el estilo de texto del patrón</a:t>
            </a:r>
            <a:endParaRPr lang="en-US" sz="1800" b="0" u="none" strike="noStrike">
              <a:solidFill>
                <a:schemeClr val="lt1"/>
              </a:solidFill>
              <a:effectLst/>
              <a:uFillTx/>
              <a:latin typeface="Century Gothic"/>
            </a:endParaRPr>
          </a:p>
          <a:p>
            <a:pPr marL="743040" lvl="1" indent="-285840" defTabSz="457200">
              <a:lnSpc>
                <a:spcPct val="100000"/>
              </a:lnSpc>
              <a:spcBef>
                <a:spcPts val="1001"/>
              </a:spcBef>
              <a:buClr>
                <a:srgbClr val="8AD0D6"/>
              </a:buClr>
              <a:buSzPct val="80000"/>
              <a:buFont typeface="Wingdings 3" charset="2"/>
              <a:buChar char=""/>
            </a:pPr>
            <a:r>
              <a:rPr lang="es-ES" sz="1600" b="0" u="none" strike="noStrike">
                <a:solidFill>
                  <a:schemeClr val="lt1"/>
                </a:solidFill>
                <a:effectLst/>
                <a:uFillTx/>
                <a:latin typeface="Century Gothic"/>
              </a:rPr>
              <a:t>Segundo nivel</a:t>
            </a:r>
            <a:endParaRPr lang="en-US" sz="1600" b="0" u="none" strike="noStrike">
              <a:solidFill>
                <a:schemeClr val="lt1"/>
              </a:solidFill>
              <a:effectLst/>
              <a:uFillTx/>
              <a:latin typeface="Century Gothic"/>
            </a:endParaRPr>
          </a:p>
          <a:p>
            <a:pPr marL="1143000" lvl="2" indent="-228600" defTabSz="457200">
              <a:lnSpc>
                <a:spcPct val="100000"/>
              </a:lnSpc>
              <a:spcBef>
                <a:spcPts val="1001"/>
              </a:spcBef>
              <a:buClr>
                <a:srgbClr val="8AD0D6"/>
              </a:buClr>
              <a:buSzPct val="80000"/>
              <a:buFont typeface="Wingdings 3" charset="2"/>
              <a:buChar char=""/>
            </a:pPr>
            <a:r>
              <a:rPr lang="es-ES" sz="1400" b="0" u="none" strike="noStrike">
                <a:solidFill>
                  <a:schemeClr val="lt1"/>
                </a:solidFill>
                <a:effectLst/>
                <a:uFillTx/>
                <a:latin typeface="Century Gothic"/>
              </a:rPr>
              <a:t>Tercer nivel</a:t>
            </a:r>
            <a:endParaRPr lang="en-US" sz="1400" b="0" u="none" strike="noStrike">
              <a:solidFill>
                <a:schemeClr val="lt1"/>
              </a:solidFill>
              <a:effectLst/>
              <a:uFillTx/>
              <a:latin typeface="Century Gothic"/>
            </a:endParaRPr>
          </a:p>
          <a:p>
            <a:pPr marL="1600200" lvl="3" indent="-228600" defTabSz="457200">
              <a:lnSpc>
                <a:spcPct val="100000"/>
              </a:lnSpc>
              <a:spcBef>
                <a:spcPts val="1001"/>
              </a:spcBef>
              <a:buClr>
                <a:srgbClr val="8AD0D6"/>
              </a:buClr>
              <a:buSzPct val="80000"/>
              <a:buFont typeface="Wingdings 3" charset="2"/>
              <a:buChar char=""/>
            </a:pPr>
            <a:r>
              <a:rPr lang="es-ES" sz="1200" b="0" u="none" strike="noStrike">
                <a:solidFill>
                  <a:schemeClr val="lt1"/>
                </a:solidFill>
                <a:effectLst/>
                <a:uFillTx/>
                <a:latin typeface="Century Gothic"/>
              </a:rPr>
              <a:t>Cuarto nivel</a:t>
            </a:r>
            <a:endParaRPr lang="en-US" sz="1200" b="0" u="none" strike="noStrike">
              <a:solidFill>
                <a:schemeClr val="lt1"/>
              </a:solidFill>
              <a:effectLst/>
              <a:uFillTx/>
              <a:latin typeface="Century Gothic"/>
            </a:endParaRPr>
          </a:p>
          <a:p>
            <a:pPr marL="2057400" lvl="4" indent="-228600" defTabSz="457200">
              <a:lnSpc>
                <a:spcPct val="100000"/>
              </a:lnSpc>
              <a:spcBef>
                <a:spcPts val="1001"/>
              </a:spcBef>
              <a:buClr>
                <a:srgbClr val="8AD0D6"/>
              </a:buClr>
              <a:buSzPct val="80000"/>
              <a:buFont typeface="Wingdings 3" charset="2"/>
              <a:buChar char=""/>
            </a:pPr>
            <a:r>
              <a:rPr lang="es-ES" sz="1200" b="0" u="none" strike="noStrike">
                <a:solidFill>
                  <a:schemeClr val="lt1"/>
                </a:solidFill>
                <a:effectLst/>
                <a:uFillTx/>
                <a:latin typeface="Century Gothic"/>
              </a:rPr>
              <a:t>Quinto nivel</a:t>
            </a:r>
            <a:endParaRPr lang="en-US" sz="1200" b="0" u="none" strike="noStrike">
              <a:solidFill>
                <a:schemeClr val="lt1"/>
              </a:solidFill>
              <a:effectLst/>
              <a:uFillTx/>
              <a:latin typeface="Century Gothic"/>
            </a:endParaRPr>
          </a:p>
        </p:txBody>
      </p:sp>
      <p:sp>
        <p:nvSpPr>
          <p:cNvPr id="150" name="PlaceHolder 4"/>
          <p:cNvSpPr>
            <a:spLocks noGrp="1"/>
          </p:cNvSpPr>
          <p:nvPr>
            <p:ph type="dt" idx="34"/>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151" name="PlaceHolder 5"/>
          <p:cNvSpPr>
            <a:spLocks noGrp="1"/>
          </p:cNvSpPr>
          <p:nvPr>
            <p:ph type="ftr" idx="35"/>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152" name="PlaceHolder 6"/>
          <p:cNvSpPr>
            <a:spLocks noGrp="1"/>
          </p:cNvSpPr>
          <p:nvPr>
            <p:ph type="sldNum" idx="36"/>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9D49A23F-A175-41B4-951A-7C24848C5AB1}"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omparación">
    <p:bg>
      <p:bgPr>
        <a:blipFill rotWithShape="0">
          <a:blip r:embed="rId2"/>
          <a:stretch/>
        </a:blipFill>
        <a:effectLst/>
      </p:bgPr>
    </p:bg>
    <p:spTree>
      <p:nvGrpSpPr>
        <p:cNvPr id="1" name=""/>
        <p:cNvGrpSpPr/>
        <p:nvPr/>
      </p:nvGrpSpPr>
      <p:grpSpPr>
        <a:xfrm>
          <a:off x="0" y="0"/>
          <a:ext cx="0" cy="0"/>
          <a:chOff x="0" y="0"/>
          <a:chExt cx="0" cy="0"/>
        </a:xfrm>
      </p:grpSpPr>
      <p:pic>
        <p:nvPicPr>
          <p:cNvPr id="153" name="Picture 7"/>
          <p:cNvPicPr/>
          <p:nvPr/>
        </p:nvPicPr>
        <p:blipFill>
          <a:blip r:embed="rId3"/>
          <a:srcRect l="3610"/>
          <a:stretch/>
        </p:blipFill>
        <p:spPr>
          <a:xfrm>
            <a:off x="0" y="2669760"/>
            <a:ext cx="4036680" cy="4187880"/>
          </a:xfrm>
          <a:prstGeom prst="rect">
            <a:avLst/>
          </a:prstGeom>
          <a:noFill/>
          <a:ln w="0">
            <a:noFill/>
          </a:ln>
        </p:spPr>
      </p:pic>
      <p:pic>
        <p:nvPicPr>
          <p:cNvPr id="154" name="Picture 6"/>
          <p:cNvPicPr/>
          <p:nvPr/>
        </p:nvPicPr>
        <p:blipFill>
          <a:blip r:embed="rId4"/>
          <a:srcRect l="35647"/>
          <a:stretch/>
        </p:blipFill>
        <p:spPr>
          <a:xfrm>
            <a:off x="0" y="2892240"/>
            <a:ext cx="1522080" cy="2365200"/>
          </a:xfrm>
          <a:prstGeom prst="rect">
            <a:avLst/>
          </a:prstGeom>
          <a:noFill/>
          <a:ln w="0">
            <a:noFill/>
          </a:ln>
        </p:spPr>
      </p:pic>
      <p:sp>
        <p:nvSpPr>
          <p:cNvPr id="155"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156" name="Picture 8"/>
          <p:cNvPicPr/>
          <p:nvPr/>
        </p:nvPicPr>
        <p:blipFill>
          <a:blip r:embed="rId5"/>
          <a:srcRect t="28812"/>
          <a:stretch/>
        </p:blipFill>
        <p:spPr>
          <a:xfrm>
            <a:off x="7999560" y="0"/>
            <a:ext cx="1603080" cy="1141200"/>
          </a:xfrm>
          <a:prstGeom prst="rect">
            <a:avLst/>
          </a:prstGeom>
          <a:noFill/>
          <a:ln w="0">
            <a:noFill/>
          </a:ln>
        </p:spPr>
      </p:pic>
      <p:pic>
        <p:nvPicPr>
          <p:cNvPr id="157" name="Picture 9"/>
          <p:cNvPicPr/>
          <p:nvPr/>
        </p:nvPicPr>
        <p:blipFill>
          <a:blip r:embed="rId6"/>
          <a:srcRect b="23333"/>
          <a:stretch/>
        </p:blipFill>
        <p:spPr>
          <a:xfrm>
            <a:off x="8605800" y="6095880"/>
            <a:ext cx="993240" cy="761760"/>
          </a:xfrm>
          <a:prstGeom prst="rect">
            <a:avLst/>
          </a:prstGeom>
          <a:noFill/>
          <a:ln w="0">
            <a:noFill/>
          </a:ln>
        </p:spPr>
      </p:pic>
      <p:sp>
        <p:nvSpPr>
          <p:cNvPr id="158"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159" name="PlaceHolder 1"/>
          <p:cNvSpPr>
            <a:spLocks noGrp="1"/>
          </p:cNvSpPr>
          <p:nvPr>
            <p:ph type="title"/>
          </p:nvPr>
        </p:nvSpPr>
        <p:spPr>
          <a:xfrm>
            <a:off x="646200" y="452880"/>
            <a:ext cx="9404280" cy="1400040"/>
          </a:xfrm>
          <a:prstGeom prst="rect">
            <a:avLst/>
          </a:prstGeom>
          <a:noFill/>
          <a:ln w="0">
            <a:noFill/>
          </a:ln>
        </p:spPr>
        <p:txBody>
          <a:bodyPr lIns="91440" tIns="45720" rIns="91440" bIns="45720" anchor="t">
            <a:noAutofit/>
          </a:bodyPr>
          <a:lstStyle/>
          <a:p>
            <a:pPr indent="0" defTabSz="457200">
              <a:lnSpc>
                <a:spcPct val="100000"/>
              </a:lnSpc>
              <a:buNone/>
            </a:pPr>
            <a:r>
              <a:rPr lang="es-ES" sz="4200" b="0" u="none" strike="noStrike">
                <a:solidFill>
                  <a:schemeClr val="lt2"/>
                </a:solidFill>
                <a:effectLst/>
                <a:uFillTx/>
                <a:latin typeface="Century Gothic"/>
              </a:rPr>
              <a:t>Haga clic para modificar el estilo de título del patrón</a:t>
            </a:r>
            <a:endParaRPr lang="en-US" sz="4200" b="0" u="none" strike="noStrike">
              <a:solidFill>
                <a:schemeClr val="lt1"/>
              </a:solidFill>
              <a:effectLst/>
              <a:uFillTx/>
              <a:latin typeface="Century Gothic"/>
            </a:endParaRPr>
          </a:p>
        </p:txBody>
      </p:sp>
      <p:sp>
        <p:nvSpPr>
          <p:cNvPr id="160" name="PlaceHolder 2"/>
          <p:cNvSpPr>
            <a:spLocks noGrp="1"/>
          </p:cNvSpPr>
          <p:nvPr>
            <p:ph type="body"/>
          </p:nvPr>
        </p:nvSpPr>
        <p:spPr>
          <a:xfrm>
            <a:off x="1103400" y="1905120"/>
            <a:ext cx="4395960" cy="576000"/>
          </a:xfrm>
          <a:prstGeom prst="rect">
            <a:avLst/>
          </a:prstGeom>
          <a:noFill/>
          <a:ln w="0">
            <a:noFill/>
          </a:ln>
        </p:spPr>
        <p:txBody>
          <a:bodyPr lIns="91440" tIns="45720" rIns="91440" bIns="45720" anchor="b">
            <a:noAutofit/>
          </a:bodyPr>
          <a:lstStyle/>
          <a:p>
            <a:pPr indent="0" defTabSz="457200">
              <a:lnSpc>
                <a:spcPct val="100000"/>
              </a:lnSpc>
              <a:spcBef>
                <a:spcPts val="1001"/>
              </a:spcBef>
              <a:buNone/>
              <a:tabLst>
                <a:tab pos="0" algn="l"/>
              </a:tabLst>
            </a:pPr>
            <a:r>
              <a:rPr lang="es-ES" sz="2400" b="0" u="none" strike="noStrike">
                <a:solidFill>
                  <a:schemeClr val="dk2">
                    <a:lumMod val="40000"/>
                    <a:lumOff val="60000"/>
                  </a:schemeClr>
                </a:solidFill>
                <a:effectLst/>
                <a:uFillTx/>
                <a:latin typeface="Century Gothic"/>
              </a:rPr>
              <a:t>Editar el estilo de texto del patrón</a:t>
            </a:r>
            <a:endParaRPr lang="en-US" sz="2400" b="0" u="none" strike="noStrike">
              <a:solidFill>
                <a:schemeClr val="lt1"/>
              </a:solidFill>
              <a:effectLst/>
              <a:uFillTx/>
              <a:latin typeface="Century Gothic"/>
            </a:endParaRPr>
          </a:p>
        </p:txBody>
      </p:sp>
      <p:sp>
        <p:nvSpPr>
          <p:cNvPr id="161" name="PlaceHolder 3"/>
          <p:cNvSpPr>
            <a:spLocks noGrp="1"/>
          </p:cNvSpPr>
          <p:nvPr>
            <p:ph type="body"/>
          </p:nvPr>
        </p:nvSpPr>
        <p:spPr>
          <a:xfrm>
            <a:off x="1103400" y="2514600"/>
            <a:ext cx="4395960" cy="3741480"/>
          </a:xfrm>
          <a:prstGeom prst="rect">
            <a:avLst/>
          </a:prstGeom>
          <a:noFill/>
          <a:ln w="0">
            <a:noFill/>
          </a:ln>
        </p:spPr>
        <p:txBody>
          <a:bodyPr lIns="91440" tIns="45720" rIns="91440" bIns="45720" anchor="t">
            <a:normAutofit/>
          </a:bodyPr>
          <a:lstStyle/>
          <a:p>
            <a:pPr marL="343080" indent="-343080" defTabSz="457200">
              <a:lnSpc>
                <a:spcPct val="100000"/>
              </a:lnSpc>
              <a:spcBef>
                <a:spcPts val="1001"/>
              </a:spcBef>
              <a:buClr>
                <a:srgbClr val="8AD0D6"/>
              </a:buClr>
              <a:buSzPct val="80000"/>
              <a:buFont typeface="Wingdings 3" charset="2"/>
              <a:buChar char=""/>
            </a:pPr>
            <a:r>
              <a:rPr lang="es-ES" sz="1800" b="0" u="none" strike="noStrike">
                <a:solidFill>
                  <a:schemeClr val="lt1"/>
                </a:solidFill>
                <a:effectLst/>
                <a:uFillTx/>
                <a:latin typeface="Century Gothic"/>
              </a:rPr>
              <a:t>Editar el estilo de texto del patrón</a:t>
            </a:r>
            <a:endParaRPr lang="en-US" sz="1800" b="0" u="none" strike="noStrike">
              <a:solidFill>
                <a:schemeClr val="lt1"/>
              </a:solidFill>
              <a:effectLst/>
              <a:uFillTx/>
              <a:latin typeface="Century Gothic"/>
            </a:endParaRPr>
          </a:p>
          <a:p>
            <a:pPr marL="743040" lvl="1" indent="-285840" defTabSz="457200">
              <a:lnSpc>
                <a:spcPct val="100000"/>
              </a:lnSpc>
              <a:spcBef>
                <a:spcPts val="1001"/>
              </a:spcBef>
              <a:buClr>
                <a:srgbClr val="8AD0D6"/>
              </a:buClr>
              <a:buSzPct val="80000"/>
              <a:buFont typeface="Wingdings 3" charset="2"/>
              <a:buChar char=""/>
            </a:pPr>
            <a:r>
              <a:rPr lang="es-ES" sz="1600" b="0" u="none" strike="noStrike">
                <a:solidFill>
                  <a:schemeClr val="lt1"/>
                </a:solidFill>
                <a:effectLst/>
                <a:uFillTx/>
                <a:latin typeface="Century Gothic"/>
              </a:rPr>
              <a:t>Segundo nivel</a:t>
            </a:r>
            <a:endParaRPr lang="en-US" sz="1600" b="0" u="none" strike="noStrike">
              <a:solidFill>
                <a:schemeClr val="lt1"/>
              </a:solidFill>
              <a:effectLst/>
              <a:uFillTx/>
              <a:latin typeface="Century Gothic"/>
            </a:endParaRPr>
          </a:p>
          <a:p>
            <a:pPr marL="1143000" lvl="2" indent="-228600" defTabSz="457200">
              <a:lnSpc>
                <a:spcPct val="100000"/>
              </a:lnSpc>
              <a:spcBef>
                <a:spcPts val="1001"/>
              </a:spcBef>
              <a:buClr>
                <a:srgbClr val="8AD0D6"/>
              </a:buClr>
              <a:buSzPct val="80000"/>
              <a:buFont typeface="Wingdings 3" charset="2"/>
              <a:buChar char=""/>
            </a:pPr>
            <a:r>
              <a:rPr lang="es-ES" sz="1400" b="0" u="none" strike="noStrike">
                <a:solidFill>
                  <a:schemeClr val="lt1"/>
                </a:solidFill>
                <a:effectLst/>
                <a:uFillTx/>
                <a:latin typeface="Century Gothic"/>
              </a:rPr>
              <a:t>Tercer nivel</a:t>
            </a:r>
            <a:endParaRPr lang="en-US" sz="1400" b="0" u="none" strike="noStrike">
              <a:solidFill>
                <a:schemeClr val="lt1"/>
              </a:solidFill>
              <a:effectLst/>
              <a:uFillTx/>
              <a:latin typeface="Century Gothic"/>
            </a:endParaRPr>
          </a:p>
          <a:p>
            <a:pPr marL="1600200" lvl="3" indent="-228600" defTabSz="457200">
              <a:lnSpc>
                <a:spcPct val="100000"/>
              </a:lnSpc>
              <a:spcBef>
                <a:spcPts val="1001"/>
              </a:spcBef>
              <a:buClr>
                <a:srgbClr val="8AD0D6"/>
              </a:buClr>
              <a:buSzPct val="80000"/>
              <a:buFont typeface="Wingdings 3" charset="2"/>
              <a:buChar char=""/>
            </a:pPr>
            <a:r>
              <a:rPr lang="es-ES" sz="1200" b="0" u="none" strike="noStrike">
                <a:solidFill>
                  <a:schemeClr val="lt1"/>
                </a:solidFill>
                <a:effectLst/>
                <a:uFillTx/>
                <a:latin typeface="Century Gothic"/>
              </a:rPr>
              <a:t>Cuarto nivel</a:t>
            </a:r>
            <a:endParaRPr lang="en-US" sz="1200" b="0" u="none" strike="noStrike">
              <a:solidFill>
                <a:schemeClr val="lt1"/>
              </a:solidFill>
              <a:effectLst/>
              <a:uFillTx/>
              <a:latin typeface="Century Gothic"/>
            </a:endParaRPr>
          </a:p>
          <a:p>
            <a:pPr marL="2057400" lvl="4" indent="-228600" defTabSz="457200">
              <a:lnSpc>
                <a:spcPct val="100000"/>
              </a:lnSpc>
              <a:spcBef>
                <a:spcPts val="1001"/>
              </a:spcBef>
              <a:buClr>
                <a:srgbClr val="8AD0D6"/>
              </a:buClr>
              <a:buSzPct val="80000"/>
              <a:buFont typeface="Wingdings 3" charset="2"/>
              <a:buChar char=""/>
            </a:pPr>
            <a:r>
              <a:rPr lang="es-ES" sz="1200" b="0" u="none" strike="noStrike">
                <a:solidFill>
                  <a:schemeClr val="lt1"/>
                </a:solidFill>
                <a:effectLst/>
                <a:uFillTx/>
                <a:latin typeface="Century Gothic"/>
              </a:rPr>
              <a:t>Quinto nivel</a:t>
            </a:r>
            <a:endParaRPr lang="en-US" sz="1200" b="0" u="none" strike="noStrike">
              <a:solidFill>
                <a:schemeClr val="lt1"/>
              </a:solidFill>
              <a:effectLst/>
              <a:uFillTx/>
              <a:latin typeface="Century Gothic"/>
            </a:endParaRPr>
          </a:p>
        </p:txBody>
      </p:sp>
      <p:sp>
        <p:nvSpPr>
          <p:cNvPr id="162" name="PlaceHolder 4"/>
          <p:cNvSpPr>
            <a:spLocks noGrp="1"/>
          </p:cNvSpPr>
          <p:nvPr>
            <p:ph type="body"/>
          </p:nvPr>
        </p:nvSpPr>
        <p:spPr>
          <a:xfrm>
            <a:off x="5654520" y="1905120"/>
            <a:ext cx="4395960" cy="576000"/>
          </a:xfrm>
          <a:prstGeom prst="rect">
            <a:avLst/>
          </a:prstGeom>
          <a:noFill/>
          <a:ln w="0">
            <a:noFill/>
          </a:ln>
        </p:spPr>
        <p:txBody>
          <a:bodyPr lIns="91440" tIns="45720" rIns="91440" bIns="45720" anchor="b">
            <a:noAutofit/>
          </a:bodyPr>
          <a:lstStyle/>
          <a:p>
            <a:pPr indent="0" defTabSz="457200">
              <a:lnSpc>
                <a:spcPct val="100000"/>
              </a:lnSpc>
              <a:spcBef>
                <a:spcPts val="1001"/>
              </a:spcBef>
              <a:buNone/>
              <a:tabLst>
                <a:tab pos="0" algn="l"/>
              </a:tabLst>
            </a:pPr>
            <a:r>
              <a:rPr lang="es-ES" sz="2400" b="0" u="none" strike="noStrike">
                <a:solidFill>
                  <a:schemeClr val="dk2">
                    <a:lumMod val="40000"/>
                    <a:lumOff val="60000"/>
                  </a:schemeClr>
                </a:solidFill>
                <a:effectLst/>
                <a:uFillTx/>
                <a:latin typeface="Century Gothic"/>
              </a:rPr>
              <a:t>Editar el estilo de texto del patrón</a:t>
            </a:r>
            <a:endParaRPr lang="en-US" sz="2400" b="0" u="none" strike="noStrike">
              <a:solidFill>
                <a:schemeClr val="lt1"/>
              </a:solidFill>
              <a:effectLst/>
              <a:uFillTx/>
              <a:latin typeface="Century Gothic"/>
            </a:endParaRPr>
          </a:p>
        </p:txBody>
      </p:sp>
      <p:sp>
        <p:nvSpPr>
          <p:cNvPr id="163" name="PlaceHolder 5"/>
          <p:cNvSpPr>
            <a:spLocks noGrp="1"/>
          </p:cNvSpPr>
          <p:nvPr>
            <p:ph type="body"/>
          </p:nvPr>
        </p:nvSpPr>
        <p:spPr>
          <a:xfrm>
            <a:off x="5654520" y="2514600"/>
            <a:ext cx="4395960" cy="3741480"/>
          </a:xfrm>
          <a:prstGeom prst="rect">
            <a:avLst/>
          </a:prstGeom>
          <a:noFill/>
          <a:ln w="0">
            <a:noFill/>
          </a:ln>
        </p:spPr>
        <p:txBody>
          <a:bodyPr lIns="91440" tIns="45720" rIns="91440" bIns="45720" anchor="t">
            <a:normAutofit/>
          </a:bodyPr>
          <a:lstStyle/>
          <a:p>
            <a:pPr marL="343080" indent="-343080" defTabSz="457200">
              <a:lnSpc>
                <a:spcPct val="100000"/>
              </a:lnSpc>
              <a:spcBef>
                <a:spcPts val="1001"/>
              </a:spcBef>
              <a:buClr>
                <a:srgbClr val="8AD0D6"/>
              </a:buClr>
              <a:buSzPct val="80000"/>
              <a:buFont typeface="Wingdings 3" charset="2"/>
              <a:buChar char=""/>
            </a:pPr>
            <a:r>
              <a:rPr lang="es-ES" sz="1800" b="0" u="none" strike="noStrike">
                <a:solidFill>
                  <a:schemeClr val="lt1"/>
                </a:solidFill>
                <a:effectLst/>
                <a:uFillTx/>
                <a:latin typeface="Century Gothic"/>
              </a:rPr>
              <a:t>Editar el estilo de texto del patrón</a:t>
            </a:r>
            <a:endParaRPr lang="en-US" sz="1800" b="0" u="none" strike="noStrike">
              <a:solidFill>
                <a:schemeClr val="lt1"/>
              </a:solidFill>
              <a:effectLst/>
              <a:uFillTx/>
              <a:latin typeface="Century Gothic"/>
            </a:endParaRPr>
          </a:p>
          <a:p>
            <a:pPr marL="743040" lvl="1" indent="-285840" defTabSz="457200">
              <a:lnSpc>
                <a:spcPct val="100000"/>
              </a:lnSpc>
              <a:spcBef>
                <a:spcPts val="1001"/>
              </a:spcBef>
              <a:buClr>
                <a:srgbClr val="8AD0D6"/>
              </a:buClr>
              <a:buSzPct val="80000"/>
              <a:buFont typeface="Wingdings 3" charset="2"/>
              <a:buChar char=""/>
            </a:pPr>
            <a:r>
              <a:rPr lang="es-ES" sz="1600" b="0" u="none" strike="noStrike">
                <a:solidFill>
                  <a:schemeClr val="lt1"/>
                </a:solidFill>
                <a:effectLst/>
                <a:uFillTx/>
                <a:latin typeface="Century Gothic"/>
              </a:rPr>
              <a:t>Segundo nivel</a:t>
            </a:r>
            <a:endParaRPr lang="en-US" sz="1600" b="0" u="none" strike="noStrike">
              <a:solidFill>
                <a:schemeClr val="lt1"/>
              </a:solidFill>
              <a:effectLst/>
              <a:uFillTx/>
              <a:latin typeface="Century Gothic"/>
            </a:endParaRPr>
          </a:p>
          <a:p>
            <a:pPr marL="1143000" lvl="2" indent="-228600" defTabSz="457200">
              <a:lnSpc>
                <a:spcPct val="100000"/>
              </a:lnSpc>
              <a:spcBef>
                <a:spcPts val="1001"/>
              </a:spcBef>
              <a:buClr>
                <a:srgbClr val="8AD0D6"/>
              </a:buClr>
              <a:buSzPct val="80000"/>
              <a:buFont typeface="Wingdings 3" charset="2"/>
              <a:buChar char=""/>
            </a:pPr>
            <a:r>
              <a:rPr lang="es-ES" sz="1400" b="0" u="none" strike="noStrike">
                <a:solidFill>
                  <a:schemeClr val="lt1"/>
                </a:solidFill>
                <a:effectLst/>
                <a:uFillTx/>
                <a:latin typeface="Century Gothic"/>
              </a:rPr>
              <a:t>Tercer nivel</a:t>
            </a:r>
            <a:endParaRPr lang="en-US" sz="1400" b="0" u="none" strike="noStrike">
              <a:solidFill>
                <a:schemeClr val="lt1"/>
              </a:solidFill>
              <a:effectLst/>
              <a:uFillTx/>
              <a:latin typeface="Century Gothic"/>
            </a:endParaRPr>
          </a:p>
          <a:p>
            <a:pPr marL="1600200" lvl="3" indent="-228600" defTabSz="457200">
              <a:lnSpc>
                <a:spcPct val="100000"/>
              </a:lnSpc>
              <a:spcBef>
                <a:spcPts val="1001"/>
              </a:spcBef>
              <a:buClr>
                <a:srgbClr val="8AD0D6"/>
              </a:buClr>
              <a:buSzPct val="80000"/>
              <a:buFont typeface="Wingdings 3" charset="2"/>
              <a:buChar char=""/>
            </a:pPr>
            <a:r>
              <a:rPr lang="es-ES" sz="1200" b="0" u="none" strike="noStrike">
                <a:solidFill>
                  <a:schemeClr val="lt1"/>
                </a:solidFill>
                <a:effectLst/>
                <a:uFillTx/>
                <a:latin typeface="Century Gothic"/>
              </a:rPr>
              <a:t>Cuarto nivel</a:t>
            </a:r>
            <a:endParaRPr lang="en-US" sz="1200" b="0" u="none" strike="noStrike">
              <a:solidFill>
                <a:schemeClr val="lt1"/>
              </a:solidFill>
              <a:effectLst/>
              <a:uFillTx/>
              <a:latin typeface="Century Gothic"/>
            </a:endParaRPr>
          </a:p>
          <a:p>
            <a:pPr marL="2057400" lvl="4" indent="-228600" defTabSz="457200">
              <a:lnSpc>
                <a:spcPct val="100000"/>
              </a:lnSpc>
              <a:spcBef>
                <a:spcPts val="1001"/>
              </a:spcBef>
              <a:buClr>
                <a:srgbClr val="8AD0D6"/>
              </a:buClr>
              <a:buSzPct val="80000"/>
              <a:buFont typeface="Wingdings 3" charset="2"/>
              <a:buChar char=""/>
            </a:pPr>
            <a:r>
              <a:rPr lang="es-ES" sz="1200" b="0" u="none" strike="noStrike">
                <a:solidFill>
                  <a:schemeClr val="lt1"/>
                </a:solidFill>
                <a:effectLst/>
                <a:uFillTx/>
                <a:latin typeface="Century Gothic"/>
              </a:rPr>
              <a:t>Quinto nivel</a:t>
            </a:r>
            <a:endParaRPr lang="en-US" sz="1200" b="0" u="none" strike="noStrike">
              <a:solidFill>
                <a:schemeClr val="lt1"/>
              </a:solidFill>
              <a:effectLst/>
              <a:uFillTx/>
              <a:latin typeface="Century Gothic"/>
            </a:endParaRPr>
          </a:p>
        </p:txBody>
      </p:sp>
      <p:sp>
        <p:nvSpPr>
          <p:cNvPr id="164" name="PlaceHolder 6"/>
          <p:cNvSpPr>
            <a:spLocks noGrp="1"/>
          </p:cNvSpPr>
          <p:nvPr>
            <p:ph type="dt" idx="37"/>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165" name="PlaceHolder 7"/>
          <p:cNvSpPr>
            <a:spLocks noGrp="1"/>
          </p:cNvSpPr>
          <p:nvPr>
            <p:ph type="ftr" idx="38"/>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166" name="PlaceHolder 8"/>
          <p:cNvSpPr>
            <a:spLocks noGrp="1"/>
          </p:cNvSpPr>
          <p:nvPr>
            <p:ph type="sldNum" idx="39"/>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63E7BB27-15EE-4235-AA28-83E23BED664C}"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Solo el título">
    <p:bg>
      <p:bgPr>
        <a:blipFill rotWithShape="0">
          <a:blip r:embed="rId2"/>
          <a:stretch/>
        </a:blipFill>
        <a:effectLst/>
      </p:bgPr>
    </p:bg>
    <p:spTree>
      <p:nvGrpSpPr>
        <p:cNvPr id="1" name=""/>
        <p:cNvGrpSpPr/>
        <p:nvPr/>
      </p:nvGrpSpPr>
      <p:grpSpPr>
        <a:xfrm>
          <a:off x="0" y="0"/>
          <a:ext cx="0" cy="0"/>
          <a:chOff x="0" y="0"/>
          <a:chExt cx="0" cy="0"/>
        </a:xfrm>
      </p:grpSpPr>
      <p:pic>
        <p:nvPicPr>
          <p:cNvPr id="167" name="Picture 7"/>
          <p:cNvPicPr/>
          <p:nvPr/>
        </p:nvPicPr>
        <p:blipFill>
          <a:blip r:embed="rId3"/>
          <a:srcRect l="3610"/>
          <a:stretch/>
        </p:blipFill>
        <p:spPr>
          <a:xfrm>
            <a:off x="0" y="2669760"/>
            <a:ext cx="4036680" cy="4187880"/>
          </a:xfrm>
          <a:prstGeom prst="rect">
            <a:avLst/>
          </a:prstGeom>
          <a:noFill/>
          <a:ln w="0">
            <a:noFill/>
          </a:ln>
        </p:spPr>
      </p:pic>
      <p:pic>
        <p:nvPicPr>
          <p:cNvPr id="168" name="Picture 6"/>
          <p:cNvPicPr/>
          <p:nvPr/>
        </p:nvPicPr>
        <p:blipFill>
          <a:blip r:embed="rId4"/>
          <a:srcRect l="35647"/>
          <a:stretch/>
        </p:blipFill>
        <p:spPr>
          <a:xfrm>
            <a:off x="0" y="2892240"/>
            <a:ext cx="1522080" cy="2365200"/>
          </a:xfrm>
          <a:prstGeom prst="rect">
            <a:avLst/>
          </a:prstGeom>
          <a:noFill/>
          <a:ln w="0">
            <a:noFill/>
          </a:ln>
        </p:spPr>
      </p:pic>
      <p:sp>
        <p:nvSpPr>
          <p:cNvPr id="169"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170" name="Picture 8"/>
          <p:cNvPicPr/>
          <p:nvPr/>
        </p:nvPicPr>
        <p:blipFill>
          <a:blip r:embed="rId5"/>
          <a:srcRect t="28812"/>
          <a:stretch/>
        </p:blipFill>
        <p:spPr>
          <a:xfrm>
            <a:off x="7999560" y="0"/>
            <a:ext cx="1603080" cy="1141200"/>
          </a:xfrm>
          <a:prstGeom prst="rect">
            <a:avLst/>
          </a:prstGeom>
          <a:noFill/>
          <a:ln w="0">
            <a:noFill/>
          </a:ln>
        </p:spPr>
      </p:pic>
      <p:pic>
        <p:nvPicPr>
          <p:cNvPr id="171" name="Picture 9"/>
          <p:cNvPicPr/>
          <p:nvPr/>
        </p:nvPicPr>
        <p:blipFill>
          <a:blip r:embed="rId6"/>
          <a:srcRect b="23333"/>
          <a:stretch/>
        </p:blipFill>
        <p:spPr>
          <a:xfrm>
            <a:off x="8605800" y="6095880"/>
            <a:ext cx="993240" cy="761760"/>
          </a:xfrm>
          <a:prstGeom prst="rect">
            <a:avLst/>
          </a:prstGeom>
          <a:noFill/>
          <a:ln w="0">
            <a:noFill/>
          </a:ln>
        </p:spPr>
      </p:pic>
      <p:sp>
        <p:nvSpPr>
          <p:cNvPr id="172"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173" name="PlaceHolder 1"/>
          <p:cNvSpPr>
            <a:spLocks noGrp="1"/>
          </p:cNvSpPr>
          <p:nvPr>
            <p:ph type="title"/>
          </p:nvPr>
        </p:nvSpPr>
        <p:spPr>
          <a:xfrm>
            <a:off x="646200" y="452880"/>
            <a:ext cx="9404280" cy="1400040"/>
          </a:xfrm>
          <a:prstGeom prst="rect">
            <a:avLst/>
          </a:prstGeom>
          <a:noFill/>
          <a:ln w="0">
            <a:noFill/>
          </a:ln>
        </p:spPr>
        <p:txBody>
          <a:bodyPr lIns="91440" tIns="45720" rIns="91440" bIns="45720" anchor="t">
            <a:noAutofit/>
          </a:bodyPr>
          <a:lstStyle/>
          <a:p>
            <a:pPr indent="0" defTabSz="457200">
              <a:lnSpc>
                <a:spcPct val="100000"/>
              </a:lnSpc>
              <a:buNone/>
            </a:pPr>
            <a:r>
              <a:rPr lang="es-ES" sz="4200" b="0" u="none" strike="noStrike">
                <a:solidFill>
                  <a:schemeClr val="lt2"/>
                </a:solidFill>
                <a:effectLst/>
                <a:uFillTx/>
                <a:latin typeface="Century Gothic"/>
              </a:rPr>
              <a:t>Haga clic para modificar el estilo de título del patrón</a:t>
            </a:r>
            <a:endParaRPr lang="en-US" sz="4200" b="0" u="none" strike="noStrike">
              <a:solidFill>
                <a:schemeClr val="lt1"/>
              </a:solidFill>
              <a:effectLst/>
              <a:uFillTx/>
              <a:latin typeface="Century Gothic"/>
            </a:endParaRPr>
          </a:p>
        </p:txBody>
      </p:sp>
      <p:sp>
        <p:nvSpPr>
          <p:cNvPr id="174" name="PlaceHolder 2"/>
          <p:cNvSpPr>
            <a:spLocks noGrp="1"/>
          </p:cNvSpPr>
          <p:nvPr>
            <p:ph type="dt" idx="40"/>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175" name="PlaceHolder 3"/>
          <p:cNvSpPr>
            <a:spLocks noGrp="1"/>
          </p:cNvSpPr>
          <p:nvPr>
            <p:ph type="ftr" idx="41"/>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176" name="PlaceHolder 4"/>
          <p:cNvSpPr>
            <a:spLocks noGrp="1"/>
          </p:cNvSpPr>
          <p:nvPr>
            <p:ph type="sldNum" idx="42"/>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937F7DB6-10E4-47B5-A9C9-00CF531BC9C5}"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En blanco">
    <p:bg>
      <p:bgPr>
        <a:blipFill rotWithShape="0">
          <a:blip r:embed="rId2"/>
          <a:stretch/>
        </a:blipFill>
        <a:effectLst/>
      </p:bgPr>
    </p:bg>
    <p:spTree>
      <p:nvGrpSpPr>
        <p:cNvPr id="1" name=""/>
        <p:cNvGrpSpPr/>
        <p:nvPr/>
      </p:nvGrpSpPr>
      <p:grpSpPr>
        <a:xfrm>
          <a:off x="0" y="0"/>
          <a:ext cx="0" cy="0"/>
          <a:chOff x="0" y="0"/>
          <a:chExt cx="0" cy="0"/>
        </a:xfrm>
      </p:grpSpPr>
      <p:pic>
        <p:nvPicPr>
          <p:cNvPr id="177" name="Picture 7"/>
          <p:cNvPicPr/>
          <p:nvPr/>
        </p:nvPicPr>
        <p:blipFill>
          <a:blip r:embed="rId3"/>
          <a:srcRect l="3610"/>
          <a:stretch/>
        </p:blipFill>
        <p:spPr>
          <a:xfrm>
            <a:off x="0" y="2669760"/>
            <a:ext cx="4036680" cy="4187880"/>
          </a:xfrm>
          <a:prstGeom prst="rect">
            <a:avLst/>
          </a:prstGeom>
          <a:noFill/>
          <a:ln w="0">
            <a:noFill/>
          </a:ln>
        </p:spPr>
      </p:pic>
      <p:pic>
        <p:nvPicPr>
          <p:cNvPr id="178" name="Picture 6"/>
          <p:cNvPicPr/>
          <p:nvPr/>
        </p:nvPicPr>
        <p:blipFill>
          <a:blip r:embed="rId4"/>
          <a:srcRect l="35647"/>
          <a:stretch/>
        </p:blipFill>
        <p:spPr>
          <a:xfrm>
            <a:off x="0" y="2892240"/>
            <a:ext cx="1522080" cy="2365200"/>
          </a:xfrm>
          <a:prstGeom prst="rect">
            <a:avLst/>
          </a:prstGeom>
          <a:noFill/>
          <a:ln w="0">
            <a:noFill/>
          </a:ln>
        </p:spPr>
      </p:pic>
      <p:sp>
        <p:nvSpPr>
          <p:cNvPr id="179"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180" name="Picture 8"/>
          <p:cNvPicPr/>
          <p:nvPr/>
        </p:nvPicPr>
        <p:blipFill>
          <a:blip r:embed="rId5"/>
          <a:srcRect t="28812"/>
          <a:stretch/>
        </p:blipFill>
        <p:spPr>
          <a:xfrm>
            <a:off x="7999560" y="0"/>
            <a:ext cx="1603080" cy="1141200"/>
          </a:xfrm>
          <a:prstGeom prst="rect">
            <a:avLst/>
          </a:prstGeom>
          <a:noFill/>
          <a:ln w="0">
            <a:noFill/>
          </a:ln>
        </p:spPr>
      </p:pic>
      <p:pic>
        <p:nvPicPr>
          <p:cNvPr id="181" name="Picture 9"/>
          <p:cNvPicPr/>
          <p:nvPr/>
        </p:nvPicPr>
        <p:blipFill>
          <a:blip r:embed="rId6"/>
          <a:srcRect b="23333"/>
          <a:stretch/>
        </p:blipFill>
        <p:spPr>
          <a:xfrm>
            <a:off x="8605800" y="6095880"/>
            <a:ext cx="993240" cy="761760"/>
          </a:xfrm>
          <a:prstGeom prst="rect">
            <a:avLst/>
          </a:prstGeom>
          <a:noFill/>
          <a:ln w="0">
            <a:noFill/>
          </a:ln>
        </p:spPr>
      </p:pic>
      <p:sp>
        <p:nvSpPr>
          <p:cNvPr id="182"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183" name="PlaceHolder 1"/>
          <p:cNvSpPr>
            <a:spLocks noGrp="1"/>
          </p:cNvSpPr>
          <p:nvPr>
            <p:ph type="dt" idx="43"/>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184" name="PlaceHolder 2"/>
          <p:cNvSpPr>
            <a:spLocks noGrp="1"/>
          </p:cNvSpPr>
          <p:nvPr>
            <p:ph type="ftr" idx="44"/>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185" name="PlaceHolder 3"/>
          <p:cNvSpPr>
            <a:spLocks noGrp="1"/>
          </p:cNvSpPr>
          <p:nvPr>
            <p:ph type="sldNum" idx="45"/>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8B39FE2D-10E0-4DE2-AD4F-F4C6400BB7B5}"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ontenido con título">
    <p:bg>
      <p:bgPr>
        <a:blipFill rotWithShape="0">
          <a:blip r:embed="rId2"/>
          <a:stretch/>
        </a:blipFill>
        <a:effectLst/>
      </p:bgPr>
    </p:bg>
    <p:spTree>
      <p:nvGrpSpPr>
        <p:cNvPr id="1" name=""/>
        <p:cNvGrpSpPr/>
        <p:nvPr/>
      </p:nvGrpSpPr>
      <p:grpSpPr>
        <a:xfrm>
          <a:off x="0" y="0"/>
          <a:ext cx="0" cy="0"/>
          <a:chOff x="0" y="0"/>
          <a:chExt cx="0" cy="0"/>
        </a:xfrm>
      </p:grpSpPr>
      <p:pic>
        <p:nvPicPr>
          <p:cNvPr id="186" name="Picture 7"/>
          <p:cNvPicPr/>
          <p:nvPr/>
        </p:nvPicPr>
        <p:blipFill>
          <a:blip r:embed="rId3"/>
          <a:srcRect l="3610"/>
          <a:stretch/>
        </p:blipFill>
        <p:spPr>
          <a:xfrm>
            <a:off x="0" y="2669760"/>
            <a:ext cx="4036680" cy="4187880"/>
          </a:xfrm>
          <a:prstGeom prst="rect">
            <a:avLst/>
          </a:prstGeom>
          <a:noFill/>
          <a:ln w="0">
            <a:noFill/>
          </a:ln>
        </p:spPr>
      </p:pic>
      <p:pic>
        <p:nvPicPr>
          <p:cNvPr id="187" name="Picture 6"/>
          <p:cNvPicPr/>
          <p:nvPr/>
        </p:nvPicPr>
        <p:blipFill>
          <a:blip r:embed="rId4"/>
          <a:srcRect l="35647"/>
          <a:stretch/>
        </p:blipFill>
        <p:spPr>
          <a:xfrm>
            <a:off x="0" y="2892240"/>
            <a:ext cx="1522080" cy="2365200"/>
          </a:xfrm>
          <a:prstGeom prst="rect">
            <a:avLst/>
          </a:prstGeom>
          <a:noFill/>
          <a:ln w="0">
            <a:noFill/>
          </a:ln>
        </p:spPr>
      </p:pic>
      <p:sp>
        <p:nvSpPr>
          <p:cNvPr id="188"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189" name="Picture 8"/>
          <p:cNvPicPr/>
          <p:nvPr/>
        </p:nvPicPr>
        <p:blipFill>
          <a:blip r:embed="rId5"/>
          <a:srcRect t="28812"/>
          <a:stretch/>
        </p:blipFill>
        <p:spPr>
          <a:xfrm>
            <a:off x="7999560" y="0"/>
            <a:ext cx="1603080" cy="1141200"/>
          </a:xfrm>
          <a:prstGeom prst="rect">
            <a:avLst/>
          </a:prstGeom>
          <a:noFill/>
          <a:ln w="0">
            <a:noFill/>
          </a:ln>
        </p:spPr>
      </p:pic>
      <p:pic>
        <p:nvPicPr>
          <p:cNvPr id="190" name="Picture 9"/>
          <p:cNvPicPr/>
          <p:nvPr/>
        </p:nvPicPr>
        <p:blipFill>
          <a:blip r:embed="rId6"/>
          <a:srcRect b="23333"/>
          <a:stretch/>
        </p:blipFill>
        <p:spPr>
          <a:xfrm>
            <a:off x="8605800" y="6095880"/>
            <a:ext cx="993240" cy="761760"/>
          </a:xfrm>
          <a:prstGeom prst="rect">
            <a:avLst/>
          </a:prstGeom>
          <a:noFill/>
          <a:ln w="0">
            <a:noFill/>
          </a:ln>
        </p:spPr>
      </p:pic>
      <p:sp>
        <p:nvSpPr>
          <p:cNvPr id="191"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192" name="PlaceHolder 1"/>
          <p:cNvSpPr>
            <a:spLocks noGrp="1"/>
          </p:cNvSpPr>
          <p:nvPr>
            <p:ph type="title"/>
          </p:nvPr>
        </p:nvSpPr>
        <p:spPr>
          <a:xfrm>
            <a:off x="1154880" y="1447920"/>
            <a:ext cx="3400560" cy="1447560"/>
          </a:xfrm>
          <a:prstGeom prst="rect">
            <a:avLst/>
          </a:prstGeom>
          <a:noFill/>
          <a:ln w="0">
            <a:noFill/>
          </a:ln>
        </p:spPr>
        <p:txBody>
          <a:bodyPr lIns="91440" tIns="45720" rIns="91440" bIns="45720" anchor="b">
            <a:noAutofit/>
          </a:bodyPr>
          <a:lstStyle/>
          <a:p>
            <a:pPr indent="0" defTabSz="457200">
              <a:lnSpc>
                <a:spcPct val="100000"/>
              </a:lnSpc>
              <a:buNone/>
            </a:pPr>
            <a:r>
              <a:rPr lang="es-ES" sz="2400" b="0" u="none" strike="noStrike">
                <a:solidFill>
                  <a:schemeClr val="lt2"/>
                </a:solidFill>
                <a:effectLst/>
                <a:uFillTx/>
                <a:latin typeface="Century Gothic"/>
              </a:rPr>
              <a:t>Haga clic para modificar el estilo de título del patrón</a:t>
            </a:r>
            <a:endParaRPr lang="en-US" sz="2400" b="0" u="none" strike="noStrike">
              <a:solidFill>
                <a:schemeClr val="lt1"/>
              </a:solidFill>
              <a:effectLst/>
              <a:uFillTx/>
              <a:latin typeface="Century Gothic"/>
            </a:endParaRPr>
          </a:p>
        </p:txBody>
      </p:sp>
      <p:sp>
        <p:nvSpPr>
          <p:cNvPr id="193" name="PlaceHolder 2"/>
          <p:cNvSpPr>
            <a:spLocks noGrp="1"/>
          </p:cNvSpPr>
          <p:nvPr>
            <p:ph type="body"/>
          </p:nvPr>
        </p:nvSpPr>
        <p:spPr>
          <a:xfrm>
            <a:off x="4784760" y="1447920"/>
            <a:ext cx="5195520" cy="4571640"/>
          </a:xfrm>
          <a:prstGeom prst="rect">
            <a:avLst/>
          </a:prstGeom>
          <a:noFill/>
          <a:ln w="0">
            <a:noFill/>
          </a:ln>
        </p:spPr>
        <p:txBody>
          <a:bodyPr lIns="91440" tIns="45720" rIns="91440" bIns="45720" anchor="ctr">
            <a:normAutofit/>
          </a:bodyPr>
          <a:lstStyle/>
          <a:p>
            <a:pPr marL="343080" indent="-343080" defTabSz="457200">
              <a:lnSpc>
                <a:spcPct val="100000"/>
              </a:lnSpc>
              <a:spcBef>
                <a:spcPts val="1001"/>
              </a:spcBef>
              <a:buClr>
                <a:srgbClr val="8AD0D6"/>
              </a:buClr>
              <a:buSzPct val="80000"/>
              <a:buFont typeface="Wingdings 3" charset="2"/>
              <a:buChar char=""/>
            </a:pPr>
            <a:r>
              <a:rPr lang="es-ES" sz="2000" b="0" u="none" strike="noStrike">
                <a:solidFill>
                  <a:schemeClr val="lt1"/>
                </a:solidFill>
                <a:effectLst/>
                <a:uFillTx/>
                <a:latin typeface="Century Gothic"/>
              </a:rPr>
              <a:t>Editar el estilo de texto del patrón</a:t>
            </a:r>
            <a:endParaRPr lang="en-US" sz="2000" b="0" u="none" strike="noStrike">
              <a:solidFill>
                <a:schemeClr val="lt1"/>
              </a:solidFill>
              <a:effectLst/>
              <a:uFillTx/>
              <a:latin typeface="Century Gothic"/>
            </a:endParaRPr>
          </a:p>
          <a:p>
            <a:pPr marL="743040" lvl="1" indent="-285840" defTabSz="457200">
              <a:lnSpc>
                <a:spcPct val="100000"/>
              </a:lnSpc>
              <a:spcBef>
                <a:spcPts val="1001"/>
              </a:spcBef>
              <a:buClr>
                <a:srgbClr val="8AD0D6"/>
              </a:buClr>
              <a:buSzPct val="80000"/>
              <a:buFont typeface="Wingdings 3" charset="2"/>
              <a:buChar char=""/>
            </a:pPr>
            <a:r>
              <a:rPr lang="es-ES" sz="1800" b="0" u="none" strike="noStrike">
                <a:solidFill>
                  <a:schemeClr val="lt1"/>
                </a:solidFill>
                <a:effectLst/>
                <a:uFillTx/>
                <a:latin typeface="Century Gothic"/>
              </a:rPr>
              <a:t>Segundo nivel</a:t>
            </a:r>
            <a:endParaRPr lang="en-US" sz="1800" b="0" u="none" strike="noStrike">
              <a:solidFill>
                <a:schemeClr val="lt1"/>
              </a:solidFill>
              <a:effectLst/>
              <a:uFillTx/>
              <a:latin typeface="Century Gothic"/>
            </a:endParaRPr>
          </a:p>
          <a:p>
            <a:pPr marL="1143000" lvl="2" indent="-228600" defTabSz="457200">
              <a:lnSpc>
                <a:spcPct val="100000"/>
              </a:lnSpc>
              <a:spcBef>
                <a:spcPts val="1001"/>
              </a:spcBef>
              <a:buClr>
                <a:srgbClr val="8AD0D6"/>
              </a:buClr>
              <a:buSzPct val="80000"/>
              <a:buFont typeface="Wingdings 3" charset="2"/>
              <a:buChar char=""/>
            </a:pPr>
            <a:r>
              <a:rPr lang="es-ES" sz="1600" b="0" u="none" strike="noStrike">
                <a:solidFill>
                  <a:schemeClr val="lt1"/>
                </a:solidFill>
                <a:effectLst/>
                <a:uFillTx/>
                <a:latin typeface="Century Gothic"/>
              </a:rPr>
              <a:t>Tercer nivel</a:t>
            </a:r>
            <a:endParaRPr lang="en-US" sz="1600" b="0" u="none" strike="noStrike">
              <a:solidFill>
                <a:schemeClr val="lt1"/>
              </a:solidFill>
              <a:effectLst/>
              <a:uFillTx/>
              <a:latin typeface="Century Gothic"/>
            </a:endParaRPr>
          </a:p>
          <a:p>
            <a:pPr marL="1600200" lvl="3" indent="-228600" defTabSz="457200">
              <a:lnSpc>
                <a:spcPct val="100000"/>
              </a:lnSpc>
              <a:spcBef>
                <a:spcPts val="1001"/>
              </a:spcBef>
              <a:buClr>
                <a:srgbClr val="8AD0D6"/>
              </a:buClr>
              <a:buSzPct val="80000"/>
              <a:buFont typeface="Wingdings 3" charset="2"/>
              <a:buChar char=""/>
            </a:pPr>
            <a:r>
              <a:rPr lang="es-ES" sz="1400" b="0" u="none" strike="noStrike">
                <a:solidFill>
                  <a:schemeClr val="lt1"/>
                </a:solidFill>
                <a:effectLst/>
                <a:uFillTx/>
                <a:latin typeface="Century Gothic"/>
              </a:rPr>
              <a:t>Cuarto nivel</a:t>
            </a:r>
            <a:endParaRPr lang="en-US" sz="1400" b="0" u="none" strike="noStrike">
              <a:solidFill>
                <a:schemeClr val="lt1"/>
              </a:solidFill>
              <a:effectLst/>
              <a:uFillTx/>
              <a:latin typeface="Century Gothic"/>
            </a:endParaRPr>
          </a:p>
          <a:p>
            <a:pPr marL="2057400" lvl="4" indent="-228600" defTabSz="457200">
              <a:lnSpc>
                <a:spcPct val="100000"/>
              </a:lnSpc>
              <a:spcBef>
                <a:spcPts val="1001"/>
              </a:spcBef>
              <a:buClr>
                <a:srgbClr val="8AD0D6"/>
              </a:buClr>
              <a:buSzPct val="80000"/>
              <a:buFont typeface="Wingdings 3" charset="2"/>
              <a:buChar char=""/>
            </a:pPr>
            <a:r>
              <a:rPr lang="es-ES" sz="1400" b="0" u="none" strike="noStrike">
                <a:solidFill>
                  <a:schemeClr val="lt1"/>
                </a:solidFill>
                <a:effectLst/>
                <a:uFillTx/>
                <a:latin typeface="Century Gothic"/>
              </a:rPr>
              <a:t>Quinto nivel</a:t>
            </a:r>
            <a:endParaRPr lang="en-US" sz="1400" b="0" u="none" strike="noStrike">
              <a:solidFill>
                <a:schemeClr val="lt1"/>
              </a:solidFill>
              <a:effectLst/>
              <a:uFillTx/>
              <a:latin typeface="Century Gothic"/>
            </a:endParaRPr>
          </a:p>
        </p:txBody>
      </p:sp>
      <p:sp>
        <p:nvSpPr>
          <p:cNvPr id="194" name="PlaceHolder 3"/>
          <p:cNvSpPr>
            <a:spLocks noGrp="1"/>
          </p:cNvSpPr>
          <p:nvPr>
            <p:ph type="body"/>
          </p:nvPr>
        </p:nvSpPr>
        <p:spPr>
          <a:xfrm>
            <a:off x="1154880" y="3129120"/>
            <a:ext cx="3400560" cy="2895120"/>
          </a:xfrm>
          <a:prstGeom prst="rect">
            <a:avLst/>
          </a:prstGeom>
          <a:noFill/>
          <a:ln w="0">
            <a:noFill/>
          </a:ln>
        </p:spPr>
        <p:txBody>
          <a:bodyPr lIns="91440" tIns="45720" rIns="91440" bIns="45720" anchor="t">
            <a:noAutofit/>
          </a:bodyPr>
          <a:lstStyle/>
          <a:p>
            <a:pPr indent="0" defTabSz="457200">
              <a:lnSpc>
                <a:spcPct val="100000"/>
              </a:lnSpc>
              <a:spcBef>
                <a:spcPts val="1001"/>
              </a:spcBef>
              <a:buNone/>
              <a:tabLst>
                <a:tab pos="0" algn="l"/>
              </a:tabLst>
            </a:pPr>
            <a:r>
              <a:rPr lang="es-ES" sz="1400" b="0" u="none" strike="noStrike">
                <a:solidFill>
                  <a:schemeClr val="lt1"/>
                </a:solidFill>
                <a:effectLst/>
                <a:uFillTx/>
                <a:latin typeface="Century Gothic"/>
              </a:rPr>
              <a:t>Editar el estilo de texto del patrón</a:t>
            </a:r>
            <a:endParaRPr lang="en-US" sz="1400" b="0" u="none" strike="noStrike">
              <a:solidFill>
                <a:schemeClr val="lt1"/>
              </a:solidFill>
              <a:effectLst/>
              <a:uFillTx/>
              <a:latin typeface="Century Gothic"/>
            </a:endParaRPr>
          </a:p>
        </p:txBody>
      </p:sp>
      <p:sp>
        <p:nvSpPr>
          <p:cNvPr id="195" name="PlaceHolder 4"/>
          <p:cNvSpPr>
            <a:spLocks noGrp="1"/>
          </p:cNvSpPr>
          <p:nvPr>
            <p:ph type="dt" idx="46"/>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196" name="PlaceHolder 5"/>
          <p:cNvSpPr>
            <a:spLocks noGrp="1"/>
          </p:cNvSpPr>
          <p:nvPr>
            <p:ph type="ftr" idx="47"/>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197" name="PlaceHolder 6"/>
          <p:cNvSpPr>
            <a:spLocks noGrp="1"/>
          </p:cNvSpPr>
          <p:nvPr>
            <p:ph type="sldNum" idx="48"/>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8645EDE1-B7A7-464C-8C27-03D74294D7B0}"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Imagen con título">
    <p:bg>
      <p:bgPr>
        <a:blipFill rotWithShape="0">
          <a:blip r:embed="rId2"/>
          <a:stretch/>
        </a:blipFill>
        <a:effectLst/>
      </p:bgPr>
    </p:bg>
    <p:spTree>
      <p:nvGrpSpPr>
        <p:cNvPr id="1" name=""/>
        <p:cNvGrpSpPr/>
        <p:nvPr/>
      </p:nvGrpSpPr>
      <p:grpSpPr>
        <a:xfrm>
          <a:off x="0" y="0"/>
          <a:ext cx="0" cy="0"/>
          <a:chOff x="0" y="0"/>
          <a:chExt cx="0" cy="0"/>
        </a:xfrm>
      </p:grpSpPr>
      <p:pic>
        <p:nvPicPr>
          <p:cNvPr id="198" name="Picture 7"/>
          <p:cNvPicPr/>
          <p:nvPr/>
        </p:nvPicPr>
        <p:blipFill>
          <a:blip r:embed="rId3"/>
          <a:srcRect l="3610"/>
          <a:stretch/>
        </p:blipFill>
        <p:spPr>
          <a:xfrm>
            <a:off x="0" y="2669760"/>
            <a:ext cx="4036680" cy="4187880"/>
          </a:xfrm>
          <a:prstGeom prst="rect">
            <a:avLst/>
          </a:prstGeom>
          <a:noFill/>
          <a:ln w="0">
            <a:noFill/>
          </a:ln>
        </p:spPr>
      </p:pic>
      <p:pic>
        <p:nvPicPr>
          <p:cNvPr id="199" name="Picture 6"/>
          <p:cNvPicPr/>
          <p:nvPr/>
        </p:nvPicPr>
        <p:blipFill>
          <a:blip r:embed="rId4"/>
          <a:srcRect l="35647"/>
          <a:stretch/>
        </p:blipFill>
        <p:spPr>
          <a:xfrm>
            <a:off x="0" y="2892240"/>
            <a:ext cx="1522080" cy="2365200"/>
          </a:xfrm>
          <a:prstGeom prst="rect">
            <a:avLst/>
          </a:prstGeom>
          <a:noFill/>
          <a:ln w="0">
            <a:noFill/>
          </a:ln>
        </p:spPr>
      </p:pic>
      <p:sp>
        <p:nvSpPr>
          <p:cNvPr id="200"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201" name="Picture 8"/>
          <p:cNvPicPr/>
          <p:nvPr/>
        </p:nvPicPr>
        <p:blipFill>
          <a:blip r:embed="rId5"/>
          <a:srcRect t="28812"/>
          <a:stretch/>
        </p:blipFill>
        <p:spPr>
          <a:xfrm>
            <a:off x="7999560" y="0"/>
            <a:ext cx="1603080" cy="1141200"/>
          </a:xfrm>
          <a:prstGeom prst="rect">
            <a:avLst/>
          </a:prstGeom>
          <a:noFill/>
          <a:ln w="0">
            <a:noFill/>
          </a:ln>
        </p:spPr>
      </p:pic>
      <p:pic>
        <p:nvPicPr>
          <p:cNvPr id="202" name="Picture 9"/>
          <p:cNvPicPr/>
          <p:nvPr/>
        </p:nvPicPr>
        <p:blipFill>
          <a:blip r:embed="rId6"/>
          <a:srcRect b="23333"/>
          <a:stretch/>
        </p:blipFill>
        <p:spPr>
          <a:xfrm>
            <a:off x="8605800" y="6095880"/>
            <a:ext cx="993240" cy="761760"/>
          </a:xfrm>
          <a:prstGeom prst="rect">
            <a:avLst/>
          </a:prstGeom>
          <a:noFill/>
          <a:ln w="0">
            <a:noFill/>
          </a:ln>
        </p:spPr>
      </p:pic>
      <p:sp>
        <p:nvSpPr>
          <p:cNvPr id="203"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204" name="PlaceHolder 1"/>
          <p:cNvSpPr>
            <a:spLocks noGrp="1"/>
          </p:cNvSpPr>
          <p:nvPr>
            <p:ph type="title"/>
          </p:nvPr>
        </p:nvSpPr>
        <p:spPr>
          <a:xfrm>
            <a:off x="1153800" y="1854360"/>
            <a:ext cx="5092560" cy="1574280"/>
          </a:xfrm>
          <a:prstGeom prst="rect">
            <a:avLst/>
          </a:prstGeom>
          <a:noFill/>
          <a:ln w="0">
            <a:noFill/>
          </a:ln>
        </p:spPr>
        <p:txBody>
          <a:bodyPr lIns="91440" tIns="45720" rIns="91440" bIns="45720" anchor="b">
            <a:normAutofit lnSpcReduction="9999"/>
          </a:bodyPr>
          <a:lstStyle/>
          <a:p>
            <a:pPr indent="0" defTabSz="457200">
              <a:lnSpc>
                <a:spcPct val="100000"/>
              </a:lnSpc>
              <a:buNone/>
            </a:pPr>
            <a:r>
              <a:rPr lang="es-ES" sz="3600" b="0" u="none" strike="noStrike">
                <a:solidFill>
                  <a:schemeClr val="lt2"/>
                </a:solidFill>
                <a:effectLst/>
                <a:uFillTx/>
                <a:latin typeface="Century Gothic"/>
              </a:rPr>
              <a:t>Haga clic para modificar el estilo de título del patrón</a:t>
            </a:r>
            <a:endParaRPr lang="en-US" sz="3600" b="0" u="none" strike="noStrike">
              <a:solidFill>
                <a:schemeClr val="lt1"/>
              </a:solidFill>
              <a:effectLst/>
              <a:uFillTx/>
              <a:latin typeface="Century Gothic"/>
            </a:endParaRPr>
          </a:p>
        </p:txBody>
      </p:sp>
      <p:sp>
        <p:nvSpPr>
          <p:cNvPr id="205" name="PlaceHolder 2"/>
          <p:cNvSpPr>
            <a:spLocks noGrp="1"/>
          </p:cNvSpPr>
          <p:nvPr>
            <p:ph type="body"/>
          </p:nvPr>
        </p:nvSpPr>
        <p:spPr>
          <a:xfrm>
            <a:off x="6949440" y="1143000"/>
            <a:ext cx="3200040" cy="4571640"/>
          </a:xfrm>
          <a:prstGeom prst="rect">
            <a:avLst/>
          </a:prstGeom>
          <a:noFill/>
          <a:ln w="0">
            <a:noFill/>
          </a:ln>
          <a:effectLst>
            <a:outerShdw blurRad="50760" dist="50760" dir="5400000" rotWithShape="0">
              <a:srgbClr val="000000">
                <a:alpha val="43000"/>
              </a:srgbClr>
            </a:outerShdw>
          </a:effectLst>
        </p:spPr>
        <p:txBody>
          <a:bodyPr lIns="90000" tIns="45000" rIns="90000" bIns="45000" anchor="t">
            <a:normAutofit/>
          </a:bodyPr>
          <a:lstStyle/>
          <a:p>
            <a:pPr indent="0" algn="ctr" defTabSz="914400">
              <a:lnSpc>
                <a:spcPct val="100000"/>
              </a:lnSpc>
              <a:buNone/>
              <a:tabLst>
                <a:tab pos="0" algn="l"/>
              </a:tabLst>
            </a:pPr>
            <a:r>
              <a:rPr lang="es-ES" sz="1600" b="0" u="none" strike="noStrike">
                <a:solidFill>
                  <a:schemeClr val="lt1"/>
                </a:solidFill>
                <a:effectLst/>
                <a:uFillTx/>
                <a:latin typeface="Century Gothic"/>
              </a:rPr>
              <a:t>Haga clic en el icono para agregar una imagen</a:t>
            </a:r>
            <a:endParaRPr lang="en-US" sz="1600" b="0" u="none" strike="noStrike">
              <a:solidFill>
                <a:schemeClr val="lt1"/>
              </a:solidFill>
              <a:effectLst/>
              <a:uFillTx/>
              <a:latin typeface="Century Gothic"/>
            </a:endParaRPr>
          </a:p>
        </p:txBody>
      </p:sp>
      <p:sp>
        <p:nvSpPr>
          <p:cNvPr id="206" name="PlaceHolder 3"/>
          <p:cNvSpPr>
            <a:spLocks noGrp="1"/>
          </p:cNvSpPr>
          <p:nvPr>
            <p:ph type="body"/>
          </p:nvPr>
        </p:nvSpPr>
        <p:spPr>
          <a:xfrm>
            <a:off x="1154880" y="3657600"/>
            <a:ext cx="5084640" cy="1371240"/>
          </a:xfrm>
          <a:prstGeom prst="rect">
            <a:avLst/>
          </a:prstGeom>
          <a:noFill/>
          <a:ln w="0">
            <a:noFill/>
          </a:ln>
        </p:spPr>
        <p:txBody>
          <a:bodyPr lIns="91440" tIns="45720" rIns="91440" bIns="45720" anchor="t">
            <a:normAutofit/>
          </a:bodyPr>
          <a:lstStyle/>
          <a:p>
            <a:pPr indent="0" defTabSz="457200">
              <a:lnSpc>
                <a:spcPct val="100000"/>
              </a:lnSpc>
              <a:spcBef>
                <a:spcPts val="1001"/>
              </a:spcBef>
              <a:buNone/>
              <a:tabLst>
                <a:tab pos="0" algn="l"/>
              </a:tabLst>
            </a:pPr>
            <a:r>
              <a:rPr lang="es-ES" sz="1400" b="0" u="none" strike="noStrike">
                <a:solidFill>
                  <a:schemeClr val="lt1"/>
                </a:solidFill>
                <a:effectLst/>
                <a:uFillTx/>
                <a:latin typeface="Century Gothic"/>
              </a:rPr>
              <a:t>Editar el estilo de texto del patrón</a:t>
            </a:r>
            <a:endParaRPr lang="en-US" sz="1400" b="0" u="none" strike="noStrike">
              <a:solidFill>
                <a:schemeClr val="lt1"/>
              </a:solidFill>
              <a:effectLst/>
              <a:uFillTx/>
              <a:latin typeface="Century Gothic"/>
            </a:endParaRPr>
          </a:p>
        </p:txBody>
      </p:sp>
      <p:sp>
        <p:nvSpPr>
          <p:cNvPr id="207" name="PlaceHolder 4"/>
          <p:cNvSpPr>
            <a:spLocks noGrp="1"/>
          </p:cNvSpPr>
          <p:nvPr>
            <p:ph type="dt" idx="49"/>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208" name="PlaceHolder 5"/>
          <p:cNvSpPr>
            <a:spLocks noGrp="1"/>
          </p:cNvSpPr>
          <p:nvPr>
            <p:ph type="ftr" idx="50"/>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209" name="PlaceHolder 6"/>
          <p:cNvSpPr>
            <a:spLocks noGrp="1"/>
          </p:cNvSpPr>
          <p:nvPr>
            <p:ph type="sldNum" idx="51"/>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46110390-FE5B-4AA9-9F7F-96D7DFC66C6F}"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Imagen panorámica con descripción">
    <p:bg>
      <p:bgPr>
        <a:blipFill rotWithShape="0">
          <a:blip r:embed="rId2"/>
          <a:stretch/>
        </a:blipFill>
        <a:effectLst/>
      </p:bgPr>
    </p:bg>
    <p:spTree>
      <p:nvGrpSpPr>
        <p:cNvPr id="1" name=""/>
        <p:cNvGrpSpPr/>
        <p:nvPr/>
      </p:nvGrpSpPr>
      <p:grpSpPr>
        <a:xfrm>
          <a:off x="0" y="0"/>
          <a:ext cx="0" cy="0"/>
          <a:chOff x="0" y="0"/>
          <a:chExt cx="0" cy="0"/>
        </a:xfrm>
      </p:grpSpPr>
      <p:pic>
        <p:nvPicPr>
          <p:cNvPr id="10" name="Picture 7"/>
          <p:cNvPicPr/>
          <p:nvPr/>
        </p:nvPicPr>
        <p:blipFill>
          <a:blip r:embed="rId3"/>
          <a:srcRect l="3610"/>
          <a:stretch/>
        </p:blipFill>
        <p:spPr>
          <a:xfrm>
            <a:off x="0" y="2669760"/>
            <a:ext cx="4036680" cy="4187880"/>
          </a:xfrm>
          <a:prstGeom prst="rect">
            <a:avLst/>
          </a:prstGeom>
          <a:noFill/>
          <a:ln w="0">
            <a:noFill/>
          </a:ln>
        </p:spPr>
      </p:pic>
      <p:pic>
        <p:nvPicPr>
          <p:cNvPr id="11" name="Picture 6"/>
          <p:cNvPicPr/>
          <p:nvPr/>
        </p:nvPicPr>
        <p:blipFill>
          <a:blip r:embed="rId4"/>
          <a:srcRect l="35647"/>
          <a:stretch/>
        </p:blipFill>
        <p:spPr>
          <a:xfrm>
            <a:off x="0" y="2892240"/>
            <a:ext cx="1522080" cy="2365200"/>
          </a:xfrm>
          <a:prstGeom prst="rect">
            <a:avLst/>
          </a:prstGeom>
          <a:noFill/>
          <a:ln w="0">
            <a:noFill/>
          </a:ln>
        </p:spPr>
      </p:pic>
      <p:sp>
        <p:nvSpPr>
          <p:cNvPr id="12"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13" name="Picture 8"/>
          <p:cNvPicPr/>
          <p:nvPr/>
        </p:nvPicPr>
        <p:blipFill>
          <a:blip r:embed="rId5"/>
          <a:srcRect t="28812"/>
          <a:stretch/>
        </p:blipFill>
        <p:spPr>
          <a:xfrm>
            <a:off x="7999560" y="0"/>
            <a:ext cx="1603080" cy="1141200"/>
          </a:xfrm>
          <a:prstGeom prst="rect">
            <a:avLst/>
          </a:prstGeom>
          <a:noFill/>
          <a:ln w="0">
            <a:noFill/>
          </a:ln>
        </p:spPr>
      </p:pic>
      <p:pic>
        <p:nvPicPr>
          <p:cNvPr id="14" name="Picture 9"/>
          <p:cNvPicPr/>
          <p:nvPr/>
        </p:nvPicPr>
        <p:blipFill>
          <a:blip r:embed="rId6"/>
          <a:srcRect b="23333"/>
          <a:stretch/>
        </p:blipFill>
        <p:spPr>
          <a:xfrm>
            <a:off x="8605800" y="6095880"/>
            <a:ext cx="993240" cy="761760"/>
          </a:xfrm>
          <a:prstGeom prst="rect">
            <a:avLst/>
          </a:prstGeom>
          <a:noFill/>
          <a:ln w="0">
            <a:noFill/>
          </a:ln>
        </p:spPr>
      </p:pic>
      <p:sp>
        <p:nvSpPr>
          <p:cNvPr id="15"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16" name="PlaceHolder 1"/>
          <p:cNvSpPr>
            <a:spLocks noGrp="1"/>
          </p:cNvSpPr>
          <p:nvPr>
            <p:ph type="title"/>
          </p:nvPr>
        </p:nvSpPr>
        <p:spPr>
          <a:xfrm>
            <a:off x="1154880" y="4800600"/>
            <a:ext cx="8825400" cy="566280"/>
          </a:xfrm>
          <a:prstGeom prst="rect">
            <a:avLst/>
          </a:prstGeom>
          <a:noFill/>
          <a:ln w="0">
            <a:noFill/>
          </a:ln>
        </p:spPr>
        <p:txBody>
          <a:bodyPr lIns="91440" tIns="45720" rIns="91440" bIns="45720" anchor="b">
            <a:normAutofit/>
          </a:bodyPr>
          <a:lstStyle/>
          <a:p>
            <a:pPr indent="0" defTabSz="457200">
              <a:lnSpc>
                <a:spcPct val="100000"/>
              </a:lnSpc>
              <a:buNone/>
            </a:pPr>
            <a:r>
              <a:rPr lang="es-ES" sz="2400" b="0" u="none" strike="noStrike">
                <a:solidFill>
                  <a:schemeClr val="lt2"/>
                </a:solidFill>
                <a:effectLst/>
                <a:uFillTx/>
                <a:latin typeface="Century Gothic"/>
              </a:rPr>
              <a:t>Haga clic para modificar el estilo de título del patrón</a:t>
            </a:r>
            <a:endParaRPr lang="en-US" sz="2400" b="0" u="none" strike="noStrike">
              <a:solidFill>
                <a:schemeClr val="lt1"/>
              </a:solidFill>
              <a:effectLst/>
              <a:uFillTx/>
              <a:latin typeface="Century Gothic"/>
            </a:endParaRPr>
          </a:p>
        </p:txBody>
      </p:sp>
      <p:sp>
        <p:nvSpPr>
          <p:cNvPr id="17" name="PlaceHolder 2"/>
          <p:cNvSpPr>
            <a:spLocks noGrp="1"/>
          </p:cNvSpPr>
          <p:nvPr>
            <p:ph type="body"/>
          </p:nvPr>
        </p:nvSpPr>
        <p:spPr>
          <a:xfrm>
            <a:off x="1154880" y="685800"/>
            <a:ext cx="8825400" cy="3640320"/>
          </a:xfrm>
          <a:prstGeom prst="rect">
            <a:avLst/>
          </a:prstGeom>
          <a:noFill/>
          <a:ln w="0">
            <a:noFill/>
          </a:ln>
          <a:effectLst>
            <a:outerShdw blurRad="50760" dist="50760" dir="5400000" rotWithShape="0">
              <a:srgbClr val="000000">
                <a:alpha val="43000"/>
              </a:srgbClr>
            </a:outerShdw>
          </a:effectLst>
        </p:spPr>
        <p:txBody>
          <a:bodyPr lIns="90000" tIns="45000" rIns="90000" bIns="45000" anchor="t">
            <a:normAutofit/>
          </a:bodyPr>
          <a:lstStyle/>
          <a:p>
            <a:pPr indent="0" algn="ctr" defTabSz="914400">
              <a:lnSpc>
                <a:spcPct val="100000"/>
              </a:lnSpc>
              <a:buNone/>
              <a:tabLst>
                <a:tab pos="0" algn="l"/>
              </a:tabLst>
            </a:pPr>
            <a:r>
              <a:rPr lang="es-ES" sz="1600" b="0" u="none" strike="noStrike">
                <a:solidFill>
                  <a:schemeClr val="lt1"/>
                </a:solidFill>
                <a:effectLst/>
                <a:uFillTx/>
                <a:latin typeface="Century Gothic"/>
              </a:rPr>
              <a:t>Haga clic en el icono para agregar una imagen</a:t>
            </a:r>
            <a:endParaRPr lang="en-US" sz="1600" b="0" u="none" strike="noStrike">
              <a:solidFill>
                <a:schemeClr val="lt1"/>
              </a:solidFill>
              <a:effectLst/>
              <a:uFillTx/>
              <a:latin typeface="Century Gothic"/>
            </a:endParaRPr>
          </a:p>
        </p:txBody>
      </p:sp>
      <p:sp>
        <p:nvSpPr>
          <p:cNvPr id="18" name="PlaceHolder 3"/>
          <p:cNvSpPr>
            <a:spLocks noGrp="1"/>
          </p:cNvSpPr>
          <p:nvPr>
            <p:ph type="body"/>
          </p:nvPr>
        </p:nvSpPr>
        <p:spPr>
          <a:xfrm>
            <a:off x="1154880" y="5367240"/>
            <a:ext cx="8825400" cy="493200"/>
          </a:xfrm>
          <a:prstGeom prst="rect">
            <a:avLst/>
          </a:prstGeom>
          <a:noFill/>
          <a:ln w="0">
            <a:noFill/>
          </a:ln>
        </p:spPr>
        <p:txBody>
          <a:bodyPr lIns="91440" tIns="45720" rIns="91440" bIns="45720" anchor="t">
            <a:normAutofit/>
          </a:bodyPr>
          <a:lstStyle/>
          <a:p>
            <a:pPr indent="0" defTabSz="457200">
              <a:lnSpc>
                <a:spcPct val="100000"/>
              </a:lnSpc>
              <a:spcBef>
                <a:spcPts val="1001"/>
              </a:spcBef>
              <a:buNone/>
              <a:tabLst>
                <a:tab pos="0" algn="l"/>
              </a:tabLst>
            </a:pPr>
            <a:r>
              <a:rPr lang="es-ES" sz="1200" b="0" u="none" strike="noStrike">
                <a:solidFill>
                  <a:schemeClr val="lt1"/>
                </a:solidFill>
                <a:effectLst/>
                <a:uFillTx/>
                <a:latin typeface="Century Gothic"/>
              </a:rPr>
              <a:t>Editar el estilo de texto del patrón</a:t>
            </a:r>
            <a:endParaRPr lang="en-US" sz="1200" b="0" u="none" strike="noStrike">
              <a:solidFill>
                <a:schemeClr val="lt1"/>
              </a:solidFill>
              <a:effectLst/>
              <a:uFillTx/>
              <a:latin typeface="Century Gothic"/>
            </a:endParaRPr>
          </a:p>
        </p:txBody>
      </p:sp>
      <p:sp>
        <p:nvSpPr>
          <p:cNvPr id="19" name="PlaceHolder 4"/>
          <p:cNvSpPr>
            <a:spLocks noGrp="1"/>
          </p:cNvSpPr>
          <p:nvPr>
            <p:ph type="dt" idx="4"/>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20" name="PlaceHolder 5"/>
          <p:cNvSpPr>
            <a:spLocks noGrp="1"/>
          </p:cNvSpPr>
          <p:nvPr>
            <p:ph type="ftr" idx="5"/>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21" name="PlaceHolder 6"/>
          <p:cNvSpPr>
            <a:spLocks noGrp="1"/>
          </p:cNvSpPr>
          <p:nvPr>
            <p:ph type="sldNum" idx="6"/>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1954A8BD-641B-4544-8916-944927CE25A6}"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Título y descripción">
    <p:bg>
      <p:bgPr>
        <a:blipFill rotWithShape="0">
          <a:blip r:embed="rId2"/>
          <a:stretch/>
        </a:blipFill>
        <a:effectLst/>
      </p:bgPr>
    </p:bg>
    <p:spTree>
      <p:nvGrpSpPr>
        <p:cNvPr id="1" name=""/>
        <p:cNvGrpSpPr/>
        <p:nvPr/>
      </p:nvGrpSpPr>
      <p:grpSpPr>
        <a:xfrm>
          <a:off x="0" y="0"/>
          <a:ext cx="0" cy="0"/>
          <a:chOff x="0" y="0"/>
          <a:chExt cx="0" cy="0"/>
        </a:xfrm>
      </p:grpSpPr>
      <p:pic>
        <p:nvPicPr>
          <p:cNvPr id="22" name="Picture 7"/>
          <p:cNvPicPr/>
          <p:nvPr/>
        </p:nvPicPr>
        <p:blipFill>
          <a:blip r:embed="rId3"/>
          <a:srcRect l="3610"/>
          <a:stretch/>
        </p:blipFill>
        <p:spPr>
          <a:xfrm>
            <a:off x="0" y="2669760"/>
            <a:ext cx="4036680" cy="4187880"/>
          </a:xfrm>
          <a:prstGeom prst="rect">
            <a:avLst/>
          </a:prstGeom>
          <a:noFill/>
          <a:ln w="0">
            <a:noFill/>
          </a:ln>
        </p:spPr>
      </p:pic>
      <p:pic>
        <p:nvPicPr>
          <p:cNvPr id="23" name="Picture 6"/>
          <p:cNvPicPr/>
          <p:nvPr/>
        </p:nvPicPr>
        <p:blipFill>
          <a:blip r:embed="rId4"/>
          <a:srcRect l="35647"/>
          <a:stretch/>
        </p:blipFill>
        <p:spPr>
          <a:xfrm>
            <a:off x="0" y="2892240"/>
            <a:ext cx="1522080" cy="2365200"/>
          </a:xfrm>
          <a:prstGeom prst="rect">
            <a:avLst/>
          </a:prstGeom>
          <a:noFill/>
          <a:ln w="0">
            <a:noFill/>
          </a:ln>
        </p:spPr>
      </p:pic>
      <p:sp>
        <p:nvSpPr>
          <p:cNvPr id="24"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25" name="Picture 8"/>
          <p:cNvPicPr/>
          <p:nvPr/>
        </p:nvPicPr>
        <p:blipFill>
          <a:blip r:embed="rId5"/>
          <a:srcRect t="28812"/>
          <a:stretch/>
        </p:blipFill>
        <p:spPr>
          <a:xfrm>
            <a:off x="7999560" y="0"/>
            <a:ext cx="1603080" cy="1141200"/>
          </a:xfrm>
          <a:prstGeom prst="rect">
            <a:avLst/>
          </a:prstGeom>
          <a:noFill/>
          <a:ln w="0">
            <a:noFill/>
          </a:ln>
        </p:spPr>
      </p:pic>
      <p:pic>
        <p:nvPicPr>
          <p:cNvPr id="26" name="Picture 9"/>
          <p:cNvPicPr/>
          <p:nvPr/>
        </p:nvPicPr>
        <p:blipFill>
          <a:blip r:embed="rId6"/>
          <a:srcRect b="23333"/>
          <a:stretch/>
        </p:blipFill>
        <p:spPr>
          <a:xfrm>
            <a:off x="8605800" y="6095880"/>
            <a:ext cx="993240" cy="761760"/>
          </a:xfrm>
          <a:prstGeom prst="rect">
            <a:avLst/>
          </a:prstGeom>
          <a:noFill/>
          <a:ln w="0">
            <a:noFill/>
          </a:ln>
        </p:spPr>
      </p:pic>
      <p:sp>
        <p:nvSpPr>
          <p:cNvPr id="27"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28" name="PlaceHolder 1"/>
          <p:cNvSpPr>
            <a:spLocks noGrp="1"/>
          </p:cNvSpPr>
          <p:nvPr>
            <p:ph type="title"/>
          </p:nvPr>
        </p:nvSpPr>
        <p:spPr>
          <a:xfrm>
            <a:off x="1154880" y="1447920"/>
            <a:ext cx="8825400" cy="1980720"/>
          </a:xfrm>
          <a:prstGeom prst="rect">
            <a:avLst/>
          </a:prstGeom>
          <a:noFill/>
          <a:ln w="0">
            <a:noFill/>
          </a:ln>
        </p:spPr>
        <p:txBody>
          <a:bodyPr lIns="91440" tIns="45720" rIns="91440" bIns="45720" anchor="t">
            <a:noAutofit/>
          </a:bodyPr>
          <a:lstStyle/>
          <a:p>
            <a:pPr indent="0" defTabSz="457200">
              <a:lnSpc>
                <a:spcPct val="100000"/>
              </a:lnSpc>
              <a:buNone/>
            </a:pPr>
            <a:r>
              <a:rPr lang="es-ES" sz="4800" b="0" u="none" strike="noStrike">
                <a:solidFill>
                  <a:schemeClr val="lt2"/>
                </a:solidFill>
                <a:effectLst/>
                <a:uFillTx/>
                <a:latin typeface="Century Gothic"/>
              </a:rPr>
              <a:t>Haga clic para modificar el estilo de título del patrón</a:t>
            </a:r>
            <a:endParaRPr lang="en-US" sz="4800" b="0" u="none" strike="noStrike">
              <a:solidFill>
                <a:schemeClr val="lt1"/>
              </a:solidFill>
              <a:effectLst/>
              <a:uFillTx/>
              <a:latin typeface="Century Gothic"/>
            </a:endParaRPr>
          </a:p>
        </p:txBody>
      </p:sp>
      <p:sp>
        <p:nvSpPr>
          <p:cNvPr id="29" name="PlaceHolder 2"/>
          <p:cNvSpPr>
            <a:spLocks noGrp="1"/>
          </p:cNvSpPr>
          <p:nvPr>
            <p:ph type="body"/>
          </p:nvPr>
        </p:nvSpPr>
        <p:spPr>
          <a:xfrm>
            <a:off x="1154880" y="3657600"/>
            <a:ext cx="8825400" cy="2361960"/>
          </a:xfrm>
          <a:prstGeom prst="rect">
            <a:avLst/>
          </a:prstGeom>
          <a:noFill/>
          <a:ln w="0">
            <a:noFill/>
          </a:ln>
        </p:spPr>
        <p:txBody>
          <a:bodyPr lIns="91440" tIns="45720" rIns="91440" bIns="45720" anchor="ctr">
            <a:normAutofit/>
          </a:bodyPr>
          <a:lstStyle/>
          <a:p>
            <a:pPr indent="0" defTabSz="457200">
              <a:lnSpc>
                <a:spcPct val="100000"/>
              </a:lnSpc>
              <a:spcBef>
                <a:spcPts val="1001"/>
              </a:spcBef>
              <a:buNone/>
              <a:tabLst>
                <a:tab pos="0" algn="l"/>
              </a:tabLst>
            </a:pPr>
            <a:r>
              <a:rPr lang="es-ES" sz="1800" b="0" u="none" strike="noStrike">
                <a:solidFill>
                  <a:schemeClr val="lt1"/>
                </a:solidFill>
                <a:effectLst/>
                <a:uFillTx/>
                <a:latin typeface="Century Gothic"/>
              </a:rPr>
              <a:t>Editar el estilo de texto del patrón</a:t>
            </a:r>
            <a:endParaRPr lang="en-US" sz="1800" b="0" u="none" strike="noStrike">
              <a:solidFill>
                <a:schemeClr val="lt1"/>
              </a:solidFill>
              <a:effectLst/>
              <a:uFillTx/>
              <a:latin typeface="Century Gothic"/>
            </a:endParaRPr>
          </a:p>
        </p:txBody>
      </p:sp>
      <p:sp>
        <p:nvSpPr>
          <p:cNvPr id="30" name="PlaceHolder 3"/>
          <p:cNvSpPr>
            <a:spLocks noGrp="1"/>
          </p:cNvSpPr>
          <p:nvPr>
            <p:ph type="dt" idx="7"/>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31" name="PlaceHolder 4"/>
          <p:cNvSpPr>
            <a:spLocks noGrp="1"/>
          </p:cNvSpPr>
          <p:nvPr>
            <p:ph type="ftr" idx="8"/>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32" name="PlaceHolder 5"/>
          <p:cNvSpPr>
            <a:spLocks noGrp="1"/>
          </p:cNvSpPr>
          <p:nvPr>
            <p:ph type="sldNum" idx="9"/>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2DF357A6-3B7B-4BBE-B7D7-93B19CC0EA7F}"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Cita con descripción">
    <p:bg>
      <p:bgPr>
        <a:blipFill rotWithShape="0">
          <a:blip r:embed="rId2"/>
          <a:stretch/>
        </a:blipFill>
        <a:effectLst/>
      </p:bgPr>
    </p:bg>
    <p:spTree>
      <p:nvGrpSpPr>
        <p:cNvPr id="1" name=""/>
        <p:cNvGrpSpPr/>
        <p:nvPr/>
      </p:nvGrpSpPr>
      <p:grpSpPr>
        <a:xfrm>
          <a:off x="0" y="0"/>
          <a:ext cx="0" cy="0"/>
          <a:chOff x="0" y="0"/>
          <a:chExt cx="0" cy="0"/>
        </a:xfrm>
      </p:grpSpPr>
      <p:pic>
        <p:nvPicPr>
          <p:cNvPr id="33" name="Picture 7"/>
          <p:cNvPicPr/>
          <p:nvPr/>
        </p:nvPicPr>
        <p:blipFill>
          <a:blip r:embed="rId3"/>
          <a:srcRect l="3610"/>
          <a:stretch/>
        </p:blipFill>
        <p:spPr>
          <a:xfrm>
            <a:off x="0" y="2669760"/>
            <a:ext cx="4036680" cy="4187880"/>
          </a:xfrm>
          <a:prstGeom prst="rect">
            <a:avLst/>
          </a:prstGeom>
          <a:noFill/>
          <a:ln w="0">
            <a:noFill/>
          </a:ln>
        </p:spPr>
      </p:pic>
      <p:pic>
        <p:nvPicPr>
          <p:cNvPr id="34" name="Picture 6"/>
          <p:cNvPicPr/>
          <p:nvPr/>
        </p:nvPicPr>
        <p:blipFill>
          <a:blip r:embed="rId4"/>
          <a:srcRect l="35647"/>
          <a:stretch/>
        </p:blipFill>
        <p:spPr>
          <a:xfrm>
            <a:off x="0" y="2892240"/>
            <a:ext cx="1522080" cy="2365200"/>
          </a:xfrm>
          <a:prstGeom prst="rect">
            <a:avLst/>
          </a:prstGeom>
          <a:noFill/>
          <a:ln w="0">
            <a:noFill/>
          </a:ln>
        </p:spPr>
      </p:pic>
      <p:sp>
        <p:nvSpPr>
          <p:cNvPr id="35"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36" name="Picture 8"/>
          <p:cNvPicPr/>
          <p:nvPr/>
        </p:nvPicPr>
        <p:blipFill>
          <a:blip r:embed="rId5"/>
          <a:srcRect t="28812"/>
          <a:stretch/>
        </p:blipFill>
        <p:spPr>
          <a:xfrm>
            <a:off x="7999560" y="0"/>
            <a:ext cx="1603080" cy="1141200"/>
          </a:xfrm>
          <a:prstGeom prst="rect">
            <a:avLst/>
          </a:prstGeom>
          <a:noFill/>
          <a:ln w="0">
            <a:noFill/>
          </a:ln>
        </p:spPr>
      </p:pic>
      <p:pic>
        <p:nvPicPr>
          <p:cNvPr id="37" name="Picture 9"/>
          <p:cNvPicPr/>
          <p:nvPr/>
        </p:nvPicPr>
        <p:blipFill>
          <a:blip r:embed="rId6"/>
          <a:srcRect b="23333"/>
          <a:stretch/>
        </p:blipFill>
        <p:spPr>
          <a:xfrm>
            <a:off x="8605800" y="6095880"/>
            <a:ext cx="993240" cy="761760"/>
          </a:xfrm>
          <a:prstGeom prst="rect">
            <a:avLst/>
          </a:prstGeom>
          <a:noFill/>
          <a:ln w="0">
            <a:noFill/>
          </a:ln>
        </p:spPr>
      </p:pic>
      <p:sp>
        <p:nvSpPr>
          <p:cNvPr id="38"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39" name="PlaceHolder 1"/>
          <p:cNvSpPr>
            <a:spLocks noGrp="1"/>
          </p:cNvSpPr>
          <p:nvPr>
            <p:ph type="title"/>
          </p:nvPr>
        </p:nvSpPr>
        <p:spPr>
          <a:xfrm>
            <a:off x="1574640" y="1447920"/>
            <a:ext cx="7998840" cy="2323080"/>
          </a:xfrm>
          <a:prstGeom prst="rect">
            <a:avLst/>
          </a:prstGeom>
          <a:noFill/>
          <a:ln w="0">
            <a:noFill/>
          </a:ln>
        </p:spPr>
        <p:txBody>
          <a:bodyPr lIns="91440" tIns="45720" rIns="91440" bIns="45720" anchor="t">
            <a:noAutofit/>
          </a:bodyPr>
          <a:lstStyle/>
          <a:p>
            <a:pPr indent="0" defTabSz="457200">
              <a:lnSpc>
                <a:spcPct val="100000"/>
              </a:lnSpc>
              <a:buNone/>
            </a:pPr>
            <a:r>
              <a:rPr lang="es-ES" sz="4800" b="0" u="none" strike="noStrike">
                <a:solidFill>
                  <a:schemeClr val="lt2"/>
                </a:solidFill>
                <a:effectLst/>
                <a:uFillTx/>
                <a:latin typeface="Century Gothic"/>
              </a:rPr>
              <a:t>Haga clic para modificar el estilo de título del patrón</a:t>
            </a:r>
            <a:endParaRPr lang="en-US" sz="4800" b="0" u="none" strike="noStrike">
              <a:solidFill>
                <a:schemeClr val="lt1"/>
              </a:solidFill>
              <a:effectLst/>
              <a:uFillTx/>
              <a:latin typeface="Century Gothic"/>
            </a:endParaRPr>
          </a:p>
        </p:txBody>
      </p:sp>
      <p:sp>
        <p:nvSpPr>
          <p:cNvPr id="40" name="PlaceHolder 2"/>
          <p:cNvSpPr>
            <a:spLocks noGrp="1"/>
          </p:cNvSpPr>
          <p:nvPr>
            <p:ph type="body"/>
          </p:nvPr>
        </p:nvSpPr>
        <p:spPr>
          <a:xfrm>
            <a:off x="1930320" y="3771000"/>
            <a:ext cx="7279200" cy="341640"/>
          </a:xfrm>
          <a:prstGeom prst="rect">
            <a:avLst/>
          </a:prstGeom>
          <a:noFill/>
          <a:ln w="0">
            <a:noFill/>
          </a:ln>
        </p:spPr>
        <p:txBody>
          <a:bodyPr lIns="91440" tIns="45720" rIns="91440" bIns="45720" anchor="t">
            <a:normAutofit/>
          </a:bodyPr>
          <a:lstStyle/>
          <a:p>
            <a:pPr indent="0" defTabSz="457200">
              <a:lnSpc>
                <a:spcPct val="100000"/>
              </a:lnSpc>
              <a:spcBef>
                <a:spcPts val="1001"/>
              </a:spcBef>
              <a:buNone/>
              <a:tabLst>
                <a:tab pos="0" algn="l"/>
              </a:tabLst>
            </a:pPr>
            <a:r>
              <a:rPr lang="es-ES" sz="1400" b="0" u="none" strike="noStrike" cap="small">
                <a:solidFill>
                  <a:schemeClr val="dk2">
                    <a:lumMod val="40000"/>
                    <a:lumOff val="60000"/>
                  </a:schemeClr>
                </a:solidFill>
                <a:effectLst/>
                <a:uFillTx/>
                <a:latin typeface="Century Gothic"/>
              </a:rPr>
              <a:t>Editar el estilo de texto del patrón</a:t>
            </a:r>
            <a:endParaRPr lang="en-US" sz="1400" b="0" u="none" strike="noStrike">
              <a:solidFill>
                <a:schemeClr val="lt1"/>
              </a:solidFill>
              <a:effectLst/>
              <a:uFillTx/>
              <a:latin typeface="Century Gothic"/>
            </a:endParaRPr>
          </a:p>
        </p:txBody>
      </p:sp>
      <p:sp>
        <p:nvSpPr>
          <p:cNvPr id="41" name="PlaceHolder 3"/>
          <p:cNvSpPr>
            <a:spLocks noGrp="1"/>
          </p:cNvSpPr>
          <p:nvPr>
            <p:ph type="body"/>
          </p:nvPr>
        </p:nvSpPr>
        <p:spPr>
          <a:xfrm>
            <a:off x="1154880" y="4350600"/>
            <a:ext cx="8825400" cy="1676160"/>
          </a:xfrm>
          <a:prstGeom prst="rect">
            <a:avLst/>
          </a:prstGeom>
          <a:noFill/>
          <a:ln w="0">
            <a:noFill/>
          </a:ln>
        </p:spPr>
        <p:txBody>
          <a:bodyPr lIns="91440" tIns="45720" rIns="91440" bIns="45720" anchor="ctr">
            <a:normAutofit/>
          </a:bodyPr>
          <a:lstStyle/>
          <a:p>
            <a:pPr indent="0" defTabSz="457200">
              <a:lnSpc>
                <a:spcPct val="100000"/>
              </a:lnSpc>
              <a:spcBef>
                <a:spcPts val="1001"/>
              </a:spcBef>
              <a:buNone/>
              <a:tabLst>
                <a:tab pos="0" algn="l"/>
              </a:tabLst>
            </a:pPr>
            <a:r>
              <a:rPr lang="es-ES" sz="1800" b="0" u="none" strike="noStrike">
                <a:solidFill>
                  <a:schemeClr val="lt1"/>
                </a:solidFill>
                <a:effectLst/>
                <a:uFillTx/>
                <a:latin typeface="Century Gothic"/>
              </a:rPr>
              <a:t>Editar el estilo de texto del patrón</a:t>
            </a:r>
            <a:endParaRPr lang="en-US" sz="1800" b="0" u="none" strike="noStrike">
              <a:solidFill>
                <a:schemeClr val="lt1"/>
              </a:solidFill>
              <a:effectLst/>
              <a:uFillTx/>
              <a:latin typeface="Century Gothic"/>
            </a:endParaRPr>
          </a:p>
        </p:txBody>
      </p:sp>
      <p:sp>
        <p:nvSpPr>
          <p:cNvPr id="42" name="PlaceHolder 4"/>
          <p:cNvSpPr>
            <a:spLocks noGrp="1"/>
          </p:cNvSpPr>
          <p:nvPr>
            <p:ph type="dt" idx="10"/>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43" name="PlaceHolder 5"/>
          <p:cNvSpPr>
            <a:spLocks noGrp="1"/>
          </p:cNvSpPr>
          <p:nvPr>
            <p:ph type="ftr" idx="11"/>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44" name="PlaceHolder 6"/>
          <p:cNvSpPr>
            <a:spLocks noGrp="1"/>
          </p:cNvSpPr>
          <p:nvPr>
            <p:ph type="sldNum" idx="12"/>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26843FD8-7309-4CE3-BC34-6ACB00BD0E46}"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
        <p:nvSpPr>
          <p:cNvPr id="45" name="TextBox 11"/>
          <p:cNvSpPr/>
          <p:nvPr/>
        </p:nvSpPr>
        <p:spPr>
          <a:xfrm>
            <a:off x="898200" y="971280"/>
            <a:ext cx="801720" cy="1969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defTabSz="914400">
              <a:lnSpc>
                <a:spcPct val="100000"/>
              </a:lnSpc>
            </a:pPr>
            <a:r>
              <a:rPr lang="en-US" sz="12200" b="0" u="none" strike="noStrike">
                <a:solidFill>
                  <a:schemeClr val="dk2">
                    <a:lumMod val="40000"/>
                    <a:lumOff val="60000"/>
                  </a:schemeClr>
                </a:solidFill>
                <a:effectLst/>
                <a:uFillTx/>
                <a:latin typeface="Arial"/>
              </a:rPr>
              <a:t>“</a:t>
            </a:r>
            <a:endParaRPr lang="es-AR" sz="12200" b="0" u="none" strike="noStrike">
              <a:solidFill>
                <a:srgbClr val="FFFFFF"/>
              </a:solidFill>
              <a:effectLst/>
              <a:uFillTx/>
              <a:latin typeface="Arial"/>
            </a:endParaRPr>
          </a:p>
        </p:txBody>
      </p:sp>
      <p:sp>
        <p:nvSpPr>
          <p:cNvPr id="46" name="TextBox 14"/>
          <p:cNvSpPr/>
          <p:nvPr/>
        </p:nvSpPr>
        <p:spPr>
          <a:xfrm>
            <a:off x="9330480" y="2613960"/>
            <a:ext cx="801720" cy="1969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defTabSz="914400">
              <a:lnSpc>
                <a:spcPct val="100000"/>
              </a:lnSpc>
            </a:pPr>
            <a:r>
              <a:rPr lang="en-US" sz="12200" b="0" u="none" strike="noStrike">
                <a:solidFill>
                  <a:schemeClr val="dk2">
                    <a:lumMod val="40000"/>
                    <a:lumOff val="60000"/>
                  </a:schemeClr>
                </a:solidFill>
                <a:effectLst/>
                <a:uFillTx/>
                <a:latin typeface="Arial"/>
              </a:rPr>
              <a:t>”</a:t>
            </a:r>
            <a:endParaRPr lang="es-AR" sz="12200" b="0" u="none" strike="noStrike">
              <a:solidFill>
                <a:srgbClr val="FFFFFF"/>
              </a:solidFill>
              <a:effectLst/>
              <a:uFillTx/>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arjeta de nombre">
    <p:bg>
      <p:bgPr>
        <a:blipFill rotWithShape="0">
          <a:blip r:embed="rId2"/>
          <a:stretch/>
        </a:blipFill>
        <a:effectLst/>
      </p:bgPr>
    </p:bg>
    <p:spTree>
      <p:nvGrpSpPr>
        <p:cNvPr id="1" name=""/>
        <p:cNvGrpSpPr/>
        <p:nvPr/>
      </p:nvGrpSpPr>
      <p:grpSpPr>
        <a:xfrm>
          <a:off x="0" y="0"/>
          <a:ext cx="0" cy="0"/>
          <a:chOff x="0" y="0"/>
          <a:chExt cx="0" cy="0"/>
        </a:xfrm>
      </p:grpSpPr>
      <p:pic>
        <p:nvPicPr>
          <p:cNvPr id="47" name="Picture 7"/>
          <p:cNvPicPr/>
          <p:nvPr/>
        </p:nvPicPr>
        <p:blipFill>
          <a:blip r:embed="rId3"/>
          <a:srcRect l="3610"/>
          <a:stretch/>
        </p:blipFill>
        <p:spPr>
          <a:xfrm>
            <a:off x="0" y="2669760"/>
            <a:ext cx="4036680" cy="4187880"/>
          </a:xfrm>
          <a:prstGeom prst="rect">
            <a:avLst/>
          </a:prstGeom>
          <a:noFill/>
          <a:ln w="0">
            <a:noFill/>
          </a:ln>
        </p:spPr>
      </p:pic>
      <p:pic>
        <p:nvPicPr>
          <p:cNvPr id="48" name="Picture 6"/>
          <p:cNvPicPr/>
          <p:nvPr/>
        </p:nvPicPr>
        <p:blipFill>
          <a:blip r:embed="rId4"/>
          <a:srcRect l="35647"/>
          <a:stretch/>
        </p:blipFill>
        <p:spPr>
          <a:xfrm>
            <a:off x="0" y="2892240"/>
            <a:ext cx="1522080" cy="2365200"/>
          </a:xfrm>
          <a:prstGeom prst="rect">
            <a:avLst/>
          </a:prstGeom>
          <a:noFill/>
          <a:ln w="0">
            <a:noFill/>
          </a:ln>
        </p:spPr>
      </p:pic>
      <p:sp>
        <p:nvSpPr>
          <p:cNvPr id="49"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50" name="Picture 8"/>
          <p:cNvPicPr/>
          <p:nvPr/>
        </p:nvPicPr>
        <p:blipFill>
          <a:blip r:embed="rId5"/>
          <a:srcRect t="28812"/>
          <a:stretch/>
        </p:blipFill>
        <p:spPr>
          <a:xfrm>
            <a:off x="7999560" y="0"/>
            <a:ext cx="1603080" cy="1141200"/>
          </a:xfrm>
          <a:prstGeom prst="rect">
            <a:avLst/>
          </a:prstGeom>
          <a:noFill/>
          <a:ln w="0">
            <a:noFill/>
          </a:ln>
        </p:spPr>
      </p:pic>
      <p:pic>
        <p:nvPicPr>
          <p:cNvPr id="51" name="Picture 9"/>
          <p:cNvPicPr/>
          <p:nvPr/>
        </p:nvPicPr>
        <p:blipFill>
          <a:blip r:embed="rId6"/>
          <a:srcRect b="23333"/>
          <a:stretch/>
        </p:blipFill>
        <p:spPr>
          <a:xfrm>
            <a:off x="8605800" y="6095880"/>
            <a:ext cx="993240" cy="761760"/>
          </a:xfrm>
          <a:prstGeom prst="rect">
            <a:avLst/>
          </a:prstGeom>
          <a:noFill/>
          <a:ln w="0">
            <a:noFill/>
          </a:ln>
        </p:spPr>
      </p:pic>
      <p:sp>
        <p:nvSpPr>
          <p:cNvPr id="52"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53" name="PlaceHolder 1"/>
          <p:cNvSpPr>
            <a:spLocks noGrp="1"/>
          </p:cNvSpPr>
          <p:nvPr>
            <p:ph type="title"/>
          </p:nvPr>
        </p:nvSpPr>
        <p:spPr>
          <a:xfrm>
            <a:off x="1154880" y="3124080"/>
            <a:ext cx="8825400" cy="1652760"/>
          </a:xfrm>
          <a:prstGeom prst="rect">
            <a:avLst/>
          </a:prstGeom>
          <a:noFill/>
          <a:ln w="0">
            <a:noFill/>
          </a:ln>
        </p:spPr>
        <p:txBody>
          <a:bodyPr lIns="91440" tIns="45720" rIns="91440" bIns="45720" anchor="b">
            <a:noAutofit/>
          </a:bodyPr>
          <a:lstStyle/>
          <a:p>
            <a:pPr indent="0" defTabSz="457200">
              <a:lnSpc>
                <a:spcPct val="100000"/>
              </a:lnSpc>
              <a:buNone/>
            </a:pPr>
            <a:r>
              <a:rPr lang="es-ES" sz="4000" b="0" u="none" strike="noStrike">
                <a:solidFill>
                  <a:schemeClr val="lt2"/>
                </a:solidFill>
                <a:effectLst/>
                <a:uFillTx/>
                <a:latin typeface="Century Gothic"/>
              </a:rPr>
              <a:t>Haga clic para modificar el estilo de título del patrón</a:t>
            </a:r>
            <a:endParaRPr lang="en-US" sz="4000" b="0" u="none" strike="noStrike">
              <a:solidFill>
                <a:schemeClr val="lt1"/>
              </a:solidFill>
              <a:effectLst/>
              <a:uFillTx/>
              <a:latin typeface="Century Gothic"/>
            </a:endParaRPr>
          </a:p>
        </p:txBody>
      </p:sp>
      <p:sp>
        <p:nvSpPr>
          <p:cNvPr id="54" name="PlaceHolder 2"/>
          <p:cNvSpPr>
            <a:spLocks noGrp="1"/>
          </p:cNvSpPr>
          <p:nvPr>
            <p:ph type="body"/>
          </p:nvPr>
        </p:nvSpPr>
        <p:spPr>
          <a:xfrm>
            <a:off x="1154880" y="4777560"/>
            <a:ext cx="8825400" cy="860040"/>
          </a:xfrm>
          <a:prstGeom prst="rect">
            <a:avLst/>
          </a:prstGeom>
          <a:noFill/>
          <a:ln w="0">
            <a:noFill/>
          </a:ln>
        </p:spPr>
        <p:txBody>
          <a:bodyPr lIns="91440" tIns="45720" rIns="91440" bIns="45720" anchor="t">
            <a:noAutofit/>
          </a:bodyPr>
          <a:lstStyle/>
          <a:p>
            <a:pPr indent="0" defTabSz="457200">
              <a:lnSpc>
                <a:spcPct val="100000"/>
              </a:lnSpc>
              <a:spcBef>
                <a:spcPts val="1001"/>
              </a:spcBef>
              <a:buNone/>
              <a:tabLst>
                <a:tab pos="0" algn="l"/>
              </a:tabLst>
            </a:pPr>
            <a:r>
              <a:rPr lang="es-ES" sz="2000" b="0" u="none" strike="noStrike">
                <a:solidFill>
                  <a:schemeClr val="dk2">
                    <a:lumMod val="40000"/>
                    <a:lumOff val="60000"/>
                  </a:schemeClr>
                </a:solidFill>
                <a:effectLst/>
                <a:uFillTx/>
                <a:latin typeface="Century Gothic"/>
              </a:rPr>
              <a:t>Editar el estilo de texto del patrón</a:t>
            </a:r>
            <a:endParaRPr lang="en-US" sz="2000" b="0" u="none" strike="noStrike">
              <a:solidFill>
                <a:schemeClr val="lt1"/>
              </a:solidFill>
              <a:effectLst/>
              <a:uFillTx/>
              <a:latin typeface="Century Gothic"/>
            </a:endParaRPr>
          </a:p>
        </p:txBody>
      </p:sp>
      <p:sp>
        <p:nvSpPr>
          <p:cNvPr id="55" name="PlaceHolder 3"/>
          <p:cNvSpPr>
            <a:spLocks noGrp="1"/>
          </p:cNvSpPr>
          <p:nvPr>
            <p:ph type="dt" idx="13"/>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56" name="PlaceHolder 4"/>
          <p:cNvSpPr>
            <a:spLocks noGrp="1"/>
          </p:cNvSpPr>
          <p:nvPr>
            <p:ph type="ftr" idx="14"/>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57" name="PlaceHolder 5"/>
          <p:cNvSpPr>
            <a:spLocks noGrp="1"/>
          </p:cNvSpPr>
          <p:nvPr>
            <p:ph type="sldNum" idx="15"/>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BC3C182D-FE8E-4FBD-ABED-BCDA94BC091F}"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olumna 3">
    <p:bg>
      <p:bgPr>
        <a:blipFill rotWithShape="0">
          <a:blip r:embed="rId2"/>
          <a:stretch/>
        </a:blipFill>
        <a:effectLst/>
      </p:bgPr>
    </p:bg>
    <p:spTree>
      <p:nvGrpSpPr>
        <p:cNvPr id="1" name=""/>
        <p:cNvGrpSpPr/>
        <p:nvPr/>
      </p:nvGrpSpPr>
      <p:grpSpPr>
        <a:xfrm>
          <a:off x="0" y="0"/>
          <a:ext cx="0" cy="0"/>
          <a:chOff x="0" y="0"/>
          <a:chExt cx="0" cy="0"/>
        </a:xfrm>
      </p:grpSpPr>
      <p:pic>
        <p:nvPicPr>
          <p:cNvPr id="58" name="Picture 7"/>
          <p:cNvPicPr/>
          <p:nvPr/>
        </p:nvPicPr>
        <p:blipFill>
          <a:blip r:embed="rId3"/>
          <a:srcRect l="3610"/>
          <a:stretch/>
        </p:blipFill>
        <p:spPr>
          <a:xfrm>
            <a:off x="0" y="2669760"/>
            <a:ext cx="4036680" cy="4187880"/>
          </a:xfrm>
          <a:prstGeom prst="rect">
            <a:avLst/>
          </a:prstGeom>
          <a:noFill/>
          <a:ln w="0">
            <a:noFill/>
          </a:ln>
        </p:spPr>
      </p:pic>
      <p:pic>
        <p:nvPicPr>
          <p:cNvPr id="59" name="Picture 6"/>
          <p:cNvPicPr/>
          <p:nvPr/>
        </p:nvPicPr>
        <p:blipFill>
          <a:blip r:embed="rId4"/>
          <a:srcRect l="35647"/>
          <a:stretch/>
        </p:blipFill>
        <p:spPr>
          <a:xfrm>
            <a:off x="0" y="2892240"/>
            <a:ext cx="1522080" cy="2365200"/>
          </a:xfrm>
          <a:prstGeom prst="rect">
            <a:avLst/>
          </a:prstGeom>
          <a:noFill/>
          <a:ln w="0">
            <a:noFill/>
          </a:ln>
        </p:spPr>
      </p:pic>
      <p:sp>
        <p:nvSpPr>
          <p:cNvPr id="60"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61" name="Picture 8"/>
          <p:cNvPicPr/>
          <p:nvPr/>
        </p:nvPicPr>
        <p:blipFill>
          <a:blip r:embed="rId5"/>
          <a:srcRect t="28812"/>
          <a:stretch/>
        </p:blipFill>
        <p:spPr>
          <a:xfrm>
            <a:off x="7999560" y="0"/>
            <a:ext cx="1603080" cy="1141200"/>
          </a:xfrm>
          <a:prstGeom prst="rect">
            <a:avLst/>
          </a:prstGeom>
          <a:noFill/>
          <a:ln w="0">
            <a:noFill/>
          </a:ln>
        </p:spPr>
      </p:pic>
      <p:pic>
        <p:nvPicPr>
          <p:cNvPr id="62" name="Picture 9"/>
          <p:cNvPicPr/>
          <p:nvPr/>
        </p:nvPicPr>
        <p:blipFill>
          <a:blip r:embed="rId6"/>
          <a:srcRect b="23333"/>
          <a:stretch/>
        </p:blipFill>
        <p:spPr>
          <a:xfrm>
            <a:off x="8605800" y="6095880"/>
            <a:ext cx="993240" cy="761760"/>
          </a:xfrm>
          <a:prstGeom prst="rect">
            <a:avLst/>
          </a:prstGeom>
          <a:noFill/>
          <a:ln w="0">
            <a:noFill/>
          </a:ln>
        </p:spPr>
      </p:pic>
      <p:sp>
        <p:nvSpPr>
          <p:cNvPr id="63"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64" name="PlaceHolder 1"/>
          <p:cNvSpPr>
            <a:spLocks noGrp="1"/>
          </p:cNvSpPr>
          <p:nvPr>
            <p:ph type="title"/>
          </p:nvPr>
        </p:nvSpPr>
        <p:spPr>
          <a:xfrm>
            <a:off x="646200" y="452880"/>
            <a:ext cx="9404280" cy="1400040"/>
          </a:xfrm>
          <a:prstGeom prst="rect">
            <a:avLst/>
          </a:prstGeom>
          <a:noFill/>
          <a:ln w="0">
            <a:noFill/>
          </a:ln>
        </p:spPr>
        <p:txBody>
          <a:bodyPr lIns="91440" tIns="45720" rIns="91440" bIns="45720" anchor="t">
            <a:noAutofit/>
          </a:bodyPr>
          <a:lstStyle/>
          <a:p>
            <a:pPr indent="0" defTabSz="457200">
              <a:lnSpc>
                <a:spcPct val="100000"/>
              </a:lnSpc>
              <a:buNone/>
            </a:pPr>
            <a:r>
              <a:rPr lang="es-ES" sz="4200" b="0" u="none" strike="noStrike">
                <a:solidFill>
                  <a:schemeClr val="lt2"/>
                </a:solidFill>
                <a:effectLst/>
                <a:uFillTx/>
                <a:latin typeface="Century Gothic"/>
              </a:rPr>
              <a:t>Haga clic para modificar el estilo de título del patrón</a:t>
            </a:r>
            <a:endParaRPr lang="en-US" sz="4200" b="0" u="none" strike="noStrike">
              <a:solidFill>
                <a:schemeClr val="lt1"/>
              </a:solidFill>
              <a:effectLst/>
              <a:uFillTx/>
              <a:latin typeface="Century Gothic"/>
            </a:endParaRPr>
          </a:p>
        </p:txBody>
      </p:sp>
      <p:sp>
        <p:nvSpPr>
          <p:cNvPr id="65" name="PlaceHolder 2"/>
          <p:cNvSpPr>
            <a:spLocks noGrp="1"/>
          </p:cNvSpPr>
          <p:nvPr>
            <p:ph type="body"/>
          </p:nvPr>
        </p:nvSpPr>
        <p:spPr>
          <a:xfrm>
            <a:off x="632880" y="1981080"/>
            <a:ext cx="2946600" cy="576000"/>
          </a:xfrm>
          <a:prstGeom prst="rect">
            <a:avLst/>
          </a:prstGeom>
          <a:noFill/>
          <a:ln w="0">
            <a:noFill/>
          </a:ln>
        </p:spPr>
        <p:txBody>
          <a:bodyPr lIns="91440" tIns="45720" rIns="91440" bIns="45720" anchor="b">
            <a:noAutofit/>
          </a:bodyPr>
          <a:lstStyle/>
          <a:p>
            <a:pPr indent="0" defTabSz="457200">
              <a:lnSpc>
                <a:spcPct val="100000"/>
              </a:lnSpc>
              <a:spcBef>
                <a:spcPts val="1001"/>
              </a:spcBef>
              <a:buNone/>
              <a:tabLst>
                <a:tab pos="0" algn="l"/>
              </a:tabLst>
            </a:pPr>
            <a:r>
              <a:rPr lang="es-ES" sz="2400" b="0" u="none" strike="noStrike">
                <a:solidFill>
                  <a:schemeClr val="dk2">
                    <a:lumMod val="40000"/>
                    <a:lumOff val="60000"/>
                  </a:schemeClr>
                </a:solidFill>
                <a:effectLst/>
                <a:uFillTx/>
                <a:latin typeface="Century Gothic"/>
              </a:rPr>
              <a:t>Editar el estilo de texto del patrón</a:t>
            </a:r>
            <a:endParaRPr lang="en-US" sz="2400" b="0" u="none" strike="noStrike">
              <a:solidFill>
                <a:schemeClr val="lt1"/>
              </a:solidFill>
              <a:effectLst/>
              <a:uFillTx/>
              <a:latin typeface="Century Gothic"/>
            </a:endParaRPr>
          </a:p>
        </p:txBody>
      </p:sp>
      <p:sp>
        <p:nvSpPr>
          <p:cNvPr id="66" name="PlaceHolder 3"/>
          <p:cNvSpPr>
            <a:spLocks noGrp="1"/>
          </p:cNvSpPr>
          <p:nvPr>
            <p:ph type="body"/>
          </p:nvPr>
        </p:nvSpPr>
        <p:spPr>
          <a:xfrm>
            <a:off x="652320" y="2666880"/>
            <a:ext cx="2927160" cy="3588840"/>
          </a:xfrm>
          <a:prstGeom prst="rect">
            <a:avLst/>
          </a:prstGeom>
          <a:noFill/>
          <a:ln w="0">
            <a:noFill/>
          </a:ln>
        </p:spPr>
        <p:txBody>
          <a:bodyPr lIns="91440" tIns="45720" rIns="91440" bIns="45720" anchor="t">
            <a:normAutofit/>
          </a:bodyPr>
          <a:lstStyle/>
          <a:p>
            <a:pPr indent="0" defTabSz="457200">
              <a:lnSpc>
                <a:spcPct val="100000"/>
              </a:lnSpc>
              <a:spcBef>
                <a:spcPts val="1001"/>
              </a:spcBef>
              <a:buNone/>
              <a:tabLst>
                <a:tab pos="0" algn="l"/>
              </a:tabLst>
            </a:pPr>
            <a:r>
              <a:rPr lang="es-ES" sz="1400" b="0" u="none" strike="noStrike">
                <a:solidFill>
                  <a:schemeClr val="lt1"/>
                </a:solidFill>
                <a:effectLst/>
                <a:uFillTx/>
                <a:latin typeface="Century Gothic"/>
              </a:rPr>
              <a:t>Editar el estilo de texto del patrón</a:t>
            </a:r>
            <a:endParaRPr lang="en-US" sz="1400" b="0" u="none" strike="noStrike">
              <a:solidFill>
                <a:schemeClr val="lt1"/>
              </a:solidFill>
              <a:effectLst/>
              <a:uFillTx/>
              <a:latin typeface="Century Gothic"/>
            </a:endParaRPr>
          </a:p>
        </p:txBody>
      </p:sp>
      <p:sp>
        <p:nvSpPr>
          <p:cNvPr id="67" name="PlaceHolder 4"/>
          <p:cNvSpPr>
            <a:spLocks noGrp="1"/>
          </p:cNvSpPr>
          <p:nvPr>
            <p:ph type="body"/>
          </p:nvPr>
        </p:nvSpPr>
        <p:spPr>
          <a:xfrm>
            <a:off x="3883680" y="1981080"/>
            <a:ext cx="2935800" cy="576000"/>
          </a:xfrm>
          <a:prstGeom prst="rect">
            <a:avLst/>
          </a:prstGeom>
          <a:noFill/>
          <a:ln w="0">
            <a:noFill/>
          </a:ln>
        </p:spPr>
        <p:txBody>
          <a:bodyPr lIns="91440" tIns="45720" rIns="91440" bIns="45720" anchor="b">
            <a:noAutofit/>
          </a:bodyPr>
          <a:lstStyle/>
          <a:p>
            <a:pPr indent="0" defTabSz="457200">
              <a:lnSpc>
                <a:spcPct val="100000"/>
              </a:lnSpc>
              <a:spcBef>
                <a:spcPts val="1001"/>
              </a:spcBef>
              <a:buNone/>
              <a:tabLst>
                <a:tab pos="0" algn="l"/>
              </a:tabLst>
            </a:pPr>
            <a:r>
              <a:rPr lang="es-ES" sz="2400" b="0" u="none" strike="noStrike">
                <a:solidFill>
                  <a:schemeClr val="dk2">
                    <a:lumMod val="40000"/>
                    <a:lumOff val="60000"/>
                  </a:schemeClr>
                </a:solidFill>
                <a:effectLst/>
                <a:uFillTx/>
                <a:latin typeface="Century Gothic"/>
              </a:rPr>
              <a:t>Editar el estilo de texto del patrón</a:t>
            </a:r>
            <a:endParaRPr lang="en-US" sz="2400" b="0" u="none" strike="noStrike">
              <a:solidFill>
                <a:schemeClr val="lt1"/>
              </a:solidFill>
              <a:effectLst/>
              <a:uFillTx/>
              <a:latin typeface="Century Gothic"/>
            </a:endParaRPr>
          </a:p>
        </p:txBody>
      </p:sp>
      <p:sp>
        <p:nvSpPr>
          <p:cNvPr id="68" name="PlaceHolder 5"/>
          <p:cNvSpPr>
            <a:spLocks noGrp="1"/>
          </p:cNvSpPr>
          <p:nvPr>
            <p:ph type="body"/>
          </p:nvPr>
        </p:nvSpPr>
        <p:spPr>
          <a:xfrm>
            <a:off x="3873240" y="2666880"/>
            <a:ext cx="2946600" cy="3588840"/>
          </a:xfrm>
          <a:prstGeom prst="rect">
            <a:avLst/>
          </a:prstGeom>
          <a:noFill/>
          <a:ln w="0">
            <a:noFill/>
          </a:ln>
        </p:spPr>
        <p:txBody>
          <a:bodyPr lIns="91440" tIns="45720" rIns="91440" bIns="45720" anchor="t">
            <a:normAutofit/>
          </a:bodyPr>
          <a:lstStyle/>
          <a:p>
            <a:pPr indent="0" defTabSz="457200">
              <a:lnSpc>
                <a:spcPct val="100000"/>
              </a:lnSpc>
              <a:spcBef>
                <a:spcPts val="1001"/>
              </a:spcBef>
              <a:buNone/>
              <a:tabLst>
                <a:tab pos="0" algn="l"/>
              </a:tabLst>
            </a:pPr>
            <a:r>
              <a:rPr lang="es-ES" sz="1400" b="0" u="none" strike="noStrike">
                <a:solidFill>
                  <a:schemeClr val="lt1"/>
                </a:solidFill>
                <a:effectLst/>
                <a:uFillTx/>
                <a:latin typeface="Century Gothic"/>
              </a:rPr>
              <a:t>Editar el estilo de texto del patrón</a:t>
            </a:r>
            <a:endParaRPr lang="en-US" sz="1400" b="0" u="none" strike="noStrike">
              <a:solidFill>
                <a:schemeClr val="lt1"/>
              </a:solidFill>
              <a:effectLst/>
              <a:uFillTx/>
              <a:latin typeface="Century Gothic"/>
            </a:endParaRPr>
          </a:p>
        </p:txBody>
      </p:sp>
      <p:sp>
        <p:nvSpPr>
          <p:cNvPr id="69" name="PlaceHolder 6"/>
          <p:cNvSpPr>
            <a:spLocks noGrp="1"/>
          </p:cNvSpPr>
          <p:nvPr>
            <p:ph type="body"/>
          </p:nvPr>
        </p:nvSpPr>
        <p:spPr>
          <a:xfrm>
            <a:off x="7124760" y="1981080"/>
            <a:ext cx="2931840" cy="576000"/>
          </a:xfrm>
          <a:prstGeom prst="rect">
            <a:avLst/>
          </a:prstGeom>
          <a:noFill/>
          <a:ln w="0">
            <a:noFill/>
          </a:ln>
        </p:spPr>
        <p:txBody>
          <a:bodyPr lIns="91440" tIns="45720" rIns="91440" bIns="45720" anchor="b">
            <a:noAutofit/>
          </a:bodyPr>
          <a:lstStyle/>
          <a:p>
            <a:pPr indent="0" defTabSz="457200">
              <a:lnSpc>
                <a:spcPct val="100000"/>
              </a:lnSpc>
              <a:spcBef>
                <a:spcPts val="1001"/>
              </a:spcBef>
              <a:buNone/>
              <a:tabLst>
                <a:tab pos="0" algn="l"/>
              </a:tabLst>
            </a:pPr>
            <a:r>
              <a:rPr lang="es-ES" sz="2400" b="0" u="none" strike="noStrike">
                <a:solidFill>
                  <a:schemeClr val="dk2">
                    <a:lumMod val="40000"/>
                    <a:lumOff val="60000"/>
                  </a:schemeClr>
                </a:solidFill>
                <a:effectLst/>
                <a:uFillTx/>
                <a:latin typeface="Century Gothic"/>
              </a:rPr>
              <a:t>Editar el estilo de texto del patrón</a:t>
            </a:r>
            <a:endParaRPr lang="en-US" sz="2400" b="0" u="none" strike="noStrike">
              <a:solidFill>
                <a:schemeClr val="lt1"/>
              </a:solidFill>
              <a:effectLst/>
              <a:uFillTx/>
              <a:latin typeface="Century Gothic"/>
            </a:endParaRPr>
          </a:p>
        </p:txBody>
      </p:sp>
      <p:sp>
        <p:nvSpPr>
          <p:cNvPr id="70" name="PlaceHolder 7"/>
          <p:cNvSpPr>
            <a:spLocks noGrp="1"/>
          </p:cNvSpPr>
          <p:nvPr>
            <p:ph type="body"/>
          </p:nvPr>
        </p:nvSpPr>
        <p:spPr>
          <a:xfrm>
            <a:off x="7124760" y="2666880"/>
            <a:ext cx="2931840" cy="3588840"/>
          </a:xfrm>
          <a:prstGeom prst="rect">
            <a:avLst/>
          </a:prstGeom>
          <a:noFill/>
          <a:ln w="0">
            <a:noFill/>
          </a:ln>
        </p:spPr>
        <p:txBody>
          <a:bodyPr lIns="91440" tIns="45720" rIns="91440" bIns="45720" anchor="t">
            <a:normAutofit/>
          </a:bodyPr>
          <a:lstStyle/>
          <a:p>
            <a:pPr indent="0" defTabSz="457200">
              <a:lnSpc>
                <a:spcPct val="100000"/>
              </a:lnSpc>
              <a:spcBef>
                <a:spcPts val="1001"/>
              </a:spcBef>
              <a:buNone/>
              <a:tabLst>
                <a:tab pos="0" algn="l"/>
              </a:tabLst>
            </a:pPr>
            <a:r>
              <a:rPr lang="es-ES" sz="1400" b="0" u="none" strike="noStrike">
                <a:solidFill>
                  <a:schemeClr val="lt1"/>
                </a:solidFill>
                <a:effectLst/>
                <a:uFillTx/>
                <a:latin typeface="Century Gothic"/>
              </a:rPr>
              <a:t>Editar el estilo de texto del patrón</a:t>
            </a:r>
            <a:endParaRPr lang="en-US" sz="1400" b="0" u="none" strike="noStrike">
              <a:solidFill>
                <a:schemeClr val="lt1"/>
              </a:solidFill>
              <a:effectLst/>
              <a:uFillTx/>
              <a:latin typeface="Century Gothic"/>
            </a:endParaRPr>
          </a:p>
        </p:txBody>
      </p:sp>
      <p:cxnSp>
        <p:nvCxnSpPr>
          <p:cNvPr id="71" name="Straight Connector 16"/>
          <p:cNvCxnSpPr/>
          <p:nvPr/>
        </p:nvCxnSpPr>
        <p:spPr>
          <a:xfrm>
            <a:off x="3726000" y="2133360"/>
            <a:ext cx="360" cy="3962880"/>
          </a:xfrm>
          <a:prstGeom prst="straightConnector1">
            <a:avLst/>
          </a:prstGeom>
          <a:ln w="12700" cap="rnd">
            <a:solidFill>
              <a:schemeClr val="lt2">
                <a:lumMod val="40000"/>
                <a:lumOff val="60000"/>
                <a:alpha val="40000"/>
              </a:schemeClr>
            </a:solidFill>
            <a:round/>
          </a:ln>
        </p:spPr>
      </p:cxnSp>
      <p:cxnSp>
        <p:nvCxnSpPr>
          <p:cNvPr id="72" name="Straight Connector 17"/>
          <p:cNvCxnSpPr/>
          <p:nvPr/>
        </p:nvCxnSpPr>
        <p:spPr>
          <a:xfrm>
            <a:off x="6962040" y="2133360"/>
            <a:ext cx="360" cy="3967200"/>
          </a:xfrm>
          <a:prstGeom prst="straightConnector1">
            <a:avLst/>
          </a:prstGeom>
          <a:ln w="12700" cap="rnd">
            <a:solidFill>
              <a:schemeClr val="lt2">
                <a:lumMod val="40000"/>
                <a:lumOff val="60000"/>
                <a:alpha val="40000"/>
              </a:schemeClr>
            </a:solidFill>
            <a:round/>
          </a:ln>
        </p:spPr>
      </p:cxnSp>
      <p:sp>
        <p:nvSpPr>
          <p:cNvPr id="73" name="PlaceHolder 8"/>
          <p:cNvSpPr>
            <a:spLocks noGrp="1"/>
          </p:cNvSpPr>
          <p:nvPr>
            <p:ph type="dt" idx="16"/>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74" name="PlaceHolder 9"/>
          <p:cNvSpPr>
            <a:spLocks noGrp="1"/>
          </p:cNvSpPr>
          <p:nvPr>
            <p:ph type="ftr" idx="17"/>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75" name="PlaceHolder 10"/>
          <p:cNvSpPr>
            <a:spLocks noGrp="1"/>
          </p:cNvSpPr>
          <p:nvPr>
            <p:ph type="sldNum" idx="18"/>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39879876-D330-4CEE-91F0-67FC65DD60FE}"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olumna de imagen 3">
    <p:bg>
      <p:bgPr>
        <a:blipFill rotWithShape="0">
          <a:blip r:embed="rId2"/>
          <a:stretch/>
        </a:blipFill>
        <a:effectLst/>
      </p:bgPr>
    </p:bg>
    <p:spTree>
      <p:nvGrpSpPr>
        <p:cNvPr id="1" name=""/>
        <p:cNvGrpSpPr/>
        <p:nvPr/>
      </p:nvGrpSpPr>
      <p:grpSpPr>
        <a:xfrm>
          <a:off x="0" y="0"/>
          <a:ext cx="0" cy="0"/>
          <a:chOff x="0" y="0"/>
          <a:chExt cx="0" cy="0"/>
        </a:xfrm>
      </p:grpSpPr>
      <p:pic>
        <p:nvPicPr>
          <p:cNvPr id="76" name="Picture 7"/>
          <p:cNvPicPr/>
          <p:nvPr/>
        </p:nvPicPr>
        <p:blipFill>
          <a:blip r:embed="rId3"/>
          <a:srcRect l="3610"/>
          <a:stretch/>
        </p:blipFill>
        <p:spPr>
          <a:xfrm>
            <a:off x="0" y="2669760"/>
            <a:ext cx="4036680" cy="4187880"/>
          </a:xfrm>
          <a:prstGeom prst="rect">
            <a:avLst/>
          </a:prstGeom>
          <a:noFill/>
          <a:ln w="0">
            <a:noFill/>
          </a:ln>
        </p:spPr>
      </p:pic>
      <p:pic>
        <p:nvPicPr>
          <p:cNvPr id="77" name="Picture 6"/>
          <p:cNvPicPr/>
          <p:nvPr/>
        </p:nvPicPr>
        <p:blipFill>
          <a:blip r:embed="rId4"/>
          <a:srcRect l="35647"/>
          <a:stretch/>
        </p:blipFill>
        <p:spPr>
          <a:xfrm>
            <a:off x="0" y="2892240"/>
            <a:ext cx="1522080" cy="2365200"/>
          </a:xfrm>
          <a:prstGeom prst="rect">
            <a:avLst/>
          </a:prstGeom>
          <a:noFill/>
          <a:ln w="0">
            <a:noFill/>
          </a:ln>
        </p:spPr>
      </p:pic>
      <p:sp>
        <p:nvSpPr>
          <p:cNvPr id="78"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79" name="Picture 8"/>
          <p:cNvPicPr/>
          <p:nvPr/>
        </p:nvPicPr>
        <p:blipFill>
          <a:blip r:embed="rId5"/>
          <a:srcRect t="28812"/>
          <a:stretch/>
        </p:blipFill>
        <p:spPr>
          <a:xfrm>
            <a:off x="7999560" y="0"/>
            <a:ext cx="1603080" cy="1141200"/>
          </a:xfrm>
          <a:prstGeom prst="rect">
            <a:avLst/>
          </a:prstGeom>
          <a:noFill/>
          <a:ln w="0">
            <a:noFill/>
          </a:ln>
        </p:spPr>
      </p:pic>
      <p:pic>
        <p:nvPicPr>
          <p:cNvPr id="80" name="Picture 9"/>
          <p:cNvPicPr/>
          <p:nvPr/>
        </p:nvPicPr>
        <p:blipFill>
          <a:blip r:embed="rId6"/>
          <a:srcRect b="23333"/>
          <a:stretch/>
        </p:blipFill>
        <p:spPr>
          <a:xfrm>
            <a:off x="8605800" y="6095880"/>
            <a:ext cx="993240" cy="761760"/>
          </a:xfrm>
          <a:prstGeom prst="rect">
            <a:avLst/>
          </a:prstGeom>
          <a:noFill/>
          <a:ln w="0">
            <a:noFill/>
          </a:ln>
        </p:spPr>
      </p:pic>
      <p:sp>
        <p:nvSpPr>
          <p:cNvPr id="81"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82" name="PlaceHolder 1"/>
          <p:cNvSpPr>
            <a:spLocks noGrp="1"/>
          </p:cNvSpPr>
          <p:nvPr>
            <p:ph type="title"/>
          </p:nvPr>
        </p:nvSpPr>
        <p:spPr>
          <a:xfrm>
            <a:off x="646200" y="452880"/>
            <a:ext cx="9404280" cy="1400040"/>
          </a:xfrm>
          <a:prstGeom prst="rect">
            <a:avLst/>
          </a:prstGeom>
          <a:noFill/>
          <a:ln w="0">
            <a:noFill/>
          </a:ln>
        </p:spPr>
        <p:txBody>
          <a:bodyPr lIns="91440" tIns="45720" rIns="91440" bIns="45720" anchor="t">
            <a:noAutofit/>
          </a:bodyPr>
          <a:lstStyle/>
          <a:p>
            <a:pPr indent="0" defTabSz="457200">
              <a:lnSpc>
                <a:spcPct val="100000"/>
              </a:lnSpc>
              <a:buNone/>
            </a:pPr>
            <a:r>
              <a:rPr lang="es-ES" sz="4200" b="0" u="none" strike="noStrike">
                <a:solidFill>
                  <a:schemeClr val="lt2"/>
                </a:solidFill>
                <a:effectLst/>
                <a:uFillTx/>
                <a:latin typeface="Century Gothic"/>
              </a:rPr>
              <a:t>Haga clic para modificar el estilo de título del patrón</a:t>
            </a:r>
            <a:endParaRPr lang="en-US" sz="4200" b="0" u="none" strike="noStrike">
              <a:solidFill>
                <a:schemeClr val="lt1"/>
              </a:solidFill>
              <a:effectLst/>
              <a:uFillTx/>
              <a:latin typeface="Century Gothic"/>
            </a:endParaRPr>
          </a:p>
        </p:txBody>
      </p:sp>
      <p:sp>
        <p:nvSpPr>
          <p:cNvPr id="83" name="PlaceHolder 2"/>
          <p:cNvSpPr>
            <a:spLocks noGrp="1"/>
          </p:cNvSpPr>
          <p:nvPr>
            <p:ph type="body"/>
          </p:nvPr>
        </p:nvSpPr>
        <p:spPr>
          <a:xfrm>
            <a:off x="652320" y="4250880"/>
            <a:ext cx="2939760" cy="576000"/>
          </a:xfrm>
          <a:prstGeom prst="rect">
            <a:avLst/>
          </a:prstGeom>
          <a:noFill/>
          <a:ln w="0">
            <a:noFill/>
          </a:ln>
        </p:spPr>
        <p:txBody>
          <a:bodyPr lIns="91440" tIns="45720" rIns="91440" bIns="45720" anchor="b">
            <a:noAutofit/>
          </a:bodyPr>
          <a:lstStyle/>
          <a:p>
            <a:pPr indent="0" defTabSz="457200">
              <a:lnSpc>
                <a:spcPct val="100000"/>
              </a:lnSpc>
              <a:spcBef>
                <a:spcPts val="1001"/>
              </a:spcBef>
              <a:buNone/>
              <a:tabLst>
                <a:tab pos="0" algn="l"/>
              </a:tabLst>
            </a:pPr>
            <a:r>
              <a:rPr lang="es-ES" sz="2400" b="0" u="none" strike="noStrike">
                <a:solidFill>
                  <a:schemeClr val="dk2">
                    <a:lumMod val="40000"/>
                    <a:lumOff val="60000"/>
                  </a:schemeClr>
                </a:solidFill>
                <a:effectLst/>
                <a:uFillTx/>
                <a:latin typeface="Century Gothic"/>
              </a:rPr>
              <a:t>Editar el estilo de texto del patrón</a:t>
            </a:r>
            <a:endParaRPr lang="en-US" sz="2400" b="0" u="none" strike="noStrike">
              <a:solidFill>
                <a:schemeClr val="lt1"/>
              </a:solidFill>
              <a:effectLst/>
              <a:uFillTx/>
              <a:latin typeface="Century Gothic"/>
            </a:endParaRPr>
          </a:p>
        </p:txBody>
      </p:sp>
      <p:sp>
        <p:nvSpPr>
          <p:cNvPr id="84" name="PlaceHolder 3"/>
          <p:cNvSpPr>
            <a:spLocks noGrp="1"/>
          </p:cNvSpPr>
          <p:nvPr>
            <p:ph type="body"/>
          </p:nvPr>
        </p:nvSpPr>
        <p:spPr>
          <a:xfrm>
            <a:off x="652320" y="2209680"/>
            <a:ext cx="2939760" cy="1523520"/>
          </a:xfrm>
          <a:prstGeom prst="rect">
            <a:avLst/>
          </a:prstGeom>
          <a:noFill/>
          <a:ln w="0">
            <a:noFill/>
          </a:ln>
          <a:effectLst>
            <a:outerShdw blurRad="50760" dist="50760" dir="5400000" rotWithShape="0">
              <a:srgbClr val="000000">
                <a:alpha val="43000"/>
              </a:srgbClr>
            </a:outerShdw>
          </a:effectLst>
        </p:spPr>
        <p:txBody>
          <a:bodyPr lIns="90000" tIns="45000" rIns="90000" bIns="45000" anchor="t">
            <a:normAutofit/>
          </a:bodyPr>
          <a:lstStyle/>
          <a:p>
            <a:pPr indent="0" algn="ctr" defTabSz="914400">
              <a:lnSpc>
                <a:spcPct val="100000"/>
              </a:lnSpc>
              <a:buNone/>
              <a:tabLst>
                <a:tab pos="0" algn="l"/>
              </a:tabLst>
            </a:pPr>
            <a:r>
              <a:rPr lang="es-ES" sz="1600" b="0" u="none" strike="noStrike">
                <a:solidFill>
                  <a:schemeClr val="lt1"/>
                </a:solidFill>
                <a:effectLst/>
                <a:uFillTx/>
                <a:latin typeface="Century Gothic"/>
              </a:rPr>
              <a:t>Haga clic en el icono para agregar una imagen</a:t>
            </a:r>
            <a:endParaRPr lang="en-US" sz="1600" b="0" u="none" strike="noStrike">
              <a:solidFill>
                <a:schemeClr val="lt1"/>
              </a:solidFill>
              <a:effectLst/>
              <a:uFillTx/>
              <a:latin typeface="Century Gothic"/>
            </a:endParaRPr>
          </a:p>
        </p:txBody>
      </p:sp>
      <p:sp>
        <p:nvSpPr>
          <p:cNvPr id="85" name="PlaceHolder 4"/>
          <p:cNvSpPr>
            <a:spLocks noGrp="1"/>
          </p:cNvSpPr>
          <p:nvPr>
            <p:ph type="body"/>
          </p:nvPr>
        </p:nvSpPr>
        <p:spPr>
          <a:xfrm>
            <a:off x="652320" y="4827240"/>
            <a:ext cx="2939760" cy="658800"/>
          </a:xfrm>
          <a:prstGeom prst="rect">
            <a:avLst/>
          </a:prstGeom>
          <a:noFill/>
          <a:ln w="0">
            <a:noFill/>
          </a:ln>
        </p:spPr>
        <p:txBody>
          <a:bodyPr lIns="91440" tIns="45720" rIns="91440" bIns="45720" anchor="t">
            <a:normAutofit/>
          </a:bodyPr>
          <a:lstStyle/>
          <a:p>
            <a:pPr indent="0" defTabSz="457200">
              <a:lnSpc>
                <a:spcPct val="100000"/>
              </a:lnSpc>
              <a:spcBef>
                <a:spcPts val="1001"/>
              </a:spcBef>
              <a:buNone/>
              <a:tabLst>
                <a:tab pos="0" algn="l"/>
              </a:tabLst>
            </a:pPr>
            <a:r>
              <a:rPr lang="es-ES" sz="1400" b="0" u="none" strike="noStrike">
                <a:solidFill>
                  <a:schemeClr val="lt1"/>
                </a:solidFill>
                <a:effectLst/>
                <a:uFillTx/>
                <a:latin typeface="Century Gothic"/>
              </a:rPr>
              <a:t>Editar el estilo de texto del patrón</a:t>
            </a:r>
            <a:endParaRPr lang="en-US" sz="1400" b="0" u="none" strike="noStrike">
              <a:solidFill>
                <a:schemeClr val="lt1"/>
              </a:solidFill>
              <a:effectLst/>
              <a:uFillTx/>
              <a:latin typeface="Century Gothic"/>
            </a:endParaRPr>
          </a:p>
        </p:txBody>
      </p:sp>
      <p:sp>
        <p:nvSpPr>
          <p:cNvPr id="86" name="PlaceHolder 5"/>
          <p:cNvSpPr>
            <a:spLocks noGrp="1"/>
          </p:cNvSpPr>
          <p:nvPr>
            <p:ph type="body"/>
          </p:nvPr>
        </p:nvSpPr>
        <p:spPr>
          <a:xfrm>
            <a:off x="3889440" y="4250880"/>
            <a:ext cx="2930040" cy="576000"/>
          </a:xfrm>
          <a:prstGeom prst="rect">
            <a:avLst/>
          </a:prstGeom>
          <a:noFill/>
          <a:ln w="0">
            <a:noFill/>
          </a:ln>
        </p:spPr>
        <p:txBody>
          <a:bodyPr lIns="91440" tIns="45720" rIns="91440" bIns="45720" anchor="b">
            <a:noAutofit/>
          </a:bodyPr>
          <a:lstStyle/>
          <a:p>
            <a:pPr indent="0" defTabSz="457200">
              <a:lnSpc>
                <a:spcPct val="100000"/>
              </a:lnSpc>
              <a:spcBef>
                <a:spcPts val="1001"/>
              </a:spcBef>
              <a:buNone/>
              <a:tabLst>
                <a:tab pos="0" algn="l"/>
              </a:tabLst>
            </a:pPr>
            <a:r>
              <a:rPr lang="es-ES" sz="2400" b="0" u="none" strike="noStrike">
                <a:solidFill>
                  <a:schemeClr val="dk2">
                    <a:lumMod val="40000"/>
                    <a:lumOff val="60000"/>
                  </a:schemeClr>
                </a:solidFill>
                <a:effectLst/>
                <a:uFillTx/>
                <a:latin typeface="Century Gothic"/>
              </a:rPr>
              <a:t>Editar el estilo de texto del patrón</a:t>
            </a:r>
            <a:endParaRPr lang="en-US" sz="2400" b="0" u="none" strike="noStrike">
              <a:solidFill>
                <a:schemeClr val="lt1"/>
              </a:solidFill>
              <a:effectLst/>
              <a:uFillTx/>
              <a:latin typeface="Century Gothic"/>
            </a:endParaRPr>
          </a:p>
        </p:txBody>
      </p:sp>
      <p:sp>
        <p:nvSpPr>
          <p:cNvPr id="87" name="PlaceHolder 6"/>
          <p:cNvSpPr>
            <a:spLocks noGrp="1"/>
          </p:cNvSpPr>
          <p:nvPr>
            <p:ph type="body"/>
          </p:nvPr>
        </p:nvSpPr>
        <p:spPr>
          <a:xfrm>
            <a:off x="3889440" y="2209680"/>
            <a:ext cx="2930040" cy="1523520"/>
          </a:xfrm>
          <a:prstGeom prst="rect">
            <a:avLst/>
          </a:prstGeom>
          <a:noFill/>
          <a:ln w="0">
            <a:noFill/>
          </a:ln>
          <a:effectLst>
            <a:outerShdw blurRad="50760" dist="50760" dir="5400000" rotWithShape="0">
              <a:srgbClr val="000000">
                <a:alpha val="43000"/>
              </a:srgbClr>
            </a:outerShdw>
          </a:effectLst>
        </p:spPr>
        <p:txBody>
          <a:bodyPr lIns="90000" tIns="45000" rIns="90000" bIns="45000" anchor="t">
            <a:normAutofit/>
          </a:bodyPr>
          <a:lstStyle/>
          <a:p>
            <a:pPr indent="0" algn="ctr" defTabSz="914400">
              <a:lnSpc>
                <a:spcPct val="100000"/>
              </a:lnSpc>
              <a:buNone/>
              <a:tabLst>
                <a:tab pos="0" algn="l"/>
              </a:tabLst>
            </a:pPr>
            <a:r>
              <a:rPr lang="es-ES" sz="1600" b="0" u="none" strike="noStrike">
                <a:solidFill>
                  <a:schemeClr val="lt1"/>
                </a:solidFill>
                <a:effectLst/>
                <a:uFillTx/>
                <a:latin typeface="Century Gothic"/>
              </a:rPr>
              <a:t>Haga clic en el icono para agregar una imagen</a:t>
            </a:r>
            <a:endParaRPr lang="en-US" sz="1600" b="0" u="none" strike="noStrike">
              <a:solidFill>
                <a:schemeClr val="lt1"/>
              </a:solidFill>
              <a:effectLst/>
              <a:uFillTx/>
              <a:latin typeface="Century Gothic"/>
            </a:endParaRPr>
          </a:p>
        </p:txBody>
      </p:sp>
      <p:sp>
        <p:nvSpPr>
          <p:cNvPr id="88" name="PlaceHolder 7"/>
          <p:cNvSpPr>
            <a:spLocks noGrp="1"/>
          </p:cNvSpPr>
          <p:nvPr>
            <p:ph type="body"/>
          </p:nvPr>
        </p:nvSpPr>
        <p:spPr>
          <a:xfrm>
            <a:off x="3888000" y="4827240"/>
            <a:ext cx="2934000" cy="658800"/>
          </a:xfrm>
          <a:prstGeom prst="rect">
            <a:avLst/>
          </a:prstGeom>
          <a:noFill/>
          <a:ln w="0">
            <a:noFill/>
          </a:ln>
        </p:spPr>
        <p:txBody>
          <a:bodyPr lIns="91440" tIns="45720" rIns="91440" bIns="45720" anchor="t">
            <a:normAutofit/>
          </a:bodyPr>
          <a:lstStyle/>
          <a:p>
            <a:pPr indent="0" defTabSz="457200">
              <a:lnSpc>
                <a:spcPct val="100000"/>
              </a:lnSpc>
              <a:spcBef>
                <a:spcPts val="1001"/>
              </a:spcBef>
              <a:buNone/>
              <a:tabLst>
                <a:tab pos="0" algn="l"/>
              </a:tabLst>
            </a:pPr>
            <a:r>
              <a:rPr lang="es-ES" sz="1400" b="0" u="none" strike="noStrike">
                <a:solidFill>
                  <a:schemeClr val="lt1"/>
                </a:solidFill>
                <a:effectLst/>
                <a:uFillTx/>
                <a:latin typeface="Century Gothic"/>
              </a:rPr>
              <a:t>Editar el estilo de texto del patrón</a:t>
            </a:r>
            <a:endParaRPr lang="en-US" sz="1400" b="0" u="none" strike="noStrike">
              <a:solidFill>
                <a:schemeClr val="lt1"/>
              </a:solidFill>
              <a:effectLst/>
              <a:uFillTx/>
              <a:latin typeface="Century Gothic"/>
            </a:endParaRPr>
          </a:p>
        </p:txBody>
      </p:sp>
      <p:sp>
        <p:nvSpPr>
          <p:cNvPr id="89" name="PlaceHolder 8"/>
          <p:cNvSpPr>
            <a:spLocks noGrp="1"/>
          </p:cNvSpPr>
          <p:nvPr>
            <p:ph type="body"/>
          </p:nvPr>
        </p:nvSpPr>
        <p:spPr>
          <a:xfrm>
            <a:off x="7124760" y="4250880"/>
            <a:ext cx="2931840" cy="576000"/>
          </a:xfrm>
          <a:prstGeom prst="rect">
            <a:avLst/>
          </a:prstGeom>
          <a:noFill/>
          <a:ln w="0">
            <a:noFill/>
          </a:ln>
        </p:spPr>
        <p:txBody>
          <a:bodyPr lIns="91440" tIns="45720" rIns="91440" bIns="45720" anchor="b">
            <a:noAutofit/>
          </a:bodyPr>
          <a:lstStyle/>
          <a:p>
            <a:pPr indent="0" defTabSz="457200">
              <a:lnSpc>
                <a:spcPct val="100000"/>
              </a:lnSpc>
              <a:spcBef>
                <a:spcPts val="1001"/>
              </a:spcBef>
              <a:buNone/>
              <a:tabLst>
                <a:tab pos="0" algn="l"/>
              </a:tabLst>
            </a:pPr>
            <a:r>
              <a:rPr lang="es-ES" sz="2400" b="0" u="none" strike="noStrike">
                <a:solidFill>
                  <a:schemeClr val="dk2">
                    <a:lumMod val="40000"/>
                    <a:lumOff val="60000"/>
                  </a:schemeClr>
                </a:solidFill>
                <a:effectLst/>
                <a:uFillTx/>
                <a:latin typeface="Century Gothic"/>
              </a:rPr>
              <a:t>Editar el estilo de texto del patrón</a:t>
            </a:r>
            <a:endParaRPr lang="en-US" sz="2400" b="0" u="none" strike="noStrike">
              <a:solidFill>
                <a:schemeClr val="lt1"/>
              </a:solidFill>
              <a:effectLst/>
              <a:uFillTx/>
              <a:latin typeface="Century Gothic"/>
            </a:endParaRPr>
          </a:p>
        </p:txBody>
      </p:sp>
      <p:sp>
        <p:nvSpPr>
          <p:cNvPr id="90" name="PlaceHolder 9"/>
          <p:cNvSpPr>
            <a:spLocks noGrp="1"/>
          </p:cNvSpPr>
          <p:nvPr>
            <p:ph type="body"/>
          </p:nvPr>
        </p:nvSpPr>
        <p:spPr>
          <a:xfrm>
            <a:off x="7124760" y="2209680"/>
            <a:ext cx="2931840" cy="1523520"/>
          </a:xfrm>
          <a:prstGeom prst="rect">
            <a:avLst/>
          </a:prstGeom>
          <a:noFill/>
          <a:ln w="0">
            <a:noFill/>
          </a:ln>
          <a:effectLst>
            <a:outerShdw blurRad="50760" dist="50760" dir="5400000" rotWithShape="0">
              <a:srgbClr val="000000">
                <a:alpha val="43000"/>
              </a:srgbClr>
            </a:outerShdw>
          </a:effectLst>
        </p:spPr>
        <p:txBody>
          <a:bodyPr lIns="90000" tIns="45000" rIns="90000" bIns="45000" anchor="t">
            <a:normAutofit/>
          </a:bodyPr>
          <a:lstStyle/>
          <a:p>
            <a:pPr indent="0" algn="ctr" defTabSz="914400">
              <a:lnSpc>
                <a:spcPct val="100000"/>
              </a:lnSpc>
              <a:buNone/>
              <a:tabLst>
                <a:tab pos="0" algn="l"/>
              </a:tabLst>
            </a:pPr>
            <a:r>
              <a:rPr lang="es-ES" sz="1600" b="0" u="none" strike="noStrike">
                <a:solidFill>
                  <a:schemeClr val="lt1"/>
                </a:solidFill>
                <a:effectLst/>
                <a:uFillTx/>
                <a:latin typeface="Century Gothic"/>
              </a:rPr>
              <a:t>Haga clic en el icono para agregar una imagen</a:t>
            </a:r>
            <a:endParaRPr lang="en-US" sz="1600" b="0" u="none" strike="noStrike">
              <a:solidFill>
                <a:schemeClr val="lt1"/>
              </a:solidFill>
              <a:effectLst/>
              <a:uFillTx/>
              <a:latin typeface="Century Gothic"/>
            </a:endParaRPr>
          </a:p>
        </p:txBody>
      </p:sp>
      <p:sp>
        <p:nvSpPr>
          <p:cNvPr id="91" name="PlaceHolder 10"/>
          <p:cNvSpPr>
            <a:spLocks noGrp="1"/>
          </p:cNvSpPr>
          <p:nvPr>
            <p:ph type="body"/>
          </p:nvPr>
        </p:nvSpPr>
        <p:spPr>
          <a:xfrm>
            <a:off x="7124400" y="4827240"/>
            <a:ext cx="2935800" cy="658800"/>
          </a:xfrm>
          <a:prstGeom prst="rect">
            <a:avLst/>
          </a:prstGeom>
          <a:noFill/>
          <a:ln w="0">
            <a:noFill/>
          </a:ln>
        </p:spPr>
        <p:txBody>
          <a:bodyPr lIns="91440" tIns="45720" rIns="91440" bIns="45720" anchor="t">
            <a:normAutofit/>
          </a:bodyPr>
          <a:lstStyle/>
          <a:p>
            <a:pPr indent="0" defTabSz="457200">
              <a:lnSpc>
                <a:spcPct val="100000"/>
              </a:lnSpc>
              <a:spcBef>
                <a:spcPts val="1001"/>
              </a:spcBef>
              <a:buNone/>
              <a:tabLst>
                <a:tab pos="0" algn="l"/>
              </a:tabLst>
            </a:pPr>
            <a:r>
              <a:rPr lang="es-ES" sz="1400" b="0" u="none" strike="noStrike">
                <a:solidFill>
                  <a:schemeClr val="lt1"/>
                </a:solidFill>
                <a:effectLst/>
                <a:uFillTx/>
                <a:latin typeface="Century Gothic"/>
              </a:rPr>
              <a:t>Editar el estilo de texto del patrón</a:t>
            </a:r>
            <a:endParaRPr lang="en-US" sz="1400" b="0" u="none" strike="noStrike">
              <a:solidFill>
                <a:schemeClr val="lt1"/>
              </a:solidFill>
              <a:effectLst/>
              <a:uFillTx/>
              <a:latin typeface="Century Gothic"/>
            </a:endParaRPr>
          </a:p>
        </p:txBody>
      </p:sp>
      <p:cxnSp>
        <p:nvCxnSpPr>
          <p:cNvPr id="92" name="Straight Connector 18"/>
          <p:cNvCxnSpPr/>
          <p:nvPr/>
        </p:nvCxnSpPr>
        <p:spPr>
          <a:xfrm>
            <a:off x="3726000" y="2133360"/>
            <a:ext cx="360" cy="3962880"/>
          </a:xfrm>
          <a:prstGeom prst="straightConnector1">
            <a:avLst/>
          </a:prstGeom>
          <a:ln w="12700" cap="rnd">
            <a:solidFill>
              <a:schemeClr val="lt2">
                <a:lumMod val="40000"/>
                <a:lumOff val="60000"/>
                <a:alpha val="40000"/>
              </a:schemeClr>
            </a:solidFill>
            <a:round/>
          </a:ln>
        </p:spPr>
      </p:cxnSp>
      <p:cxnSp>
        <p:nvCxnSpPr>
          <p:cNvPr id="93" name="Straight Connector 19"/>
          <p:cNvCxnSpPr/>
          <p:nvPr/>
        </p:nvCxnSpPr>
        <p:spPr>
          <a:xfrm>
            <a:off x="6962040" y="2133360"/>
            <a:ext cx="360" cy="3967200"/>
          </a:xfrm>
          <a:prstGeom prst="straightConnector1">
            <a:avLst/>
          </a:prstGeom>
          <a:ln w="12700" cap="rnd">
            <a:solidFill>
              <a:schemeClr val="lt2">
                <a:lumMod val="40000"/>
                <a:lumOff val="60000"/>
                <a:alpha val="40000"/>
              </a:schemeClr>
            </a:solidFill>
            <a:round/>
          </a:ln>
        </p:spPr>
      </p:cxnSp>
      <p:sp>
        <p:nvSpPr>
          <p:cNvPr id="94" name="PlaceHolder 11"/>
          <p:cNvSpPr>
            <a:spLocks noGrp="1"/>
          </p:cNvSpPr>
          <p:nvPr>
            <p:ph type="dt" idx="19"/>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95" name="PlaceHolder 12"/>
          <p:cNvSpPr>
            <a:spLocks noGrp="1"/>
          </p:cNvSpPr>
          <p:nvPr>
            <p:ph type="ftr" idx="20"/>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96" name="PlaceHolder 13"/>
          <p:cNvSpPr>
            <a:spLocks noGrp="1"/>
          </p:cNvSpPr>
          <p:nvPr>
            <p:ph type="sldNum" idx="21"/>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0BD7DE7A-282B-42AB-856B-06B45BDD8288}"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blipFill rotWithShape="0">
          <a:blip r:embed="rId2"/>
          <a:stretch/>
        </a:blipFill>
        <a:effectLst/>
      </p:bgPr>
    </p:bg>
    <p:spTree>
      <p:nvGrpSpPr>
        <p:cNvPr id="1" name=""/>
        <p:cNvGrpSpPr/>
        <p:nvPr/>
      </p:nvGrpSpPr>
      <p:grpSpPr>
        <a:xfrm>
          <a:off x="0" y="0"/>
          <a:ext cx="0" cy="0"/>
          <a:chOff x="0" y="0"/>
          <a:chExt cx="0" cy="0"/>
        </a:xfrm>
      </p:grpSpPr>
      <p:pic>
        <p:nvPicPr>
          <p:cNvPr id="97" name="Picture 7"/>
          <p:cNvPicPr/>
          <p:nvPr/>
        </p:nvPicPr>
        <p:blipFill>
          <a:blip r:embed="rId3"/>
          <a:srcRect l="3610"/>
          <a:stretch/>
        </p:blipFill>
        <p:spPr>
          <a:xfrm>
            <a:off x="0" y="2669760"/>
            <a:ext cx="4036680" cy="4187880"/>
          </a:xfrm>
          <a:prstGeom prst="rect">
            <a:avLst/>
          </a:prstGeom>
          <a:noFill/>
          <a:ln w="0">
            <a:noFill/>
          </a:ln>
        </p:spPr>
      </p:pic>
      <p:pic>
        <p:nvPicPr>
          <p:cNvPr id="98" name="Picture 6"/>
          <p:cNvPicPr/>
          <p:nvPr/>
        </p:nvPicPr>
        <p:blipFill>
          <a:blip r:embed="rId4"/>
          <a:srcRect l="35647"/>
          <a:stretch/>
        </p:blipFill>
        <p:spPr>
          <a:xfrm>
            <a:off x="0" y="2892240"/>
            <a:ext cx="1522080" cy="2365200"/>
          </a:xfrm>
          <a:prstGeom prst="rect">
            <a:avLst/>
          </a:prstGeom>
          <a:noFill/>
          <a:ln w="0">
            <a:noFill/>
          </a:ln>
        </p:spPr>
      </p:pic>
      <p:sp>
        <p:nvSpPr>
          <p:cNvPr id="99"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100" name="Picture 8"/>
          <p:cNvPicPr/>
          <p:nvPr/>
        </p:nvPicPr>
        <p:blipFill>
          <a:blip r:embed="rId5"/>
          <a:srcRect t="28812"/>
          <a:stretch/>
        </p:blipFill>
        <p:spPr>
          <a:xfrm>
            <a:off x="7999560" y="0"/>
            <a:ext cx="1603080" cy="1141200"/>
          </a:xfrm>
          <a:prstGeom prst="rect">
            <a:avLst/>
          </a:prstGeom>
          <a:noFill/>
          <a:ln w="0">
            <a:noFill/>
          </a:ln>
        </p:spPr>
      </p:pic>
      <p:pic>
        <p:nvPicPr>
          <p:cNvPr id="101" name="Picture 9"/>
          <p:cNvPicPr/>
          <p:nvPr/>
        </p:nvPicPr>
        <p:blipFill>
          <a:blip r:embed="rId6"/>
          <a:srcRect b="23333"/>
          <a:stretch/>
        </p:blipFill>
        <p:spPr>
          <a:xfrm>
            <a:off x="8605800" y="6095880"/>
            <a:ext cx="993240" cy="761760"/>
          </a:xfrm>
          <a:prstGeom prst="rect">
            <a:avLst/>
          </a:prstGeom>
          <a:noFill/>
          <a:ln w="0">
            <a:noFill/>
          </a:ln>
        </p:spPr>
      </p:pic>
      <p:sp>
        <p:nvSpPr>
          <p:cNvPr id="102"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103" name="PlaceHolder 1"/>
          <p:cNvSpPr>
            <a:spLocks noGrp="1"/>
          </p:cNvSpPr>
          <p:nvPr>
            <p:ph type="title"/>
          </p:nvPr>
        </p:nvSpPr>
        <p:spPr>
          <a:xfrm>
            <a:off x="646200" y="452880"/>
            <a:ext cx="9404280" cy="1400040"/>
          </a:xfrm>
          <a:prstGeom prst="rect">
            <a:avLst/>
          </a:prstGeom>
          <a:noFill/>
          <a:ln w="0">
            <a:noFill/>
          </a:ln>
        </p:spPr>
        <p:txBody>
          <a:bodyPr lIns="91440" tIns="45720" rIns="91440" bIns="45720" anchor="t">
            <a:noAutofit/>
          </a:bodyPr>
          <a:lstStyle/>
          <a:p>
            <a:pPr indent="0" defTabSz="457200">
              <a:lnSpc>
                <a:spcPct val="100000"/>
              </a:lnSpc>
              <a:buNone/>
            </a:pPr>
            <a:r>
              <a:rPr lang="es-ES" sz="4200" b="0" u="none" strike="noStrike">
                <a:solidFill>
                  <a:schemeClr val="lt2"/>
                </a:solidFill>
                <a:effectLst/>
                <a:uFillTx/>
                <a:latin typeface="Century Gothic"/>
              </a:rPr>
              <a:t>Haga clic para modificar el estilo de título del patrón</a:t>
            </a:r>
            <a:endParaRPr lang="en-US" sz="4200" b="0" u="none" strike="noStrike">
              <a:solidFill>
                <a:schemeClr val="lt1"/>
              </a:solidFill>
              <a:effectLst/>
              <a:uFillTx/>
              <a:latin typeface="Century Gothic"/>
            </a:endParaRPr>
          </a:p>
        </p:txBody>
      </p:sp>
      <p:sp>
        <p:nvSpPr>
          <p:cNvPr id="104" name="PlaceHolder 2"/>
          <p:cNvSpPr>
            <a:spLocks noGrp="1"/>
          </p:cNvSpPr>
          <p:nvPr>
            <p:ph type="body"/>
          </p:nvPr>
        </p:nvSpPr>
        <p:spPr>
          <a:xfrm>
            <a:off x="1103400" y="2053080"/>
            <a:ext cx="8946360" cy="4195080"/>
          </a:xfrm>
          <a:prstGeom prst="rect">
            <a:avLst/>
          </a:prstGeom>
          <a:noFill/>
          <a:ln w="0">
            <a:noFill/>
          </a:ln>
        </p:spPr>
        <p:txBody>
          <a:bodyPr vert="eaVert" lIns="91440" tIns="45720" rIns="91440" bIns="45720" anchor="t">
            <a:noAutofit/>
          </a:bodyPr>
          <a:lstStyle/>
          <a:p>
            <a:pPr marL="343080" indent="-343080" defTabSz="457200">
              <a:lnSpc>
                <a:spcPct val="100000"/>
              </a:lnSpc>
              <a:spcBef>
                <a:spcPts val="1001"/>
              </a:spcBef>
              <a:buClr>
                <a:srgbClr val="8AD0D6"/>
              </a:buClr>
              <a:buSzPct val="80000"/>
              <a:buFont typeface="Wingdings 3" charset="2"/>
              <a:buChar char=""/>
            </a:pPr>
            <a:r>
              <a:rPr lang="es-ES" sz="2000" b="0" u="none" strike="noStrike">
                <a:solidFill>
                  <a:schemeClr val="lt1"/>
                </a:solidFill>
                <a:effectLst/>
                <a:uFillTx/>
                <a:latin typeface="Century Gothic"/>
              </a:rPr>
              <a:t>Editar el estilo de texto del patrón</a:t>
            </a:r>
            <a:endParaRPr lang="en-US" sz="2000" b="0" u="none" strike="noStrike">
              <a:solidFill>
                <a:schemeClr val="lt1"/>
              </a:solidFill>
              <a:effectLst/>
              <a:uFillTx/>
              <a:latin typeface="Century Gothic"/>
            </a:endParaRPr>
          </a:p>
          <a:p>
            <a:pPr marL="743040" lvl="1" indent="-285840" defTabSz="457200">
              <a:lnSpc>
                <a:spcPct val="100000"/>
              </a:lnSpc>
              <a:spcBef>
                <a:spcPts val="1001"/>
              </a:spcBef>
              <a:buClr>
                <a:srgbClr val="8AD0D6"/>
              </a:buClr>
              <a:buSzPct val="80000"/>
              <a:buFont typeface="Wingdings 3" charset="2"/>
              <a:buChar char=""/>
            </a:pPr>
            <a:r>
              <a:rPr lang="es-ES" sz="1800" b="0" u="none" strike="noStrike">
                <a:solidFill>
                  <a:schemeClr val="lt1"/>
                </a:solidFill>
                <a:effectLst/>
                <a:uFillTx/>
                <a:latin typeface="Century Gothic"/>
              </a:rPr>
              <a:t>Segundo nivel</a:t>
            </a:r>
            <a:endParaRPr lang="en-US" sz="1800" b="0" u="none" strike="noStrike">
              <a:solidFill>
                <a:schemeClr val="lt1"/>
              </a:solidFill>
              <a:effectLst/>
              <a:uFillTx/>
              <a:latin typeface="Century Gothic"/>
            </a:endParaRPr>
          </a:p>
          <a:p>
            <a:pPr marL="1143000" lvl="2" indent="-228600" defTabSz="457200">
              <a:lnSpc>
                <a:spcPct val="100000"/>
              </a:lnSpc>
              <a:spcBef>
                <a:spcPts val="1001"/>
              </a:spcBef>
              <a:buClr>
                <a:srgbClr val="8AD0D6"/>
              </a:buClr>
              <a:buSzPct val="80000"/>
              <a:buFont typeface="Wingdings 3" charset="2"/>
              <a:buChar char=""/>
            </a:pPr>
            <a:r>
              <a:rPr lang="es-ES" sz="1600" b="0" u="none" strike="noStrike">
                <a:solidFill>
                  <a:schemeClr val="lt1"/>
                </a:solidFill>
                <a:effectLst/>
                <a:uFillTx/>
                <a:latin typeface="Century Gothic"/>
              </a:rPr>
              <a:t>Tercer nivel</a:t>
            </a:r>
            <a:endParaRPr lang="en-US" sz="1600" b="0" u="none" strike="noStrike">
              <a:solidFill>
                <a:schemeClr val="lt1"/>
              </a:solidFill>
              <a:effectLst/>
              <a:uFillTx/>
              <a:latin typeface="Century Gothic"/>
            </a:endParaRPr>
          </a:p>
          <a:p>
            <a:pPr marL="1600200" lvl="3" indent="-228600" defTabSz="457200">
              <a:lnSpc>
                <a:spcPct val="100000"/>
              </a:lnSpc>
              <a:spcBef>
                <a:spcPts val="1001"/>
              </a:spcBef>
              <a:buClr>
                <a:srgbClr val="8AD0D6"/>
              </a:buClr>
              <a:buSzPct val="80000"/>
              <a:buFont typeface="Wingdings 3" charset="2"/>
              <a:buChar char=""/>
            </a:pPr>
            <a:r>
              <a:rPr lang="es-ES" sz="1400" b="0" u="none" strike="noStrike">
                <a:solidFill>
                  <a:schemeClr val="lt1"/>
                </a:solidFill>
                <a:effectLst/>
                <a:uFillTx/>
                <a:latin typeface="Century Gothic"/>
              </a:rPr>
              <a:t>Cuarto nivel</a:t>
            </a:r>
            <a:endParaRPr lang="en-US" sz="1400" b="0" u="none" strike="noStrike">
              <a:solidFill>
                <a:schemeClr val="lt1"/>
              </a:solidFill>
              <a:effectLst/>
              <a:uFillTx/>
              <a:latin typeface="Century Gothic"/>
            </a:endParaRPr>
          </a:p>
          <a:p>
            <a:pPr marL="2057400" lvl="4" indent="-228600" defTabSz="457200">
              <a:lnSpc>
                <a:spcPct val="100000"/>
              </a:lnSpc>
              <a:spcBef>
                <a:spcPts val="1001"/>
              </a:spcBef>
              <a:buClr>
                <a:srgbClr val="8AD0D6"/>
              </a:buClr>
              <a:buSzPct val="80000"/>
              <a:buFont typeface="Wingdings 3" charset="2"/>
              <a:buChar char=""/>
            </a:pPr>
            <a:r>
              <a:rPr lang="es-ES" sz="1400" b="0" u="none" strike="noStrike">
                <a:solidFill>
                  <a:schemeClr val="lt1"/>
                </a:solidFill>
                <a:effectLst/>
                <a:uFillTx/>
                <a:latin typeface="Century Gothic"/>
              </a:rPr>
              <a:t>Quinto nivel</a:t>
            </a:r>
            <a:endParaRPr lang="en-US" sz="1400" b="0" u="none" strike="noStrike">
              <a:solidFill>
                <a:schemeClr val="lt1"/>
              </a:solidFill>
              <a:effectLst/>
              <a:uFillTx/>
              <a:latin typeface="Century Gothic"/>
            </a:endParaRPr>
          </a:p>
        </p:txBody>
      </p:sp>
      <p:sp>
        <p:nvSpPr>
          <p:cNvPr id="105" name="PlaceHolder 3"/>
          <p:cNvSpPr>
            <a:spLocks noGrp="1"/>
          </p:cNvSpPr>
          <p:nvPr>
            <p:ph type="dt" idx="22"/>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106" name="PlaceHolder 4"/>
          <p:cNvSpPr>
            <a:spLocks noGrp="1"/>
          </p:cNvSpPr>
          <p:nvPr>
            <p:ph type="ftr" idx="23"/>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107" name="PlaceHolder 5"/>
          <p:cNvSpPr>
            <a:spLocks noGrp="1"/>
          </p:cNvSpPr>
          <p:nvPr>
            <p:ph type="sldNum" idx="24"/>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9AD2C3E6-D3A4-4CDA-8340-2C407EAF786F}"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bg>
      <p:bgPr>
        <a:blipFill rotWithShape="0">
          <a:blip r:embed="rId2"/>
          <a:stretch/>
        </a:blipFill>
        <a:effectLst/>
      </p:bgPr>
    </p:bg>
    <p:spTree>
      <p:nvGrpSpPr>
        <p:cNvPr id="1" name=""/>
        <p:cNvGrpSpPr/>
        <p:nvPr/>
      </p:nvGrpSpPr>
      <p:grpSpPr>
        <a:xfrm>
          <a:off x="0" y="0"/>
          <a:ext cx="0" cy="0"/>
          <a:chOff x="0" y="0"/>
          <a:chExt cx="0" cy="0"/>
        </a:xfrm>
      </p:grpSpPr>
      <p:pic>
        <p:nvPicPr>
          <p:cNvPr id="108" name="Picture 7"/>
          <p:cNvPicPr/>
          <p:nvPr/>
        </p:nvPicPr>
        <p:blipFill>
          <a:blip r:embed="rId3"/>
          <a:srcRect l="3610"/>
          <a:stretch/>
        </p:blipFill>
        <p:spPr>
          <a:xfrm>
            <a:off x="0" y="2669760"/>
            <a:ext cx="4036680" cy="4187880"/>
          </a:xfrm>
          <a:prstGeom prst="rect">
            <a:avLst/>
          </a:prstGeom>
          <a:noFill/>
          <a:ln w="0">
            <a:noFill/>
          </a:ln>
        </p:spPr>
      </p:pic>
      <p:pic>
        <p:nvPicPr>
          <p:cNvPr id="109" name="Picture 6"/>
          <p:cNvPicPr/>
          <p:nvPr/>
        </p:nvPicPr>
        <p:blipFill>
          <a:blip r:embed="rId4"/>
          <a:srcRect l="35647"/>
          <a:stretch/>
        </p:blipFill>
        <p:spPr>
          <a:xfrm>
            <a:off x="0" y="2892240"/>
            <a:ext cx="1522080" cy="2365200"/>
          </a:xfrm>
          <a:prstGeom prst="rect">
            <a:avLst/>
          </a:prstGeom>
          <a:noFill/>
          <a:ln w="0">
            <a:noFill/>
          </a:ln>
        </p:spPr>
      </p:pic>
      <p:sp>
        <p:nvSpPr>
          <p:cNvPr id="110" name="Oval 15"/>
          <p:cNvSpPr/>
          <p:nvPr/>
        </p:nvSpPr>
        <p:spPr>
          <a:xfrm>
            <a:off x="8609040" y="1676520"/>
            <a:ext cx="2819160" cy="2819160"/>
          </a:xfrm>
          <a:prstGeom prst="ellipse">
            <a:avLst/>
          </a:prstGeom>
          <a:gradFill rotWithShape="0">
            <a:gsLst>
              <a:gs pos="0">
                <a:srgbClr val="50B9C1">
                  <a:alpha val="7000"/>
                </a:srgbClr>
              </a:gs>
              <a:gs pos="36000">
                <a:srgbClr val="50B9C1">
                  <a:alpha val="6000"/>
                </a:srgbClr>
              </a:gs>
              <a:gs pos="69000">
                <a:srgbClr val="50B9C1">
                  <a:alpha val="0"/>
                </a:srgbClr>
              </a:gs>
            </a:gsLst>
            <a:path path="circle">
              <a:fillToRect l="50000" t="50000" r="50000" b="50000"/>
            </a:path>
          </a:gra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000000"/>
              </a:solidFill>
              <a:effectLst/>
              <a:uFillTx/>
              <a:latin typeface="Arial"/>
            </a:endParaRPr>
          </a:p>
        </p:txBody>
      </p:sp>
      <p:pic>
        <p:nvPicPr>
          <p:cNvPr id="111" name="Picture 8"/>
          <p:cNvPicPr/>
          <p:nvPr/>
        </p:nvPicPr>
        <p:blipFill>
          <a:blip r:embed="rId5"/>
          <a:srcRect t="28812"/>
          <a:stretch/>
        </p:blipFill>
        <p:spPr>
          <a:xfrm>
            <a:off x="7999560" y="0"/>
            <a:ext cx="1603080" cy="1141200"/>
          </a:xfrm>
          <a:prstGeom prst="rect">
            <a:avLst/>
          </a:prstGeom>
          <a:noFill/>
          <a:ln w="0">
            <a:noFill/>
          </a:ln>
        </p:spPr>
      </p:pic>
      <p:pic>
        <p:nvPicPr>
          <p:cNvPr id="112" name="Picture 9"/>
          <p:cNvPicPr/>
          <p:nvPr/>
        </p:nvPicPr>
        <p:blipFill>
          <a:blip r:embed="rId6"/>
          <a:srcRect b="23333"/>
          <a:stretch/>
        </p:blipFill>
        <p:spPr>
          <a:xfrm>
            <a:off x="8605800" y="6095880"/>
            <a:ext cx="993240" cy="761760"/>
          </a:xfrm>
          <a:prstGeom prst="rect">
            <a:avLst/>
          </a:prstGeom>
          <a:noFill/>
          <a:ln w="0">
            <a:noFill/>
          </a:ln>
        </p:spPr>
      </p:pic>
      <p:sp>
        <p:nvSpPr>
          <p:cNvPr id="113" name="Rectangle 13"/>
          <p:cNvSpPr/>
          <p:nvPr/>
        </p:nvSpPr>
        <p:spPr>
          <a:xfrm>
            <a:off x="10437840" y="0"/>
            <a:ext cx="685440" cy="1142640"/>
          </a:xfrm>
          <a:prstGeom prst="rect">
            <a:avLst/>
          </a:prstGeom>
          <a:solidFill>
            <a:schemeClr val="accent1"/>
          </a:solidFill>
          <a:ln>
            <a:noFill/>
          </a:ln>
          <a:effectLst>
            <a:outerShdw blurRad="38160" dist="25560" dir="540000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tIns="45000" rIns="90000" bIns="45000" anchor="t">
            <a:noAutofit/>
          </a:bodyPr>
          <a:lstStyle/>
          <a:p>
            <a:endParaRPr lang="es-AR" sz="1800" b="0" u="none" strike="noStrike">
              <a:solidFill>
                <a:srgbClr val="FFFFFF"/>
              </a:solidFill>
              <a:effectLst/>
              <a:uFillTx/>
              <a:latin typeface="Arial"/>
            </a:endParaRPr>
          </a:p>
        </p:txBody>
      </p:sp>
      <p:sp>
        <p:nvSpPr>
          <p:cNvPr id="114" name="PlaceHolder 1"/>
          <p:cNvSpPr>
            <a:spLocks noGrp="1"/>
          </p:cNvSpPr>
          <p:nvPr>
            <p:ph type="title"/>
          </p:nvPr>
        </p:nvSpPr>
        <p:spPr>
          <a:xfrm>
            <a:off x="8304120" y="430200"/>
            <a:ext cx="1752120" cy="5825880"/>
          </a:xfrm>
          <a:prstGeom prst="rect">
            <a:avLst/>
          </a:prstGeom>
          <a:noFill/>
          <a:ln w="0">
            <a:noFill/>
          </a:ln>
        </p:spPr>
        <p:txBody>
          <a:bodyPr vert="eaVert" lIns="91440" tIns="45720" rIns="91440" bIns="45720" anchor="b">
            <a:noAutofit/>
          </a:bodyPr>
          <a:lstStyle/>
          <a:p>
            <a:pPr indent="0" defTabSz="457200">
              <a:lnSpc>
                <a:spcPct val="100000"/>
              </a:lnSpc>
              <a:buNone/>
            </a:pPr>
            <a:r>
              <a:rPr lang="es-ES" sz="4200" b="0" u="none" strike="noStrike">
                <a:solidFill>
                  <a:schemeClr val="lt2"/>
                </a:solidFill>
                <a:effectLst/>
                <a:uFillTx/>
                <a:latin typeface="Century Gothic"/>
              </a:rPr>
              <a:t>Haga clic para modificar el estilo de título del patrón</a:t>
            </a:r>
            <a:endParaRPr lang="en-US" sz="4200" b="0" u="none" strike="noStrike">
              <a:solidFill>
                <a:schemeClr val="lt1"/>
              </a:solidFill>
              <a:effectLst/>
              <a:uFillTx/>
              <a:latin typeface="Century Gothic"/>
            </a:endParaRPr>
          </a:p>
        </p:txBody>
      </p:sp>
      <p:sp>
        <p:nvSpPr>
          <p:cNvPr id="115" name="PlaceHolder 2"/>
          <p:cNvSpPr>
            <a:spLocks noGrp="1"/>
          </p:cNvSpPr>
          <p:nvPr>
            <p:ph type="body"/>
          </p:nvPr>
        </p:nvSpPr>
        <p:spPr>
          <a:xfrm>
            <a:off x="652320" y="887400"/>
            <a:ext cx="7422840" cy="5368680"/>
          </a:xfrm>
          <a:prstGeom prst="rect">
            <a:avLst/>
          </a:prstGeom>
          <a:noFill/>
          <a:ln w="0">
            <a:noFill/>
          </a:ln>
        </p:spPr>
        <p:txBody>
          <a:bodyPr vert="eaVert" lIns="91440" tIns="45720" rIns="91440" bIns="45720" anchor="t">
            <a:noAutofit/>
          </a:bodyPr>
          <a:lstStyle/>
          <a:p>
            <a:pPr marL="343080" indent="-343080" defTabSz="457200">
              <a:lnSpc>
                <a:spcPct val="100000"/>
              </a:lnSpc>
              <a:spcBef>
                <a:spcPts val="1001"/>
              </a:spcBef>
              <a:buClr>
                <a:srgbClr val="8AD0D6"/>
              </a:buClr>
              <a:buSzPct val="80000"/>
              <a:buFont typeface="Wingdings 3" charset="2"/>
              <a:buChar char=""/>
            </a:pPr>
            <a:r>
              <a:rPr lang="es-ES" sz="2000" b="0" u="none" strike="noStrike">
                <a:solidFill>
                  <a:schemeClr val="lt1"/>
                </a:solidFill>
                <a:effectLst/>
                <a:uFillTx/>
                <a:latin typeface="Century Gothic"/>
              </a:rPr>
              <a:t>Editar el estilo de texto del patrón</a:t>
            </a:r>
            <a:endParaRPr lang="en-US" sz="2000" b="0" u="none" strike="noStrike">
              <a:solidFill>
                <a:schemeClr val="lt1"/>
              </a:solidFill>
              <a:effectLst/>
              <a:uFillTx/>
              <a:latin typeface="Century Gothic"/>
            </a:endParaRPr>
          </a:p>
          <a:p>
            <a:pPr marL="743040" lvl="1" indent="-285840" defTabSz="457200">
              <a:lnSpc>
                <a:spcPct val="100000"/>
              </a:lnSpc>
              <a:spcBef>
                <a:spcPts val="1001"/>
              </a:spcBef>
              <a:buClr>
                <a:srgbClr val="8AD0D6"/>
              </a:buClr>
              <a:buSzPct val="80000"/>
              <a:buFont typeface="Wingdings 3" charset="2"/>
              <a:buChar char=""/>
            </a:pPr>
            <a:r>
              <a:rPr lang="es-ES" sz="1800" b="0" u="none" strike="noStrike">
                <a:solidFill>
                  <a:schemeClr val="lt1"/>
                </a:solidFill>
                <a:effectLst/>
                <a:uFillTx/>
                <a:latin typeface="Century Gothic"/>
              </a:rPr>
              <a:t>Segundo nivel</a:t>
            </a:r>
            <a:endParaRPr lang="en-US" sz="1800" b="0" u="none" strike="noStrike">
              <a:solidFill>
                <a:schemeClr val="lt1"/>
              </a:solidFill>
              <a:effectLst/>
              <a:uFillTx/>
              <a:latin typeface="Century Gothic"/>
            </a:endParaRPr>
          </a:p>
          <a:p>
            <a:pPr marL="1143000" lvl="2" indent="-228600" defTabSz="457200">
              <a:lnSpc>
                <a:spcPct val="100000"/>
              </a:lnSpc>
              <a:spcBef>
                <a:spcPts val="1001"/>
              </a:spcBef>
              <a:buClr>
                <a:srgbClr val="8AD0D6"/>
              </a:buClr>
              <a:buSzPct val="80000"/>
              <a:buFont typeface="Wingdings 3" charset="2"/>
              <a:buChar char=""/>
            </a:pPr>
            <a:r>
              <a:rPr lang="es-ES" sz="1600" b="0" u="none" strike="noStrike">
                <a:solidFill>
                  <a:schemeClr val="lt1"/>
                </a:solidFill>
                <a:effectLst/>
                <a:uFillTx/>
                <a:latin typeface="Century Gothic"/>
              </a:rPr>
              <a:t>Tercer nivel</a:t>
            </a:r>
            <a:endParaRPr lang="en-US" sz="1600" b="0" u="none" strike="noStrike">
              <a:solidFill>
                <a:schemeClr val="lt1"/>
              </a:solidFill>
              <a:effectLst/>
              <a:uFillTx/>
              <a:latin typeface="Century Gothic"/>
            </a:endParaRPr>
          </a:p>
          <a:p>
            <a:pPr marL="1600200" lvl="3" indent="-228600" defTabSz="457200">
              <a:lnSpc>
                <a:spcPct val="100000"/>
              </a:lnSpc>
              <a:spcBef>
                <a:spcPts val="1001"/>
              </a:spcBef>
              <a:buClr>
                <a:srgbClr val="8AD0D6"/>
              </a:buClr>
              <a:buSzPct val="80000"/>
              <a:buFont typeface="Wingdings 3" charset="2"/>
              <a:buChar char=""/>
            </a:pPr>
            <a:r>
              <a:rPr lang="es-ES" sz="1400" b="0" u="none" strike="noStrike">
                <a:solidFill>
                  <a:schemeClr val="lt1"/>
                </a:solidFill>
                <a:effectLst/>
                <a:uFillTx/>
                <a:latin typeface="Century Gothic"/>
              </a:rPr>
              <a:t>Cuarto nivel</a:t>
            </a:r>
            <a:endParaRPr lang="en-US" sz="1400" b="0" u="none" strike="noStrike">
              <a:solidFill>
                <a:schemeClr val="lt1"/>
              </a:solidFill>
              <a:effectLst/>
              <a:uFillTx/>
              <a:latin typeface="Century Gothic"/>
            </a:endParaRPr>
          </a:p>
          <a:p>
            <a:pPr marL="2057400" lvl="4" indent="-228600" defTabSz="457200">
              <a:lnSpc>
                <a:spcPct val="100000"/>
              </a:lnSpc>
              <a:spcBef>
                <a:spcPts val="1001"/>
              </a:spcBef>
              <a:buClr>
                <a:srgbClr val="8AD0D6"/>
              </a:buClr>
              <a:buSzPct val="80000"/>
              <a:buFont typeface="Wingdings 3" charset="2"/>
              <a:buChar char=""/>
            </a:pPr>
            <a:r>
              <a:rPr lang="es-ES" sz="1400" b="0" u="none" strike="noStrike">
                <a:solidFill>
                  <a:schemeClr val="lt1"/>
                </a:solidFill>
                <a:effectLst/>
                <a:uFillTx/>
                <a:latin typeface="Century Gothic"/>
              </a:rPr>
              <a:t>Quinto nivel</a:t>
            </a:r>
            <a:endParaRPr lang="en-US" sz="1400" b="0" u="none" strike="noStrike">
              <a:solidFill>
                <a:schemeClr val="lt1"/>
              </a:solidFill>
              <a:effectLst/>
              <a:uFillTx/>
              <a:latin typeface="Century Gothic"/>
            </a:endParaRPr>
          </a:p>
        </p:txBody>
      </p:sp>
      <p:sp>
        <p:nvSpPr>
          <p:cNvPr id="116" name="PlaceHolder 3"/>
          <p:cNvSpPr>
            <a:spLocks noGrp="1"/>
          </p:cNvSpPr>
          <p:nvPr>
            <p:ph type="dt" idx="25"/>
          </p:nvPr>
        </p:nvSpPr>
        <p:spPr>
          <a:xfrm rot="5400000">
            <a:off x="10155600" y="1790640"/>
            <a:ext cx="990360" cy="304560"/>
          </a:xfrm>
          <a:prstGeom prst="rect">
            <a:avLst/>
          </a:prstGeom>
          <a:noFill/>
          <a:ln w="0">
            <a:noFill/>
          </a:ln>
        </p:spPr>
        <p:txBody>
          <a:bodyPr lIns="91440" tIns="45720" rIns="91440" bIns="45720" anchor="t">
            <a:noAutofit/>
          </a:bodyPr>
          <a:lstStyle>
            <a:lvl1pPr indent="0" defTabSz="914400">
              <a:lnSpc>
                <a:spcPct val="100000"/>
              </a:lnSpc>
              <a:buNone/>
              <a:defRPr lang="en-US" sz="1100" b="0" u="none" strike="noStrike">
                <a:solidFill>
                  <a:schemeClr val="lt1">
                    <a:tint val="75000"/>
                    <a:alpha val="60000"/>
                  </a:schemeClr>
                </a:solidFill>
                <a:effectLst/>
                <a:uFillTx/>
                <a:latin typeface="Century Gothic"/>
              </a:defRPr>
            </a:lvl1pPr>
          </a:lstStyle>
          <a:p>
            <a:pPr indent="0" defTabSz="914400">
              <a:lnSpc>
                <a:spcPct val="100000"/>
              </a:lnSpc>
              <a:buNone/>
            </a:pPr>
            <a:r>
              <a:rPr lang="en-US" sz="1100" b="0" u="none" strike="noStrike">
                <a:solidFill>
                  <a:schemeClr val="lt1">
                    <a:tint val="75000"/>
                    <a:alpha val="60000"/>
                  </a:schemeClr>
                </a:solidFill>
                <a:effectLst/>
                <a:uFillTx/>
                <a:latin typeface="Century Gothic"/>
              </a:rPr>
              <a:t>&lt;fecha/hora&gt;</a:t>
            </a:r>
            <a:endParaRPr lang="es-AR" sz="1100" b="0" u="none" strike="noStrike">
              <a:solidFill>
                <a:srgbClr val="FFFFFF"/>
              </a:solidFill>
              <a:effectLst/>
              <a:uFillTx/>
              <a:latin typeface="Times New Roman"/>
            </a:endParaRPr>
          </a:p>
        </p:txBody>
      </p:sp>
      <p:sp>
        <p:nvSpPr>
          <p:cNvPr id="117" name="PlaceHolder 4"/>
          <p:cNvSpPr>
            <a:spLocks noGrp="1"/>
          </p:cNvSpPr>
          <p:nvPr>
            <p:ph type="ftr" idx="26"/>
          </p:nvPr>
        </p:nvSpPr>
        <p:spPr>
          <a:xfrm rot="5400000">
            <a:off x="8951760" y="3225240"/>
            <a:ext cx="3859560" cy="304560"/>
          </a:xfrm>
          <a:prstGeom prst="rect">
            <a:avLst/>
          </a:prstGeom>
          <a:noFill/>
          <a:ln w="0">
            <a:noFill/>
          </a:ln>
        </p:spPr>
        <p:txBody>
          <a:bodyPr lIns="91440" tIns="45720" rIns="91440" bIns="45720" anchor="b">
            <a:noAutofit/>
          </a:bodyPr>
          <a:lstStyle>
            <a:lvl1pPr indent="0" algn="ctr">
              <a:buNone/>
              <a:defRPr lang="es-AR" sz="1400" b="0" u="none" strike="noStrike">
                <a:solidFill>
                  <a:srgbClr val="FFFFFF"/>
                </a:solidFill>
                <a:effectLst/>
                <a:uFillTx/>
                <a:latin typeface="Times New Roman"/>
              </a:defRPr>
            </a:lvl1pPr>
          </a:lstStyle>
          <a:p>
            <a:pPr indent="0" algn="ctr">
              <a:buNone/>
            </a:pPr>
            <a:r>
              <a:rPr lang="es-AR" sz="1400" b="0" u="none" strike="noStrike">
                <a:solidFill>
                  <a:srgbClr val="FFFFFF"/>
                </a:solidFill>
                <a:effectLst/>
                <a:uFillTx/>
                <a:latin typeface="Times New Roman"/>
              </a:rPr>
              <a:t>&lt;pie de página&gt;</a:t>
            </a:r>
          </a:p>
        </p:txBody>
      </p:sp>
      <p:sp>
        <p:nvSpPr>
          <p:cNvPr id="118" name="PlaceHolder 5"/>
          <p:cNvSpPr>
            <a:spLocks noGrp="1"/>
          </p:cNvSpPr>
          <p:nvPr>
            <p:ph type="sldNum" idx="27"/>
          </p:nvPr>
        </p:nvSpPr>
        <p:spPr>
          <a:xfrm>
            <a:off x="10352520" y="295560"/>
            <a:ext cx="837720" cy="767160"/>
          </a:xfrm>
          <a:prstGeom prst="rect">
            <a:avLst/>
          </a:prstGeom>
          <a:noFill/>
          <a:ln w="0">
            <a:noFill/>
          </a:ln>
        </p:spPr>
        <p:txBody>
          <a:bodyPr lIns="91440" tIns="45720" rIns="91440" bIns="45720" anchor="b">
            <a:noAutofit/>
          </a:bodyPr>
          <a:lstStyle>
            <a:lvl1pPr indent="0" algn="ctr" defTabSz="914400">
              <a:lnSpc>
                <a:spcPct val="100000"/>
              </a:lnSpc>
              <a:buNone/>
              <a:defRPr lang="en-US" sz="2800" b="0" u="none" strike="noStrike">
                <a:solidFill>
                  <a:schemeClr val="lt1">
                    <a:tint val="75000"/>
                  </a:schemeClr>
                </a:solidFill>
                <a:effectLst/>
                <a:uFillTx/>
                <a:latin typeface="Century Gothic"/>
              </a:defRPr>
            </a:lvl1pPr>
          </a:lstStyle>
          <a:p>
            <a:pPr indent="0" algn="ctr" defTabSz="914400">
              <a:lnSpc>
                <a:spcPct val="100000"/>
              </a:lnSpc>
              <a:buNone/>
            </a:pPr>
            <a:fld id="{B28BC0E2-D4B6-46B0-8A7D-292B26A4C234}" type="slidenum">
              <a:rPr lang="en-US" sz="2800" b="0" u="none" strike="noStrike">
                <a:solidFill>
                  <a:schemeClr val="lt1">
                    <a:tint val="75000"/>
                  </a:schemeClr>
                </a:solidFill>
                <a:effectLst/>
                <a:uFillTx/>
                <a:latin typeface="Century Gothic"/>
              </a:rPr>
              <a:t>‹Nº›</a:t>
            </a:fld>
            <a:endParaRPr lang="es-AR" sz="2800" b="0" u="none" strike="noStrike">
              <a:solidFill>
                <a:srgbClr val="FFFFFF"/>
              </a:solidFill>
              <a:effectLst/>
              <a:uFillTx/>
              <a:latin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0" name="Imagen 3"/>
          <p:cNvPicPr/>
          <p:nvPr/>
        </p:nvPicPr>
        <p:blipFill>
          <a:blip r:embed="rId2"/>
          <a:stretch/>
        </p:blipFill>
        <p:spPr>
          <a:xfrm>
            <a:off x="1449360" y="1502280"/>
            <a:ext cx="9505800" cy="1902240"/>
          </a:xfrm>
          <a:prstGeom prst="rect">
            <a:avLst/>
          </a:prstGeom>
          <a:noFill/>
          <a:ln w="0">
            <a:noFill/>
          </a:ln>
        </p:spPr>
      </p:pic>
      <p:sp>
        <p:nvSpPr>
          <p:cNvPr id="211" name="PlaceHolder 1"/>
          <p:cNvSpPr>
            <a:spLocks noGrp="1"/>
          </p:cNvSpPr>
          <p:nvPr>
            <p:ph/>
          </p:nvPr>
        </p:nvSpPr>
        <p:spPr>
          <a:xfrm>
            <a:off x="818640" y="4119120"/>
            <a:ext cx="10515240" cy="1499760"/>
          </a:xfrm>
          <a:prstGeom prst="rect">
            <a:avLst/>
          </a:prstGeom>
          <a:noFill/>
          <a:ln w="0">
            <a:noFill/>
          </a:ln>
        </p:spPr>
        <p:txBody>
          <a:bodyPr lIns="91440" tIns="45720" rIns="91440" bIns="45720" anchor="t">
            <a:noAutofit/>
          </a:bodyPr>
          <a:lstStyle/>
          <a:p>
            <a:pPr indent="0" defTabSz="457200">
              <a:lnSpc>
                <a:spcPct val="100000"/>
              </a:lnSpc>
              <a:spcBef>
                <a:spcPts val="1001"/>
              </a:spcBef>
              <a:buNone/>
              <a:tabLst>
                <a:tab pos="0" algn="l"/>
              </a:tabLst>
            </a:pPr>
            <a:r>
              <a:rPr lang="es-ES" sz="2000" b="0" u="none" strike="noStrike" cap="all">
                <a:solidFill>
                  <a:schemeClr val="dk2">
                    <a:lumMod val="40000"/>
                    <a:lumOff val="60000"/>
                  </a:schemeClr>
                </a:solidFill>
                <a:effectLst/>
                <a:uFillTx/>
                <a:latin typeface="Century Gothic"/>
              </a:rPr>
              <a:t>Aquí se define la Clase carpeta la cual guardara un nombre que asignara el usuario  una lista donde guardara los objetos mensajes y otra donde guardare las subcarpetas(objetos carpeta)</a:t>
            </a:r>
            <a:endParaRPr lang="en-US" sz="2000" b="0" u="none" strike="noStrike">
              <a:solidFill>
                <a:schemeClr val="lt1"/>
              </a:solidFill>
              <a:effectLst/>
              <a:uFillTx/>
              <a:latin typeface="Century Gothic"/>
            </a:endParaRPr>
          </a:p>
        </p:txBody>
      </p:sp>
      <p:sp>
        <p:nvSpPr>
          <p:cNvPr id="212" name="CuadroTexto 6"/>
          <p:cNvSpPr/>
          <p:nvPr/>
        </p:nvSpPr>
        <p:spPr>
          <a:xfrm>
            <a:off x="2569320" y="621720"/>
            <a:ext cx="7014240" cy="517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s-ES" sz="2800" b="1" u="none" strike="noStrike">
                <a:solidFill>
                  <a:schemeClr val="lt1"/>
                </a:solidFill>
                <a:effectLst/>
                <a:uFillTx/>
                <a:latin typeface="Century Gothic"/>
              </a:rPr>
              <a:t>COMPOSICIÓN DE LA CLASE CARPETA </a:t>
            </a:r>
            <a:endParaRPr lang="es-AR" sz="2800" b="0" u="none" strike="noStrike">
              <a:solidFill>
                <a:srgbClr val="FFFFFF"/>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PlaceHolder 1"/>
          <p:cNvSpPr>
            <a:spLocks noGrp="1"/>
          </p:cNvSpPr>
          <p:nvPr>
            <p:ph/>
          </p:nvPr>
        </p:nvSpPr>
        <p:spPr>
          <a:xfrm>
            <a:off x="1154880" y="4777560"/>
            <a:ext cx="8825400" cy="860040"/>
          </a:xfrm>
          <a:prstGeom prst="rect">
            <a:avLst/>
          </a:prstGeom>
          <a:noFill/>
          <a:ln w="0">
            <a:noFill/>
          </a:ln>
        </p:spPr>
        <p:txBody>
          <a:bodyPr lIns="91440" tIns="45720" rIns="91440" bIns="45720" anchor="t">
            <a:noAutofit/>
          </a:bodyPr>
          <a:lstStyle/>
          <a:p>
            <a:pPr indent="0" defTabSz="457200">
              <a:lnSpc>
                <a:spcPct val="100000"/>
              </a:lnSpc>
              <a:spcBef>
                <a:spcPts val="1001"/>
              </a:spcBef>
              <a:buNone/>
              <a:tabLst>
                <a:tab pos="0" algn="l"/>
              </a:tabLst>
            </a:pPr>
            <a:r>
              <a:rPr lang="es-ES" sz="2000" b="0" u="none" strike="noStrike" cap="all">
                <a:solidFill>
                  <a:schemeClr val="dk2">
                    <a:lumMod val="40000"/>
                    <a:lumOff val="60000"/>
                  </a:schemeClr>
                </a:solidFill>
                <a:effectLst/>
                <a:uFillTx/>
                <a:latin typeface="Century Gothic"/>
              </a:rPr>
              <a:t>Definimos dos métodos que nos permitirán guardar los objetos mensaje y los objetos carpeta</a:t>
            </a:r>
            <a:endParaRPr lang="en-US" sz="2000" b="0" u="none" strike="noStrike">
              <a:solidFill>
                <a:schemeClr val="lt1"/>
              </a:solidFill>
              <a:effectLst/>
              <a:uFillTx/>
              <a:latin typeface="Century Gothic"/>
            </a:endParaRPr>
          </a:p>
        </p:txBody>
      </p:sp>
      <p:pic>
        <p:nvPicPr>
          <p:cNvPr id="214" name="Imagen 3"/>
          <p:cNvPicPr/>
          <p:nvPr/>
        </p:nvPicPr>
        <p:blipFill>
          <a:blip r:embed="rId2"/>
          <a:stretch/>
        </p:blipFill>
        <p:spPr>
          <a:xfrm>
            <a:off x="831960" y="1319400"/>
            <a:ext cx="10515240" cy="224640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p:nvPr>
        </p:nvSpPr>
        <p:spPr>
          <a:xfrm>
            <a:off x="1690560" y="4071960"/>
            <a:ext cx="8986320" cy="1217160"/>
          </a:xfrm>
          <a:prstGeom prst="rect">
            <a:avLst/>
          </a:prstGeom>
          <a:noFill/>
          <a:ln w="0">
            <a:noFill/>
          </a:ln>
        </p:spPr>
        <p:txBody>
          <a:bodyPr lIns="91440" tIns="45720" rIns="91440" bIns="45720" anchor="t">
            <a:normAutofit lnSpcReduction="9999"/>
          </a:bodyPr>
          <a:lstStyle/>
          <a:p>
            <a:pPr indent="0" defTabSz="457200">
              <a:lnSpc>
                <a:spcPct val="100000"/>
              </a:lnSpc>
              <a:spcBef>
                <a:spcPts val="1001"/>
              </a:spcBef>
              <a:buNone/>
              <a:tabLst>
                <a:tab pos="0" algn="l"/>
              </a:tabLst>
            </a:pPr>
            <a:r>
              <a:rPr lang="es-ES" sz="2000" b="0" u="none" strike="noStrike" cap="all">
                <a:solidFill>
                  <a:schemeClr val="dk2">
                    <a:lumMod val="40000"/>
                    <a:lumOff val="60000"/>
                  </a:schemeClr>
                </a:solidFill>
                <a:effectLst/>
                <a:uFillTx/>
                <a:latin typeface="Century Gothic"/>
              </a:rPr>
              <a:t>CON EL MÉTODO ANTERIOR ARMAREMOS EL ÁRBOL DE CARPETAS , EN NUESTRO CASO INCORPORAMOS UNA CARPETA RAÍZ DENTRO DE LA CLASE USUARIO DONDE IREMOS ARMANDO EL ÁRBOL DE SUBCARPETAS </a:t>
            </a:r>
            <a:endParaRPr lang="en-US" sz="2000" b="0" u="none" strike="noStrike">
              <a:solidFill>
                <a:schemeClr val="lt1"/>
              </a:solidFill>
              <a:effectLst/>
              <a:uFillTx/>
              <a:latin typeface="Century Gothic"/>
            </a:endParaRPr>
          </a:p>
        </p:txBody>
      </p:sp>
      <p:pic>
        <p:nvPicPr>
          <p:cNvPr id="216" name="Imagen 3"/>
          <p:cNvPicPr/>
          <p:nvPr/>
        </p:nvPicPr>
        <p:blipFill>
          <a:blip r:embed="rId2"/>
          <a:stretch/>
        </p:blipFill>
        <p:spPr>
          <a:xfrm>
            <a:off x="1253880" y="705240"/>
            <a:ext cx="8817120" cy="2847240"/>
          </a:xfrm>
          <a:prstGeom prst="rect">
            <a:avLst/>
          </a:prstGeom>
          <a:noFill/>
          <a:ln w="0">
            <a:noFill/>
          </a:ln>
        </p:spPr>
      </p:pic>
      <p:cxnSp>
        <p:nvCxnSpPr>
          <p:cNvPr id="217" name="Conector recto de flecha 5"/>
          <p:cNvCxnSpPr/>
          <p:nvPr/>
        </p:nvCxnSpPr>
        <p:spPr>
          <a:xfrm flipH="1">
            <a:off x="5345640" y="1280160"/>
            <a:ext cx="1153800" cy="450360"/>
          </a:xfrm>
          <a:prstGeom prst="straightConnector1">
            <a:avLst/>
          </a:prstGeom>
          <a:ln w="53975" cap="rnd">
            <a:solidFill>
              <a:srgbClr val="B01513"/>
            </a:solidFill>
            <a:round/>
            <a:tailEnd type="triangle" w="med" len="med"/>
          </a:ln>
        </p:spPr>
      </p:cxnSp>
      <p:cxnSp>
        <p:nvCxnSpPr>
          <p:cNvPr id="218" name="Conector recto de flecha 8"/>
          <p:cNvCxnSpPr/>
          <p:nvPr/>
        </p:nvCxnSpPr>
        <p:spPr>
          <a:xfrm flipH="1">
            <a:off x="5779440" y="1679040"/>
            <a:ext cx="1153800" cy="450360"/>
          </a:xfrm>
          <a:prstGeom prst="straightConnector1">
            <a:avLst/>
          </a:prstGeom>
          <a:ln w="53975" cap="rnd">
            <a:solidFill>
              <a:srgbClr val="B01513"/>
            </a:solidFill>
            <a:round/>
            <a:tailEnd type="triangle" w="med" len="med"/>
          </a:ln>
        </p:spPr>
      </p:cxnSp>
      <p:cxnSp>
        <p:nvCxnSpPr>
          <p:cNvPr id="219" name="Conector recto de flecha 9"/>
          <p:cNvCxnSpPr/>
          <p:nvPr/>
        </p:nvCxnSpPr>
        <p:spPr>
          <a:xfrm flipH="1">
            <a:off x="5662440" y="2129040"/>
            <a:ext cx="1554480" cy="287640"/>
          </a:xfrm>
          <a:prstGeom prst="straightConnector1">
            <a:avLst/>
          </a:prstGeom>
          <a:ln w="53975" cap="rnd">
            <a:solidFill>
              <a:srgbClr val="B01513"/>
            </a:solidFill>
            <a:round/>
            <a:tailEnd type="triangle" w="med" len="med"/>
          </a:ln>
        </p:spPr>
      </p:cxnSp>
      <p:sp>
        <p:nvSpPr>
          <p:cNvPr id="220" name="CuadroTexto 12"/>
          <p:cNvSpPr/>
          <p:nvPr/>
        </p:nvSpPr>
        <p:spPr>
          <a:xfrm>
            <a:off x="6611760" y="977040"/>
            <a:ext cx="1209600" cy="365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s-ES" sz="1800" b="0" u="none" strike="noStrike">
                <a:solidFill>
                  <a:schemeClr val="lt1"/>
                </a:solidFill>
                <a:effectLst/>
                <a:uFillTx/>
                <a:latin typeface="Century Gothic"/>
              </a:rPr>
              <a:t>RAIZ</a:t>
            </a:r>
            <a:endParaRPr lang="es-AR" sz="1800" b="0" u="none" strike="noStrike">
              <a:solidFill>
                <a:srgbClr val="FFFFFF"/>
              </a:solidFill>
              <a:effectLst/>
              <a:uFillTx/>
              <a:latin typeface="Arial"/>
            </a:endParaRPr>
          </a:p>
        </p:txBody>
      </p:sp>
      <p:sp>
        <p:nvSpPr>
          <p:cNvPr id="221" name="CuadroTexto 13"/>
          <p:cNvSpPr/>
          <p:nvPr/>
        </p:nvSpPr>
        <p:spPr>
          <a:xfrm>
            <a:off x="7049880" y="1454760"/>
            <a:ext cx="1770120" cy="33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s-ES" sz="1600" b="0" u="none" strike="noStrike">
                <a:solidFill>
                  <a:schemeClr val="lt1"/>
                </a:solidFill>
                <a:effectLst/>
                <a:uFillTx/>
                <a:latin typeface="Century Gothic"/>
              </a:rPr>
              <a:t>SUBCARPETAS</a:t>
            </a:r>
            <a:endParaRPr lang="es-AR" sz="1600" b="0" u="none" strike="noStrike">
              <a:solidFill>
                <a:srgbClr val="FFFFFF"/>
              </a:solidFill>
              <a:effectLst/>
              <a:uFillTx/>
              <a:latin typeface="Arial"/>
            </a:endParaRPr>
          </a:p>
        </p:txBody>
      </p:sp>
      <p:sp>
        <p:nvSpPr>
          <p:cNvPr id="222" name="CuadroTexto 15"/>
          <p:cNvSpPr/>
          <p:nvPr/>
        </p:nvSpPr>
        <p:spPr>
          <a:xfrm>
            <a:off x="7216560" y="1934280"/>
            <a:ext cx="1963440" cy="33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s-ES" sz="1600" b="0" u="none" strike="noStrike">
                <a:solidFill>
                  <a:schemeClr val="lt1"/>
                </a:solidFill>
                <a:effectLst/>
                <a:uFillTx/>
                <a:latin typeface="Century Gothic"/>
              </a:rPr>
              <a:t>SUBCARPETAS</a:t>
            </a:r>
            <a:endParaRPr lang="es-AR" sz="1600" b="0" u="none" strike="noStrike">
              <a:solidFill>
                <a:srgbClr val="FFFFFF"/>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PlaceHolder 1"/>
          <p:cNvSpPr>
            <a:spLocks noGrp="1"/>
          </p:cNvSpPr>
          <p:nvPr>
            <p:ph/>
          </p:nvPr>
        </p:nvSpPr>
        <p:spPr>
          <a:xfrm>
            <a:off x="1154880" y="4318920"/>
            <a:ext cx="8825400" cy="1318680"/>
          </a:xfrm>
          <a:prstGeom prst="rect">
            <a:avLst/>
          </a:prstGeom>
          <a:noFill/>
          <a:ln w="0">
            <a:noFill/>
          </a:ln>
        </p:spPr>
        <p:txBody>
          <a:bodyPr lIns="91440" tIns="45720" rIns="91440" bIns="45720" anchor="t">
            <a:noAutofit/>
          </a:bodyPr>
          <a:lstStyle/>
          <a:p>
            <a:pPr indent="0" defTabSz="457200">
              <a:lnSpc>
                <a:spcPct val="100000"/>
              </a:lnSpc>
              <a:spcBef>
                <a:spcPts val="1001"/>
              </a:spcBef>
              <a:buNone/>
              <a:tabLst>
                <a:tab pos="0" algn="l"/>
              </a:tabLst>
            </a:pPr>
            <a:r>
              <a:rPr lang="es-ES" sz="2000" b="0" u="none" strike="noStrike" cap="all">
                <a:solidFill>
                  <a:schemeClr val="dk2">
                    <a:lumMod val="40000"/>
                    <a:lumOff val="60000"/>
                  </a:schemeClr>
                </a:solidFill>
                <a:effectLst/>
                <a:uFillTx/>
                <a:latin typeface="Century Gothic"/>
              </a:rPr>
              <a:t>ESTE ES EL MÉTODO Principal CON RECURSIVIDAD QUE UTILIZAREMOS PARA ARMAR EL ÁRBOL YA QUE NOS PERMITIRÁ DECIDIR DONDE COLOCAR UNA NUEVA CARPETA A DECISIÓN DEL USUARIO.</a:t>
            </a:r>
            <a:endParaRPr lang="en-US" sz="2000" b="0" u="none" strike="noStrike">
              <a:solidFill>
                <a:schemeClr val="lt1"/>
              </a:solidFill>
              <a:effectLst/>
              <a:uFillTx/>
              <a:latin typeface="Century Gothic"/>
            </a:endParaRPr>
          </a:p>
        </p:txBody>
      </p:sp>
      <p:pic>
        <p:nvPicPr>
          <p:cNvPr id="224" name="Imagen 3"/>
          <p:cNvPicPr/>
          <p:nvPr/>
        </p:nvPicPr>
        <p:blipFill>
          <a:blip r:embed="rId2"/>
          <a:stretch/>
        </p:blipFill>
        <p:spPr>
          <a:xfrm>
            <a:off x="1154880" y="1153440"/>
            <a:ext cx="8825400" cy="284076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p:nvPr>
        </p:nvSpPr>
        <p:spPr>
          <a:xfrm>
            <a:off x="1154880" y="4777560"/>
            <a:ext cx="8825400" cy="860040"/>
          </a:xfrm>
          <a:prstGeom prst="rect">
            <a:avLst/>
          </a:prstGeom>
          <a:noFill/>
          <a:ln w="0">
            <a:noFill/>
          </a:ln>
        </p:spPr>
        <p:txBody>
          <a:bodyPr lIns="91440" tIns="45720" rIns="91440" bIns="45720" anchor="t">
            <a:normAutofit fontScale="85000" lnSpcReduction="9999"/>
          </a:bodyPr>
          <a:lstStyle/>
          <a:p>
            <a:pPr indent="0" defTabSz="457200">
              <a:lnSpc>
                <a:spcPct val="100000"/>
              </a:lnSpc>
              <a:spcBef>
                <a:spcPts val="1001"/>
              </a:spcBef>
              <a:buNone/>
              <a:tabLst>
                <a:tab pos="0" algn="l"/>
              </a:tabLst>
            </a:pPr>
            <a:r>
              <a:rPr lang="es-ES" sz="2000" b="0" u="none" strike="noStrike" cap="all">
                <a:solidFill>
                  <a:schemeClr val="dk2">
                    <a:lumMod val="40000"/>
                    <a:lumOff val="60000"/>
                  </a:schemeClr>
                </a:solidFill>
                <a:effectLst/>
                <a:uFillTx/>
                <a:latin typeface="Century Gothic"/>
              </a:rPr>
              <a:t>Armamos una función que nos permitirá imprimir el árbol de carpeta de una forma de visualizarlo por nivel con recursividad, el cual será utilizado para ser mostrado en el menú de usuario</a:t>
            </a:r>
            <a:endParaRPr lang="en-US" sz="2000" b="0" u="none" strike="noStrike">
              <a:solidFill>
                <a:schemeClr val="lt1"/>
              </a:solidFill>
              <a:effectLst/>
              <a:uFillTx/>
              <a:latin typeface="Century Gothic"/>
            </a:endParaRPr>
          </a:p>
        </p:txBody>
      </p:sp>
      <p:sp>
        <p:nvSpPr>
          <p:cNvPr id="227" name="CuadroTexto 4"/>
          <p:cNvSpPr/>
          <p:nvPr/>
        </p:nvSpPr>
        <p:spPr>
          <a:xfrm>
            <a:off x="1927440" y="337680"/>
            <a:ext cx="759636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es-ES" sz="1800" b="0" u="none" strike="noStrike">
                <a:solidFill>
                  <a:schemeClr val="lt1"/>
                </a:solidFill>
                <a:effectLst/>
                <a:uFillTx/>
                <a:latin typeface="Century Gothic"/>
              </a:rPr>
              <a:t>A PARTIR DE AQUÍ EXPLICAREMOS LOS MÉTODOS UTILIZADOS PARA TRABAJAR CON EL ÁRBOL DE CARPETAS Y SUS ATRIBUTOS</a:t>
            </a:r>
            <a:endParaRPr lang="es-AR" sz="1800" b="0" u="none" strike="noStrike">
              <a:solidFill>
                <a:srgbClr val="FFFFFF"/>
              </a:solidFill>
              <a:effectLst/>
              <a:uFillTx/>
              <a:latin typeface="Arial"/>
            </a:endParaRPr>
          </a:p>
        </p:txBody>
      </p:sp>
      <p:pic>
        <p:nvPicPr>
          <p:cNvPr id="2" name="Imagen 1"/>
          <p:cNvPicPr>
            <a:picLocks noChangeAspect="1"/>
          </p:cNvPicPr>
          <p:nvPr/>
        </p:nvPicPr>
        <p:blipFill>
          <a:blip r:embed="rId2"/>
          <a:stretch>
            <a:fillRect/>
          </a:stretch>
        </p:blipFill>
        <p:spPr>
          <a:xfrm>
            <a:off x="1275261" y="1604211"/>
            <a:ext cx="9039813" cy="222985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PlaceHolder 1"/>
          <p:cNvSpPr>
            <a:spLocks noGrp="1"/>
          </p:cNvSpPr>
          <p:nvPr>
            <p:ph/>
          </p:nvPr>
        </p:nvSpPr>
        <p:spPr>
          <a:xfrm>
            <a:off x="1154880" y="4777560"/>
            <a:ext cx="8825400" cy="860040"/>
          </a:xfrm>
          <a:prstGeom prst="rect">
            <a:avLst/>
          </a:prstGeom>
          <a:noFill/>
          <a:ln w="0">
            <a:noFill/>
          </a:ln>
        </p:spPr>
        <p:txBody>
          <a:bodyPr lIns="91440" tIns="45720" rIns="91440" bIns="45720" anchor="t">
            <a:normAutofit fontScale="92500" lnSpcReduction="19999"/>
          </a:bodyPr>
          <a:lstStyle/>
          <a:p>
            <a:pPr indent="0" defTabSz="457200">
              <a:lnSpc>
                <a:spcPct val="100000"/>
              </a:lnSpc>
              <a:spcBef>
                <a:spcPts val="1001"/>
              </a:spcBef>
              <a:buNone/>
              <a:tabLst>
                <a:tab pos="0" algn="l"/>
              </a:tabLst>
            </a:pPr>
            <a:r>
              <a:rPr lang="es-ES" sz="2000" b="0" u="none" strike="noStrike" cap="all">
                <a:solidFill>
                  <a:schemeClr val="dk2">
                    <a:lumMod val="40000"/>
                    <a:lumOff val="60000"/>
                  </a:schemeClr>
                </a:solidFill>
                <a:effectLst/>
                <a:uFillTx/>
                <a:latin typeface="Century Gothic"/>
              </a:rPr>
              <a:t>Este método al igual que el anterior fue planteado para la visualización de las carpetas y además ver los mensajes guardados en dichas carpetas.</a:t>
            </a:r>
            <a:endParaRPr lang="en-US" sz="2000" b="0" u="none" strike="noStrike">
              <a:solidFill>
                <a:schemeClr val="lt1"/>
              </a:solidFill>
              <a:effectLst/>
              <a:uFillTx/>
              <a:latin typeface="Century Gothic"/>
            </a:endParaRPr>
          </a:p>
        </p:txBody>
      </p:sp>
      <p:pic>
        <p:nvPicPr>
          <p:cNvPr id="2" name="Imagen 1"/>
          <p:cNvPicPr>
            <a:picLocks noChangeAspect="1"/>
          </p:cNvPicPr>
          <p:nvPr/>
        </p:nvPicPr>
        <p:blipFill>
          <a:blip r:embed="rId2"/>
          <a:stretch>
            <a:fillRect/>
          </a:stretch>
        </p:blipFill>
        <p:spPr>
          <a:xfrm>
            <a:off x="442261" y="1427747"/>
            <a:ext cx="9914079" cy="25336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p:nvPr>
        </p:nvSpPr>
        <p:spPr>
          <a:xfrm>
            <a:off x="1154880" y="4777560"/>
            <a:ext cx="8825400" cy="860040"/>
          </a:xfrm>
          <a:prstGeom prst="rect">
            <a:avLst/>
          </a:prstGeom>
          <a:noFill/>
          <a:ln w="0">
            <a:noFill/>
          </a:ln>
        </p:spPr>
        <p:txBody>
          <a:bodyPr lIns="91440" tIns="45720" rIns="91440" bIns="45720" anchor="t">
            <a:normAutofit fontScale="92500" lnSpcReduction="19999"/>
          </a:bodyPr>
          <a:lstStyle/>
          <a:p>
            <a:pPr indent="0" defTabSz="457200">
              <a:lnSpc>
                <a:spcPct val="100000"/>
              </a:lnSpc>
              <a:spcBef>
                <a:spcPts val="1001"/>
              </a:spcBef>
              <a:buNone/>
              <a:tabLst>
                <a:tab pos="0" algn="l"/>
              </a:tabLst>
            </a:pPr>
            <a:r>
              <a:rPr lang="es-ES" sz="2000" b="0" u="none" strike="noStrike" cap="all">
                <a:solidFill>
                  <a:schemeClr val="dk2">
                    <a:lumMod val="40000"/>
                    <a:lumOff val="60000"/>
                  </a:schemeClr>
                </a:solidFill>
                <a:effectLst/>
                <a:uFillTx/>
                <a:latin typeface="Century Gothic"/>
              </a:rPr>
              <a:t>Se utilizara para la eliminación de un mensaje buscándolo por el asunto, esta clase se utilizara para las opciones de mover los mensajes</a:t>
            </a:r>
            <a:endParaRPr lang="en-US" sz="2000" b="0" u="none" strike="noStrike">
              <a:solidFill>
                <a:schemeClr val="lt1"/>
              </a:solidFill>
              <a:effectLst/>
              <a:uFillTx/>
              <a:latin typeface="Century Gothic"/>
            </a:endParaRPr>
          </a:p>
        </p:txBody>
      </p:sp>
      <p:pic>
        <p:nvPicPr>
          <p:cNvPr id="231" name="Imagen 4"/>
          <p:cNvPicPr/>
          <p:nvPr/>
        </p:nvPicPr>
        <p:blipFill>
          <a:blip r:embed="rId2"/>
          <a:stretch/>
        </p:blipFill>
        <p:spPr>
          <a:xfrm>
            <a:off x="1714680" y="535680"/>
            <a:ext cx="7698600" cy="361368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PlaceHolder 1"/>
          <p:cNvSpPr>
            <a:spLocks noGrp="1"/>
          </p:cNvSpPr>
          <p:nvPr>
            <p:ph/>
          </p:nvPr>
        </p:nvSpPr>
        <p:spPr>
          <a:xfrm>
            <a:off x="1154880" y="4777560"/>
            <a:ext cx="8825400" cy="860040"/>
          </a:xfrm>
          <a:prstGeom prst="rect">
            <a:avLst/>
          </a:prstGeom>
          <a:noFill/>
          <a:ln w="0">
            <a:noFill/>
          </a:ln>
        </p:spPr>
        <p:txBody>
          <a:bodyPr lIns="91440" tIns="45720" rIns="91440" bIns="45720" anchor="t">
            <a:normAutofit fontScale="85000" lnSpcReduction="9999"/>
          </a:bodyPr>
          <a:lstStyle/>
          <a:p>
            <a:pPr indent="0" defTabSz="457200">
              <a:lnSpc>
                <a:spcPct val="100000"/>
              </a:lnSpc>
              <a:spcBef>
                <a:spcPts val="1001"/>
              </a:spcBef>
              <a:buNone/>
              <a:tabLst>
                <a:tab pos="0" algn="l"/>
              </a:tabLst>
            </a:pPr>
            <a:r>
              <a:rPr lang="es-ES" sz="2000" b="0" u="none" strike="noStrike" cap="all">
                <a:solidFill>
                  <a:schemeClr val="dk2">
                    <a:lumMod val="40000"/>
                    <a:lumOff val="60000"/>
                  </a:schemeClr>
                </a:solidFill>
                <a:effectLst/>
                <a:uFillTx/>
                <a:latin typeface="Century Gothic"/>
              </a:rPr>
              <a:t>Una clase que utilizaremos para encontrar una carpeta por su nombre que será ingresado por el usuario en nuestro menú al igual que la anterior clase su idea era la implementación de mover mensajes.</a:t>
            </a:r>
            <a:endParaRPr lang="en-US" sz="2000" b="0" u="none" strike="noStrike">
              <a:solidFill>
                <a:schemeClr val="lt1"/>
              </a:solidFill>
              <a:effectLst/>
              <a:uFillTx/>
              <a:latin typeface="Century Gothic"/>
            </a:endParaRPr>
          </a:p>
        </p:txBody>
      </p:sp>
      <p:pic>
        <p:nvPicPr>
          <p:cNvPr id="233" name="Imagen 3"/>
          <p:cNvPicPr/>
          <p:nvPr/>
        </p:nvPicPr>
        <p:blipFill>
          <a:blip r:embed="rId2"/>
          <a:stretch/>
        </p:blipFill>
        <p:spPr>
          <a:xfrm>
            <a:off x="1021320" y="1227960"/>
            <a:ext cx="9990000" cy="304812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majorFont>
      <a:minorFont>
        <a:latin typeface="Century Gothic" panose="020B0502020202020204"/>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a:gradFill>
        <a:gradFill>
          <a:gsLst>
            <a:gs pos="0">
              <a:schemeClr val="phClr">
                <a:tint val="98000"/>
                <a:lumMod val="114000"/>
              </a:schemeClr>
            </a:gs>
            <a:gs pos="100000">
              <a:schemeClr val="phClr">
                <a:shade val="90000"/>
                <a:lumMod val="84000"/>
              </a:schemeClr>
            </a:gs>
          </a:gsLst>
          <a:lin ang="5400000" scaled="0"/>
          <a:tileRect/>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7000"/>
                <a:lumMod val="124000"/>
              </a:schemeClr>
            </a:gs>
            <a:gs pos="100000">
              <a:schemeClr val="phClr">
                <a:tint val="96000"/>
                <a:shade val="88000"/>
                <a:lumMod val="76000"/>
              </a:schemeClr>
            </a:gs>
          </a:gsLst>
          <a:path path="circle">
            <a:fillToRect l="45000" t="65000" r="125000" b="100000"/>
          </a:path>
          <a:tileRect/>
        </a:gradFill>
        <a:blipFill rotWithShape="1">
          <a:blip xmlns:r="http://schemas.openxmlformats.org/officeDocument/2006/relationships" r:embed="rId1"/>
          <a:srcRect/>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54</TotalTime>
  <Words>244</Words>
  <Application>Microsoft Office PowerPoint</Application>
  <PresentationFormat>Panorámica</PresentationFormat>
  <Paragraphs>13</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Century Gothic</vt:lpstr>
      <vt:lpstr>Times New Roman</vt:lpstr>
      <vt:lpstr>Wingdings 3</vt:lpstr>
      <vt:lpstr>Ion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Julio Taux</dc:creator>
  <dc:description/>
  <cp:lastModifiedBy>Dark</cp:lastModifiedBy>
  <cp:revision>10</cp:revision>
  <dcterms:created xsi:type="dcterms:W3CDTF">2025-10-03T22:29:55Z</dcterms:created>
  <dcterms:modified xsi:type="dcterms:W3CDTF">2025-10-11T16:35:06Z</dcterms:modified>
  <dc:language>es-AR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Panorámica</vt:lpwstr>
  </property>
  <property fmtid="{D5CDD505-2E9C-101B-9397-08002B2CF9AE}" pid="3" name="Slides">
    <vt:i4>8</vt:i4>
  </property>
</Properties>
</file>