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60" r:id="rId3"/>
    <p:sldId id="261" r:id="rId4"/>
    <p:sldId id="257" r:id="rId5"/>
    <p:sldId id="258" r:id="rId6"/>
    <p:sldId id="270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271"/>
  </p:normalViewPr>
  <p:slideViewPr>
    <p:cSldViewPr snapToGrid="0">
      <p:cViewPr varScale="1">
        <p:scale>
          <a:sx n="88" d="100"/>
          <a:sy n="88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494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43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262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2578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587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91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02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8339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27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539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82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523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18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6376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885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53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22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Blender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405053"/>
          </a:xfrm>
        </p:spPr>
        <p:txBody>
          <a:bodyPr/>
          <a:lstStyle/>
          <a:p>
            <a:r>
              <a:rPr lang="en-GB" dirty="0" smtClean="0"/>
              <a:t>Modelling a </a:t>
            </a:r>
            <a:r>
              <a:rPr lang="en-GB" dirty="0" err="1" smtClean="0"/>
              <a:t>Pok</a:t>
            </a:r>
            <a:r>
              <a:rPr lang="es-ES" dirty="0" err="1" smtClean="0"/>
              <a:t>émon</a:t>
            </a:r>
            <a:r>
              <a:rPr lang="es-ES" dirty="0" smtClean="0"/>
              <a:t> Center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7067" y="4455886"/>
            <a:ext cx="7766936" cy="13933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Team</a:t>
            </a:r>
            <a:r>
              <a:rPr lang="es-ES" dirty="0" smtClean="0"/>
              <a:t> </a:t>
            </a:r>
            <a:r>
              <a:rPr lang="es-ES" dirty="0" err="1" smtClean="0"/>
              <a:t>Rocket</a:t>
            </a:r>
            <a:r>
              <a:rPr lang="es-ES" dirty="0" smtClean="0"/>
              <a:t>:</a:t>
            </a:r>
          </a:p>
          <a:p>
            <a:r>
              <a:rPr lang="es-ES" dirty="0" smtClean="0"/>
              <a:t>Jos</a:t>
            </a:r>
            <a:r>
              <a:rPr lang="es-ES" dirty="0" smtClean="0"/>
              <a:t>é Fernando Dávila</a:t>
            </a:r>
          </a:p>
          <a:p>
            <a:r>
              <a:rPr lang="es-ES" dirty="0" smtClean="0"/>
              <a:t>Julio César Aguilar</a:t>
            </a:r>
          </a:p>
          <a:p>
            <a:r>
              <a:rPr lang="es-ES" dirty="0" smtClean="0"/>
              <a:t>José Carlos Villarreal</a:t>
            </a:r>
            <a:endParaRPr lang="es-E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85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your camera setup</a:t>
            </a:r>
          </a:p>
          <a:p>
            <a:r>
              <a:rPr lang="en-GB" dirty="0" smtClean="0"/>
              <a:t>For each camera, describe the type of scene you are creating (</a:t>
            </a:r>
            <a:r>
              <a:rPr lang="en-GB" dirty="0" err="1" smtClean="0"/>
              <a:t>closeup</a:t>
            </a:r>
            <a:r>
              <a:rPr lang="en-GB" dirty="0" smtClean="0"/>
              <a:t>, reverse, </a:t>
            </a:r>
            <a:r>
              <a:rPr lang="en-GB" dirty="0" err="1" smtClean="0"/>
              <a:t>pov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), the lenses and the aspect ratio (width vs height)</a:t>
            </a:r>
          </a:p>
          <a:p>
            <a:r>
              <a:rPr lang="en-GB" dirty="0" smtClean="0"/>
              <a:t>Describe why views are interesting</a:t>
            </a:r>
          </a:p>
          <a:p>
            <a:r>
              <a:rPr lang="en-GB" dirty="0" smtClean="0"/>
              <a:t>Discuss if shadows give you more realism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70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0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technical issues you encountered</a:t>
            </a:r>
          </a:p>
          <a:p>
            <a:r>
              <a:rPr lang="en-GB" dirty="0" smtClean="0"/>
              <a:t>Describe important facts, actions and observations</a:t>
            </a:r>
          </a:p>
          <a:p>
            <a:r>
              <a:rPr lang="en-GB" dirty="0" smtClean="0"/>
              <a:t>Discuss additional thoughts about the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84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Ethical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your project relates to our responsibilities as a professionals</a:t>
            </a:r>
          </a:p>
          <a:p>
            <a:r>
              <a:rPr lang="en-GB" dirty="0" smtClean="0"/>
              <a:t>If you wish, discuss how you project relates to human morality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594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Citizenship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your project relates to our responsibilities as citizens of a community, a country and the world</a:t>
            </a:r>
          </a:p>
          <a:p>
            <a:r>
              <a:rPr lang="en-GB" dirty="0" smtClean="0"/>
              <a:t>Discuss how the project relates to </a:t>
            </a:r>
            <a:r>
              <a:rPr lang="en-GB" smtClean="0"/>
              <a:t>your immediate </a:t>
            </a:r>
            <a:r>
              <a:rPr lang="en-GB" dirty="0" smtClean="0"/>
              <a:t>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13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your project relates to our responsibilities for our environment</a:t>
            </a:r>
          </a:p>
          <a:p>
            <a:r>
              <a:rPr lang="en-GB" dirty="0" smtClean="0"/>
              <a:t>Also discuss further thoughts you may have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47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1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scene depicts </a:t>
            </a:r>
            <a:r>
              <a:rPr lang="en-GB" b="1" dirty="0" smtClean="0"/>
              <a:t>our interpretation of a </a:t>
            </a:r>
            <a:r>
              <a:rPr lang="en-GB" b="1" i="1" dirty="0" err="1" smtClean="0"/>
              <a:t>Pok</a:t>
            </a:r>
            <a:r>
              <a:rPr lang="es-ES" b="1" i="1" dirty="0" err="1" smtClean="0"/>
              <a:t>émon</a:t>
            </a:r>
            <a:r>
              <a:rPr lang="es-ES" b="1" i="1" dirty="0" smtClean="0"/>
              <a:t> Center</a:t>
            </a:r>
            <a:r>
              <a:rPr lang="es-ES" dirty="0" smtClean="0"/>
              <a:t>, </a:t>
            </a:r>
            <a:r>
              <a:rPr lang="es-ES" dirty="0" err="1" smtClean="0"/>
              <a:t>inspired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ones</a:t>
            </a:r>
            <a:r>
              <a:rPr lang="es-ES" dirty="0" smtClean="0"/>
              <a:t> </a:t>
            </a:r>
            <a:r>
              <a:rPr lang="es-ES" dirty="0" err="1" smtClean="0"/>
              <a:t>presented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games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TV show. </a:t>
            </a:r>
            <a:r>
              <a:rPr lang="es-ES" dirty="0" err="1" smtClean="0"/>
              <a:t>It</a:t>
            </a:r>
            <a:r>
              <a:rPr lang="es-ES" dirty="0" smtClean="0"/>
              <a:t> has a </a:t>
            </a:r>
            <a:r>
              <a:rPr lang="es-ES" dirty="0" err="1" smtClean="0"/>
              <a:t>service</a:t>
            </a:r>
            <a:r>
              <a:rPr lang="es-ES" dirty="0" smtClean="0"/>
              <a:t> </a:t>
            </a:r>
            <a:r>
              <a:rPr lang="es-ES" dirty="0" err="1" smtClean="0"/>
              <a:t>counter</a:t>
            </a:r>
            <a:r>
              <a:rPr lang="es-ES" dirty="0" smtClean="0"/>
              <a:t>, a </a:t>
            </a:r>
            <a:r>
              <a:rPr lang="es-ES" dirty="0" err="1" smtClean="0"/>
              <a:t>restin</a:t>
            </a:r>
            <a:r>
              <a:rPr lang="es-ES" dirty="0" err="1" smtClean="0"/>
              <a:t>g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r>
              <a:rPr lang="es-ES" dirty="0" smtClean="0"/>
              <a:t>, a </a:t>
            </a:r>
            <a:r>
              <a:rPr lang="es-ES" dirty="0" err="1" smtClean="0"/>
              <a:t>conversation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r>
              <a:rPr lang="es-ES" dirty="0" smtClean="0"/>
              <a:t>, a </a:t>
            </a:r>
            <a:r>
              <a:rPr lang="es-ES" dirty="0" err="1" smtClean="0"/>
              <a:t>window</a:t>
            </a:r>
            <a:r>
              <a:rPr lang="es-ES" dirty="0" smtClean="0"/>
              <a:t>, and a </a:t>
            </a:r>
            <a:r>
              <a:rPr lang="es-ES" dirty="0" err="1" smtClean="0"/>
              <a:t>glass</a:t>
            </a:r>
            <a:r>
              <a:rPr lang="es-ES" dirty="0" smtClean="0"/>
              <a:t> </a:t>
            </a:r>
            <a:r>
              <a:rPr lang="es-ES" dirty="0" err="1" smtClean="0"/>
              <a:t>door</a:t>
            </a:r>
            <a:r>
              <a:rPr lang="es-ES" dirty="0" smtClean="0"/>
              <a:t>.</a:t>
            </a:r>
            <a:endParaRPr lang="en-GB" dirty="0" smtClean="0"/>
          </a:p>
          <a:p>
            <a:r>
              <a:rPr lang="en-GB" b="1" i="1" dirty="0" smtClean="0"/>
              <a:t>A </a:t>
            </a:r>
            <a:r>
              <a:rPr lang="en-GB" b="1" i="1" dirty="0" err="1" smtClean="0"/>
              <a:t>Pok</a:t>
            </a:r>
            <a:r>
              <a:rPr lang="es-ES" b="1" i="1" dirty="0" err="1" smtClean="0"/>
              <a:t>émon</a:t>
            </a:r>
            <a:r>
              <a:rPr lang="es-ES" b="1" i="1" dirty="0" smtClean="0"/>
              <a:t> Center</a:t>
            </a:r>
            <a:r>
              <a:rPr lang="es-ES" b="1" dirty="0" smtClean="0"/>
              <a:t> </a:t>
            </a:r>
            <a:r>
              <a:rPr lang="es-ES" b="1" dirty="0" err="1" smtClean="0"/>
              <a:t>is</a:t>
            </a:r>
            <a:r>
              <a:rPr lang="es-ES" b="1" dirty="0" smtClean="0"/>
              <a:t> a place </a:t>
            </a:r>
            <a:r>
              <a:rPr lang="es-ES" b="1" dirty="0" err="1" smtClean="0"/>
              <a:t>where</a:t>
            </a:r>
            <a:r>
              <a:rPr lang="es-ES" b="1" dirty="0" smtClean="0"/>
              <a:t> a </a:t>
            </a:r>
            <a:r>
              <a:rPr lang="es-ES" b="1" dirty="0" err="1" smtClean="0"/>
              <a:t>person</a:t>
            </a:r>
            <a:r>
              <a:rPr lang="es-ES" b="1" dirty="0" smtClean="0"/>
              <a:t> </a:t>
            </a:r>
            <a:r>
              <a:rPr lang="es-ES" b="1" dirty="0" err="1" smtClean="0"/>
              <a:t>that</a:t>
            </a:r>
            <a:r>
              <a:rPr lang="es-ES" b="1" dirty="0" smtClean="0"/>
              <a:t> </a:t>
            </a:r>
            <a:r>
              <a:rPr lang="es-ES" b="1" dirty="0" err="1" smtClean="0"/>
              <a:t>trains</a:t>
            </a:r>
            <a:r>
              <a:rPr lang="es-ES" b="1" dirty="0" smtClean="0"/>
              <a:t> </a:t>
            </a:r>
            <a:r>
              <a:rPr lang="es-ES" b="1" dirty="0" err="1" smtClean="0"/>
              <a:t>Pokémon</a:t>
            </a:r>
            <a:r>
              <a:rPr lang="es-ES" b="1" dirty="0" smtClean="0"/>
              <a:t> can </a:t>
            </a:r>
            <a:r>
              <a:rPr lang="es-ES" b="1" dirty="0" err="1" smtClean="0"/>
              <a:t>go</a:t>
            </a:r>
            <a:r>
              <a:rPr lang="es-ES" b="1" dirty="0" smtClean="0"/>
              <a:t> to and </a:t>
            </a:r>
            <a:r>
              <a:rPr lang="es-ES" b="1" dirty="0" err="1" smtClean="0"/>
              <a:t>recover</a:t>
            </a:r>
            <a:r>
              <a:rPr lang="es-ES" b="1" dirty="0" smtClean="0"/>
              <a:t> </a:t>
            </a:r>
            <a:r>
              <a:rPr lang="es-ES" b="1" dirty="0" err="1" smtClean="0"/>
              <a:t>after</a:t>
            </a:r>
            <a:r>
              <a:rPr lang="es-ES" b="1" dirty="0" smtClean="0"/>
              <a:t> a </a:t>
            </a:r>
            <a:r>
              <a:rPr lang="es-ES" b="1" dirty="0" err="1" smtClean="0"/>
              <a:t>battle</a:t>
            </a:r>
            <a:r>
              <a:rPr lang="es-ES" dirty="0" smtClean="0"/>
              <a:t>, </a:t>
            </a:r>
            <a:r>
              <a:rPr lang="es-ES" dirty="0" err="1" smtClean="0"/>
              <a:t>they</a:t>
            </a:r>
            <a:r>
              <a:rPr lang="es-ES" dirty="0"/>
              <a:t> </a:t>
            </a:r>
            <a:r>
              <a:rPr lang="es-ES" dirty="0" smtClean="0"/>
              <a:t>are </a:t>
            </a:r>
            <a:r>
              <a:rPr lang="es-ES" dirty="0" err="1" smtClean="0"/>
              <a:t>key</a:t>
            </a:r>
            <a:r>
              <a:rPr lang="es-ES" dirty="0" smtClean="0"/>
              <a:t> </a:t>
            </a:r>
            <a:r>
              <a:rPr lang="es-ES" dirty="0" err="1" smtClean="0"/>
              <a:t>elements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“</a:t>
            </a:r>
            <a:r>
              <a:rPr lang="es-ES" dirty="0" err="1" smtClean="0"/>
              <a:t>Pokémon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”. </a:t>
            </a:r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represent</a:t>
            </a:r>
            <a:r>
              <a:rPr lang="es-ES" dirty="0" smtClean="0"/>
              <a:t> a </a:t>
            </a:r>
            <a:r>
              <a:rPr lang="es-ES" dirty="0" err="1" smtClean="0"/>
              <a:t>safe</a:t>
            </a:r>
            <a:r>
              <a:rPr lang="es-ES" dirty="0" smtClean="0"/>
              <a:t> </a:t>
            </a:r>
            <a:r>
              <a:rPr lang="es-ES" dirty="0" err="1" smtClean="0"/>
              <a:t>haven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player</a:t>
            </a:r>
            <a:r>
              <a:rPr lang="es-ES" dirty="0" smtClean="0"/>
              <a:t> (</a:t>
            </a:r>
            <a:r>
              <a:rPr lang="es-ES" dirty="0" err="1" smtClean="0"/>
              <a:t>Pokémon</a:t>
            </a:r>
            <a:r>
              <a:rPr lang="es-ES" dirty="0" smtClean="0"/>
              <a:t> </a:t>
            </a:r>
            <a:r>
              <a:rPr lang="es-ES" dirty="0" err="1" smtClean="0"/>
              <a:t>Trainers</a:t>
            </a:r>
            <a:r>
              <a:rPr lang="es-ES" dirty="0" smtClean="0"/>
              <a:t>). </a:t>
            </a:r>
            <a:r>
              <a:rPr lang="es-ES" b="1" dirty="0" smtClean="0"/>
              <a:t>Fundamental </a:t>
            </a:r>
            <a:r>
              <a:rPr lang="es-ES" b="1" dirty="0" err="1" smtClean="0"/>
              <a:t>locations</a:t>
            </a:r>
            <a:r>
              <a:rPr lang="es-ES" b="1" dirty="0" smtClean="0"/>
              <a:t> of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Pokémon</a:t>
            </a:r>
            <a:r>
              <a:rPr lang="es-ES" b="1" dirty="0" smtClean="0"/>
              <a:t> </a:t>
            </a:r>
            <a:r>
              <a:rPr lang="es-ES" b="1" dirty="0" err="1" smtClean="0"/>
              <a:t>games</a:t>
            </a:r>
            <a:r>
              <a:rPr lang="es-ES" b="1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recurrent</a:t>
            </a:r>
            <a:r>
              <a:rPr lang="es-ES" dirty="0" smtClean="0"/>
              <a:t> </a:t>
            </a:r>
            <a:r>
              <a:rPr lang="es-ES" dirty="0" err="1" smtClean="0"/>
              <a:t>along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20 </a:t>
            </a:r>
            <a:r>
              <a:rPr lang="es-ES" dirty="0" err="1" smtClean="0"/>
              <a:t>years</a:t>
            </a:r>
            <a:r>
              <a:rPr lang="es-ES" dirty="0" smtClean="0"/>
              <a:t> of </a:t>
            </a:r>
            <a:r>
              <a:rPr lang="es-ES" dirty="0" err="1" smtClean="0"/>
              <a:t>history</a:t>
            </a:r>
            <a:r>
              <a:rPr lang="es-ES" dirty="0" smtClean="0"/>
              <a:t>.</a:t>
            </a:r>
            <a:endParaRPr lang="en-GB" i="1" dirty="0" smtClean="0"/>
          </a:p>
          <a:p>
            <a:r>
              <a:rPr lang="en-GB" dirty="0" smtClean="0"/>
              <a:t>The motivation behind our choice is our background playing and watching </a:t>
            </a:r>
            <a:r>
              <a:rPr lang="en-GB" dirty="0" err="1" smtClean="0"/>
              <a:t>Pok</a:t>
            </a:r>
            <a:r>
              <a:rPr lang="es-ES" dirty="0" err="1" smtClean="0"/>
              <a:t>émon</a:t>
            </a:r>
            <a:r>
              <a:rPr lang="es-ES" dirty="0" smtClean="0"/>
              <a:t> </a:t>
            </a:r>
            <a:r>
              <a:rPr lang="es-ES" dirty="0" err="1" smtClean="0"/>
              <a:t>related</a:t>
            </a:r>
            <a:r>
              <a:rPr lang="es-ES" dirty="0" smtClean="0"/>
              <a:t> </a:t>
            </a:r>
            <a:r>
              <a:rPr lang="es-ES" dirty="0" err="1" smtClean="0"/>
              <a:t>content</a:t>
            </a:r>
            <a:r>
              <a:rPr lang="es-ES" dirty="0" smtClean="0"/>
              <a:t>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younger</a:t>
            </a:r>
            <a:r>
              <a:rPr lang="es-ES" dirty="0" smtClean="0"/>
              <a:t>. </a:t>
            </a:r>
            <a:r>
              <a:rPr lang="es-ES" dirty="0" err="1" smtClean="0"/>
              <a:t>Furthermore</a:t>
            </a:r>
            <a:r>
              <a:rPr lang="es-ES" dirty="0" smtClean="0"/>
              <a:t>, </a:t>
            </a:r>
            <a:r>
              <a:rPr lang="es-ES" b="1" dirty="0" err="1" smtClean="0"/>
              <a:t>Pokémon</a:t>
            </a:r>
            <a:r>
              <a:rPr lang="es-ES" b="1" dirty="0" smtClean="0"/>
              <a:t> </a:t>
            </a:r>
            <a:r>
              <a:rPr lang="es-ES" b="1" dirty="0" err="1" smtClean="0"/>
              <a:t>is</a:t>
            </a:r>
            <a:r>
              <a:rPr lang="es-ES" b="1" dirty="0" smtClean="0"/>
              <a:t> a </a:t>
            </a:r>
            <a:r>
              <a:rPr lang="es-ES" b="1" dirty="0" err="1" smtClean="0"/>
              <a:t>theme</a:t>
            </a:r>
            <a:r>
              <a:rPr lang="es-ES" b="1" dirty="0" smtClean="0"/>
              <a:t> </a:t>
            </a:r>
            <a:r>
              <a:rPr lang="es-ES" b="1" dirty="0" err="1" smtClean="0"/>
              <a:t>with</a:t>
            </a:r>
            <a:r>
              <a:rPr lang="es-ES" b="1" dirty="0" smtClean="0"/>
              <a:t> </a:t>
            </a:r>
            <a:r>
              <a:rPr lang="es-ES" b="1" dirty="0" err="1" smtClean="0"/>
              <a:t>which</a:t>
            </a:r>
            <a:r>
              <a:rPr lang="es-ES" b="1" dirty="0" smtClean="0"/>
              <a:t> </a:t>
            </a:r>
            <a:r>
              <a:rPr lang="es-ES" b="1" dirty="0" err="1" smtClean="0"/>
              <a:t>we</a:t>
            </a:r>
            <a:r>
              <a:rPr lang="es-ES" b="1" dirty="0" smtClean="0"/>
              <a:t> are familiar and inspires </a:t>
            </a:r>
            <a:r>
              <a:rPr lang="es-ES" b="1" dirty="0" err="1" smtClean="0"/>
              <a:t>creativity</a:t>
            </a:r>
            <a:r>
              <a:rPr lang="es-ES" b="1" dirty="0" smtClean="0"/>
              <a:t> in </a:t>
            </a:r>
            <a:r>
              <a:rPr lang="es-ES" b="1" dirty="0" err="1" smtClean="0"/>
              <a:t>us</a:t>
            </a:r>
            <a:r>
              <a:rPr lang="es-ES" b="1" dirty="0" smtClean="0"/>
              <a:t> to </a:t>
            </a:r>
            <a:r>
              <a:rPr lang="es-ES" b="1" dirty="0" err="1" smtClean="0"/>
              <a:t>create</a:t>
            </a:r>
            <a:r>
              <a:rPr lang="es-ES" b="1" dirty="0" smtClean="0"/>
              <a:t> 3D </a:t>
            </a:r>
            <a:r>
              <a:rPr lang="es-ES" b="1" dirty="0" err="1" smtClean="0"/>
              <a:t>models</a:t>
            </a:r>
            <a:r>
              <a:rPr lang="es-ES" b="1" dirty="0" smtClean="0"/>
              <a:t> of </a:t>
            </a:r>
            <a:r>
              <a:rPr lang="es-ES" b="1" dirty="0" err="1" smtClean="0"/>
              <a:t>our</a:t>
            </a:r>
            <a:r>
              <a:rPr lang="es-ES" b="1" dirty="0" smtClean="0"/>
              <a:t> </a:t>
            </a:r>
            <a:r>
              <a:rPr lang="es-ES" b="1" dirty="0" err="1" smtClean="0"/>
              <a:t>own</a:t>
            </a:r>
            <a:r>
              <a:rPr lang="es-ES" dirty="0" smtClean="0"/>
              <a:t>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chosen</a:t>
            </a:r>
            <a:r>
              <a:rPr lang="es-ES" dirty="0" smtClean="0"/>
              <a:t> </a:t>
            </a:r>
            <a:r>
              <a:rPr lang="es-ES" dirty="0" err="1" smtClean="0"/>
              <a:t>topic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has social </a:t>
            </a:r>
            <a:r>
              <a:rPr lang="es-ES" dirty="0" err="1" smtClean="0"/>
              <a:t>implications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perceive</a:t>
            </a:r>
            <a:r>
              <a:rPr lang="es-ES" dirty="0" smtClean="0"/>
              <a:t>.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64180" y="5802191"/>
            <a:ext cx="715452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smtClean="0"/>
              <a:t>Sources of the images:</a:t>
            </a:r>
          </a:p>
          <a:p>
            <a:r>
              <a:rPr lang="en-GB" sz="1000" dirty="0" smtClean="0"/>
              <a:t>(1) https</a:t>
            </a:r>
            <a:r>
              <a:rPr lang="en-GB" sz="1000" dirty="0"/>
              <a:t>://</a:t>
            </a:r>
            <a:r>
              <a:rPr lang="en-GB" sz="1000" dirty="0" err="1" smtClean="0"/>
              <a:t>i.ytimg.com</a:t>
            </a:r>
            <a:r>
              <a:rPr lang="en-GB" sz="1000" dirty="0" smtClean="0"/>
              <a:t>/vi/MjZIjHu0OfY/</a:t>
            </a:r>
            <a:r>
              <a:rPr lang="en-GB" sz="1000" dirty="0" err="1" smtClean="0"/>
              <a:t>hqdefault.jpg</a:t>
            </a:r>
            <a:endParaRPr lang="en-GB" sz="1000" dirty="0" smtClean="0"/>
          </a:p>
          <a:p>
            <a:r>
              <a:rPr lang="en-GB" sz="1000" dirty="0"/>
              <a:t>(2) https://</a:t>
            </a:r>
            <a:r>
              <a:rPr lang="en-GB" sz="1000" dirty="0" err="1" smtClean="0"/>
              <a:t>cdn.bulbagarden.net</a:t>
            </a:r>
            <a:r>
              <a:rPr lang="en-GB" sz="1000" dirty="0" smtClean="0"/>
              <a:t>/upload/1/14/Pok%C3%A9mon_Center_inside_DPPt.png</a:t>
            </a:r>
          </a:p>
          <a:p>
            <a:r>
              <a:rPr lang="en-GB" sz="1000" dirty="0" smtClean="0"/>
              <a:t>(3</a:t>
            </a:r>
            <a:r>
              <a:rPr lang="en-GB" sz="1000" dirty="0"/>
              <a:t>) http://</a:t>
            </a:r>
            <a:r>
              <a:rPr lang="en-GB" sz="1000" dirty="0" err="1" smtClean="0"/>
              <a:t>images.eurogamer.net</a:t>
            </a:r>
            <a:r>
              <a:rPr lang="en-GB" sz="1000" dirty="0" smtClean="0"/>
              <a:t>/2015/articles/1/8/6/2/7/2/5/</a:t>
            </a:r>
            <a:r>
              <a:rPr lang="en-GB" sz="1000" dirty="0" err="1" smtClean="0"/>
              <a:t>pokemon</a:t>
            </a:r>
            <a:r>
              <a:rPr lang="en-GB" sz="1000" dirty="0" smtClean="0"/>
              <a:t>-sun-and-moon-</a:t>
            </a:r>
          </a:p>
          <a:p>
            <a:r>
              <a:rPr lang="en-GB" sz="1000" dirty="0" smtClean="0"/>
              <a:t>demo-guide-how-to-unlock-ash-greninja-in-the-full-game-147672490344.jpg/EG11/resize/300x-1/quality/80/format/jpg</a:t>
            </a:r>
            <a:endParaRPr lang="en-GB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2" t="12562" r="17910" b="30721"/>
          <a:stretch/>
        </p:blipFill>
        <p:spPr>
          <a:xfrm>
            <a:off x="9274002" y="614785"/>
            <a:ext cx="2671256" cy="1545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19" y="2699657"/>
            <a:ext cx="2389481" cy="177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712" y="5016725"/>
            <a:ext cx="2459546" cy="146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8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models developed by the team</a:t>
            </a:r>
          </a:p>
          <a:p>
            <a:r>
              <a:rPr lang="en-GB" dirty="0" smtClean="0"/>
              <a:t>Briefly, describe the procedure to generate the objects you feel more strongly about</a:t>
            </a:r>
          </a:p>
          <a:p>
            <a:r>
              <a:rPr lang="en-GB" dirty="0" smtClean="0"/>
              <a:t>List Imported models</a:t>
            </a:r>
          </a:p>
          <a:p>
            <a:r>
              <a:rPr lang="en-GB" dirty="0" smtClean="0"/>
              <a:t>State imported models origin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62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Models – Developed by the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Couches</a:t>
            </a:r>
          </a:p>
          <a:p>
            <a:r>
              <a:rPr lang="en-GB" dirty="0" smtClean="0"/>
              <a:t>Counter</a:t>
            </a:r>
          </a:p>
          <a:p>
            <a:r>
              <a:rPr lang="en-GB" dirty="0" smtClean="0"/>
              <a:t>Counter tray </a:t>
            </a:r>
          </a:p>
          <a:p>
            <a:r>
              <a:rPr lang="en-GB" dirty="0" err="1" smtClean="0"/>
              <a:t>Pok</a:t>
            </a:r>
            <a:r>
              <a:rPr lang="es-ES" dirty="0" err="1" smtClean="0"/>
              <a:t>éball</a:t>
            </a:r>
            <a:r>
              <a:rPr lang="es-ES" dirty="0" smtClean="0"/>
              <a:t> </a:t>
            </a:r>
            <a:r>
              <a:rPr lang="es-ES" dirty="0" err="1" smtClean="0"/>
              <a:t>shaped</a:t>
            </a:r>
            <a:r>
              <a:rPr lang="es-ES" dirty="0" smtClean="0"/>
              <a:t> </a:t>
            </a:r>
            <a:r>
              <a:rPr lang="es-ES" dirty="0" err="1" smtClean="0"/>
              <a:t>lamps</a:t>
            </a:r>
            <a:endParaRPr lang="es-ES" dirty="0" smtClean="0"/>
          </a:p>
          <a:p>
            <a:r>
              <a:rPr lang="es-ES" dirty="0" err="1" smtClean="0"/>
              <a:t>Screens</a:t>
            </a:r>
            <a:endParaRPr lang="es-ES" dirty="0" smtClean="0"/>
          </a:p>
          <a:p>
            <a:r>
              <a:rPr lang="es-ES" dirty="0" err="1" smtClean="0"/>
              <a:t>Screen</a:t>
            </a:r>
            <a:r>
              <a:rPr lang="es-ES" dirty="0" smtClean="0"/>
              <a:t> and </a:t>
            </a:r>
            <a:r>
              <a:rPr lang="es-ES" dirty="0" err="1" smtClean="0"/>
              <a:t>statue</a:t>
            </a:r>
            <a:r>
              <a:rPr lang="es-ES" dirty="0" smtClean="0"/>
              <a:t> base (</a:t>
            </a:r>
            <a:r>
              <a:rPr lang="es-ES" dirty="0" err="1" smtClean="0"/>
              <a:t>corner</a:t>
            </a:r>
            <a:r>
              <a:rPr lang="es-ES" dirty="0" smtClean="0"/>
              <a:t>)</a:t>
            </a:r>
          </a:p>
          <a:p>
            <a:r>
              <a:rPr lang="es-ES" b="1" dirty="0" smtClean="0"/>
              <a:t>[</a:t>
            </a:r>
            <a:r>
              <a:rPr lang="es-ES" b="1" dirty="0" err="1" smtClean="0"/>
              <a:t>TBContinued</a:t>
            </a:r>
            <a:r>
              <a:rPr lang="es-ES" b="1" dirty="0" smtClean="0"/>
              <a:t>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465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 and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your general Layout</a:t>
            </a:r>
          </a:p>
          <a:p>
            <a:r>
              <a:rPr lang="en-GB" dirty="0" smtClean="0"/>
              <a:t>For the most important objects, describe why their are placed in the scene in such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04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Cameras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7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Illumination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the illumination scheme</a:t>
            </a:r>
          </a:p>
          <a:p>
            <a:r>
              <a:rPr lang="en-GB" dirty="0" smtClean="0"/>
              <a:t>Describe why you chose such illumination scheme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899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1023</TotalTime>
  <Words>443</Words>
  <Application>Microsoft Macintosh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Trebuchet MS</vt:lpstr>
      <vt:lpstr>Wingdings 3</vt:lpstr>
      <vt:lpstr>Arial</vt:lpstr>
      <vt:lpstr>Facet</vt:lpstr>
      <vt:lpstr>Blender Project</vt:lpstr>
      <vt:lpstr>Introduction</vt:lpstr>
      <vt:lpstr>Introduction</vt:lpstr>
      <vt:lpstr>Modelling</vt:lpstr>
      <vt:lpstr>Original Models</vt:lpstr>
      <vt:lpstr>Original Models – Developed by the team</vt:lpstr>
      <vt:lpstr>Layout and Composition</vt:lpstr>
      <vt:lpstr>Cameras</vt:lpstr>
      <vt:lpstr>Illumination</vt:lpstr>
      <vt:lpstr>Cameras</vt:lpstr>
      <vt:lpstr>Conclusions</vt:lpstr>
      <vt:lpstr>Technical Conclusions</vt:lpstr>
      <vt:lpstr>Ethical Conclusions</vt:lpstr>
      <vt:lpstr>Citizenship Conclusions</vt:lpstr>
      <vt:lpstr>Environmental Conclusions</vt:lpstr>
    </vt:vector>
  </TitlesOfParts>
  <Company>Tecnológico de Monterrey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 Project</dc:title>
  <dc:creator>Raul Ramirez</dc:creator>
  <cp:lastModifiedBy>Microsoft Office User</cp:lastModifiedBy>
  <cp:revision>12</cp:revision>
  <dcterms:created xsi:type="dcterms:W3CDTF">2017-09-11T16:49:05Z</dcterms:created>
  <dcterms:modified xsi:type="dcterms:W3CDTF">2017-09-12T19:38:24Z</dcterms:modified>
</cp:coreProperties>
</file>