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60" r:id="rId3"/>
    <p:sldId id="261" r:id="rId4"/>
    <p:sldId id="257" r:id="rId5"/>
    <p:sldId id="258" r:id="rId6"/>
    <p:sldId id="270" r:id="rId7"/>
    <p:sldId id="273" r:id="rId8"/>
    <p:sldId id="271" r:id="rId9"/>
    <p:sldId id="274" r:id="rId10"/>
    <p:sldId id="259" r:id="rId11"/>
    <p:sldId id="262" r:id="rId12"/>
    <p:sldId id="263" r:id="rId13"/>
    <p:sldId id="264" r:id="rId14"/>
    <p:sldId id="265" r:id="rId15"/>
    <p:sldId id="266" r:id="rId16"/>
    <p:sldId id="267" r:id="rId17"/>
    <p:sldId id="268" r:id="rId18"/>
    <p:sldId id="269" r:id="rId19"/>
    <p:sldId id="272"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271"/>
  </p:normalViewPr>
  <p:slideViewPr>
    <p:cSldViewPr snapToGrid="0">
      <p:cViewPr varScale="1">
        <p:scale>
          <a:sx n="88" d="100"/>
          <a:sy n="88"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smtClean="0"/>
              <a:t>Click to edit Master subtitle style</a:t>
            </a:r>
            <a:endParaRPr lang="en-US" dirty="0"/>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66449439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50343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s-E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101026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47257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s-E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758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s-E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s-E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81891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27302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s-E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65833951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Click to edit Master title style</a:t>
            </a:r>
            <a:endParaRPr lang="en-US" dirty="0"/>
          </a:p>
        </p:txBody>
      </p:sp>
      <p:sp>
        <p:nvSpPr>
          <p:cNvPr id="3" name="Content Placeholder 2"/>
          <p:cNvSpPr>
            <a:spLocks noGrp="1"/>
          </p:cNvSpPr>
          <p:nvPr>
            <p:ph idx="1"/>
          </p:nvPr>
        </p:nvSpPr>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203527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s-E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CAD371A4-3A15-4B9A-ACFF-8C9DBD76CB72}" type="datetimeFigureOut">
              <a:rPr lang="es-MX" smtClean="0"/>
              <a:t>12/09/17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78653908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Date Placeholder 4"/>
          <p:cNvSpPr>
            <a:spLocks noGrp="1"/>
          </p:cNvSpPr>
          <p:nvPr>
            <p:ph type="dt" sz="half" idx="10"/>
          </p:nvPr>
        </p:nvSpPr>
        <p:spPr/>
        <p:txBody>
          <a:bodyPr/>
          <a:lstStyle/>
          <a:p>
            <a:fld id="{CAD371A4-3A15-4B9A-ACFF-8C9DBD76CB72}" type="datetimeFigureOut">
              <a:rPr lang="es-MX" smtClean="0"/>
              <a:t>12/09/17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24608285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7" name="Date Placeholder 6"/>
          <p:cNvSpPr>
            <a:spLocks noGrp="1"/>
          </p:cNvSpPr>
          <p:nvPr>
            <p:ph type="dt" sz="half" idx="10"/>
          </p:nvPr>
        </p:nvSpPr>
        <p:spPr/>
        <p:txBody>
          <a:bodyPr/>
          <a:lstStyle/>
          <a:p>
            <a:fld id="{CAD371A4-3A15-4B9A-ACFF-8C9DBD76CB72}" type="datetimeFigureOut">
              <a:rPr lang="es-MX" smtClean="0"/>
              <a:t>12/09/17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20085235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s-ES" smtClean="0"/>
              <a:t>Click to edit Master title style</a:t>
            </a:r>
            <a:endParaRPr lang="en-US" dirty="0"/>
          </a:p>
        </p:txBody>
      </p:sp>
      <p:sp>
        <p:nvSpPr>
          <p:cNvPr id="3" name="Date Placeholder 2"/>
          <p:cNvSpPr>
            <a:spLocks noGrp="1"/>
          </p:cNvSpPr>
          <p:nvPr>
            <p:ph type="dt" sz="half" idx="10"/>
          </p:nvPr>
        </p:nvSpPr>
        <p:spPr/>
        <p:txBody>
          <a:bodyPr/>
          <a:lstStyle/>
          <a:p>
            <a:fld id="{CAD371A4-3A15-4B9A-ACFF-8C9DBD76CB72}" type="datetimeFigureOut">
              <a:rPr lang="es-MX" smtClean="0"/>
              <a:t>12/09/17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95918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371A4-3A15-4B9A-ACFF-8C9DBD76CB72}" type="datetimeFigureOut">
              <a:rPr lang="es-MX" smtClean="0"/>
              <a:t>12/09/17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201637685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s-E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CAD371A4-3A15-4B9A-ACFF-8C9DBD76CB72}" type="datetimeFigureOut">
              <a:rPr lang="es-MX" smtClean="0"/>
              <a:t>12/09/17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95388593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s-E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s-ES" smtClean="0"/>
              <a:t>Drag picture to placeholder or click icon to add</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CAD371A4-3A15-4B9A-ACFF-8C9DBD76CB72}" type="datetimeFigureOut">
              <a:rPr lang="es-MX" smtClean="0"/>
              <a:t>12/09/17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0773B6-E4F4-4A2F-9C63-3B101A4CFFDC}" type="slidenum">
              <a:rPr lang="es-MX" smtClean="0"/>
              <a:t>‹#›</a:t>
            </a:fld>
            <a:endParaRPr lang="es-MX"/>
          </a:p>
        </p:txBody>
      </p:sp>
    </p:spTree>
    <p:extLst>
      <p:ext uri="{BB962C8B-B14F-4D97-AF65-F5344CB8AC3E}">
        <p14:creationId xmlns:p14="http://schemas.microsoft.com/office/powerpoint/2010/main" val="17885304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s-E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D371A4-3A15-4B9A-ACFF-8C9DBD76CB72}" type="datetimeFigureOut">
              <a:rPr lang="es-MX" smtClean="0"/>
              <a:t>12/09/17</a:t>
            </a:fld>
            <a:endParaRPr lang="es-MX"/>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40773B6-E4F4-4A2F-9C63-3B101A4CFFDC}" type="slidenum">
              <a:rPr lang="es-MX" smtClean="0"/>
              <a:t>‹#›</a:t>
            </a:fld>
            <a:endParaRPr lang="es-MX"/>
          </a:p>
        </p:txBody>
      </p:sp>
    </p:spTree>
    <p:extLst>
      <p:ext uri="{BB962C8B-B14F-4D97-AF65-F5344CB8AC3E}">
        <p14:creationId xmlns:p14="http://schemas.microsoft.com/office/powerpoint/2010/main" val="112322518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okemon.com/es/pokedex/pikach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Blender Project</a:t>
            </a:r>
            <a:endParaRPr lang="en-GB" dirty="0"/>
          </a:p>
        </p:txBody>
      </p:sp>
      <p:sp>
        <p:nvSpPr>
          <p:cNvPr id="3" name="Subtitle 2"/>
          <p:cNvSpPr>
            <a:spLocks noGrp="1"/>
          </p:cNvSpPr>
          <p:nvPr>
            <p:ph type="subTitle" idx="1"/>
          </p:nvPr>
        </p:nvSpPr>
        <p:spPr>
          <a:xfrm>
            <a:off x="1507067" y="4050834"/>
            <a:ext cx="7766936" cy="405053"/>
          </a:xfrm>
        </p:spPr>
        <p:txBody>
          <a:bodyPr/>
          <a:lstStyle/>
          <a:p>
            <a:r>
              <a:rPr lang="en-GB" dirty="0" smtClean="0"/>
              <a:t>Modelling a </a:t>
            </a:r>
            <a:r>
              <a:rPr lang="en-GB" dirty="0" err="1" smtClean="0"/>
              <a:t>Pok</a:t>
            </a:r>
            <a:r>
              <a:rPr lang="es-ES" dirty="0" err="1" smtClean="0"/>
              <a:t>émon</a:t>
            </a:r>
            <a:r>
              <a:rPr lang="es-ES" dirty="0" smtClean="0"/>
              <a:t> Center</a:t>
            </a:r>
            <a:endParaRPr lang="en-GB" dirty="0"/>
          </a:p>
        </p:txBody>
      </p:sp>
      <p:sp>
        <p:nvSpPr>
          <p:cNvPr id="4" name="Subtitle 2"/>
          <p:cNvSpPr txBox="1">
            <a:spLocks/>
          </p:cNvSpPr>
          <p:nvPr/>
        </p:nvSpPr>
        <p:spPr>
          <a:xfrm>
            <a:off x="1507067" y="4455887"/>
            <a:ext cx="7766936" cy="1393371"/>
          </a:xfrm>
          <a:prstGeom prst="rect">
            <a:avLst/>
          </a:prstGeom>
        </p:spPr>
        <p:txBody>
          <a:bodyPr vert="horz" lIns="91440" tIns="45720" rIns="91440" bIns="45720" rtlCol="0" anchor="t">
            <a:normAutofit fontScale="9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s-ES" dirty="0" err="1"/>
              <a:t>Team</a:t>
            </a:r>
            <a:r>
              <a:rPr lang="es-ES" dirty="0"/>
              <a:t> </a:t>
            </a:r>
            <a:r>
              <a:rPr lang="es-ES" dirty="0" err="1"/>
              <a:t>Rocket</a:t>
            </a:r>
            <a:r>
              <a:rPr lang="es-ES" dirty="0"/>
              <a:t>:</a:t>
            </a:r>
          </a:p>
          <a:p>
            <a:r>
              <a:rPr lang="es-ES" dirty="0"/>
              <a:t>Jos</a:t>
            </a:r>
            <a:r>
              <a:rPr lang="es-ES" dirty="0"/>
              <a:t>é Fernando Dávila</a:t>
            </a:r>
          </a:p>
          <a:p>
            <a:r>
              <a:rPr lang="es-ES" dirty="0"/>
              <a:t>Julio César Aguilar</a:t>
            </a:r>
          </a:p>
          <a:p>
            <a:r>
              <a:rPr lang="es-ES" dirty="0"/>
              <a:t>José Carlos Villarreal</a:t>
            </a:r>
            <a:endParaRPr lang="es-ES" dirty="0"/>
          </a:p>
          <a:p>
            <a:endParaRPr lang="en-GB" dirty="0"/>
          </a:p>
        </p:txBody>
      </p:sp>
    </p:spTree>
    <p:extLst>
      <p:ext uri="{BB962C8B-B14F-4D97-AF65-F5344CB8AC3E}">
        <p14:creationId xmlns:p14="http://schemas.microsoft.com/office/powerpoint/2010/main" val="281085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Layout and Composition</a:t>
            </a:r>
            <a:endParaRPr lang="en-GB" dirty="0"/>
          </a:p>
        </p:txBody>
      </p:sp>
      <p:sp>
        <p:nvSpPr>
          <p:cNvPr id="3" name="Content Placeholder 2"/>
          <p:cNvSpPr>
            <a:spLocks noGrp="1"/>
          </p:cNvSpPr>
          <p:nvPr>
            <p:ph idx="1"/>
          </p:nvPr>
        </p:nvSpPr>
        <p:spPr/>
        <p:txBody>
          <a:bodyPr/>
          <a:lstStyle/>
          <a:p>
            <a:r>
              <a:rPr lang="en-GB" dirty="0" smtClean="0"/>
              <a:t>Describe your general Layout</a:t>
            </a:r>
          </a:p>
          <a:p>
            <a:r>
              <a:rPr lang="en-GB" dirty="0" smtClean="0"/>
              <a:t>For the most important objects, describe why their are placed in the scene in such way</a:t>
            </a:r>
            <a:endParaRPr lang="en-GB" dirty="0"/>
          </a:p>
        </p:txBody>
      </p:sp>
    </p:spTree>
    <p:extLst>
      <p:ext uri="{BB962C8B-B14F-4D97-AF65-F5344CB8AC3E}">
        <p14:creationId xmlns:p14="http://schemas.microsoft.com/office/powerpoint/2010/main" val="3334049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Cameras</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6527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Illumination</a:t>
            </a:r>
            <a:endParaRPr lang="en-GB" dirty="0"/>
          </a:p>
        </p:txBody>
      </p:sp>
      <p:sp>
        <p:nvSpPr>
          <p:cNvPr id="3" name="Content Placeholder 2"/>
          <p:cNvSpPr>
            <a:spLocks noGrp="1"/>
          </p:cNvSpPr>
          <p:nvPr>
            <p:ph idx="1"/>
          </p:nvPr>
        </p:nvSpPr>
        <p:spPr/>
        <p:txBody>
          <a:bodyPr/>
          <a:lstStyle/>
          <a:p>
            <a:r>
              <a:rPr lang="en-GB" dirty="0" smtClean="0"/>
              <a:t>Describe the illumination scheme</a:t>
            </a:r>
          </a:p>
          <a:p>
            <a:r>
              <a:rPr lang="en-GB" dirty="0" smtClean="0"/>
              <a:t>Describe why you chose such illumination scheme</a:t>
            </a:r>
            <a:endParaRPr lang="en-GB" dirty="0"/>
          </a:p>
        </p:txBody>
      </p:sp>
    </p:spTree>
    <p:extLst>
      <p:ext uri="{BB962C8B-B14F-4D97-AF65-F5344CB8AC3E}">
        <p14:creationId xmlns:p14="http://schemas.microsoft.com/office/powerpoint/2010/main" val="18108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Cameras</a:t>
            </a:r>
            <a:endParaRPr lang="en-GB" dirty="0"/>
          </a:p>
        </p:txBody>
      </p:sp>
      <p:sp>
        <p:nvSpPr>
          <p:cNvPr id="3" name="Content Placeholder 2"/>
          <p:cNvSpPr>
            <a:spLocks noGrp="1"/>
          </p:cNvSpPr>
          <p:nvPr>
            <p:ph idx="1"/>
          </p:nvPr>
        </p:nvSpPr>
        <p:spPr/>
        <p:txBody>
          <a:bodyPr/>
          <a:lstStyle/>
          <a:p>
            <a:r>
              <a:rPr lang="en-GB" dirty="0" smtClean="0"/>
              <a:t>Describe your camera setup</a:t>
            </a:r>
          </a:p>
          <a:p>
            <a:r>
              <a:rPr lang="en-GB" dirty="0" smtClean="0"/>
              <a:t>For each camera, describe the type of scene you are creating (</a:t>
            </a:r>
            <a:r>
              <a:rPr lang="en-GB" dirty="0" err="1" smtClean="0"/>
              <a:t>closeup</a:t>
            </a:r>
            <a:r>
              <a:rPr lang="en-GB" dirty="0" smtClean="0"/>
              <a:t>, reverse, </a:t>
            </a:r>
            <a:r>
              <a:rPr lang="en-GB" dirty="0" err="1" smtClean="0"/>
              <a:t>pov</a:t>
            </a:r>
            <a:r>
              <a:rPr lang="en-GB" dirty="0" smtClean="0"/>
              <a:t>, </a:t>
            </a:r>
            <a:r>
              <a:rPr lang="en-GB" dirty="0" err="1" smtClean="0"/>
              <a:t>etc</a:t>
            </a:r>
            <a:r>
              <a:rPr lang="en-GB" dirty="0" smtClean="0"/>
              <a:t>), the lenses and the aspect ratio (width vs height)</a:t>
            </a:r>
          </a:p>
          <a:p>
            <a:r>
              <a:rPr lang="en-GB" dirty="0" smtClean="0"/>
              <a:t>Describe why views are interesting</a:t>
            </a:r>
          </a:p>
          <a:p>
            <a:r>
              <a:rPr lang="en-GB" dirty="0" smtClean="0"/>
              <a:t>Discuss if shadows give you more realism</a:t>
            </a:r>
          </a:p>
          <a:p>
            <a:pPr marL="0" indent="0">
              <a:buNone/>
            </a:pPr>
            <a:endParaRPr lang="en-GB" dirty="0"/>
          </a:p>
        </p:txBody>
      </p:sp>
    </p:spTree>
    <p:extLst>
      <p:ext uri="{BB962C8B-B14F-4D97-AF65-F5344CB8AC3E}">
        <p14:creationId xmlns:p14="http://schemas.microsoft.com/office/powerpoint/2010/main" val="201670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Conclusions</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5440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Conclusions</a:t>
            </a:r>
            <a:endParaRPr lang="en-GB" dirty="0"/>
          </a:p>
        </p:txBody>
      </p:sp>
      <p:sp>
        <p:nvSpPr>
          <p:cNvPr id="3" name="Content Placeholder 2"/>
          <p:cNvSpPr>
            <a:spLocks noGrp="1"/>
          </p:cNvSpPr>
          <p:nvPr>
            <p:ph idx="1"/>
          </p:nvPr>
        </p:nvSpPr>
        <p:spPr/>
        <p:txBody>
          <a:bodyPr/>
          <a:lstStyle/>
          <a:p>
            <a:r>
              <a:rPr lang="en-GB" dirty="0" smtClean="0"/>
              <a:t>Discuss technical issues you encountered</a:t>
            </a:r>
          </a:p>
          <a:p>
            <a:r>
              <a:rPr lang="en-GB" dirty="0" smtClean="0"/>
              <a:t>Describe important facts, actions and observations</a:t>
            </a:r>
          </a:p>
          <a:p>
            <a:r>
              <a:rPr lang="en-GB" dirty="0" smtClean="0"/>
              <a:t>Discuss additional thoughts about the project</a:t>
            </a:r>
            <a:endParaRPr lang="en-GB" dirty="0"/>
          </a:p>
        </p:txBody>
      </p:sp>
    </p:spTree>
    <p:extLst>
      <p:ext uri="{BB962C8B-B14F-4D97-AF65-F5344CB8AC3E}">
        <p14:creationId xmlns:p14="http://schemas.microsoft.com/office/powerpoint/2010/main" val="302784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Ethical Conclusions</a:t>
            </a:r>
            <a:endParaRPr lang="en-GB" dirty="0"/>
          </a:p>
        </p:txBody>
      </p:sp>
      <p:sp>
        <p:nvSpPr>
          <p:cNvPr id="3" name="Content Placeholder 2"/>
          <p:cNvSpPr>
            <a:spLocks noGrp="1"/>
          </p:cNvSpPr>
          <p:nvPr>
            <p:ph idx="1"/>
          </p:nvPr>
        </p:nvSpPr>
        <p:spPr/>
        <p:txBody>
          <a:bodyPr/>
          <a:lstStyle/>
          <a:p>
            <a:r>
              <a:rPr lang="en-GB" dirty="0" smtClean="0"/>
              <a:t>Discuss how your project relates to our responsibilities as a professionals</a:t>
            </a:r>
          </a:p>
          <a:p>
            <a:r>
              <a:rPr lang="en-GB" dirty="0" smtClean="0"/>
              <a:t>If you wish, discuss how you project relates to human morality</a:t>
            </a:r>
            <a:endParaRPr lang="en-GB" dirty="0"/>
          </a:p>
        </p:txBody>
      </p:sp>
    </p:spTree>
    <p:extLst>
      <p:ext uri="{BB962C8B-B14F-4D97-AF65-F5344CB8AC3E}">
        <p14:creationId xmlns:p14="http://schemas.microsoft.com/office/powerpoint/2010/main" val="405259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Citizenship Conclusions</a:t>
            </a:r>
            <a:endParaRPr lang="en-GB" dirty="0"/>
          </a:p>
        </p:txBody>
      </p:sp>
      <p:sp>
        <p:nvSpPr>
          <p:cNvPr id="3" name="Content Placeholder 2"/>
          <p:cNvSpPr>
            <a:spLocks noGrp="1"/>
          </p:cNvSpPr>
          <p:nvPr>
            <p:ph idx="1"/>
          </p:nvPr>
        </p:nvSpPr>
        <p:spPr/>
        <p:txBody>
          <a:bodyPr/>
          <a:lstStyle/>
          <a:p>
            <a:r>
              <a:rPr lang="en-GB" dirty="0" smtClean="0"/>
              <a:t>Discuss how your project relates to our responsibilities as citizens of a community, a country and the world</a:t>
            </a:r>
          </a:p>
          <a:p>
            <a:r>
              <a:rPr lang="en-GB" dirty="0" smtClean="0"/>
              <a:t>Discuss how the project relates to </a:t>
            </a:r>
            <a:r>
              <a:rPr lang="en-GB" smtClean="0"/>
              <a:t>your immediate </a:t>
            </a:r>
            <a:r>
              <a:rPr lang="en-GB" dirty="0" smtClean="0"/>
              <a:t>community</a:t>
            </a:r>
            <a:endParaRPr lang="en-GB" dirty="0"/>
          </a:p>
        </p:txBody>
      </p:sp>
    </p:spTree>
    <p:extLst>
      <p:ext uri="{BB962C8B-B14F-4D97-AF65-F5344CB8AC3E}">
        <p14:creationId xmlns:p14="http://schemas.microsoft.com/office/powerpoint/2010/main" val="311613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Environmental Conclusions</a:t>
            </a:r>
            <a:endParaRPr lang="en-GB" dirty="0"/>
          </a:p>
        </p:txBody>
      </p:sp>
      <p:sp>
        <p:nvSpPr>
          <p:cNvPr id="3" name="Content Placeholder 2"/>
          <p:cNvSpPr>
            <a:spLocks noGrp="1"/>
          </p:cNvSpPr>
          <p:nvPr>
            <p:ph idx="1"/>
          </p:nvPr>
        </p:nvSpPr>
        <p:spPr/>
        <p:txBody>
          <a:bodyPr/>
          <a:lstStyle/>
          <a:p>
            <a:r>
              <a:rPr lang="en-GB" dirty="0" smtClean="0"/>
              <a:t>Discuss how your project relates to our responsibilities for our environment</a:t>
            </a:r>
          </a:p>
          <a:p>
            <a:r>
              <a:rPr lang="en-GB" dirty="0" smtClean="0"/>
              <a:t>Also discuss further thoughts you may have</a:t>
            </a:r>
            <a:endParaRPr lang="en-GB" dirty="0"/>
          </a:p>
        </p:txBody>
      </p:sp>
    </p:spTree>
    <p:extLst>
      <p:ext uri="{BB962C8B-B14F-4D97-AF65-F5344CB8AC3E}">
        <p14:creationId xmlns:p14="http://schemas.microsoft.com/office/powerpoint/2010/main" val="272247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www.pokemon.com/es/pokedex/pikachu</a:t>
            </a:r>
            <a:endParaRPr lang="en-GB" dirty="0" smtClean="0"/>
          </a:p>
          <a:p>
            <a:endParaRPr lang="en-GB" dirty="0"/>
          </a:p>
        </p:txBody>
      </p:sp>
    </p:spTree>
    <p:extLst>
      <p:ext uri="{BB962C8B-B14F-4D97-AF65-F5344CB8AC3E}">
        <p14:creationId xmlns:p14="http://schemas.microsoft.com/office/powerpoint/2010/main" val="163374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Introduction</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77211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Our scene depicts </a:t>
            </a:r>
            <a:r>
              <a:rPr lang="en-GB" b="1" dirty="0" smtClean="0"/>
              <a:t>our interpretation of a </a:t>
            </a:r>
            <a:r>
              <a:rPr lang="en-GB" b="1" i="1" dirty="0" err="1" smtClean="0"/>
              <a:t>Pok</a:t>
            </a:r>
            <a:r>
              <a:rPr lang="es-ES" b="1" i="1" dirty="0" err="1" smtClean="0"/>
              <a:t>émon</a:t>
            </a:r>
            <a:r>
              <a:rPr lang="es-ES" b="1" i="1" dirty="0" smtClean="0"/>
              <a:t> Center</a:t>
            </a:r>
            <a:r>
              <a:rPr lang="es-ES" dirty="0" smtClean="0"/>
              <a:t>, </a:t>
            </a:r>
            <a:r>
              <a:rPr lang="es-ES" dirty="0" err="1" smtClean="0"/>
              <a:t>inspired</a:t>
            </a:r>
            <a:r>
              <a:rPr lang="es-ES" dirty="0" smtClean="0"/>
              <a:t> </a:t>
            </a:r>
            <a:r>
              <a:rPr lang="es-ES" dirty="0" err="1" smtClean="0"/>
              <a:t>by</a:t>
            </a:r>
            <a:r>
              <a:rPr lang="es-ES" dirty="0" smtClean="0"/>
              <a:t> </a:t>
            </a:r>
            <a:r>
              <a:rPr lang="es-ES" dirty="0" err="1" smtClean="0"/>
              <a:t>the</a:t>
            </a:r>
            <a:r>
              <a:rPr lang="es-ES" dirty="0" smtClean="0"/>
              <a:t> </a:t>
            </a:r>
            <a:r>
              <a:rPr lang="es-ES" dirty="0" err="1" smtClean="0"/>
              <a:t>ones</a:t>
            </a:r>
            <a:r>
              <a:rPr lang="es-ES" dirty="0" smtClean="0"/>
              <a:t> </a:t>
            </a:r>
            <a:r>
              <a:rPr lang="es-ES" dirty="0" err="1" smtClean="0"/>
              <a:t>presented</a:t>
            </a:r>
            <a:r>
              <a:rPr lang="es-ES" dirty="0" smtClean="0"/>
              <a:t> in </a:t>
            </a:r>
            <a:r>
              <a:rPr lang="es-ES" dirty="0" err="1" smtClean="0"/>
              <a:t>the</a:t>
            </a:r>
            <a:r>
              <a:rPr lang="es-ES" dirty="0" smtClean="0"/>
              <a:t> </a:t>
            </a:r>
            <a:r>
              <a:rPr lang="es-ES" dirty="0" err="1" smtClean="0"/>
              <a:t>games</a:t>
            </a:r>
            <a:r>
              <a:rPr lang="es-ES" dirty="0" smtClean="0"/>
              <a:t> and </a:t>
            </a:r>
            <a:r>
              <a:rPr lang="es-ES" dirty="0" err="1" smtClean="0"/>
              <a:t>the</a:t>
            </a:r>
            <a:r>
              <a:rPr lang="es-ES" dirty="0" smtClean="0"/>
              <a:t> TV show. </a:t>
            </a:r>
            <a:r>
              <a:rPr lang="es-ES" dirty="0" err="1" smtClean="0"/>
              <a:t>It</a:t>
            </a:r>
            <a:r>
              <a:rPr lang="es-ES" dirty="0" smtClean="0"/>
              <a:t> has a </a:t>
            </a:r>
            <a:r>
              <a:rPr lang="es-ES" dirty="0" err="1" smtClean="0"/>
              <a:t>service</a:t>
            </a:r>
            <a:r>
              <a:rPr lang="es-ES" dirty="0" smtClean="0"/>
              <a:t> </a:t>
            </a:r>
            <a:r>
              <a:rPr lang="es-ES" dirty="0" err="1" smtClean="0"/>
              <a:t>counter</a:t>
            </a:r>
            <a:r>
              <a:rPr lang="es-ES" dirty="0" smtClean="0"/>
              <a:t>, a </a:t>
            </a:r>
            <a:r>
              <a:rPr lang="es-ES" dirty="0" err="1" smtClean="0"/>
              <a:t>restin</a:t>
            </a:r>
            <a:r>
              <a:rPr lang="es-ES" dirty="0" err="1" smtClean="0"/>
              <a:t>g</a:t>
            </a:r>
            <a:r>
              <a:rPr lang="es-ES" dirty="0" smtClean="0"/>
              <a:t> </a:t>
            </a:r>
            <a:r>
              <a:rPr lang="es-ES" dirty="0" err="1" smtClean="0"/>
              <a:t>area</a:t>
            </a:r>
            <a:r>
              <a:rPr lang="es-ES" dirty="0" smtClean="0"/>
              <a:t>, a </a:t>
            </a:r>
            <a:r>
              <a:rPr lang="es-ES" dirty="0" err="1" smtClean="0"/>
              <a:t>conversation</a:t>
            </a:r>
            <a:r>
              <a:rPr lang="es-ES" dirty="0" smtClean="0"/>
              <a:t> </a:t>
            </a:r>
            <a:r>
              <a:rPr lang="es-ES" dirty="0" err="1" smtClean="0"/>
              <a:t>area</a:t>
            </a:r>
            <a:r>
              <a:rPr lang="es-ES" dirty="0" smtClean="0"/>
              <a:t>, a </a:t>
            </a:r>
            <a:r>
              <a:rPr lang="es-ES" dirty="0" err="1" smtClean="0"/>
              <a:t>window</a:t>
            </a:r>
            <a:r>
              <a:rPr lang="es-ES" dirty="0" smtClean="0"/>
              <a:t>, and a </a:t>
            </a:r>
            <a:r>
              <a:rPr lang="es-ES" dirty="0" err="1" smtClean="0"/>
              <a:t>glass</a:t>
            </a:r>
            <a:r>
              <a:rPr lang="es-ES" dirty="0" smtClean="0"/>
              <a:t> </a:t>
            </a:r>
            <a:r>
              <a:rPr lang="es-ES" dirty="0" err="1" smtClean="0"/>
              <a:t>door</a:t>
            </a:r>
            <a:r>
              <a:rPr lang="es-ES" dirty="0" smtClean="0"/>
              <a:t>.</a:t>
            </a:r>
            <a:endParaRPr lang="en-GB" dirty="0" smtClean="0"/>
          </a:p>
          <a:p>
            <a:r>
              <a:rPr lang="en-GB" b="1" i="1" dirty="0" smtClean="0"/>
              <a:t>A </a:t>
            </a:r>
            <a:r>
              <a:rPr lang="en-GB" b="1" i="1" dirty="0" err="1" smtClean="0"/>
              <a:t>Pok</a:t>
            </a:r>
            <a:r>
              <a:rPr lang="es-ES" b="1" i="1" dirty="0" err="1" smtClean="0"/>
              <a:t>émon</a:t>
            </a:r>
            <a:r>
              <a:rPr lang="es-ES" b="1" i="1" dirty="0" smtClean="0"/>
              <a:t> Center</a:t>
            </a:r>
            <a:r>
              <a:rPr lang="es-ES" b="1" dirty="0" smtClean="0"/>
              <a:t> </a:t>
            </a:r>
            <a:r>
              <a:rPr lang="es-ES" b="1" dirty="0" err="1" smtClean="0"/>
              <a:t>is</a:t>
            </a:r>
            <a:r>
              <a:rPr lang="es-ES" b="1" dirty="0" smtClean="0"/>
              <a:t> a place </a:t>
            </a:r>
            <a:r>
              <a:rPr lang="es-ES" b="1" dirty="0" err="1" smtClean="0"/>
              <a:t>where</a:t>
            </a:r>
            <a:r>
              <a:rPr lang="es-ES" b="1" dirty="0" smtClean="0"/>
              <a:t> a </a:t>
            </a:r>
            <a:r>
              <a:rPr lang="es-ES" b="1" dirty="0" err="1" smtClean="0"/>
              <a:t>person</a:t>
            </a:r>
            <a:r>
              <a:rPr lang="es-ES" b="1" dirty="0" smtClean="0"/>
              <a:t> </a:t>
            </a:r>
            <a:r>
              <a:rPr lang="es-ES" b="1" dirty="0" err="1" smtClean="0"/>
              <a:t>that</a:t>
            </a:r>
            <a:r>
              <a:rPr lang="es-ES" b="1" dirty="0" smtClean="0"/>
              <a:t> </a:t>
            </a:r>
            <a:r>
              <a:rPr lang="es-ES" b="1" dirty="0" err="1" smtClean="0"/>
              <a:t>trains</a:t>
            </a:r>
            <a:r>
              <a:rPr lang="es-ES" b="1" dirty="0" smtClean="0"/>
              <a:t> </a:t>
            </a:r>
            <a:r>
              <a:rPr lang="es-ES" b="1" dirty="0" err="1" smtClean="0"/>
              <a:t>Pokémon</a:t>
            </a:r>
            <a:r>
              <a:rPr lang="es-ES" b="1" dirty="0" smtClean="0"/>
              <a:t> can </a:t>
            </a:r>
            <a:r>
              <a:rPr lang="es-ES" b="1" dirty="0" err="1" smtClean="0"/>
              <a:t>go</a:t>
            </a:r>
            <a:r>
              <a:rPr lang="es-ES" b="1" dirty="0" smtClean="0"/>
              <a:t> to and </a:t>
            </a:r>
            <a:r>
              <a:rPr lang="es-ES" b="1" dirty="0" err="1" smtClean="0"/>
              <a:t>recover</a:t>
            </a:r>
            <a:r>
              <a:rPr lang="es-ES" b="1" dirty="0" smtClean="0"/>
              <a:t> </a:t>
            </a:r>
            <a:r>
              <a:rPr lang="es-ES" b="1" dirty="0" err="1" smtClean="0"/>
              <a:t>after</a:t>
            </a:r>
            <a:r>
              <a:rPr lang="es-ES" b="1" dirty="0" smtClean="0"/>
              <a:t> a </a:t>
            </a:r>
            <a:r>
              <a:rPr lang="es-ES" b="1" dirty="0" err="1" smtClean="0"/>
              <a:t>battle</a:t>
            </a:r>
            <a:r>
              <a:rPr lang="es-ES" dirty="0" smtClean="0"/>
              <a:t>, </a:t>
            </a:r>
            <a:r>
              <a:rPr lang="es-ES" dirty="0" err="1" smtClean="0"/>
              <a:t>they</a:t>
            </a:r>
            <a:r>
              <a:rPr lang="es-ES" dirty="0"/>
              <a:t> </a:t>
            </a:r>
            <a:r>
              <a:rPr lang="es-ES" dirty="0" smtClean="0"/>
              <a:t>are </a:t>
            </a:r>
            <a:r>
              <a:rPr lang="es-ES" dirty="0" err="1" smtClean="0"/>
              <a:t>key</a:t>
            </a:r>
            <a:r>
              <a:rPr lang="es-ES" dirty="0" smtClean="0"/>
              <a:t> </a:t>
            </a:r>
            <a:r>
              <a:rPr lang="es-ES" dirty="0" err="1" smtClean="0"/>
              <a:t>elements</a:t>
            </a:r>
            <a:r>
              <a:rPr lang="es-ES" dirty="0" smtClean="0"/>
              <a:t> of </a:t>
            </a:r>
            <a:r>
              <a:rPr lang="es-ES" dirty="0" err="1" smtClean="0"/>
              <a:t>the</a:t>
            </a:r>
            <a:r>
              <a:rPr lang="es-ES" dirty="0" smtClean="0"/>
              <a:t> “</a:t>
            </a:r>
            <a:r>
              <a:rPr lang="es-ES" dirty="0" err="1" smtClean="0"/>
              <a:t>Pokémon</a:t>
            </a:r>
            <a:r>
              <a:rPr lang="es-ES" dirty="0" smtClean="0"/>
              <a:t> </a:t>
            </a:r>
            <a:r>
              <a:rPr lang="es-ES" dirty="0" err="1" smtClean="0"/>
              <a:t>World</a:t>
            </a:r>
            <a:r>
              <a:rPr lang="es-ES" dirty="0" smtClean="0"/>
              <a:t>”. </a:t>
            </a:r>
            <a:r>
              <a:rPr lang="es-ES" dirty="0" err="1" smtClean="0"/>
              <a:t>They</a:t>
            </a:r>
            <a:r>
              <a:rPr lang="es-ES" dirty="0" smtClean="0"/>
              <a:t> </a:t>
            </a:r>
            <a:r>
              <a:rPr lang="es-ES" dirty="0" err="1" smtClean="0"/>
              <a:t>represent</a:t>
            </a:r>
            <a:r>
              <a:rPr lang="es-ES" dirty="0" smtClean="0"/>
              <a:t> a </a:t>
            </a:r>
            <a:r>
              <a:rPr lang="es-ES" dirty="0" err="1" smtClean="0"/>
              <a:t>safe</a:t>
            </a:r>
            <a:r>
              <a:rPr lang="es-ES" dirty="0" smtClean="0"/>
              <a:t> </a:t>
            </a:r>
            <a:r>
              <a:rPr lang="es-ES" dirty="0" err="1" smtClean="0"/>
              <a:t>haven</a:t>
            </a:r>
            <a:r>
              <a:rPr lang="es-ES" dirty="0" smtClean="0"/>
              <a:t> </a:t>
            </a:r>
            <a:r>
              <a:rPr lang="es-ES" dirty="0" err="1" smtClean="0"/>
              <a:t>for</a:t>
            </a:r>
            <a:r>
              <a:rPr lang="es-ES" dirty="0" smtClean="0"/>
              <a:t> </a:t>
            </a:r>
            <a:r>
              <a:rPr lang="es-ES" dirty="0" err="1" smtClean="0"/>
              <a:t>the</a:t>
            </a:r>
            <a:r>
              <a:rPr lang="es-ES" dirty="0" smtClean="0"/>
              <a:t> </a:t>
            </a:r>
            <a:r>
              <a:rPr lang="es-ES" dirty="0" err="1" smtClean="0"/>
              <a:t>player</a:t>
            </a:r>
            <a:r>
              <a:rPr lang="es-ES" dirty="0" smtClean="0"/>
              <a:t> (</a:t>
            </a:r>
            <a:r>
              <a:rPr lang="es-ES" dirty="0" err="1" smtClean="0"/>
              <a:t>Pokémon</a:t>
            </a:r>
            <a:r>
              <a:rPr lang="es-ES" dirty="0" smtClean="0"/>
              <a:t> </a:t>
            </a:r>
            <a:r>
              <a:rPr lang="es-ES" dirty="0" err="1" smtClean="0"/>
              <a:t>Trainers</a:t>
            </a:r>
            <a:r>
              <a:rPr lang="es-ES" dirty="0" smtClean="0"/>
              <a:t>). </a:t>
            </a:r>
            <a:r>
              <a:rPr lang="es-ES" b="1" dirty="0" smtClean="0"/>
              <a:t>Fundamental </a:t>
            </a:r>
            <a:r>
              <a:rPr lang="es-ES" b="1" dirty="0" err="1" smtClean="0"/>
              <a:t>locations</a:t>
            </a:r>
            <a:r>
              <a:rPr lang="es-ES" b="1" dirty="0" smtClean="0"/>
              <a:t> of </a:t>
            </a:r>
            <a:r>
              <a:rPr lang="es-ES" b="1" dirty="0" err="1" smtClean="0"/>
              <a:t>the</a:t>
            </a:r>
            <a:r>
              <a:rPr lang="es-ES" b="1" dirty="0" smtClean="0"/>
              <a:t> </a:t>
            </a:r>
            <a:r>
              <a:rPr lang="es-ES" b="1" dirty="0" err="1" smtClean="0"/>
              <a:t>Pokémon</a:t>
            </a:r>
            <a:r>
              <a:rPr lang="es-ES" b="1" dirty="0" smtClean="0"/>
              <a:t> </a:t>
            </a:r>
            <a:r>
              <a:rPr lang="es-ES" b="1" dirty="0" err="1" smtClean="0"/>
              <a:t>games</a:t>
            </a:r>
            <a:r>
              <a:rPr lang="es-ES" b="1" dirty="0"/>
              <a:t> </a:t>
            </a:r>
            <a:r>
              <a:rPr lang="es-ES" dirty="0" smtClean="0"/>
              <a:t>and </a:t>
            </a:r>
            <a:r>
              <a:rPr lang="es-ES" dirty="0" err="1" smtClean="0"/>
              <a:t>recurrent</a:t>
            </a:r>
            <a:r>
              <a:rPr lang="es-ES" dirty="0" smtClean="0"/>
              <a:t> </a:t>
            </a:r>
            <a:r>
              <a:rPr lang="es-ES" dirty="0" err="1" smtClean="0"/>
              <a:t>along</a:t>
            </a:r>
            <a:r>
              <a:rPr lang="es-ES" dirty="0" smtClean="0"/>
              <a:t> </a:t>
            </a:r>
            <a:r>
              <a:rPr lang="es-ES" dirty="0" err="1" smtClean="0"/>
              <a:t>the</a:t>
            </a:r>
            <a:r>
              <a:rPr lang="es-ES" dirty="0" smtClean="0"/>
              <a:t> 20 </a:t>
            </a:r>
            <a:r>
              <a:rPr lang="es-ES" dirty="0" err="1" smtClean="0"/>
              <a:t>years</a:t>
            </a:r>
            <a:r>
              <a:rPr lang="es-ES" dirty="0" smtClean="0"/>
              <a:t> of </a:t>
            </a:r>
            <a:r>
              <a:rPr lang="es-ES" dirty="0" err="1" smtClean="0"/>
              <a:t>history</a:t>
            </a:r>
            <a:r>
              <a:rPr lang="es-ES" dirty="0" smtClean="0"/>
              <a:t>.</a:t>
            </a:r>
            <a:endParaRPr lang="en-GB" i="1" dirty="0" smtClean="0"/>
          </a:p>
          <a:p>
            <a:r>
              <a:rPr lang="en-GB" dirty="0" smtClean="0"/>
              <a:t>The motivation behind our choice is our background playing and watching </a:t>
            </a:r>
            <a:r>
              <a:rPr lang="en-GB" dirty="0" err="1" smtClean="0"/>
              <a:t>Pok</a:t>
            </a:r>
            <a:r>
              <a:rPr lang="es-ES" dirty="0" err="1" smtClean="0"/>
              <a:t>émon</a:t>
            </a:r>
            <a:r>
              <a:rPr lang="es-ES" dirty="0" smtClean="0"/>
              <a:t> </a:t>
            </a:r>
            <a:r>
              <a:rPr lang="es-ES" dirty="0" err="1" smtClean="0"/>
              <a:t>related</a:t>
            </a:r>
            <a:r>
              <a:rPr lang="es-ES" dirty="0" smtClean="0"/>
              <a:t> </a:t>
            </a:r>
            <a:r>
              <a:rPr lang="es-ES" dirty="0" err="1" smtClean="0"/>
              <a:t>content</a:t>
            </a:r>
            <a:r>
              <a:rPr lang="es-ES" dirty="0" smtClean="0"/>
              <a:t> </a:t>
            </a:r>
            <a:r>
              <a:rPr lang="es-ES" dirty="0" err="1" smtClean="0"/>
              <a:t>when</a:t>
            </a:r>
            <a:r>
              <a:rPr lang="es-ES" dirty="0" smtClean="0"/>
              <a:t> </a:t>
            </a:r>
            <a:r>
              <a:rPr lang="es-ES" dirty="0" err="1" smtClean="0"/>
              <a:t>we</a:t>
            </a:r>
            <a:r>
              <a:rPr lang="es-ES" dirty="0" smtClean="0"/>
              <a:t> </a:t>
            </a:r>
            <a:r>
              <a:rPr lang="es-ES" dirty="0" err="1" smtClean="0"/>
              <a:t>were</a:t>
            </a:r>
            <a:r>
              <a:rPr lang="es-ES" dirty="0" smtClean="0"/>
              <a:t> </a:t>
            </a:r>
            <a:r>
              <a:rPr lang="es-ES" dirty="0" err="1" smtClean="0"/>
              <a:t>younger</a:t>
            </a:r>
            <a:r>
              <a:rPr lang="es-ES" dirty="0" smtClean="0"/>
              <a:t>. </a:t>
            </a:r>
            <a:r>
              <a:rPr lang="es-ES" dirty="0" err="1" smtClean="0"/>
              <a:t>Furthermore</a:t>
            </a:r>
            <a:r>
              <a:rPr lang="es-ES" dirty="0" smtClean="0"/>
              <a:t>, </a:t>
            </a:r>
            <a:r>
              <a:rPr lang="es-ES" b="1" dirty="0" err="1" smtClean="0"/>
              <a:t>Pokémon</a:t>
            </a:r>
            <a:r>
              <a:rPr lang="es-ES" b="1" dirty="0" smtClean="0"/>
              <a:t> </a:t>
            </a:r>
            <a:r>
              <a:rPr lang="es-ES" b="1" dirty="0" err="1" smtClean="0"/>
              <a:t>is</a:t>
            </a:r>
            <a:r>
              <a:rPr lang="es-ES" b="1" dirty="0" smtClean="0"/>
              <a:t> a </a:t>
            </a:r>
            <a:r>
              <a:rPr lang="es-ES" b="1" dirty="0" err="1" smtClean="0"/>
              <a:t>theme</a:t>
            </a:r>
            <a:r>
              <a:rPr lang="es-ES" b="1" dirty="0" smtClean="0"/>
              <a:t> </a:t>
            </a:r>
            <a:r>
              <a:rPr lang="es-ES" b="1" dirty="0" err="1" smtClean="0"/>
              <a:t>with</a:t>
            </a:r>
            <a:r>
              <a:rPr lang="es-ES" b="1" dirty="0" smtClean="0"/>
              <a:t> </a:t>
            </a:r>
            <a:r>
              <a:rPr lang="es-ES" b="1" dirty="0" err="1" smtClean="0"/>
              <a:t>which</a:t>
            </a:r>
            <a:r>
              <a:rPr lang="es-ES" b="1" dirty="0" smtClean="0"/>
              <a:t> </a:t>
            </a:r>
            <a:r>
              <a:rPr lang="es-ES" b="1" dirty="0" err="1" smtClean="0"/>
              <a:t>we</a:t>
            </a:r>
            <a:r>
              <a:rPr lang="es-ES" b="1" dirty="0" smtClean="0"/>
              <a:t> are familiar and inspires </a:t>
            </a:r>
            <a:r>
              <a:rPr lang="es-ES" b="1" dirty="0" err="1" smtClean="0"/>
              <a:t>creativity</a:t>
            </a:r>
            <a:r>
              <a:rPr lang="es-ES" b="1" dirty="0" smtClean="0"/>
              <a:t> in </a:t>
            </a:r>
            <a:r>
              <a:rPr lang="es-ES" b="1" dirty="0" err="1" smtClean="0"/>
              <a:t>us</a:t>
            </a:r>
            <a:r>
              <a:rPr lang="es-ES" b="1" dirty="0" smtClean="0"/>
              <a:t> to </a:t>
            </a:r>
            <a:r>
              <a:rPr lang="es-ES" b="1" dirty="0" err="1" smtClean="0"/>
              <a:t>create</a:t>
            </a:r>
            <a:r>
              <a:rPr lang="es-ES" b="1" dirty="0" smtClean="0"/>
              <a:t> 3D </a:t>
            </a:r>
            <a:r>
              <a:rPr lang="es-ES" b="1" dirty="0" err="1" smtClean="0"/>
              <a:t>models</a:t>
            </a:r>
            <a:r>
              <a:rPr lang="es-ES" b="1" dirty="0" smtClean="0"/>
              <a:t> of </a:t>
            </a:r>
            <a:r>
              <a:rPr lang="es-ES" b="1" dirty="0" err="1" smtClean="0"/>
              <a:t>our</a:t>
            </a:r>
            <a:r>
              <a:rPr lang="es-ES" b="1" dirty="0" smtClean="0"/>
              <a:t> </a:t>
            </a:r>
            <a:r>
              <a:rPr lang="es-ES" b="1" dirty="0" err="1" smtClean="0"/>
              <a:t>own</a:t>
            </a:r>
            <a:r>
              <a:rPr lang="es-ES" dirty="0" smtClean="0"/>
              <a:t>. </a:t>
            </a:r>
            <a:r>
              <a:rPr lang="es-ES" dirty="0" err="1" smtClean="0"/>
              <a:t>The</a:t>
            </a:r>
            <a:r>
              <a:rPr lang="es-ES" dirty="0" smtClean="0"/>
              <a:t> </a:t>
            </a:r>
            <a:r>
              <a:rPr lang="es-ES" dirty="0" err="1" smtClean="0"/>
              <a:t>chosen</a:t>
            </a:r>
            <a:r>
              <a:rPr lang="es-ES" dirty="0" smtClean="0"/>
              <a:t> </a:t>
            </a:r>
            <a:r>
              <a:rPr lang="es-ES" dirty="0" err="1" smtClean="0"/>
              <a:t>topic</a:t>
            </a:r>
            <a:r>
              <a:rPr lang="es-ES" dirty="0" smtClean="0"/>
              <a:t> </a:t>
            </a:r>
            <a:r>
              <a:rPr lang="es-ES" dirty="0" err="1" smtClean="0"/>
              <a:t>also</a:t>
            </a:r>
            <a:r>
              <a:rPr lang="es-ES" dirty="0" smtClean="0"/>
              <a:t> has social </a:t>
            </a:r>
            <a:r>
              <a:rPr lang="es-ES" dirty="0" err="1" smtClean="0"/>
              <a:t>implications</a:t>
            </a:r>
            <a:r>
              <a:rPr lang="es-ES" dirty="0" smtClean="0"/>
              <a:t> </a:t>
            </a:r>
            <a:r>
              <a:rPr lang="es-ES" dirty="0" err="1" smtClean="0"/>
              <a:t>that</a:t>
            </a:r>
            <a:r>
              <a:rPr lang="es-ES" dirty="0" smtClean="0"/>
              <a:t> </a:t>
            </a:r>
            <a:r>
              <a:rPr lang="es-ES" dirty="0" err="1" smtClean="0"/>
              <a:t>we</a:t>
            </a:r>
            <a:r>
              <a:rPr lang="es-ES" dirty="0" smtClean="0"/>
              <a:t> </a:t>
            </a:r>
            <a:r>
              <a:rPr lang="es-ES" dirty="0" err="1" smtClean="0"/>
              <a:t>perceive</a:t>
            </a:r>
            <a:r>
              <a:rPr lang="es-ES" dirty="0" smtClean="0"/>
              <a:t>.  </a:t>
            </a:r>
            <a:endParaRPr lang="en-GB" dirty="0"/>
          </a:p>
        </p:txBody>
      </p:sp>
      <p:sp>
        <p:nvSpPr>
          <p:cNvPr id="5" name="Rectangle 4"/>
          <p:cNvSpPr/>
          <p:nvPr/>
        </p:nvSpPr>
        <p:spPr>
          <a:xfrm>
            <a:off x="1064182" y="5802191"/>
            <a:ext cx="7154523" cy="861774"/>
          </a:xfrm>
          <a:prstGeom prst="rect">
            <a:avLst/>
          </a:prstGeom>
        </p:spPr>
        <p:txBody>
          <a:bodyPr wrap="none">
            <a:spAutoFit/>
          </a:bodyPr>
          <a:lstStyle/>
          <a:p>
            <a:r>
              <a:rPr lang="en-GB" sz="1000" dirty="0"/>
              <a:t>Sources of the images:</a:t>
            </a:r>
          </a:p>
          <a:p>
            <a:r>
              <a:rPr lang="en-GB" sz="1000" dirty="0"/>
              <a:t>(1) https://</a:t>
            </a:r>
            <a:r>
              <a:rPr lang="en-GB" sz="1000" dirty="0" err="1"/>
              <a:t>i.ytimg.com</a:t>
            </a:r>
            <a:r>
              <a:rPr lang="en-GB" sz="1000" dirty="0"/>
              <a:t>/vi/MjZIjHu0OfY/</a:t>
            </a:r>
            <a:r>
              <a:rPr lang="en-GB" sz="1000" dirty="0" err="1"/>
              <a:t>hqdefault.jpg</a:t>
            </a:r>
            <a:endParaRPr lang="en-GB" sz="1000" dirty="0"/>
          </a:p>
          <a:p>
            <a:r>
              <a:rPr lang="en-GB" sz="1000" dirty="0"/>
              <a:t>(2) https://</a:t>
            </a:r>
            <a:r>
              <a:rPr lang="en-GB" sz="1000" dirty="0" err="1"/>
              <a:t>cdn.bulbagarden.net</a:t>
            </a:r>
            <a:r>
              <a:rPr lang="en-GB" sz="1000" dirty="0"/>
              <a:t>/upload/1/14/Pok%C3%A9mon_Center_inside_DPPt.png</a:t>
            </a:r>
          </a:p>
          <a:p>
            <a:r>
              <a:rPr lang="en-GB" sz="1000" dirty="0"/>
              <a:t>(3) http://</a:t>
            </a:r>
            <a:r>
              <a:rPr lang="en-GB" sz="1000" dirty="0" err="1"/>
              <a:t>images.eurogamer.net</a:t>
            </a:r>
            <a:r>
              <a:rPr lang="en-GB" sz="1000" dirty="0"/>
              <a:t>/2015/articles/1/8/6/2/7/2/5/</a:t>
            </a:r>
            <a:r>
              <a:rPr lang="en-GB" sz="1000" dirty="0" err="1"/>
              <a:t>pokemon</a:t>
            </a:r>
            <a:r>
              <a:rPr lang="en-GB" sz="1000" dirty="0"/>
              <a:t>-sun-and-moon-</a:t>
            </a:r>
          </a:p>
          <a:p>
            <a:r>
              <a:rPr lang="en-GB" sz="1000" dirty="0"/>
              <a:t>demo-guide-how-to-unlock-ash-greninja-in-the-full-game-147672490344.jpg/EG11/resize/300x-1/quality/80/format/jpg</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582" t="12562" r="17910" b="30721"/>
          <a:stretch/>
        </p:blipFill>
        <p:spPr>
          <a:xfrm>
            <a:off x="9274003" y="614786"/>
            <a:ext cx="2671256" cy="15458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121" y="2699657"/>
            <a:ext cx="2389481" cy="177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5712" y="5016726"/>
            <a:ext cx="2459547" cy="1467529"/>
          </a:xfrm>
          <a:prstGeom prst="rect">
            <a:avLst/>
          </a:prstGeom>
        </p:spPr>
      </p:pic>
    </p:spTree>
    <p:extLst>
      <p:ext uri="{BB962C8B-B14F-4D97-AF65-F5344CB8AC3E}">
        <p14:creationId xmlns:p14="http://schemas.microsoft.com/office/powerpoint/2010/main" val="3842912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Modelling</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778881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Original Models</a:t>
            </a:r>
            <a:endParaRPr lang="en-GB" dirty="0"/>
          </a:p>
        </p:txBody>
      </p:sp>
      <p:sp>
        <p:nvSpPr>
          <p:cNvPr id="3" name="Content Placeholder 2"/>
          <p:cNvSpPr>
            <a:spLocks noGrp="1"/>
          </p:cNvSpPr>
          <p:nvPr>
            <p:ph idx="1"/>
          </p:nvPr>
        </p:nvSpPr>
        <p:spPr/>
        <p:txBody>
          <a:bodyPr/>
          <a:lstStyle/>
          <a:p>
            <a:r>
              <a:rPr lang="en-GB" dirty="0" smtClean="0"/>
              <a:t>List models developed by the team</a:t>
            </a:r>
          </a:p>
          <a:p>
            <a:r>
              <a:rPr lang="en-GB" dirty="0" smtClean="0"/>
              <a:t>Briefly, describe the procedure to generate the objects you feel more strongly about</a:t>
            </a:r>
          </a:p>
          <a:p>
            <a:r>
              <a:rPr lang="en-GB" dirty="0" smtClean="0"/>
              <a:t>List Imported models</a:t>
            </a:r>
          </a:p>
          <a:p>
            <a:r>
              <a:rPr lang="en-GB" dirty="0" smtClean="0"/>
              <a:t>State imported models origin</a:t>
            </a:r>
            <a:endParaRPr lang="en-GB" dirty="0"/>
          </a:p>
        </p:txBody>
      </p:sp>
    </p:spTree>
    <p:extLst>
      <p:ext uri="{BB962C8B-B14F-4D97-AF65-F5344CB8AC3E}">
        <p14:creationId xmlns:p14="http://schemas.microsoft.com/office/powerpoint/2010/main" val="218462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Original Models – Developed by the team</a:t>
            </a:r>
            <a:endParaRPr lang="en-GB" dirty="0"/>
          </a:p>
        </p:txBody>
      </p:sp>
      <p:sp>
        <p:nvSpPr>
          <p:cNvPr id="3" name="Content Placeholder 2"/>
          <p:cNvSpPr>
            <a:spLocks noGrp="1"/>
          </p:cNvSpPr>
          <p:nvPr>
            <p:ph idx="1"/>
          </p:nvPr>
        </p:nvSpPr>
        <p:spPr/>
        <p:txBody>
          <a:bodyPr/>
          <a:lstStyle/>
          <a:p>
            <a:r>
              <a:rPr lang="en-GB" dirty="0" smtClean="0"/>
              <a:t>Couches</a:t>
            </a:r>
          </a:p>
          <a:p>
            <a:r>
              <a:rPr lang="en-GB" dirty="0" smtClean="0"/>
              <a:t>Counter</a:t>
            </a:r>
          </a:p>
          <a:p>
            <a:r>
              <a:rPr lang="en-GB" dirty="0" smtClean="0"/>
              <a:t>Counter tray </a:t>
            </a:r>
          </a:p>
          <a:p>
            <a:r>
              <a:rPr lang="en-GB" dirty="0" err="1" smtClean="0"/>
              <a:t>Pok</a:t>
            </a:r>
            <a:r>
              <a:rPr lang="es-ES" dirty="0" err="1" smtClean="0"/>
              <a:t>éball</a:t>
            </a:r>
            <a:r>
              <a:rPr lang="es-ES" dirty="0" smtClean="0"/>
              <a:t> </a:t>
            </a:r>
            <a:r>
              <a:rPr lang="es-ES" dirty="0" err="1" smtClean="0"/>
              <a:t>shaped</a:t>
            </a:r>
            <a:r>
              <a:rPr lang="es-ES" dirty="0" smtClean="0"/>
              <a:t> </a:t>
            </a:r>
            <a:r>
              <a:rPr lang="es-ES" dirty="0" err="1" smtClean="0"/>
              <a:t>lamps</a:t>
            </a:r>
            <a:endParaRPr lang="es-ES" dirty="0" smtClean="0"/>
          </a:p>
          <a:p>
            <a:r>
              <a:rPr lang="es-ES" dirty="0" err="1" smtClean="0"/>
              <a:t>Screens</a:t>
            </a:r>
            <a:endParaRPr lang="es-ES" dirty="0" smtClean="0"/>
          </a:p>
          <a:p>
            <a:r>
              <a:rPr lang="es-ES" dirty="0" err="1" smtClean="0"/>
              <a:t>Screen</a:t>
            </a:r>
            <a:r>
              <a:rPr lang="es-ES" dirty="0" smtClean="0"/>
              <a:t> and </a:t>
            </a:r>
            <a:r>
              <a:rPr lang="es-ES" dirty="0" err="1" smtClean="0"/>
              <a:t>statue</a:t>
            </a:r>
            <a:r>
              <a:rPr lang="es-ES" dirty="0" smtClean="0"/>
              <a:t> base (</a:t>
            </a:r>
            <a:r>
              <a:rPr lang="es-ES" dirty="0" err="1" smtClean="0"/>
              <a:t>corner</a:t>
            </a:r>
            <a:r>
              <a:rPr lang="es-ES" dirty="0" smtClean="0"/>
              <a:t>)</a:t>
            </a:r>
          </a:p>
          <a:p>
            <a:r>
              <a:rPr lang="en-GB" dirty="0" smtClean="0"/>
              <a:t>Clock</a:t>
            </a:r>
          </a:p>
          <a:p>
            <a:r>
              <a:rPr lang="en-GB" dirty="0" smtClean="0"/>
              <a:t>Book Shelf</a:t>
            </a:r>
            <a:endParaRPr lang="en-GB" dirty="0"/>
          </a:p>
        </p:txBody>
      </p:sp>
    </p:spTree>
    <p:extLst>
      <p:ext uri="{BB962C8B-B14F-4D97-AF65-F5344CB8AC3E}">
        <p14:creationId xmlns:p14="http://schemas.microsoft.com/office/powerpoint/2010/main" val="1454659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Procedure to create significant objects</a:t>
            </a:r>
            <a:endParaRPr lang="en-GB" dirty="0"/>
          </a:p>
        </p:txBody>
      </p:sp>
      <p:sp>
        <p:nvSpPr>
          <p:cNvPr id="3" name="Content Placeholder 2"/>
          <p:cNvSpPr>
            <a:spLocks noGrp="1"/>
          </p:cNvSpPr>
          <p:nvPr>
            <p:ph idx="1"/>
          </p:nvPr>
        </p:nvSpPr>
        <p:spPr>
          <a:xfrm>
            <a:off x="677335" y="2160590"/>
            <a:ext cx="8596668" cy="4254725"/>
          </a:xfrm>
        </p:spPr>
        <p:txBody>
          <a:bodyPr>
            <a:normAutofit lnSpcReduction="10000"/>
          </a:bodyPr>
          <a:lstStyle/>
          <a:p>
            <a:r>
              <a:rPr lang="en-GB" dirty="0" smtClean="0"/>
              <a:t>Showcase with TV base:</a:t>
            </a:r>
          </a:p>
          <a:p>
            <a:pPr lvl="1"/>
            <a:r>
              <a:rPr lang="en-GB" dirty="0" smtClean="0"/>
              <a:t>Objective: Build a showcase to be arranged in the corner of the layout, having a radius of 1.5 units.</a:t>
            </a:r>
          </a:p>
          <a:p>
            <a:pPr marL="800080" lvl="1" indent="-342891">
              <a:buFont typeface="+mj-lt"/>
              <a:buAutoNum type="arabicPeriod"/>
            </a:pPr>
            <a:r>
              <a:rPr lang="en-GB" dirty="0"/>
              <a:t>W</a:t>
            </a:r>
            <a:r>
              <a:rPr lang="en-GB" dirty="0" smtClean="0"/>
              <a:t>e created a Cylinder with 3 units of diameter.</a:t>
            </a:r>
          </a:p>
          <a:p>
            <a:pPr marL="800080" lvl="1" indent="-342891">
              <a:buFont typeface="+mj-lt"/>
              <a:buAutoNum type="arabicPeriod"/>
            </a:pPr>
            <a:r>
              <a:rPr lang="en-GB" dirty="0" smtClean="0"/>
              <a:t>Using the knife tool, we added edges to the cylinder and separated it in two.</a:t>
            </a:r>
          </a:p>
          <a:p>
            <a:pPr marL="800080" lvl="1" indent="-342891">
              <a:buFont typeface="+mj-lt"/>
              <a:buAutoNum type="arabicPeriod"/>
            </a:pPr>
            <a:r>
              <a:rPr lang="en-GB" dirty="0" smtClean="0"/>
              <a:t>We repeated step 2. in order of obtaining one third of the original cylinder., and adjusted the size to have the desired height for the bottom base.</a:t>
            </a:r>
          </a:p>
          <a:p>
            <a:pPr marL="800080" lvl="1" indent="-342891">
              <a:buFont typeface="+mj-lt"/>
              <a:buAutoNum type="arabicPeriod"/>
            </a:pPr>
            <a:r>
              <a:rPr lang="en-GB" dirty="0" smtClean="0"/>
              <a:t>We selected the edges of the sharp corner of the object and added faces with Blender’s “F” command.</a:t>
            </a:r>
          </a:p>
          <a:p>
            <a:pPr marL="800080" lvl="1" indent="-342891">
              <a:buFont typeface="+mj-lt"/>
              <a:buAutoNum type="arabicPeriod"/>
            </a:pPr>
            <a:r>
              <a:rPr lang="en-GB" dirty="0" smtClean="0"/>
              <a:t>We selected the edges on the top shape of the base, added new vertices with “E”, scaled (“S”) them two units to get the middle part of the showcase. Then, we did the same adding the last segment of 1 unit of height.</a:t>
            </a:r>
          </a:p>
          <a:p>
            <a:pPr marL="800080" lvl="1" indent="-342891">
              <a:buFont typeface="+mj-lt"/>
              <a:buAutoNum type="arabicPeriod"/>
            </a:pPr>
            <a:r>
              <a:rPr lang="en-GB" dirty="0" smtClean="0"/>
              <a:t>We separated each segment and added materials and textures as needed. The middle part has a Glass BSDF material to make it invisible</a:t>
            </a:r>
            <a:endParaRPr lang="en-GB" dirty="0"/>
          </a:p>
          <a:p>
            <a:pPr marL="800080" lvl="1" indent="-342891">
              <a:buFont typeface="+mj-lt"/>
              <a:buAutoNum type="arabicPeriod"/>
            </a:pPr>
            <a:endParaRPr lang="en-GB" dirty="0" smtClean="0"/>
          </a:p>
          <a:p>
            <a:pPr marL="800080" lvl="1" indent="-342891">
              <a:buFont typeface="+mj-lt"/>
              <a:buAutoNum type="arabicPeriod"/>
            </a:pPr>
            <a:endParaRPr lang="en-GB" dirty="0"/>
          </a:p>
        </p:txBody>
      </p:sp>
    </p:spTree>
    <p:extLst>
      <p:ext uri="{BB962C8B-B14F-4D97-AF65-F5344CB8AC3E}">
        <p14:creationId xmlns:p14="http://schemas.microsoft.com/office/powerpoint/2010/main" val="181314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Imported Models </a:t>
            </a:r>
            <a:endParaRPr lang="en-GB" dirty="0"/>
          </a:p>
        </p:txBody>
      </p:sp>
      <p:sp>
        <p:nvSpPr>
          <p:cNvPr id="3" name="Content Placeholder 2"/>
          <p:cNvSpPr>
            <a:spLocks noGrp="1"/>
          </p:cNvSpPr>
          <p:nvPr>
            <p:ph idx="1"/>
          </p:nvPr>
        </p:nvSpPr>
        <p:spPr/>
        <p:txBody>
          <a:bodyPr/>
          <a:lstStyle/>
          <a:p>
            <a:r>
              <a:rPr lang="en-GB" dirty="0" smtClean="0"/>
              <a:t>Computer</a:t>
            </a:r>
          </a:p>
          <a:p>
            <a:r>
              <a:rPr lang="en-GB" dirty="0" smtClean="0"/>
              <a:t>Chairs</a:t>
            </a:r>
          </a:p>
          <a:p>
            <a:r>
              <a:rPr lang="en-GB" dirty="0" smtClean="0"/>
              <a:t>Books</a:t>
            </a:r>
          </a:p>
          <a:p>
            <a:endParaRPr lang="en-GB" dirty="0"/>
          </a:p>
        </p:txBody>
      </p:sp>
    </p:spTree>
    <p:extLst>
      <p:ext uri="{BB962C8B-B14F-4D97-AF65-F5344CB8AC3E}">
        <p14:creationId xmlns:p14="http://schemas.microsoft.com/office/powerpoint/2010/main" val="186767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Origin of Imported Models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861154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1347</TotalTime>
  <Words>641</Words>
  <Application>Microsoft Macintosh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Trebuchet MS</vt:lpstr>
      <vt:lpstr>Wingdings 3</vt:lpstr>
      <vt:lpstr>Arial</vt:lpstr>
      <vt:lpstr>Facet</vt:lpstr>
      <vt:lpstr>Blender Project</vt:lpstr>
      <vt:lpstr>Introduction</vt:lpstr>
      <vt:lpstr>Introduction</vt:lpstr>
      <vt:lpstr>Modelling</vt:lpstr>
      <vt:lpstr>Original Models</vt:lpstr>
      <vt:lpstr>Original Models – Developed by the team</vt:lpstr>
      <vt:lpstr>Procedure to create significant objects</vt:lpstr>
      <vt:lpstr>Imported Models </vt:lpstr>
      <vt:lpstr>Origin of Imported Models</vt:lpstr>
      <vt:lpstr>Layout and Composition</vt:lpstr>
      <vt:lpstr>Cameras</vt:lpstr>
      <vt:lpstr>Illumination</vt:lpstr>
      <vt:lpstr>Cameras</vt:lpstr>
      <vt:lpstr>Conclusions</vt:lpstr>
      <vt:lpstr>Technical Conclusions</vt:lpstr>
      <vt:lpstr>Ethical Conclusions</vt:lpstr>
      <vt:lpstr>Citizenship Conclusions</vt:lpstr>
      <vt:lpstr>Environmental Conclusions</vt:lpstr>
      <vt:lpstr>References</vt:lpstr>
    </vt:vector>
  </TitlesOfParts>
  <Company>Tecnológico de Monterrey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Blender Project</dc:title>
  <dc:creator>Raul Ramirez</dc:creator>
  <cp:lastModifiedBy>Microsoft Office User</cp:lastModifiedBy>
  <cp:revision>19</cp:revision>
  <dcterms:created xsi:type="dcterms:W3CDTF">2017-09-11T16:49:05Z</dcterms:created>
  <dcterms:modified xsi:type="dcterms:W3CDTF">2017-09-13T01:02:34Z</dcterms:modified>
</cp:coreProperties>
</file>