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3EE"/>
    <a:srgbClr val="469ED1"/>
    <a:srgbClr val="000000"/>
    <a:srgbClr val="3ACF00"/>
    <a:srgbClr val="000E00"/>
    <a:srgbClr val="FD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58"/>
  </p:normalViewPr>
  <p:slideViewPr>
    <p:cSldViewPr snapToGrid="0" snapToObjects="1">
      <p:cViewPr varScale="1">
        <p:scale>
          <a:sx n="76" d="100"/>
          <a:sy n="76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7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1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7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1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6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9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25A4-847A-7A41-8567-D47E79A9E81A}" type="datetimeFigureOut">
              <a:rPr lang="en-GB" smtClean="0"/>
              <a:t>12/09/2017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F9EF-D266-E54A-9854-F50DEF89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6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731819" y="1593273"/>
            <a:ext cx="5423823" cy="3600000"/>
            <a:chOff x="1731819" y="1593273"/>
            <a:chExt cx="5423823" cy="3600000"/>
          </a:xfrm>
        </p:grpSpPr>
        <p:sp>
          <p:nvSpPr>
            <p:cNvPr id="5" name="Rectangle 4"/>
            <p:cNvSpPr/>
            <p:nvPr/>
          </p:nvSpPr>
          <p:spPr>
            <a:xfrm>
              <a:off x="1731819" y="1593273"/>
              <a:ext cx="5400000" cy="3600000"/>
            </a:xfrm>
            <a:prstGeom prst="rect">
              <a:avLst/>
            </a:prstGeom>
            <a:solidFill>
              <a:srgbClr val="469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808" y="2179267"/>
              <a:ext cx="2428011" cy="242801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20463" y="1692967"/>
              <a:ext cx="2581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chemeClr val="bg1"/>
                  </a:solidFill>
                  <a:latin typeface="Monaco" charset="0"/>
                  <a:ea typeface="Monaco" charset="0"/>
                  <a:cs typeface="Monaco" charset="0"/>
                </a:rPr>
                <a:t>#025: Pikachu</a:t>
              </a:r>
              <a:endParaRPr lang="en-GB" sz="24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17618" y="3865418"/>
              <a:ext cx="561109" cy="561109"/>
              <a:chOff x="5303183" y="2636183"/>
              <a:chExt cx="1585631" cy="158563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950527" y="3283527"/>
                <a:ext cx="290946" cy="290946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70834" y="3103834"/>
                <a:ext cx="650331" cy="650331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42533" y="2875533"/>
                <a:ext cx="1106935" cy="110693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03183" y="2636183"/>
                <a:ext cx="1585631" cy="1585631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91011" y="2479963"/>
              <a:ext cx="561109" cy="561109"/>
              <a:chOff x="5303183" y="2636183"/>
              <a:chExt cx="1585631" cy="158563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950527" y="3283527"/>
                <a:ext cx="290946" cy="290946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770834" y="3103834"/>
                <a:ext cx="650331" cy="650331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42533" y="2875533"/>
                <a:ext cx="1106935" cy="110693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03183" y="2636183"/>
                <a:ext cx="1585631" cy="1585631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Straight Connector 17"/>
            <p:cNvCxnSpPr>
              <a:stCxn id="16" idx="5"/>
              <a:endCxn id="22" idx="1"/>
            </p:cNvCxnSpPr>
            <p:nvPr/>
          </p:nvCxnSpPr>
          <p:spPr>
            <a:xfrm>
              <a:off x="3469947" y="2958899"/>
              <a:ext cx="1050516" cy="12290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5"/>
              <a:endCxn id="22" idx="1"/>
            </p:cNvCxnSpPr>
            <p:nvPr/>
          </p:nvCxnSpPr>
          <p:spPr>
            <a:xfrm flipV="1">
              <a:off x="2896554" y="4187941"/>
              <a:ext cx="1623909" cy="1564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20463" y="4034052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bg1"/>
                  </a:solidFill>
                  <a:latin typeface="Monaco" charset="0"/>
                  <a:ea typeface="Monaco" charset="0"/>
                  <a:cs typeface="Monaco" charset="0"/>
                </a:rPr>
                <a:t>Injuries: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31819" y="4293073"/>
              <a:ext cx="27238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chemeClr val="bg1"/>
                  </a:solidFill>
                  <a:latin typeface="Monaco" charset="0"/>
                  <a:ea typeface="Monaco" charset="0"/>
                  <a:cs typeface="Monaco" charset="0"/>
                </a:rPr>
                <a:t>Two injuries detected, 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Monaco" charset="0"/>
                  <a:ea typeface="Monaco" charset="0"/>
                  <a:cs typeface="Monaco" charset="0"/>
                </a:rPr>
                <a:t>Critical attention needed.</a:t>
              </a:r>
            </a:p>
            <a:p>
              <a:r>
                <a:rPr lang="en-GB" sz="1000" dirty="0" smtClean="0">
                  <a:solidFill>
                    <a:schemeClr val="bg1"/>
                  </a:solidFill>
                  <a:latin typeface="Monaco" charset="0"/>
                  <a:ea typeface="Monaco" charset="0"/>
                  <a:cs typeface="Monaco" charset="0"/>
                </a:rPr>
                <a:t>Estimated recovery time is 3 days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512608" y="2750328"/>
              <a:ext cx="2405270" cy="2805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20859" y="2818094"/>
              <a:ext cx="746159" cy="1448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12608" y="3558255"/>
              <a:ext cx="2405270" cy="2805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620859" y="3626021"/>
              <a:ext cx="1043026" cy="14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2608" y="233651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>
                  <a:solidFill>
                    <a:schemeClr val="bg1"/>
                  </a:solidFill>
                  <a:latin typeface="Monaco" charset="0"/>
                  <a:ea typeface="Monaco" charset="0"/>
                  <a:cs typeface="Monaco" charset="0"/>
                </a:rPr>
                <a:t>Health:</a:t>
              </a:r>
              <a:endParaRPr lang="en-GB" sz="1400" dirty="0" smtClean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12608" y="3247953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bg1"/>
                  </a:solidFill>
                  <a:latin typeface="Monaco" charset="0"/>
                  <a:ea typeface="Monaco" charset="0"/>
                  <a:cs typeface="Monaco" charset="0"/>
                </a:rPr>
                <a:t>Energy: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93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Monaco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2017-09-12T23:51:31Z</dcterms:created>
  <dcterms:modified xsi:type="dcterms:W3CDTF">2017-09-13T00:34:00Z</dcterms:modified>
</cp:coreProperties>
</file>