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271"/>
  </p:normalViewPr>
  <p:slideViewPr>
    <p:cSldViewPr snapToGrid="0">
      <p:cViewPr varScale="1">
        <p:scale>
          <a:sx n="88" d="100"/>
          <a:sy n="88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494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43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262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2578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587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891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022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8339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27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539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82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523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18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6376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3885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53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71A4-3A15-4B9A-ACFF-8C9DBD76CB72}" type="datetimeFigureOut">
              <a:rPr lang="es-MX" smtClean="0"/>
              <a:t>12/09/17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0773B6-E4F4-4A2F-9C63-3B101A4CFF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322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Blender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Individual Title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85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40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technical issues you encountered</a:t>
            </a:r>
          </a:p>
          <a:p>
            <a:r>
              <a:rPr lang="en-GB" dirty="0" smtClean="0"/>
              <a:t>Describe important facts, actions and observations</a:t>
            </a:r>
          </a:p>
          <a:p>
            <a:r>
              <a:rPr lang="en-GB" dirty="0" smtClean="0"/>
              <a:t>Discuss additional thoughts about the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84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Ethical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how your project relates to our responsibilities as a professionals</a:t>
            </a:r>
          </a:p>
          <a:p>
            <a:r>
              <a:rPr lang="en-GB" dirty="0" smtClean="0"/>
              <a:t>If you wish, discuss how you project relates to human morality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59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Citizenship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how your project relates to our responsibilities as citizens of a community, a country and the world</a:t>
            </a:r>
          </a:p>
          <a:p>
            <a:r>
              <a:rPr lang="en-GB" dirty="0" smtClean="0"/>
              <a:t>Discuss how the project relates to </a:t>
            </a:r>
            <a:r>
              <a:rPr lang="en-GB" smtClean="0"/>
              <a:t>your immediate </a:t>
            </a:r>
            <a:r>
              <a:rPr lang="en-GB" dirty="0" smtClean="0"/>
              <a:t>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138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Environmental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 how your project relates to our responsibilities for our environment</a:t>
            </a:r>
          </a:p>
          <a:p>
            <a:r>
              <a:rPr lang="en-GB" dirty="0" smtClean="0"/>
              <a:t>Also discuss further thoughts you may have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47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11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Briefly describe your scene</a:t>
            </a:r>
          </a:p>
          <a:p>
            <a:r>
              <a:rPr lang="en-GB" dirty="0" smtClean="0"/>
              <a:t>Give background information</a:t>
            </a:r>
          </a:p>
          <a:p>
            <a:r>
              <a:rPr lang="en-GB" dirty="0" smtClean="0"/>
              <a:t>Describe your motivation for choosing such scene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91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Modelling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88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Original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models developed by the team</a:t>
            </a:r>
          </a:p>
          <a:p>
            <a:r>
              <a:rPr lang="en-GB" dirty="0" smtClean="0"/>
              <a:t>Briefly, describe the procedure to generate the objects you feel more strongly about</a:t>
            </a:r>
          </a:p>
          <a:p>
            <a:r>
              <a:rPr lang="en-GB" dirty="0" smtClean="0"/>
              <a:t>List Imported models</a:t>
            </a:r>
          </a:p>
          <a:p>
            <a:r>
              <a:rPr lang="en-GB" dirty="0" smtClean="0"/>
              <a:t>State imported models origin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62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 and 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Describe your general Layout</a:t>
            </a:r>
          </a:p>
          <a:p>
            <a:r>
              <a:rPr lang="en-GB" dirty="0" smtClean="0"/>
              <a:t>For the most important objects, describe why their are placed in the scene in such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04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Cameras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27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Illumination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Describe the illumination scheme</a:t>
            </a:r>
          </a:p>
          <a:p>
            <a:r>
              <a:rPr lang="en-GB" dirty="0" smtClean="0"/>
              <a:t>Describe why you chose such illumination scheme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8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Cameras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Describe your camera setup</a:t>
            </a:r>
          </a:p>
          <a:p>
            <a:r>
              <a:rPr lang="en-GB" dirty="0" smtClean="0"/>
              <a:t>For each camera, describe the type of scene you are creating (</a:t>
            </a:r>
            <a:r>
              <a:rPr lang="en-GB" dirty="0" err="1" smtClean="0"/>
              <a:t>closeup</a:t>
            </a:r>
            <a:r>
              <a:rPr lang="en-GB" dirty="0" smtClean="0"/>
              <a:t>, reverse, </a:t>
            </a:r>
            <a:r>
              <a:rPr lang="en-GB" dirty="0" err="1" smtClean="0"/>
              <a:t>pov</a:t>
            </a:r>
            <a:r>
              <a:rPr lang="en-GB" dirty="0" smtClean="0"/>
              <a:t>, </a:t>
            </a:r>
            <a:r>
              <a:rPr lang="en-GB" dirty="0" err="1" smtClean="0"/>
              <a:t>etc</a:t>
            </a:r>
            <a:r>
              <a:rPr lang="en-GB" dirty="0" smtClean="0"/>
              <a:t>), the lenses and the aspect ratio (width vs height)</a:t>
            </a:r>
          </a:p>
          <a:p>
            <a:r>
              <a:rPr lang="en-GB" dirty="0" smtClean="0"/>
              <a:t>Describe why views are interesting</a:t>
            </a:r>
          </a:p>
          <a:p>
            <a:r>
              <a:rPr lang="en-GB" dirty="0" smtClean="0"/>
              <a:t>Discuss if shadows give you more realism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7079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947</TotalTime>
  <Words>233</Words>
  <Application>Microsoft Macintosh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Trebuchet MS</vt:lpstr>
      <vt:lpstr>Wingdings 3</vt:lpstr>
      <vt:lpstr>Arial</vt:lpstr>
      <vt:lpstr>Facet</vt:lpstr>
      <vt:lpstr>Blender Project</vt:lpstr>
      <vt:lpstr>Introduction</vt:lpstr>
      <vt:lpstr>Introduction</vt:lpstr>
      <vt:lpstr>Modelling</vt:lpstr>
      <vt:lpstr>Original Models</vt:lpstr>
      <vt:lpstr>Layout and Composition</vt:lpstr>
      <vt:lpstr>Cameras</vt:lpstr>
      <vt:lpstr>Illumination</vt:lpstr>
      <vt:lpstr>Cameras</vt:lpstr>
      <vt:lpstr>Conclusions</vt:lpstr>
      <vt:lpstr>Technical Conclusions</vt:lpstr>
      <vt:lpstr>Ethical Conclusions</vt:lpstr>
      <vt:lpstr>Citizenship Conclusions</vt:lpstr>
      <vt:lpstr>Environmental Conclusions</vt:lpstr>
    </vt:vector>
  </TitlesOfParts>
  <Company>Tecnológico de Monterrey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Blender Project</dc:title>
  <dc:creator>Raul Ramirez</dc:creator>
  <cp:lastModifiedBy>Microsoft Office User</cp:lastModifiedBy>
  <cp:revision>7</cp:revision>
  <dcterms:created xsi:type="dcterms:W3CDTF">2017-09-11T16:49:05Z</dcterms:created>
  <dcterms:modified xsi:type="dcterms:W3CDTF">2017-09-12T18:22:06Z</dcterms:modified>
</cp:coreProperties>
</file>